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Lst>
  <p:sldSz cy="10691800" cx="7559675"/>
  <p:notesSz cx="6797675" cy="9926625"/>
  <p:embeddedFontLst>
    <p:embeddedFont>
      <p:font typeface="Poppins"/>
      <p:regular r:id="rId8"/>
      <p:bold r:id="rId9"/>
      <p:italic r:id="rId10"/>
      <p:boldItalic r:id="rId11"/>
    </p:embeddedFont>
    <p:embeddedFont>
      <p:font typeface="Montserrat"/>
      <p:regular r:id="rId12"/>
      <p:bold r:id="rId13"/>
      <p:italic r:id="rId14"/>
      <p:boldItalic r:id="rId15"/>
    </p:embeddedFont>
    <p:embeddedFont>
      <p:font typeface="Century Schoolbook"/>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0" roundtripDataSignature="AMtx7mjlaJtKQZd2RsSub21dm4tKRD3A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font" Target="fonts/Poppins-boldItalic.fntdata"/><Relationship Id="rId10" Type="http://schemas.openxmlformats.org/officeDocument/2006/relationships/font" Target="fonts/Poppins-italic.fntdata"/><Relationship Id="rId13" Type="http://schemas.openxmlformats.org/officeDocument/2006/relationships/font" Target="fonts/Montserrat-bold.fntdata"/><Relationship Id="rId12" Type="http://schemas.openxmlformats.org/officeDocument/2006/relationships/font" Target="fonts/Montserrat-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Poppins-bold.fntdata"/><Relationship Id="rId15" Type="http://schemas.openxmlformats.org/officeDocument/2006/relationships/font" Target="fonts/Montserrat-boldItalic.fntdata"/><Relationship Id="rId14" Type="http://schemas.openxmlformats.org/officeDocument/2006/relationships/font" Target="fonts/Montserrat-italic.fntdata"/><Relationship Id="rId17" Type="http://schemas.openxmlformats.org/officeDocument/2006/relationships/font" Target="fonts/CenturySchoolbook-bold.fntdata"/><Relationship Id="rId16" Type="http://schemas.openxmlformats.org/officeDocument/2006/relationships/font" Target="fonts/CenturySchoolbook-regular.fntdata"/><Relationship Id="rId5" Type="http://schemas.openxmlformats.org/officeDocument/2006/relationships/slide" Target="slides/slide1.xml"/><Relationship Id="rId19" Type="http://schemas.openxmlformats.org/officeDocument/2006/relationships/font" Target="fonts/CenturySchoolbook-boldItalic.fntdata"/><Relationship Id="rId6" Type="http://schemas.openxmlformats.org/officeDocument/2006/relationships/slide" Target="slides/slide2.xml"/><Relationship Id="rId18" Type="http://schemas.openxmlformats.org/officeDocument/2006/relationships/font" Target="fonts/CenturySchoolbook-italic.fntdata"/><Relationship Id="rId7" Type="http://schemas.openxmlformats.org/officeDocument/2006/relationships/slide" Target="slides/slide3.xml"/><Relationship Id="rId8" Type="http://schemas.openxmlformats.org/officeDocument/2006/relationships/font" Target="fonts/Poppi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1" y="0"/>
            <a:ext cx="2945659" cy="498056"/>
          </a:xfrm>
          <a:prstGeom prst="rect">
            <a:avLst/>
          </a:prstGeom>
          <a:noFill/>
          <a:ln>
            <a:noFill/>
          </a:ln>
        </p:spPr>
        <p:txBody>
          <a:bodyPr anchorCtr="0" anchor="t" bIns="47375" lIns="94800" spcFirstLastPara="1" rIns="94800" wrap="square" tIns="4737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7375" lIns="94800" spcFirstLastPara="1" rIns="94800" wrap="square" tIns="47375">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214563" y="1241425"/>
            <a:ext cx="23685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7375" lIns="94800" spcFirstLastPara="1" rIns="94800" wrap="square" tIns="47375">
            <a:noAutofit/>
          </a:bodyPr>
          <a:lstStyle>
            <a:lvl1pPr indent="-228600" lvl="0" marL="4572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15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1" y="9428585"/>
            <a:ext cx="2945659" cy="498055"/>
          </a:xfrm>
          <a:prstGeom prst="rect">
            <a:avLst/>
          </a:prstGeom>
          <a:noFill/>
          <a:ln>
            <a:noFill/>
          </a:ln>
        </p:spPr>
        <p:txBody>
          <a:bodyPr anchorCtr="0" anchor="b" bIns="47375" lIns="94800" spcFirstLastPara="1" rIns="94800" wrap="square" tIns="47375">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3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5"/>
            <a:ext cx="2945659" cy="498055"/>
          </a:xfrm>
          <a:prstGeom prst="rect">
            <a:avLst/>
          </a:prstGeom>
          <a:noFill/>
          <a:ln>
            <a:noFill/>
          </a:ln>
        </p:spPr>
        <p:txBody>
          <a:bodyPr anchorCtr="0" anchor="b" bIns="47375" lIns="94800" spcFirstLastPara="1" rIns="94800" wrap="square" tIns="47375">
            <a:noAutofit/>
          </a:bodyPr>
          <a:lstStyle/>
          <a:p>
            <a:pPr indent="0" lvl="0" marL="0" marR="0" rtl="0" algn="r">
              <a:lnSpc>
                <a:spcPct val="100000"/>
              </a:lnSpc>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22:notes"/>
          <p:cNvSpPr txBox="1"/>
          <p:nvPr>
            <p:ph idx="1" type="body"/>
          </p:nvPr>
        </p:nvSpPr>
        <p:spPr>
          <a:xfrm>
            <a:off x="679768" y="4777194"/>
            <a:ext cx="5438140" cy="3908614"/>
          </a:xfrm>
          <a:prstGeom prst="rect">
            <a:avLst/>
          </a:prstGeom>
          <a:noFill/>
          <a:ln>
            <a:noFill/>
          </a:ln>
        </p:spPr>
        <p:txBody>
          <a:bodyPr anchorCtr="0" anchor="t" bIns="47375" lIns="94800" spcFirstLastPara="1" rIns="94800" wrap="square" tIns="47375">
            <a:noAutofit/>
          </a:bodyPr>
          <a:lstStyle/>
          <a:p>
            <a:pPr indent="0" lvl="0" marL="0" rtl="0" algn="l">
              <a:lnSpc>
                <a:spcPct val="100000"/>
              </a:lnSpc>
              <a:spcBef>
                <a:spcPts val="0"/>
              </a:spcBef>
              <a:spcAft>
                <a:spcPts val="0"/>
              </a:spcAft>
              <a:buSzPts val="1400"/>
              <a:buNone/>
            </a:pPr>
            <a:r>
              <a:t/>
            </a:r>
            <a:endParaRPr/>
          </a:p>
        </p:txBody>
      </p:sp>
      <p:sp>
        <p:nvSpPr>
          <p:cNvPr id="204" name="Google Shape;204;p22:notes"/>
          <p:cNvSpPr/>
          <p:nvPr>
            <p:ph idx="2" type="sldImg"/>
          </p:nvPr>
        </p:nvSpPr>
        <p:spPr>
          <a:xfrm>
            <a:off x="2214563" y="1241425"/>
            <a:ext cx="23685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23:notes"/>
          <p:cNvSpPr txBox="1"/>
          <p:nvPr>
            <p:ph idx="1" type="body"/>
          </p:nvPr>
        </p:nvSpPr>
        <p:spPr>
          <a:xfrm>
            <a:off x="679768" y="4777194"/>
            <a:ext cx="5438140" cy="3908614"/>
          </a:xfrm>
          <a:prstGeom prst="rect">
            <a:avLst/>
          </a:prstGeom>
          <a:noFill/>
          <a:ln>
            <a:noFill/>
          </a:ln>
        </p:spPr>
        <p:txBody>
          <a:bodyPr anchorCtr="0" anchor="t" bIns="47375" lIns="94800" spcFirstLastPara="1" rIns="94800" wrap="square" tIns="47375">
            <a:noAutofit/>
          </a:bodyPr>
          <a:lstStyle/>
          <a:p>
            <a:pPr indent="0" lvl="0" marL="0" rtl="0" algn="l">
              <a:lnSpc>
                <a:spcPct val="100000"/>
              </a:lnSpc>
              <a:spcBef>
                <a:spcPts val="0"/>
              </a:spcBef>
              <a:spcAft>
                <a:spcPts val="0"/>
              </a:spcAft>
              <a:buSzPts val="1400"/>
              <a:buNone/>
            </a:pPr>
            <a:r>
              <a:t/>
            </a:r>
            <a:endParaRPr/>
          </a:p>
        </p:txBody>
      </p:sp>
      <p:sp>
        <p:nvSpPr>
          <p:cNvPr id="215" name="Google Shape;215;p23:notes"/>
          <p:cNvSpPr/>
          <p:nvPr>
            <p:ph idx="2" type="sldImg"/>
          </p:nvPr>
        </p:nvSpPr>
        <p:spPr>
          <a:xfrm>
            <a:off x="2214563" y="1241425"/>
            <a:ext cx="23685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6:notes"/>
          <p:cNvSpPr txBox="1"/>
          <p:nvPr>
            <p:ph idx="1" type="body"/>
          </p:nvPr>
        </p:nvSpPr>
        <p:spPr>
          <a:xfrm>
            <a:off x="679768" y="4777194"/>
            <a:ext cx="5438140" cy="3908614"/>
          </a:xfrm>
          <a:prstGeom prst="rect">
            <a:avLst/>
          </a:prstGeom>
          <a:noFill/>
          <a:ln>
            <a:noFill/>
          </a:ln>
        </p:spPr>
        <p:txBody>
          <a:bodyPr anchorCtr="0" anchor="t" bIns="47375" lIns="94800" spcFirstLastPara="1" rIns="94800" wrap="square" tIns="47375">
            <a:noAutofit/>
          </a:bodyPr>
          <a:lstStyle/>
          <a:p>
            <a:pPr indent="0" lvl="0" marL="0" rtl="0" algn="l">
              <a:lnSpc>
                <a:spcPct val="100000"/>
              </a:lnSpc>
              <a:spcBef>
                <a:spcPts val="0"/>
              </a:spcBef>
              <a:spcAft>
                <a:spcPts val="0"/>
              </a:spcAft>
              <a:buSzPts val="1400"/>
              <a:buNone/>
            </a:pPr>
            <a:r>
              <a:t/>
            </a:r>
            <a:endParaRPr/>
          </a:p>
        </p:txBody>
      </p:sp>
      <p:sp>
        <p:nvSpPr>
          <p:cNvPr id="235" name="Google Shape;235;p26:notes"/>
          <p:cNvSpPr/>
          <p:nvPr>
            <p:ph idx="2" type="sldImg"/>
          </p:nvPr>
        </p:nvSpPr>
        <p:spPr>
          <a:xfrm>
            <a:off x="2214563" y="1241425"/>
            <a:ext cx="2368550"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ver Slide" showMasterSp="0">
  <p:cSld name="1_Cover Slide">
    <p:spTree>
      <p:nvGrpSpPr>
        <p:cNvPr id="13"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rect b="b" l="l" r="r" t="t"/>
            <a:pathLst>
              <a:path extrusionOk="0" h="529407" w="981699">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rect b="b" l="l" r="r" t="t"/>
                <a:pathLst>
                  <a:path extrusionOk="0" h="336998" w="697325">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rect b="b" l="l" r="r" t="t"/>
                <a:pathLst>
                  <a:path extrusionOk="0" h="314215" w="576352">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rect b="b" l="l" r="r" t="t"/>
                <a:pathLst>
                  <a:path extrusionOk="0" h="266751" w="397549">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rect b="b" l="l" r="r" t="t"/>
                <a:pathLst>
                  <a:path extrusionOk="0" h="241120" w="869283">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rect b="b" l="l" r="r" t="t"/>
                <a:pathLst>
                  <a:path extrusionOk="0" h="240171" w="537358">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rect b="b" l="l" r="r" t="t"/>
                <a:pathLst>
                  <a:path extrusionOk="0" h="215489" w="405158">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rect b="b" l="l" r="r" t="t"/>
                <a:pathLst>
                  <a:path extrusionOk="0" h="149038" w="279616">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rect b="b" l="l" r="r" t="t"/>
                <a:pathLst>
                  <a:path extrusionOk="0" h="452076" w="477137">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rect b="b" l="l" r="r" t="t"/>
                <a:pathLst>
                  <a:path extrusionOk="0" h="557272" w="573618">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rect b="b" l="l" r="r" t="t"/>
                <a:pathLst>
                  <a:path extrusionOk="0" h="569698" w="230219">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rect b="b" l="l" r="r" t="t"/>
                <a:pathLst>
                  <a:path extrusionOk="0" h="468605" w="145051">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rect b="b" l="l" r="r" t="t"/>
                <a:pathLst>
                  <a:path extrusionOk="0" h="444373" w="13632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rect b="b" l="l" r="r" t="t"/>
                <a:pathLst>
                  <a:path extrusionOk="0" h="278142" w="278754">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sp>
        <p:nvSpPr>
          <p:cNvPr id="32" name="Google Shape;32;p56"/>
          <p:cNvSpPr txBox="1"/>
          <p:nvPr>
            <p:ph idx="1" type="body"/>
          </p:nvPr>
        </p:nvSpPr>
        <p:spPr>
          <a:xfrm>
            <a:off x="3917458" y="3990560"/>
            <a:ext cx="2999884" cy="5267462"/>
          </a:xfrm>
          <a:prstGeom prst="rect">
            <a:avLst/>
          </a:prstGeom>
          <a:noFill/>
          <a:ln>
            <a:noFill/>
          </a:ln>
        </p:spPr>
        <p:txBody>
          <a:bodyPr anchorCtr="0" anchor="t" bIns="45700" lIns="91425" spcFirstLastPara="1" rIns="91425" wrap="square" tIns="45700">
            <a:noAutofit/>
          </a:bodyPr>
          <a:lstStyle>
            <a:lvl1pPr indent="-228600" lvl="0" marL="457200" algn="just">
              <a:lnSpc>
                <a:spcPct val="100000"/>
              </a:lnSpc>
              <a:spcBef>
                <a:spcPts val="0"/>
              </a:spcBef>
              <a:spcAft>
                <a:spcPts val="0"/>
              </a:spcAft>
              <a:buClr>
                <a:srgbClr val="534B4F"/>
              </a:buClr>
              <a:buSzPts val="1079"/>
              <a:buNone/>
              <a:defRPr b="0" i="0" sz="1079">
                <a:solidFill>
                  <a:srgbClr val="534B4F"/>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33" name="Google Shape;33;p56"/>
          <p:cNvSpPr/>
          <p:nvPr/>
        </p:nvSpPr>
        <p:spPr>
          <a:xfrm>
            <a:off x="700981" y="9070285"/>
            <a:ext cx="3248170" cy="1626414"/>
          </a:xfrm>
          <a:custGeom>
            <a:rect b="b" l="l" r="r" t="t"/>
            <a:pathLst>
              <a:path extrusionOk="0" h="178035" w="683269">
                <a:moveTo>
                  <a:pt x="683269" y="178035"/>
                </a:moveTo>
                <a:lnTo>
                  <a:pt x="549334" y="0"/>
                </a:lnTo>
                <a:lnTo>
                  <a:pt x="0" y="176555"/>
                </a:lnTo>
                <a:lnTo>
                  <a:pt x="683269" y="178035"/>
                </a:ln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34" name="Google Shape;34;p56"/>
          <p:cNvSpPr txBox="1"/>
          <p:nvPr>
            <p:ph idx="2" type="body"/>
          </p:nvPr>
        </p:nvSpPr>
        <p:spPr>
          <a:xfrm>
            <a:off x="287452" y="4602997"/>
            <a:ext cx="2969732" cy="379473"/>
          </a:xfrm>
          <a:prstGeom prst="rect">
            <a:avLst/>
          </a:prstGeom>
          <a:noFill/>
          <a:ln>
            <a:noFill/>
          </a:ln>
        </p:spPr>
        <p:txBody>
          <a:bodyPr anchorCtr="0" anchor="ctr" bIns="45700" lIns="91425" spcFirstLastPara="1" rIns="91425" wrap="square" tIns="45700">
            <a:noAutofit/>
          </a:bodyPr>
          <a:lstStyle>
            <a:lvl1pPr indent="-228600" lvl="0" marL="457200" algn="l">
              <a:lnSpc>
                <a:spcPct val="118378"/>
              </a:lnSpc>
              <a:spcBef>
                <a:spcPts val="0"/>
              </a:spcBef>
              <a:spcAft>
                <a:spcPts val="0"/>
              </a:spcAft>
              <a:buClr>
                <a:schemeClr val="lt1"/>
              </a:buClr>
              <a:buSzPts val="1295"/>
              <a:buNone/>
              <a:defRPr b="1" i="0" sz="1295">
                <a:solidFill>
                  <a:schemeClr val="lt1"/>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35" name="Google Shape;35;p56"/>
          <p:cNvSpPr txBox="1"/>
          <p:nvPr>
            <p:ph idx="3" type="body"/>
          </p:nvPr>
        </p:nvSpPr>
        <p:spPr>
          <a:xfrm>
            <a:off x="287452" y="6085105"/>
            <a:ext cx="2969731" cy="376876"/>
          </a:xfrm>
          <a:prstGeom prst="rect">
            <a:avLst/>
          </a:prstGeom>
          <a:noFill/>
          <a:ln>
            <a:noFill/>
          </a:ln>
        </p:spPr>
        <p:txBody>
          <a:bodyPr anchorCtr="0" anchor="ctr" bIns="45700" lIns="91425" spcFirstLastPara="1" rIns="91425" wrap="square" tIns="45700">
            <a:noAutofit/>
          </a:bodyPr>
          <a:lstStyle>
            <a:lvl1pPr indent="-228600" lvl="0" marL="457200" algn="l">
              <a:lnSpc>
                <a:spcPct val="100000"/>
              </a:lnSpc>
              <a:spcBef>
                <a:spcPts val="2267"/>
              </a:spcBef>
              <a:spcAft>
                <a:spcPts val="0"/>
              </a:spcAft>
              <a:buClr>
                <a:schemeClr val="lt1"/>
              </a:buClr>
              <a:buSzPts val="1295"/>
              <a:buNone/>
              <a:defRPr b="0" i="0" sz="1295">
                <a:solidFill>
                  <a:schemeClr val="lt1"/>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36" name="Google Shape;36;p56"/>
          <p:cNvSpPr txBox="1"/>
          <p:nvPr>
            <p:ph idx="4" type="body"/>
          </p:nvPr>
        </p:nvSpPr>
        <p:spPr>
          <a:xfrm>
            <a:off x="287452" y="3986407"/>
            <a:ext cx="2969732" cy="376876"/>
          </a:xfrm>
          <a:prstGeom prst="rect">
            <a:avLst/>
          </a:prstGeom>
          <a:noFill/>
          <a:ln>
            <a:noFill/>
          </a:ln>
        </p:spPr>
        <p:txBody>
          <a:bodyPr anchorCtr="0" anchor="ctr" bIns="45700" lIns="91425" spcFirstLastPara="1" rIns="91425" wrap="square" tIns="45700">
            <a:noAutofit/>
          </a:bodyPr>
          <a:lstStyle>
            <a:lvl1pPr indent="-228600" lvl="0" marL="457200" algn="l">
              <a:lnSpc>
                <a:spcPct val="118378"/>
              </a:lnSpc>
              <a:spcBef>
                <a:spcPts val="0"/>
              </a:spcBef>
              <a:spcAft>
                <a:spcPts val="0"/>
              </a:spcAft>
              <a:buClr>
                <a:schemeClr val="lt1"/>
              </a:buClr>
              <a:buSzPts val="1295"/>
              <a:buNone/>
              <a:defRPr b="1" i="0" sz="1295">
                <a:solidFill>
                  <a:schemeClr val="lt1"/>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37" name="Google Shape;37;p56"/>
          <p:cNvSpPr/>
          <p:nvPr>
            <p:ph idx="5" type="pic"/>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rect b="b" l="l" r="r" t="t"/>
                <a:pathLst>
                  <a:path extrusionOk="0" h="161258" w="239133">
                    <a:moveTo>
                      <a:pt x="0" y="0"/>
                    </a:moveTo>
                    <a:lnTo>
                      <a:pt x="239134" y="0"/>
                    </a:lnTo>
                    <a:lnTo>
                      <a:pt x="239134" y="161258"/>
                    </a:lnTo>
                    <a:lnTo>
                      <a:pt x="0" y="161258"/>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rect b="b" l="l" r="r" t="t"/>
                <a:pathLst>
                  <a:path extrusionOk="0" h="14573" w="16373">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rect b="b" l="l" r="r" t="t"/>
                <a:pathLst>
                  <a:path extrusionOk="0" h="17526" w="1961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rect b="b" l="l" r="r" t="t"/>
                <a:pathLst>
                  <a:path extrusionOk="0" h="14573" w="16278">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rect b="b" l="l" r="r" t="t"/>
                <a:pathLst>
                  <a:path extrusionOk="0" h="17430" w="1961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rect b="b" l="l" r="r" t="t"/>
                <a:pathLst>
                  <a:path extrusionOk="0" h="14668" w="16373">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rect b="b" l="l" r="r" t="t"/>
                <a:pathLst>
                  <a:path extrusionOk="0" h="17526" w="1961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rect b="b" l="l" r="r" t="t"/>
                <a:pathLst>
                  <a:path extrusionOk="0" h="14668" w="16278">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rect b="b" l="l" r="r" t="t"/>
                <a:pathLst>
                  <a:path extrusionOk="0" h="17430" w="1961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rect b="b" l="l" r="r" t="t"/>
                <a:pathLst>
                  <a:path extrusionOk="0" h="14668" w="16373">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rect b="b" l="l" r="r" t="t"/>
                <a:pathLst>
                  <a:path extrusionOk="0" h="17526" w="1961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rect b="b" l="l" r="r" t="t"/>
                <a:pathLst>
                  <a:path extrusionOk="0" h="14573" w="16373">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rect b="b" l="l" r="r" t="t"/>
                <a:pathLst>
                  <a:path extrusionOk="0" h="17335" w="19515">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rect b="b" l="l" r="r" t="t"/>
                <a:pathLst>
                  <a:path extrusionOk="0" h="14668" w="16278">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rect b="b" l="l" r="r" t="t"/>
                <a:pathLst>
                  <a:path extrusionOk="0" h="17430" w="1961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rect b="b" l="l" r="r" t="t"/>
                <a:pathLst>
                  <a:path extrusionOk="0" h="14668" w="16278">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rect b="b" l="l" r="r" t="t"/>
                <a:pathLst>
                  <a:path extrusionOk="0" h="17430" w="1961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rect b="b" l="l" r="r" t="t"/>
                <a:pathLst>
                  <a:path extrusionOk="0" h="14668" w="16278">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rect b="b" l="l" r="r" t="t"/>
                <a:pathLst>
                  <a:path extrusionOk="0" h="17525" w="1961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rect b="b" l="l" r="r" t="t"/>
                <a:pathLst>
                  <a:path extrusionOk="0" h="14668" w="16278">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rect b="b" l="l" r="r" t="t"/>
                <a:pathLst>
                  <a:path extrusionOk="0" h="17525" w="19515">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rect b="b" l="l" r="r" t="t"/>
                <a:pathLst>
                  <a:path extrusionOk="0" h="14573" w="16278">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rect b="b" l="l" r="r" t="t"/>
                <a:pathLst>
                  <a:path extrusionOk="0" h="17525" w="1961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rect b="b" l="l" r="r" t="t"/>
                <a:pathLst>
                  <a:path extrusionOk="0" h="14668" w="16278">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rect b="b" l="l" r="r" t="t"/>
                <a:pathLst>
                  <a:path extrusionOk="0" h="17335" w="1961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rect b="b" l="l" r="r" t="t"/>
                  <a:pathLst>
                    <a:path extrusionOk="0" h="35718" w="30462">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rect b="b" l="l" r="r" t="t"/>
                  <a:pathLst>
                    <a:path extrusionOk="0" h="26193" w="23513">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rect b="b" l="l" r="r" t="t"/>
                  <a:pathLst>
                    <a:path extrusionOk="0" h="4286" w="13042">
                      <a:moveTo>
                        <a:pt x="0" y="4286"/>
                      </a:moveTo>
                      <a:lnTo>
                        <a:pt x="0" y="0"/>
                      </a:lnTo>
                      <a:lnTo>
                        <a:pt x="13042" y="0"/>
                      </a:lnTo>
                      <a:lnTo>
                        <a:pt x="13042" y="4286"/>
                      </a:lnTo>
                      <a:lnTo>
                        <a:pt x="0" y="4286"/>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rect b="b" l="l" r="r" t="t"/>
                  <a:pathLst>
                    <a:path extrusionOk="0" h="35147" w="1466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rect b="b" l="l" r="r" t="t"/>
                  <a:pathLst>
                    <a:path extrusionOk="0" h="25622" w="20467">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rect b="b" l="l" r="r" t="t"/>
                  <a:pathLst>
                    <a:path extrusionOk="0" h="25622" w="20372">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rect b="b" l="l" r="r" t="t"/>
                  <a:pathLst>
                    <a:path extrusionOk="0" h="34956" w="21609">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rect b="b" l="l" r="r" t="t"/>
                  <a:pathLst>
                    <a:path extrusionOk="0" h="26288" w="23037">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rect b="b" l="l" r="r" t="t"/>
                  <a:pathLst>
                    <a:path extrusionOk="0" h="34956" w="21609">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rect b="b" l="l" r="r" t="t"/>
                  <a:pathLst>
                    <a:path extrusionOk="0" h="35051" w="2180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rect b="b" l="l" r="r" t="t"/>
                  <a:pathLst>
                    <a:path extrusionOk="0" h="35147" w="22942">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rect b="b" l="l" r="r" t="t"/>
                  <a:pathLst>
                    <a:path extrusionOk="0" h="34194" w="1228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rect b="b" l="l" r="r" t="t"/>
                  <a:pathLst>
                    <a:path extrusionOk="0" h="34670" w="20467">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rect b="b" l="l" r="r" t="t"/>
                  <a:pathLst>
                    <a:path extrusionOk="0" h="26288" w="23037">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rect b="b" l="l" r="r" t="t"/>
                  <a:pathLst>
                    <a:path extrusionOk="0" h="34670" w="25798">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rect b="b" l="l" r="r" t="t"/>
                  <a:pathLst>
                    <a:path extrusionOk="0" h="25622" w="13613">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rect b="b" l="l" r="r" t="t"/>
                  <a:pathLst>
                    <a:path extrusionOk="0" h="26098" w="23037">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rect b="b" l="l" r="r" t="t"/>
                  <a:pathLst>
                    <a:path extrusionOk="0" h="26193" w="20562">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rect b="b" l="l" r="r" t="t"/>
                  <a:pathLst>
                    <a:path extrusionOk="0" h="25622" w="33889">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rect b="b" l="l" r="r" t="t"/>
                  <a:pathLst>
                    <a:path extrusionOk="0" h="25622" w="20467">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rect b="b" l="l" r="r" t="t"/>
                  <a:pathLst>
                    <a:path extrusionOk="0" h="26193" w="20562">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rect b="b" l="l" r="r" t="t"/>
                  <a:pathLst>
                    <a:path extrusionOk="0" h="22955" w="22847">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rect b="b" l="l" r="r" t="t"/>
                  <a:pathLst>
                    <a:path extrusionOk="0" h="34575" w="26369">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rect b="b" l="l" r="r" t="t"/>
                  <a:pathLst>
                    <a:path extrusionOk="0" h="25622" w="13613">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rect b="b" l="l" r="r" t="t"/>
                  <a:pathLst>
                    <a:path extrusionOk="0" h="26193" w="2351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rect b="b" l="l" r="r" t="t"/>
                  <a:pathLst>
                    <a:path extrusionOk="0" h="35718" w="22085">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rect b="b" l="l" r="r" t="t"/>
                  <a:pathLst>
                    <a:path extrusionOk="0" h="25622" w="13613">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rect b="b" l="l" r="r" t="t"/>
                  <a:pathLst>
                    <a:path extrusionOk="0" h="26098" w="23037">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rect b="b" l="l" r="r" t="t"/>
                  <a:pathLst>
                    <a:path extrusionOk="0" h="25622" w="33889">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rect b="b" l="l" r="r" t="t"/>
                  <a:pathLst>
                    <a:path extrusionOk="0" h="25622" w="33889">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rect b="b" l="l" r="r" t="t"/>
                  <a:pathLst>
                    <a:path extrusionOk="0" h="26288" w="23037">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rect b="b" l="l" r="r" t="t"/>
                  <a:pathLst>
                    <a:path extrusionOk="0" h="26193" w="2351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rect b="b" l="l" r="r" t="t"/>
                  <a:pathLst>
                    <a:path extrusionOk="0" h="35147" w="1466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rect b="b" l="l" r="r" t="t"/>
                  <a:pathLst>
                    <a:path extrusionOk="0" h="34194" w="1228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rect b="b" l="l" r="r" t="t"/>
                  <a:pathLst>
                    <a:path extrusionOk="0" h="34670" w="20467">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rect b="b" l="l" r="r" t="t"/>
                  <a:pathLst>
                    <a:path extrusionOk="0" h="26288" w="23037">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rect b="b" l="l" r="r" t="t"/>
                  <a:pathLst>
                    <a:path extrusionOk="0" h="34670" w="25893">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rect b="b" l="l" r="r" t="t"/>
                  <a:pathLst>
                    <a:path extrusionOk="0" h="25622" w="20467">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rect b="b" l="l" r="r" t="t"/>
                  <a:pathLst>
                    <a:path extrusionOk="0" h="25622" w="13613">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rect b="b" l="l" r="r" t="t"/>
                  <a:pathLst>
                    <a:path extrusionOk="0" h="26193" w="23513">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rect b="b" l="l" r="r" t="t"/>
                  <a:pathLst>
                    <a:path extrusionOk="0" h="35242" w="21704">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rect b="b" l="l" r="r" t="t"/>
                  <a:pathLst>
                    <a:path extrusionOk="0" h="26288" w="23037">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rect b="b" l="l" r="r" t="t"/>
                  <a:pathLst>
                    <a:path extrusionOk="0" h="26098" w="23037">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rect b="b" l="l" r="r" t="t"/>
                  <a:pathLst>
                    <a:path extrusionOk="0" h="25622" w="20371">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rect b="b" l="l" r="r" t="t"/>
                  <a:pathLst>
                    <a:path extrusionOk="0" h="35242" w="27131">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rect b="b" l="l" r="r" t="t"/>
                  <a:pathLst>
                    <a:path extrusionOk="0" h="25622" w="20372">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rect b="b" l="l" r="r" t="t"/>
                  <a:pathLst>
                    <a:path extrusionOk="0" h="34575" w="4283">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rect b="b" l="l" r="r" t="t"/>
                  <a:pathLst>
                    <a:path extrusionOk="0" h="26193" w="23513">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rect b="b" l="l" r="r" t="t"/>
                  <a:pathLst>
                    <a:path extrusionOk="0" h="25622" w="20371">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378"/>
                <a:buFont typeface="Arial"/>
                <a:buNone/>
              </a:pPr>
              <a:r>
                <a:rPr b="0" i="0" lang="en-US" sz="378" u="none" cap="none" strike="noStrike">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endParaRP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rect b="b" l="l" r="r" t="t"/>
                <a:pathLst>
                  <a:path extrusionOk="0" h="336998" w="697325">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rect b="b" l="l" r="r" t="t"/>
                <a:pathLst>
                  <a:path extrusionOk="0" h="314215" w="576352">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rect b="b" l="l" r="r" t="t"/>
                <a:pathLst>
                  <a:path extrusionOk="0" h="266751" w="397549">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rect b="b" l="l" r="r" t="t"/>
                <a:pathLst>
                  <a:path extrusionOk="0" h="241120" w="869283">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rect b="b" l="l" r="r" t="t"/>
                <a:pathLst>
                  <a:path extrusionOk="0" h="240171" w="537358">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rect b="b" l="l" r="r" t="t"/>
                <a:pathLst>
                  <a:path extrusionOk="0" h="215489" w="405158">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rect b="b" l="l" r="r" t="t"/>
                <a:pathLst>
                  <a:path extrusionOk="0" h="149038" w="279616">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rect b="b" l="l" r="r" t="t"/>
                <a:pathLst>
                  <a:path extrusionOk="0" h="452076" w="477137">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rect b="b" l="l" r="r" t="t"/>
                <a:pathLst>
                  <a:path extrusionOk="0" h="557272" w="573618">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rect b="b" l="l" r="r" t="t"/>
                <a:pathLst>
                  <a:path extrusionOk="0" h="569698" w="230219">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rect b="b" l="l" r="r" t="t"/>
                <a:pathLst>
                  <a:path extrusionOk="0" h="468605" w="145051">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rect b="b" l="l" r="r" t="t"/>
                <a:pathLst>
                  <a:path extrusionOk="0" h="444373" w="13632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rect b="b" l="l" r="r" t="t"/>
                <a:pathLst>
                  <a:path extrusionOk="0" h="278142" w="278754">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rect b="b" l="l" r="r" t="t"/>
                <a:pathLst>
                  <a:path extrusionOk="0" h="294280" w="194019">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rect b="b" l="l" r="r" t="t"/>
                <a:pathLst>
                  <a:path extrusionOk="0" h="237323" w="232062">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rect b="b" l="l" r="r" t="t"/>
                <a:pathLst>
                  <a:path extrusionOk="0" h="233526" w="202579">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rect b="b" l="l" r="r" t="t"/>
                <a:pathLst>
                  <a:path extrusionOk="0" h="233526" w="107471">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rect b="b" l="l" r="r" t="t"/>
                <a:pathLst>
                  <a:path extrusionOk="0" h="316114" w="43749">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rect b="b" l="l" r="r" t="t"/>
                <a:pathLst>
                  <a:path extrusionOk="0" h="237412" w="174047">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rect b="b" l="l" r="r" t="t"/>
                <a:pathLst>
                  <a:path extrusionOk="0" h="233597" w="366164">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rect b="b" l="l" r="r" t="t"/>
                <a:pathLst>
                  <a:path extrusionOk="0" h="294280" w="222551">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rect b="b" l="l" r="r" t="t"/>
                <a:pathLst>
                  <a:path extrusionOk="0" h="236373" w="231111">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rect b="b" l="l" r="r" t="t"/>
                <a:pathLst>
                  <a:path extrusionOk="0" h="229728" w="217796">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rect b="b" l="l" r="r" t="t"/>
                <a:pathLst>
                  <a:path extrusionOk="0" h="315165" w="43749">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rect b="b" l="l" r="r" t="t"/>
                <a:pathLst>
                  <a:path extrusionOk="0" h="347441" w="23016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rect b="b" l="l" r="r" t="t"/>
                <a:pathLst>
                  <a:path extrusionOk="0" h="236373" w="231111">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rect b="b" l="l" r="r" t="t"/>
                <a:pathLst>
                  <a:path extrusionOk="0" h="288585" w="126493">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rect b="b" l="l" r="r" t="t"/>
                <a:pathLst>
                  <a:path extrusionOk="0" h="315165" w="43749">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rect b="b" l="l" r="r" t="t"/>
                <a:pathLst>
                  <a:path extrusionOk="0" h="235424" w="202579">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rect b="b" l="l" r="r" t="t"/>
                <a:pathLst>
                  <a:path extrusionOk="0" h="347441" w="23016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rect b="b" l="l" r="r" t="t"/>
                <a:pathLst>
                  <a:path extrusionOk="0" h="171822" w="128395">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rect b="b" l="l" r="r" t="t"/>
                <a:pathLst>
                  <a:path extrusionOk="0" h="126255" w="59917">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rect b="b" l="l" r="r" t="t"/>
                <a:pathLst>
                  <a:path extrusionOk="0" h="165177" w="1807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rect b="b" l="l" r="r" t="t"/>
                <a:pathLst>
                  <a:path extrusionOk="0" h="130053" w="9796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rect b="b" l="l" r="r" t="t"/>
                <a:pathLst>
                  <a:path extrusionOk="0" h="165177" w="1807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rect b="b" l="l" r="r" t="t"/>
                <a:pathLst>
                  <a:path extrusionOk="0" h="130053" w="9796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rect b="b" l="l" r="r" t="t"/>
                <a:pathLst>
                  <a:path extrusionOk="0" h="164227" w="119835">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rect b="b" l="l" r="r" t="t"/>
                <a:pathLst>
                  <a:path extrusionOk="0" h="129103" w="109373">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rect b="b" l="l" r="r" t="t"/>
                <a:pathLst>
                  <a:path extrusionOk="0" h="129103" w="98912">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rect b="b" l="l" r="r" t="t"/>
                <a:pathLst>
                  <a:path extrusionOk="0" h="129103" w="110324">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rect b="b" l="l" r="r" t="t"/>
                <a:pathLst>
                  <a:path extrusionOk="0" h="122458" w="105569">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rect b="b" l="l" r="r" t="t"/>
                <a:pathLst>
                  <a:path extrusionOk="0" h="129103" w="109373">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rect b="b" l="l" r="r" t="t"/>
                <a:pathLst>
                  <a:path extrusionOk="0" h="126255" w="59917">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rect b="b" l="l" r="r" t="t"/>
                <a:pathLst>
                  <a:path extrusionOk="0" h="167075" w="103667">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rect b="b" l="l" r="r" t="t"/>
              <a:pathLst>
                <a:path extrusionOk="0" h="49363" w="49455">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rect b="b" l="l" r="r" t="t"/>
              <a:pathLst>
                <a:path extrusionOk="0" h="49363" w="49455">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rect b="b" l="l" r="r" t="t"/>
              <a:pathLst>
                <a:path extrusionOk="0" h="49363" w="49455">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727"/>
              <a:buFont typeface="Arial"/>
              <a:buNone/>
            </a:pPr>
            <a:r>
              <a:rPr b="0" i="0" lang="en-US" sz="1727" u="none" cap="none" strike="noStrike">
                <a:solidFill>
                  <a:schemeClr val="lt1"/>
                </a:solidFill>
                <a:latin typeface="Calibri"/>
                <a:ea typeface="Calibri"/>
                <a:cs typeface="Calibri"/>
                <a:sym typeface="Calibri"/>
              </a:rPr>
              <a:t>www.</a:t>
            </a:r>
            <a:r>
              <a:rPr b="1" i="0" lang="en-US" sz="1727" u="none" cap="none" strike="noStrike">
                <a:solidFill>
                  <a:schemeClr val="lt1"/>
                </a:solidFill>
                <a:latin typeface="Calibri"/>
                <a:ea typeface="Calibri"/>
                <a:cs typeface="Calibri"/>
                <a:sym typeface="Calibri"/>
              </a:rPr>
              <a:t>tourismrecovery</a:t>
            </a:r>
            <a:r>
              <a:rPr b="0" i="0" lang="en-US" sz="1727" u="none" cap="none" strike="noStrike">
                <a:solidFill>
                  <a:schemeClr val="lt1"/>
                </a:solidFill>
                <a:latin typeface="Calibri"/>
                <a:ea typeface="Calibri"/>
                <a:cs typeface="Calibri"/>
                <a:sym typeface="Calibri"/>
              </a:rPr>
              <a:t>.eu</a:t>
            </a:r>
            <a:endParaRPr b="0" i="0" sz="1727"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1">
  <p:cSld name="Slide 1">
    <p:spTree>
      <p:nvGrpSpPr>
        <p:cNvPr id="176"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fmla="val 100000" name="adj"/>
              </a:avLst>
            </a:prstGeom>
            <a:solidFill>
              <a:srgbClr val="7952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fmla="val 100000" name="adj"/>
              </a:avLst>
            </a:prstGeom>
            <a:solidFill>
              <a:srgbClr val="40B89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82" name="Google Shape;182;p52"/>
          <p:cNvSpPr txBox="1"/>
          <p:nvPr>
            <p:ph idx="1" type="body"/>
          </p:nvPr>
        </p:nvSpPr>
        <p:spPr>
          <a:xfrm>
            <a:off x="948537" y="809154"/>
            <a:ext cx="5991741" cy="376038"/>
          </a:xfrm>
          <a:prstGeom prst="rect">
            <a:avLst/>
          </a:prstGeom>
          <a:noFill/>
          <a:ln>
            <a:noFill/>
          </a:ln>
        </p:spPr>
        <p:txBody>
          <a:bodyPr anchorCtr="0" anchor="ctr" bIns="45700" lIns="91425" spcFirstLastPara="1" rIns="91425" wrap="square" tIns="45700">
            <a:noAutofit/>
          </a:bodyPr>
          <a:lstStyle>
            <a:lvl1pPr indent="-228600" lvl="0" marL="457200" algn="l">
              <a:lnSpc>
                <a:spcPct val="101455"/>
              </a:lnSpc>
              <a:spcBef>
                <a:spcPts val="0"/>
              </a:spcBef>
              <a:spcAft>
                <a:spcPts val="0"/>
              </a:spcAft>
              <a:buClr>
                <a:srgbClr val="79527B"/>
              </a:buClr>
              <a:buSzPts val="1511"/>
              <a:buNone/>
              <a:defRPr b="1" i="0" sz="1511" u="none" strike="noStrike">
                <a:solidFill>
                  <a:srgbClr val="79527B"/>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83" name="Google Shape;183;p52"/>
          <p:cNvSpPr txBox="1"/>
          <p:nvPr>
            <p:ph idx="2" type="body"/>
          </p:nvPr>
        </p:nvSpPr>
        <p:spPr>
          <a:xfrm>
            <a:off x="948538" y="1359929"/>
            <a:ext cx="5991742" cy="2960661"/>
          </a:xfrm>
          <a:prstGeom prst="rect">
            <a:avLst/>
          </a:prstGeom>
          <a:noFill/>
          <a:ln>
            <a:noFill/>
          </a:ln>
        </p:spPr>
        <p:txBody>
          <a:bodyPr anchorCtr="0" anchor="t" bIns="45700" lIns="91425" spcFirstLastPara="1" rIns="91425" wrap="square" tIns="45700">
            <a:noAutofit/>
          </a:bodyPr>
          <a:lstStyle>
            <a:lvl1pPr indent="-228600" lvl="0" marL="457200" algn="just">
              <a:lnSpc>
                <a:spcPct val="100000"/>
              </a:lnSpc>
              <a:spcBef>
                <a:spcPts val="0"/>
              </a:spcBef>
              <a:spcAft>
                <a:spcPts val="0"/>
              </a:spcAft>
              <a:buClr>
                <a:srgbClr val="534B4F"/>
              </a:buClr>
              <a:buSzPts val="1079"/>
              <a:buNone/>
              <a:defRPr b="0" i="0" sz="1079">
                <a:solidFill>
                  <a:srgbClr val="534B4F"/>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84" name="Google Shape;184;p52"/>
          <p:cNvSpPr txBox="1"/>
          <p:nvPr>
            <p:ph idx="3" type="body"/>
          </p:nvPr>
        </p:nvSpPr>
        <p:spPr>
          <a:xfrm>
            <a:off x="948538" y="4698671"/>
            <a:ext cx="5991742" cy="482320"/>
          </a:xfrm>
          <a:prstGeom prst="rect">
            <a:avLst/>
          </a:prstGeom>
          <a:noFill/>
          <a:ln>
            <a:noFill/>
          </a:ln>
        </p:spPr>
        <p:txBody>
          <a:bodyPr anchorCtr="0" anchor="ctr" bIns="45700" lIns="91425" spcFirstLastPara="1" rIns="91425" wrap="square" tIns="45700">
            <a:noAutofit/>
          </a:bodyPr>
          <a:lstStyle>
            <a:lvl1pPr indent="-228600" lvl="0" marL="457200" algn="l">
              <a:lnSpc>
                <a:spcPct val="101455"/>
              </a:lnSpc>
              <a:spcBef>
                <a:spcPts val="0"/>
              </a:spcBef>
              <a:spcAft>
                <a:spcPts val="0"/>
              </a:spcAft>
              <a:buClr>
                <a:srgbClr val="79527B"/>
              </a:buClr>
              <a:buSzPts val="1511"/>
              <a:buNone/>
              <a:defRPr b="1" i="0" sz="1511" u="none" strike="noStrike">
                <a:solidFill>
                  <a:srgbClr val="79527B"/>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85" name="Google Shape;185;p52"/>
          <p:cNvSpPr txBox="1"/>
          <p:nvPr>
            <p:ph idx="4" type="body"/>
          </p:nvPr>
        </p:nvSpPr>
        <p:spPr>
          <a:xfrm>
            <a:off x="948538" y="5355728"/>
            <a:ext cx="5991742" cy="2960661"/>
          </a:xfrm>
          <a:prstGeom prst="rect">
            <a:avLst/>
          </a:prstGeom>
          <a:noFill/>
          <a:ln>
            <a:noFill/>
          </a:ln>
        </p:spPr>
        <p:txBody>
          <a:bodyPr anchorCtr="0" anchor="t" bIns="45700" lIns="91425" spcFirstLastPara="1" rIns="91425" wrap="square" tIns="45700">
            <a:noAutofit/>
          </a:bodyPr>
          <a:lstStyle>
            <a:lvl1pPr indent="-228600" lvl="0" marL="457200" algn="just">
              <a:lnSpc>
                <a:spcPct val="100000"/>
              </a:lnSpc>
              <a:spcBef>
                <a:spcPts val="0"/>
              </a:spcBef>
              <a:spcAft>
                <a:spcPts val="0"/>
              </a:spcAft>
              <a:buClr>
                <a:srgbClr val="534B4F"/>
              </a:buClr>
              <a:buSzPts val="1079"/>
              <a:buNone/>
              <a:defRPr b="0" i="0" sz="1079">
                <a:solidFill>
                  <a:srgbClr val="534B4F"/>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86" name="Google Shape;186;p52"/>
          <p:cNvSpPr txBox="1"/>
          <p:nvPr/>
        </p:nvSpPr>
        <p:spPr>
          <a:xfrm>
            <a:off x="7019487" y="10218440"/>
            <a:ext cx="364674" cy="147455"/>
          </a:xfrm>
          <a:prstGeom prst="rect">
            <a:avLst/>
          </a:prstGeom>
          <a:noFill/>
          <a:ln>
            <a:noFill/>
          </a:ln>
        </p:spPr>
        <p:txBody>
          <a:bodyPr anchorCtr="0" anchor="t" bIns="15400" lIns="15400" spcFirstLastPara="1" rIns="15400" wrap="square" tIns="15400">
            <a:spAutoFit/>
          </a:bodyPr>
          <a:lstStyle/>
          <a:p>
            <a:pPr indent="0" lvl="0" marL="0" marR="0" rtl="0" algn="l">
              <a:lnSpc>
                <a:spcPct val="100000"/>
              </a:lnSpc>
              <a:spcBef>
                <a:spcPts val="0"/>
              </a:spcBef>
              <a:spcAft>
                <a:spcPts val="0"/>
              </a:spcAft>
              <a:buClr>
                <a:srgbClr val="000000"/>
              </a:buClr>
              <a:buSzPts val="756"/>
              <a:buFont typeface="Arial"/>
              <a:buNone/>
            </a:pPr>
            <a:fld id="{00000000-1234-1234-1234-123412341234}" type="slidenum">
              <a:rPr b="0" i="0" lang="en-US" sz="756" u="none" cap="none" strike="noStrike">
                <a:solidFill>
                  <a:srgbClr val="534B4F"/>
                </a:solidFill>
                <a:latin typeface="Arial"/>
                <a:ea typeface="Arial"/>
                <a:cs typeface="Arial"/>
                <a:sym typeface="Arial"/>
              </a:rPr>
              <a:t>‹#›</a:t>
            </a:fld>
            <a:r>
              <a:rPr b="0" i="0" lang="en-US" sz="756" u="none" cap="none" strike="noStrike">
                <a:solidFill>
                  <a:srgbClr val="534B4F"/>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pic>
        <p:nvPicPr>
          <p:cNvPr descr="A picture containing text&#10;&#10;Description automatically generated" id="187" name="Google Shape;187;p52"/>
          <p:cNvPicPr preferRelativeResize="0"/>
          <p:nvPr/>
        </p:nvPicPr>
        <p:blipFill rotWithShape="1">
          <a:blip r:embed="rId2">
            <a:alphaModFix/>
          </a:blip>
          <a:srcRect b="9193" l="0" r="69030" t="0"/>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anchorCtr="0" anchor="ctr" bIns="70800" lIns="70800" spcFirstLastPara="1" rIns="70800" wrap="square" tIns="70800">
            <a:spAutoFit/>
          </a:bodyPr>
          <a:lstStyle/>
          <a:p>
            <a:pPr indent="0" lvl="0" marL="0" marR="0" rtl="0" algn="l">
              <a:lnSpc>
                <a:spcPct val="100000"/>
              </a:lnSpc>
              <a:spcBef>
                <a:spcPts val="0"/>
              </a:spcBef>
              <a:spcAft>
                <a:spcPts val="0"/>
              </a:spcAft>
              <a:buClr>
                <a:srgbClr val="79527B"/>
              </a:buClr>
              <a:buSzPts val="863"/>
              <a:buFont typeface="Calibri"/>
              <a:buNone/>
            </a:pPr>
            <a:r>
              <a:rPr b="0" i="0" lang="en-US" sz="863" u="none" cap="none" strike="noStrike">
                <a:solidFill>
                  <a:srgbClr val="79527B"/>
                </a:solidFill>
                <a:latin typeface="Calibri"/>
                <a:ea typeface="Calibri"/>
                <a:cs typeface="Calibri"/>
                <a:sym typeface="Calibri"/>
              </a:rPr>
              <a:t>Navigating Tourism Crisis Recovery</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4">
  <p:cSld name="Slide 4">
    <p:spTree>
      <p:nvGrpSpPr>
        <p:cNvPr id="189"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fmla="val 100000" name="adj"/>
              </a:avLst>
            </a:prstGeom>
            <a:solidFill>
              <a:srgbClr val="81D1C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fmla="val 100000" name="adj"/>
              </a:avLst>
            </a:prstGeom>
            <a:solidFill>
              <a:srgbClr val="79527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385"/>
              <a:buFont typeface="Arial"/>
              <a:buNone/>
            </a:pPr>
            <a:r>
              <a:t/>
            </a:r>
            <a:endParaRPr b="0" i="0" sz="1385" u="none" cap="none" strike="noStrike">
              <a:solidFill>
                <a:schemeClr val="lt1"/>
              </a:solidFill>
              <a:latin typeface="Century Schoolbook"/>
              <a:ea typeface="Century Schoolbook"/>
              <a:cs typeface="Century Schoolbook"/>
              <a:sym typeface="Century Schoolbook"/>
            </a:endParaRPr>
          </a:p>
        </p:txBody>
      </p:sp>
      <p:sp>
        <p:nvSpPr>
          <p:cNvPr id="195" name="Google Shape;195;p55"/>
          <p:cNvSpPr txBox="1"/>
          <p:nvPr>
            <p:ph idx="1" type="body"/>
          </p:nvPr>
        </p:nvSpPr>
        <p:spPr>
          <a:xfrm>
            <a:off x="948537" y="809154"/>
            <a:ext cx="5991741" cy="376038"/>
          </a:xfrm>
          <a:prstGeom prst="rect">
            <a:avLst/>
          </a:prstGeom>
          <a:noFill/>
          <a:ln>
            <a:noFill/>
          </a:ln>
        </p:spPr>
        <p:txBody>
          <a:bodyPr anchorCtr="0" anchor="ctr" bIns="45700" lIns="91425" spcFirstLastPara="1" rIns="91425" wrap="square" tIns="45700">
            <a:noAutofit/>
          </a:bodyPr>
          <a:lstStyle>
            <a:lvl1pPr indent="-228600" lvl="0" marL="457200" algn="l">
              <a:lnSpc>
                <a:spcPct val="109265"/>
              </a:lnSpc>
              <a:spcBef>
                <a:spcPts val="0"/>
              </a:spcBef>
              <a:spcAft>
                <a:spcPts val="0"/>
              </a:spcAft>
              <a:buClr>
                <a:srgbClr val="79527B"/>
              </a:buClr>
              <a:buSzPts val="1403"/>
              <a:buNone/>
              <a:defRPr b="1" i="0" sz="1403" u="none" strike="noStrike">
                <a:solidFill>
                  <a:srgbClr val="79527B"/>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96" name="Google Shape;196;p55"/>
          <p:cNvSpPr txBox="1"/>
          <p:nvPr>
            <p:ph idx="2" type="body"/>
          </p:nvPr>
        </p:nvSpPr>
        <p:spPr>
          <a:xfrm>
            <a:off x="948538" y="1359929"/>
            <a:ext cx="5991742" cy="2960661"/>
          </a:xfrm>
          <a:prstGeom prst="rect">
            <a:avLst/>
          </a:prstGeom>
          <a:noFill/>
          <a:ln>
            <a:noFill/>
          </a:ln>
        </p:spPr>
        <p:txBody>
          <a:bodyPr anchorCtr="0" anchor="t" bIns="45700" lIns="91425" spcFirstLastPara="1" rIns="91425" wrap="square" tIns="45700">
            <a:noAutofit/>
          </a:bodyPr>
          <a:lstStyle>
            <a:lvl1pPr indent="-228600" lvl="0" marL="457200" algn="just">
              <a:lnSpc>
                <a:spcPct val="100000"/>
              </a:lnSpc>
              <a:spcBef>
                <a:spcPts val="0"/>
              </a:spcBef>
              <a:spcAft>
                <a:spcPts val="0"/>
              </a:spcAft>
              <a:buClr>
                <a:srgbClr val="534B4F"/>
              </a:buClr>
              <a:buSzPts val="1079"/>
              <a:buNone/>
              <a:defRPr b="0" i="0" sz="1079">
                <a:solidFill>
                  <a:srgbClr val="534B4F"/>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97" name="Google Shape;197;p55"/>
          <p:cNvSpPr txBox="1"/>
          <p:nvPr>
            <p:ph idx="3" type="body"/>
          </p:nvPr>
        </p:nvSpPr>
        <p:spPr>
          <a:xfrm>
            <a:off x="948538" y="4698671"/>
            <a:ext cx="5991742" cy="482320"/>
          </a:xfrm>
          <a:prstGeom prst="rect">
            <a:avLst/>
          </a:prstGeom>
          <a:noFill/>
          <a:ln>
            <a:noFill/>
          </a:ln>
        </p:spPr>
        <p:txBody>
          <a:bodyPr anchorCtr="0" anchor="ctr" bIns="45700" lIns="91425" spcFirstLastPara="1" rIns="91425" wrap="square" tIns="45700">
            <a:noAutofit/>
          </a:bodyPr>
          <a:lstStyle>
            <a:lvl1pPr indent="-228600" lvl="0" marL="457200" algn="l">
              <a:lnSpc>
                <a:spcPct val="109265"/>
              </a:lnSpc>
              <a:spcBef>
                <a:spcPts val="0"/>
              </a:spcBef>
              <a:spcAft>
                <a:spcPts val="0"/>
              </a:spcAft>
              <a:buClr>
                <a:srgbClr val="79527B"/>
              </a:buClr>
              <a:buSzPts val="1403"/>
              <a:buNone/>
              <a:defRPr b="1" i="0" sz="1403" u="none" strike="noStrike">
                <a:solidFill>
                  <a:srgbClr val="79527B"/>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98" name="Google Shape;198;p55"/>
          <p:cNvSpPr txBox="1"/>
          <p:nvPr>
            <p:ph idx="4" type="body"/>
          </p:nvPr>
        </p:nvSpPr>
        <p:spPr>
          <a:xfrm>
            <a:off x="948538" y="5355728"/>
            <a:ext cx="5991742" cy="3976155"/>
          </a:xfrm>
          <a:prstGeom prst="rect">
            <a:avLst/>
          </a:prstGeom>
          <a:noFill/>
          <a:ln>
            <a:noFill/>
          </a:ln>
        </p:spPr>
        <p:txBody>
          <a:bodyPr anchorCtr="0" anchor="t" bIns="45700" lIns="91425" spcFirstLastPara="1" rIns="91425" wrap="square" tIns="45700">
            <a:noAutofit/>
          </a:bodyPr>
          <a:lstStyle>
            <a:lvl1pPr indent="-228600" lvl="0" marL="457200" algn="just">
              <a:lnSpc>
                <a:spcPct val="100000"/>
              </a:lnSpc>
              <a:spcBef>
                <a:spcPts val="0"/>
              </a:spcBef>
              <a:spcAft>
                <a:spcPts val="0"/>
              </a:spcAft>
              <a:buClr>
                <a:srgbClr val="534B4F"/>
              </a:buClr>
              <a:buSzPts val="1079"/>
              <a:buNone/>
              <a:defRPr b="0" i="0" sz="1079">
                <a:solidFill>
                  <a:srgbClr val="534B4F"/>
                </a:solidFill>
                <a:latin typeface="Calibri"/>
                <a:ea typeface="Calibri"/>
                <a:cs typeface="Calibri"/>
                <a:sym typeface="Calibri"/>
              </a:defRPr>
            </a:lvl1pPr>
            <a:lvl2pPr indent="-228600" lvl="1" marL="9144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indent="-228600" lvl="2" marL="1371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indent="-228600" lvl="3" marL="18288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indent="-228600" lvl="4" marL="22860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indent="-342900" lvl="5" marL="2743200" algn="l">
              <a:lnSpc>
                <a:spcPct val="90000"/>
              </a:lnSpc>
              <a:spcBef>
                <a:spcPts val="1133"/>
              </a:spcBef>
              <a:spcAft>
                <a:spcPts val="0"/>
              </a:spcAft>
              <a:buClr>
                <a:schemeClr val="dk1"/>
              </a:buClr>
              <a:buSzPts val="1800"/>
              <a:buChar char="•"/>
              <a:defRPr/>
            </a:lvl6pPr>
            <a:lvl7pPr indent="-342900" lvl="6" marL="3200400" algn="l">
              <a:lnSpc>
                <a:spcPct val="90000"/>
              </a:lnSpc>
              <a:spcBef>
                <a:spcPts val="1133"/>
              </a:spcBef>
              <a:spcAft>
                <a:spcPts val="0"/>
              </a:spcAft>
              <a:buClr>
                <a:schemeClr val="dk1"/>
              </a:buClr>
              <a:buSzPts val="1800"/>
              <a:buChar char="•"/>
              <a:defRPr/>
            </a:lvl7pPr>
            <a:lvl8pPr indent="-342900" lvl="7" marL="3657600" algn="l">
              <a:lnSpc>
                <a:spcPct val="90000"/>
              </a:lnSpc>
              <a:spcBef>
                <a:spcPts val="1133"/>
              </a:spcBef>
              <a:spcAft>
                <a:spcPts val="0"/>
              </a:spcAft>
              <a:buClr>
                <a:schemeClr val="dk1"/>
              </a:buClr>
              <a:buSzPts val="1800"/>
              <a:buChar char="•"/>
              <a:defRPr/>
            </a:lvl8pPr>
            <a:lvl9pPr indent="-342900" lvl="8" marL="4114800" algn="l">
              <a:lnSpc>
                <a:spcPct val="90000"/>
              </a:lnSpc>
              <a:spcBef>
                <a:spcPts val="1133"/>
              </a:spcBef>
              <a:spcAft>
                <a:spcPts val="0"/>
              </a:spcAft>
              <a:buClr>
                <a:schemeClr val="dk1"/>
              </a:buClr>
              <a:buSzPts val="1800"/>
              <a:buChar char="•"/>
              <a:defRPr/>
            </a:lvl9pPr>
          </a:lstStyle>
          <a:p/>
        </p:txBody>
      </p:sp>
      <p:sp>
        <p:nvSpPr>
          <p:cNvPr id="199" name="Google Shape;199;p55"/>
          <p:cNvSpPr txBox="1"/>
          <p:nvPr/>
        </p:nvSpPr>
        <p:spPr>
          <a:xfrm>
            <a:off x="7019487" y="10218440"/>
            <a:ext cx="364674" cy="147455"/>
          </a:xfrm>
          <a:prstGeom prst="rect">
            <a:avLst/>
          </a:prstGeom>
          <a:noFill/>
          <a:ln>
            <a:noFill/>
          </a:ln>
        </p:spPr>
        <p:txBody>
          <a:bodyPr anchorCtr="0" anchor="t" bIns="15400" lIns="15400" spcFirstLastPara="1" rIns="15400" wrap="square" tIns="15400">
            <a:spAutoFit/>
          </a:bodyPr>
          <a:lstStyle/>
          <a:p>
            <a:pPr indent="0" lvl="0" marL="0" marR="0" rtl="0" algn="l">
              <a:lnSpc>
                <a:spcPct val="100000"/>
              </a:lnSpc>
              <a:spcBef>
                <a:spcPts val="0"/>
              </a:spcBef>
              <a:spcAft>
                <a:spcPts val="0"/>
              </a:spcAft>
              <a:buClr>
                <a:srgbClr val="000000"/>
              </a:buClr>
              <a:buSzPts val="756"/>
              <a:buFont typeface="Arial"/>
              <a:buNone/>
            </a:pPr>
            <a:fld id="{00000000-1234-1234-1234-123412341234}" type="slidenum">
              <a:rPr b="0" i="0" lang="en-US" sz="756" u="none" cap="none" strike="noStrike">
                <a:solidFill>
                  <a:srgbClr val="534B4F"/>
                </a:solidFill>
                <a:latin typeface="Arial"/>
                <a:ea typeface="Arial"/>
                <a:cs typeface="Arial"/>
                <a:sym typeface="Arial"/>
              </a:rPr>
              <a:t>‹#›</a:t>
            </a:fld>
            <a:r>
              <a:rPr b="0" i="0" lang="en-US" sz="756" u="none" cap="none" strike="noStrike">
                <a:solidFill>
                  <a:srgbClr val="534B4F"/>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pic>
        <p:nvPicPr>
          <p:cNvPr descr="A picture containing text&#10;&#10;Description automatically generated" id="200" name="Google Shape;200;p55"/>
          <p:cNvPicPr preferRelativeResize="0"/>
          <p:nvPr/>
        </p:nvPicPr>
        <p:blipFill rotWithShape="1">
          <a:blip r:embed="rId2">
            <a:alphaModFix/>
          </a:blip>
          <a:srcRect b="9193" l="0" r="69030" t="0"/>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anchorCtr="0" anchor="ctr" bIns="70800" lIns="70800" spcFirstLastPara="1" rIns="70800" wrap="square" tIns="70800">
            <a:spAutoFit/>
          </a:bodyPr>
          <a:lstStyle/>
          <a:p>
            <a:pPr indent="0" lvl="0" marL="0" marR="0" rtl="0" algn="l">
              <a:lnSpc>
                <a:spcPct val="100000"/>
              </a:lnSpc>
              <a:spcBef>
                <a:spcPts val="0"/>
              </a:spcBef>
              <a:spcAft>
                <a:spcPts val="0"/>
              </a:spcAft>
              <a:buClr>
                <a:srgbClr val="79527B"/>
              </a:buClr>
              <a:buSzPts val="863"/>
              <a:buFont typeface="Calibri"/>
              <a:buNone/>
            </a:pPr>
            <a:r>
              <a:rPr b="0" i="0" lang="en-US" sz="863" u="none" cap="none" strike="noStrike">
                <a:solidFill>
                  <a:srgbClr val="79527B"/>
                </a:solidFill>
                <a:latin typeface="Calibri"/>
                <a:ea typeface="Calibri"/>
                <a:cs typeface="Calibri"/>
                <a:sym typeface="Calibri"/>
              </a:rPr>
              <a:t>Navigating Tourism Crisis Recovery</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519728" y="569245"/>
            <a:ext cx="6520220" cy="2066589"/>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11E3B"/>
              </a:buClr>
              <a:buSzPts val="9975"/>
              <a:buFont typeface="Poppins"/>
              <a:buNone/>
              <a:defRPr b="0" i="0" sz="9975" u="none" cap="none" strike="noStrike">
                <a:solidFill>
                  <a:srgbClr val="011E3B"/>
                </a:solidFill>
                <a:latin typeface="Poppins"/>
                <a:ea typeface="Poppins"/>
                <a:cs typeface="Poppins"/>
                <a:sym typeface="Poppi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9"/>
          <p:cNvSpPr txBox="1"/>
          <p:nvPr>
            <p:ph idx="1" type="body"/>
          </p:nvPr>
        </p:nvSpPr>
        <p:spPr>
          <a:xfrm>
            <a:off x="519728" y="2846200"/>
            <a:ext cx="6520220" cy="6783857"/>
          </a:xfrm>
          <a:prstGeom prst="rect">
            <a:avLst/>
          </a:prstGeom>
          <a:noFill/>
          <a:ln>
            <a:noFill/>
          </a:ln>
        </p:spPr>
        <p:txBody>
          <a:bodyPr anchorCtr="0" anchor="t" bIns="45700" lIns="91425" spcFirstLastPara="1" rIns="91425" wrap="square" tIns="45700">
            <a:normAutofit/>
          </a:bodyPr>
          <a:lstStyle>
            <a:lvl1pPr indent="-631761" lvl="0" marL="457200" marR="0" rtl="0" algn="l">
              <a:lnSpc>
                <a:spcPct val="100000"/>
              </a:lnSpc>
              <a:spcBef>
                <a:spcPts val="2267"/>
              </a:spcBef>
              <a:spcAft>
                <a:spcPts val="0"/>
              </a:spcAft>
              <a:buClr>
                <a:srgbClr val="011E3B"/>
              </a:buClr>
              <a:buSzPts val="6349"/>
              <a:buFont typeface="Arial"/>
              <a:buChar char="•"/>
              <a:defRPr b="0" i="0" sz="6349" u="none" cap="none" strike="noStrike">
                <a:solidFill>
                  <a:srgbClr val="011E3B"/>
                </a:solidFill>
                <a:latin typeface="Poppins"/>
                <a:ea typeface="Poppins"/>
                <a:cs typeface="Poppins"/>
                <a:sym typeface="Poppins"/>
              </a:defRPr>
            </a:lvl1pPr>
            <a:lvl2pPr indent="-574167" lvl="1" marL="914400" marR="0" rtl="0" algn="l">
              <a:lnSpc>
                <a:spcPct val="100000"/>
              </a:lnSpc>
              <a:spcBef>
                <a:spcPts val="1133"/>
              </a:spcBef>
              <a:spcAft>
                <a:spcPts val="0"/>
              </a:spcAft>
              <a:buClr>
                <a:srgbClr val="011E3B"/>
              </a:buClr>
              <a:buSzPts val="5442"/>
              <a:buFont typeface="Arial"/>
              <a:buChar char="•"/>
              <a:defRPr b="0" i="0" sz="5442" u="none" cap="none" strike="noStrike">
                <a:solidFill>
                  <a:srgbClr val="011E3B"/>
                </a:solidFill>
                <a:latin typeface="Poppins"/>
                <a:ea typeface="Poppins"/>
                <a:cs typeface="Poppins"/>
                <a:sym typeface="Poppins"/>
              </a:defRPr>
            </a:lvl2pPr>
            <a:lvl3pPr indent="-516445" lvl="2" marL="1371600" marR="0" rtl="0" algn="l">
              <a:lnSpc>
                <a:spcPct val="100000"/>
              </a:lnSpc>
              <a:spcBef>
                <a:spcPts val="1133"/>
              </a:spcBef>
              <a:spcAft>
                <a:spcPts val="0"/>
              </a:spcAft>
              <a:buClr>
                <a:srgbClr val="011E3B"/>
              </a:buClr>
              <a:buSzPts val="4533"/>
              <a:buFont typeface="Arial"/>
              <a:buChar char="•"/>
              <a:defRPr b="0" i="0" sz="4533" u="none" cap="none" strike="noStrike">
                <a:solidFill>
                  <a:srgbClr val="011E3B"/>
                </a:solidFill>
                <a:latin typeface="Poppins"/>
                <a:ea typeface="Poppins"/>
                <a:cs typeface="Poppins"/>
                <a:sym typeface="Poppins"/>
              </a:defRPr>
            </a:lvl3pPr>
            <a:lvl4pPr indent="-487680" lvl="3" marL="1828800" marR="0" rtl="0" algn="l">
              <a:lnSpc>
                <a:spcPct val="100000"/>
              </a:lnSpc>
              <a:spcBef>
                <a:spcPts val="1133"/>
              </a:spcBef>
              <a:spcAft>
                <a:spcPts val="0"/>
              </a:spcAft>
              <a:buClr>
                <a:srgbClr val="011E3B"/>
              </a:buClr>
              <a:buSzPts val="4080"/>
              <a:buFont typeface="Arial"/>
              <a:buChar char="•"/>
              <a:defRPr b="0" i="0" sz="4080" u="none" cap="none" strike="noStrike">
                <a:solidFill>
                  <a:srgbClr val="011E3B"/>
                </a:solidFill>
                <a:latin typeface="Poppins"/>
                <a:ea typeface="Poppins"/>
                <a:cs typeface="Poppins"/>
                <a:sym typeface="Poppins"/>
              </a:defRPr>
            </a:lvl4pPr>
            <a:lvl5pPr indent="-487679" lvl="4" marL="2286000" marR="0" rtl="0" algn="l">
              <a:lnSpc>
                <a:spcPct val="100000"/>
              </a:lnSpc>
              <a:spcBef>
                <a:spcPts val="1133"/>
              </a:spcBef>
              <a:spcAft>
                <a:spcPts val="0"/>
              </a:spcAft>
              <a:buClr>
                <a:srgbClr val="011E3B"/>
              </a:buClr>
              <a:buSzPts val="4080"/>
              <a:buFont typeface="Arial"/>
              <a:buChar char="•"/>
              <a:defRPr b="0" i="0" sz="4080" u="none" cap="none" strike="noStrike">
                <a:solidFill>
                  <a:srgbClr val="011E3B"/>
                </a:solidFill>
                <a:latin typeface="Poppins"/>
                <a:ea typeface="Poppins"/>
                <a:cs typeface="Poppins"/>
                <a:sym typeface="Poppins"/>
              </a:defRPr>
            </a:lvl5pPr>
            <a:lvl6pPr indent="-487679" lvl="5" marL="2743200" marR="0" rtl="0" algn="l">
              <a:lnSpc>
                <a:spcPct val="90000"/>
              </a:lnSpc>
              <a:spcBef>
                <a:spcPts val="1133"/>
              </a:spcBef>
              <a:spcAft>
                <a:spcPts val="0"/>
              </a:spcAft>
              <a:buClr>
                <a:schemeClr val="dk1"/>
              </a:buClr>
              <a:buSzPts val="4080"/>
              <a:buFont typeface="Arial"/>
              <a:buChar char="•"/>
              <a:defRPr b="0" i="0" sz="4080" u="none" cap="none" strike="noStrike">
                <a:solidFill>
                  <a:schemeClr val="dk1"/>
                </a:solidFill>
                <a:latin typeface="Century Schoolbook"/>
                <a:ea typeface="Century Schoolbook"/>
                <a:cs typeface="Century Schoolbook"/>
                <a:sym typeface="Century Schoolbook"/>
              </a:defRPr>
            </a:lvl6pPr>
            <a:lvl7pPr indent="-487679" lvl="6" marL="3200400" marR="0" rtl="0" algn="l">
              <a:lnSpc>
                <a:spcPct val="90000"/>
              </a:lnSpc>
              <a:spcBef>
                <a:spcPts val="1133"/>
              </a:spcBef>
              <a:spcAft>
                <a:spcPts val="0"/>
              </a:spcAft>
              <a:buClr>
                <a:schemeClr val="dk1"/>
              </a:buClr>
              <a:buSzPts val="4080"/>
              <a:buFont typeface="Arial"/>
              <a:buChar char="•"/>
              <a:defRPr b="0" i="0" sz="4080" u="none" cap="none" strike="noStrike">
                <a:solidFill>
                  <a:schemeClr val="dk1"/>
                </a:solidFill>
                <a:latin typeface="Century Schoolbook"/>
                <a:ea typeface="Century Schoolbook"/>
                <a:cs typeface="Century Schoolbook"/>
                <a:sym typeface="Century Schoolbook"/>
              </a:defRPr>
            </a:lvl7pPr>
            <a:lvl8pPr indent="-487679" lvl="7" marL="3657600" marR="0" rtl="0" algn="l">
              <a:lnSpc>
                <a:spcPct val="90000"/>
              </a:lnSpc>
              <a:spcBef>
                <a:spcPts val="1133"/>
              </a:spcBef>
              <a:spcAft>
                <a:spcPts val="0"/>
              </a:spcAft>
              <a:buClr>
                <a:schemeClr val="dk1"/>
              </a:buClr>
              <a:buSzPts val="4080"/>
              <a:buFont typeface="Arial"/>
              <a:buChar char="•"/>
              <a:defRPr b="0" i="0" sz="4080" u="none" cap="none" strike="noStrike">
                <a:solidFill>
                  <a:schemeClr val="dk1"/>
                </a:solidFill>
                <a:latin typeface="Century Schoolbook"/>
                <a:ea typeface="Century Schoolbook"/>
                <a:cs typeface="Century Schoolbook"/>
                <a:sym typeface="Century Schoolbook"/>
              </a:defRPr>
            </a:lvl8pPr>
            <a:lvl9pPr indent="-487679" lvl="8" marL="4114800" marR="0" rtl="0" algn="l">
              <a:lnSpc>
                <a:spcPct val="90000"/>
              </a:lnSpc>
              <a:spcBef>
                <a:spcPts val="1133"/>
              </a:spcBef>
              <a:spcAft>
                <a:spcPts val="0"/>
              </a:spcAft>
              <a:buClr>
                <a:schemeClr val="dk1"/>
              </a:buClr>
              <a:buSzPts val="4080"/>
              <a:buFont typeface="Arial"/>
              <a:buChar char="•"/>
              <a:defRPr b="0" i="0" sz="4080" u="none" cap="none" strike="noStrike">
                <a:solidFill>
                  <a:schemeClr val="dk1"/>
                </a:solidFill>
                <a:latin typeface="Century Schoolbook"/>
                <a:ea typeface="Century Schoolbook"/>
                <a:cs typeface="Century Schoolbook"/>
                <a:sym typeface="Century Schoolbook"/>
              </a:defRPr>
            </a:lvl9pPr>
          </a:lstStyle>
          <a:p/>
        </p:txBody>
      </p:sp>
      <p:sp>
        <p:nvSpPr>
          <p:cNvPr id="12" name="Google Shape;12;p29"/>
          <p:cNvSpPr txBox="1"/>
          <p:nvPr>
            <p:ph idx="12" type="sldNum"/>
          </p:nvPr>
        </p:nvSpPr>
        <p:spPr>
          <a:xfrm>
            <a:off x="6996253" y="10245992"/>
            <a:ext cx="300672" cy="26659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1pPr>
            <a:lvl2pPr indent="0" lvl="1"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2pPr>
            <a:lvl3pPr indent="0" lvl="2"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3pPr>
            <a:lvl4pPr indent="0" lvl="3"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4pPr>
            <a:lvl5pPr indent="0" lvl="4"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5pPr>
            <a:lvl6pPr indent="0" lvl="5"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6pPr>
            <a:lvl7pPr indent="0" lvl="6"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7pPr>
            <a:lvl8pPr indent="0" lvl="7"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8pPr>
            <a:lvl9pPr indent="0" lvl="8" marL="0" marR="0" rtl="0" algn="r">
              <a:lnSpc>
                <a:spcPct val="100000"/>
              </a:lnSpc>
              <a:spcBef>
                <a:spcPts val="0"/>
              </a:spcBef>
              <a:spcAft>
                <a:spcPts val="0"/>
              </a:spcAft>
              <a:buClr>
                <a:srgbClr val="000000"/>
              </a:buClr>
              <a:buSzPts val="700"/>
              <a:buFont typeface="Arial"/>
              <a:buNone/>
              <a:defRPr b="0" i="0" sz="700" u="none" cap="none" strike="noStrike">
                <a:solidFill>
                  <a:srgbClr val="414141"/>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2"/>
          <p:cNvSpPr txBox="1"/>
          <p:nvPr>
            <p:ph idx="1" type="body"/>
          </p:nvPr>
        </p:nvSpPr>
        <p:spPr>
          <a:xfrm>
            <a:off x="3801623" y="3768987"/>
            <a:ext cx="2999884" cy="40811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Clr>
                <a:srgbClr val="534B4F"/>
              </a:buClr>
              <a:buSzPts val="1000"/>
              <a:buNone/>
            </a:pPr>
            <a:r>
              <a:rPr b="1" lang="en-US" sz="1600">
                <a:solidFill>
                  <a:srgbClr val="79527B"/>
                </a:solidFill>
                <a:latin typeface="Calibri"/>
                <a:ea typeface="Calibri"/>
                <a:cs typeface="Calibri"/>
                <a:sym typeface="Calibri"/>
              </a:rPr>
              <a:t>Initial Situation</a:t>
            </a:r>
            <a:endParaRPr b="1" sz="1600">
              <a:solidFill>
                <a:srgbClr val="79527B"/>
              </a:solidFill>
              <a:latin typeface="Calibri"/>
              <a:ea typeface="Calibri"/>
              <a:cs typeface="Calibri"/>
              <a:sym typeface="Calibri"/>
            </a:endParaRPr>
          </a:p>
        </p:txBody>
      </p:sp>
      <p:sp>
        <p:nvSpPr>
          <p:cNvPr id="207" name="Google Shape;207;p22"/>
          <p:cNvSpPr txBox="1"/>
          <p:nvPr>
            <p:ph idx="2" type="body"/>
          </p:nvPr>
        </p:nvSpPr>
        <p:spPr>
          <a:xfrm>
            <a:off x="259966" y="5080045"/>
            <a:ext cx="2997218" cy="376876"/>
          </a:xfrm>
          <a:prstGeom prst="rect">
            <a:avLst/>
          </a:prstGeom>
          <a:noFill/>
          <a:ln>
            <a:noFill/>
          </a:ln>
        </p:spPr>
        <p:txBody>
          <a:bodyPr anchorCtr="0" anchor="ctr" bIns="45700" lIns="91425" spcFirstLastPara="1" rIns="91425" wrap="square" tIns="45700">
            <a:noAutofit/>
          </a:bodyPr>
          <a:lstStyle/>
          <a:p>
            <a:pPr indent="0" lvl="0" marL="0" rtl="0" algn="l">
              <a:lnSpc>
                <a:spcPct val="127750"/>
              </a:lnSpc>
              <a:spcBef>
                <a:spcPts val="0"/>
              </a:spcBef>
              <a:spcAft>
                <a:spcPts val="0"/>
              </a:spcAft>
              <a:buClr>
                <a:schemeClr val="lt1"/>
              </a:buClr>
              <a:buSzPts val="1200"/>
              <a:buNone/>
            </a:pPr>
            <a:r>
              <a:t/>
            </a:r>
            <a:endParaRPr b="0" sz="1300">
              <a:latin typeface="Calibri"/>
              <a:ea typeface="Calibri"/>
              <a:cs typeface="Calibri"/>
              <a:sym typeface="Calibri"/>
            </a:endParaRPr>
          </a:p>
          <a:p>
            <a:pPr indent="0" lvl="0" marL="0" rtl="0" algn="l">
              <a:lnSpc>
                <a:spcPct val="127750"/>
              </a:lnSpc>
              <a:spcBef>
                <a:spcPts val="0"/>
              </a:spcBef>
              <a:spcAft>
                <a:spcPts val="0"/>
              </a:spcAft>
              <a:buClr>
                <a:schemeClr val="lt1"/>
              </a:buClr>
              <a:buSzPts val="1200"/>
              <a:buNone/>
            </a:pPr>
            <a:r>
              <a:t/>
            </a:r>
            <a:endParaRPr b="0" sz="1300">
              <a:latin typeface="Calibri"/>
              <a:ea typeface="Calibri"/>
              <a:cs typeface="Calibri"/>
              <a:sym typeface="Calibri"/>
            </a:endParaRPr>
          </a:p>
          <a:p>
            <a:pPr indent="0" lvl="0" marL="0" rtl="0" algn="l">
              <a:lnSpc>
                <a:spcPct val="127750"/>
              </a:lnSpc>
              <a:spcBef>
                <a:spcPts val="0"/>
              </a:spcBef>
              <a:spcAft>
                <a:spcPts val="0"/>
              </a:spcAft>
              <a:buClr>
                <a:schemeClr val="lt1"/>
              </a:buClr>
              <a:buSzPts val="1200"/>
              <a:buNone/>
            </a:pPr>
            <a:r>
              <a:rPr b="0" lang="en-US" sz="1300">
                <a:latin typeface="Calibri"/>
                <a:ea typeface="Calibri"/>
                <a:cs typeface="Calibri"/>
                <a:sym typeface="Calibri"/>
              </a:rPr>
              <a:t>Topic:</a:t>
            </a:r>
            <a:endParaRPr/>
          </a:p>
          <a:p>
            <a:pPr indent="0" lvl="0" marL="0" rtl="0" algn="l">
              <a:lnSpc>
                <a:spcPct val="127750"/>
              </a:lnSpc>
              <a:spcBef>
                <a:spcPts val="0"/>
              </a:spcBef>
              <a:spcAft>
                <a:spcPts val="0"/>
              </a:spcAft>
              <a:buClr>
                <a:schemeClr val="lt1"/>
              </a:buClr>
              <a:buSzPts val="1200"/>
              <a:buNone/>
            </a:pPr>
            <a:r>
              <a:rPr b="0" lang="en-US" sz="1300">
                <a:latin typeface="Calibri"/>
                <a:ea typeface="Calibri"/>
                <a:cs typeface="Calibri"/>
                <a:sym typeface="Calibri"/>
              </a:rPr>
              <a:t>Personal Crisis Management</a:t>
            </a:r>
            <a:endParaRPr/>
          </a:p>
          <a:p>
            <a:pPr indent="0" lvl="0" marL="0" rtl="0" algn="l">
              <a:lnSpc>
                <a:spcPct val="127750"/>
              </a:lnSpc>
              <a:spcBef>
                <a:spcPts val="0"/>
              </a:spcBef>
              <a:spcAft>
                <a:spcPts val="0"/>
              </a:spcAft>
              <a:buClr>
                <a:schemeClr val="lt1"/>
              </a:buClr>
              <a:buSzPts val="1200"/>
              <a:buNone/>
            </a:pPr>
            <a:r>
              <a:t/>
            </a:r>
            <a:endParaRPr b="0" sz="1300">
              <a:latin typeface="Calibri"/>
              <a:ea typeface="Calibri"/>
              <a:cs typeface="Calibri"/>
              <a:sym typeface="Calibri"/>
            </a:endParaRPr>
          </a:p>
          <a:p>
            <a:pPr indent="0" lvl="0" marL="0" rtl="0" algn="l">
              <a:lnSpc>
                <a:spcPct val="127750"/>
              </a:lnSpc>
              <a:spcBef>
                <a:spcPts val="0"/>
              </a:spcBef>
              <a:spcAft>
                <a:spcPts val="0"/>
              </a:spcAft>
              <a:buClr>
                <a:schemeClr val="lt1"/>
              </a:buClr>
              <a:buSzPts val="1200"/>
              <a:buNone/>
            </a:pPr>
            <a:r>
              <a:rPr b="0" lang="en-US" sz="1300">
                <a:latin typeface="Calibri"/>
                <a:ea typeface="Calibri"/>
                <a:cs typeface="Calibri"/>
                <a:sym typeface="Calibri"/>
              </a:rPr>
              <a:t>Type of business: </a:t>
            </a:r>
            <a:endParaRPr/>
          </a:p>
          <a:p>
            <a:pPr indent="0" lvl="0" marL="0" rtl="0" algn="l">
              <a:lnSpc>
                <a:spcPct val="127750"/>
              </a:lnSpc>
              <a:spcBef>
                <a:spcPts val="0"/>
              </a:spcBef>
              <a:spcAft>
                <a:spcPts val="0"/>
              </a:spcAft>
              <a:buClr>
                <a:schemeClr val="lt1"/>
              </a:buClr>
              <a:buSzPts val="1200"/>
              <a:buNone/>
            </a:pPr>
            <a:r>
              <a:rPr b="0" lang="en-US" sz="1300">
                <a:latin typeface="Calibri"/>
                <a:ea typeface="Calibri"/>
                <a:cs typeface="Calibri"/>
                <a:sym typeface="Calibri"/>
              </a:rPr>
              <a:t>Various micro, small and medium sized </a:t>
            </a:r>
            <a:r>
              <a:rPr b="0" lang="en-US" sz="1300"/>
              <a:t>enterprises</a:t>
            </a:r>
            <a:r>
              <a:rPr b="0" lang="en-US" sz="1300">
                <a:latin typeface="Calibri"/>
                <a:ea typeface="Calibri"/>
                <a:cs typeface="Calibri"/>
                <a:sym typeface="Calibri"/>
              </a:rPr>
              <a:t> in tourism</a:t>
            </a:r>
            <a:endParaRPr/>
          </a:p>
        </p:txBody>
      </p:sp>
      <p:sp>
        <p:nvSpPr>
          <p:cNvPr id="208" name="Google Shape;208;p22"/>
          <p:cNvSpPr txBox="1"/>
          <p:nvPr>
            <p:ph idx="4" type="body"/>
          </p:nvPr>
        </p:nvSpPr>
        <p:spPr>
          <a:xfrm>
            <a:off x="287452" y="3336656"/>
            <a:ext cx="2969732" cy="376876"/>
          </a:xfrm>
          <a:prstGeom prst="rect">
            <a:avLst/>
          </a:prstGeom>
          <a:noFill/>
          <a:ln>
            <a:noFill/>
          </a:ln>
        </p:spPr>
        <p:txBody>
          <a:bodyPr anchorCtr="0" anchor="ctr" bIns="45700" lIns="91425" spcFirstLastPara="1" rIns="91425" wrap="square" tIns="45700">
            <a:noAutofit/>
          </a:bodyPr>
          <a:lstStyle/>
          <a:p>
            <a:pPr indent="0" lvl="0" marL="0" rtl="0" algn="l">
              <a:lnSpc>
                <a:spcPct val="127750"/>
              </a:lnSpc>
              <a:spcBef>
                <a:spcPts val="0"/>
              </a:spcBef>
              <a:spcAft>
                <a:spcPts val="0"/>
              </a:spcAft>
              <a:buClr>
                <a:schemeClr val="lt1"/>
              </a:buClr>
              <a:buSzPts val="1200"/>
              <a:buNone/>
            </a:pPr>
            <a:r>
              <a:rPr lang="en-US" sz="1800"/>
              <a:t>Case Study</a:t>
            </a:r>
            <a:endParaRPr sz="1800"/>
          </a:p>
        </p:txBody>
      </p:sp>
      <p:sp>
        <p:nvSpPr>
          <p:cNvPr id="209" name="Google Shape;209;p22"/>
          <p:cNvSpPr txBox="1"/>
          <p:nvPr/>
        </p:nvSpPr>
        <p:spPr>
          <a:xfrm>
            <a:off x="272075" y="4031346"/>
            <a:ext cx="3249466" cy="37687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lt1"/>
              </a:buClr>
              <a:buSzPts val="1200"/>
              <a:buFont typeface="Arial"/>
              <a:buNone/>
            </a:pPr>
            <a:r>
              <a:rPr b="0" i="0" lang="en-US" sz="1300" u="none" cap="none" strike="noStrike">
                <a:solidFill>
                  <a:schemeClr val="lt1"/>
                </a:solidFill>
                <a:latin typeface="Calibri"/>
                <a:ea typeface="Calibri"/>
                <a:cs typeface="Calibri"/>
                <a:sym typeface="Calibri"/>
              </a:rPr>
              <a:t>Module: 3</a:t>
            </a:r>
            <a:endParaRPr/>
          </a:p>
          <a:p>
            <a:pPr indent="0" lvl="0" marL="0" marR="0" rtl="0" algn="l">
              <a:lnSpc>
                <a:spcPct val="100000"/>
              </a:lnSpc>
              <a:spcBef>
                <a:spcPts val="0"/>
              </a:spcBef>
              <a:spcAft>
                <a:spcPts val="0"/>
              </a:spcAft>
              <a:buClr>
                <a:schemeClr val="lt1"/>
              </a:buClr>
              <a:buSzPts val="1200"/>
              <a:buFont typeface="Arial"/>
              <a:buNone/>
            </a:pPr>
            <a:r>
              <a:rPr b="0" i="0" lang="en-US" sz="1300" u="none" cap="none" strike="noStrike">
                <a:solidFill>
                  <a:schemeClr val="lt1"/>
                </a:solidFill>
                <a:latin typeface="Calibri"/>
                <a:ea typeface="Calibri"/>
                <a:cs typeface="Calibri"/>
                <a:sym typeface="Calibri"/>
              </a:rPr>
              <a:t>Coping with crises</a:t>
            </a:r>
            <a:endParaRPr/>
          </a:p>
        </p:txBody>
      </p:sp>
      <p:cxnSp>
        <p:nvCxnSpPr>
          <p:cNvPr id="210" name="Google Shape;210;p22"/>
          <p:cNvCxnSpPr/>
          <p:nvPr/>
        </p:nvCxnSpPr>
        <p:spPr>
          <a:xfrm rot="10800000">
            <a:off x="3820886" y="4202727"/>
            <a:ext cx="3407561" cy="0"/>
          </a:xfrm>
          <a:prstGeom prst="straightConnector1">
            <a:avLst/>
          </a:prstGeom>
          <a:solidFill>
            <a:srgbClr val="027354"/>
          </a:solidFill>
          <a:ln cap="flat" cmpd="sng" w="12700">
            <a:solidFill>
              <a:srgbClr val="81D1C5"/>
            </a:solidFill>
            <a:prstDash val="solid"/>
            <a:miter lim="800000"/>
            <a:headEnd len="sm" w="sm" type="none"/>
            <a:tailEnd len="sm" w="sm" type="none"/>
          </a:ln>
        </p:spPr>
      </p:cxnSp>
      <p:sp>
        <p:nvSpPr>
          <p:cNvPr id="211" name="Google Shape;211;p22"/>
          <p:cNvSpPr txBox="1"/>
          <p:nvPr/>
        </p:nvSpPr>
        <p:spPr>
          <a:xfrm>
            <a:off x="3733769" y="4265140"/>
            <a:ext cx="3713586" cy="4761545"/>
          </a:xfrm>
          <a:prstGeom prst="rect">
            <a:avLst/>
          </a:prstGeom>
          <a:noFill/>
          <a:ln>
            <a:noFill/>
          </a:ln>
        </p:spPr>
        <p:txBody>
          <a:bodyPr anchorCtr="0" anchor="t" bIns="45700" lIns="91425" spcFirstLastPara="1" rIns="91425" wrap="square" tIns="45700">
            <a:noAutofit/>
          </a:bodyPr>
          <a:lstStyle/>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The COVID-19 pandemic had huge impact on tourism enterprises in the years 2020 and 2021. Already in the year 2020, the effects were devastating, with a decrease in the number of international arrivals of 73%, or one billion fewer arrivals than in 2019. </a:t>
            </a:r>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Managers and owners of tourism business enterprises went through two years of almost none existing customer demand and very limited cash flow. Navigating their enterprises through those difficult times was a demanding and exhausting process. There was a need to negotiate with capital owners, banks etc., as well as with suppliers of all sorts. All aspects of the business had to be scrutinized in order to cut down the operation cost as much as possible. In addition, the businesses were constantly adapting to the environment of ever-changing disease control measures. </a:t>
            </a:r>
            <a:endParaRPr b="0" i="0" sz="1400" u="none" cap="none" strike="noStrike">
              <a:solidFill>
                <a:srgbClr val="534B4F"/>
              </a:solidFill>
              <a:latin typeface="Calibri"/>
              <a:ea typeface="Calibri"/>
              <a:cs typeface="Calibri"/>
              <a:sym typeface="Calibri"/>
            </a:endParaRPr>
          </a:p>
        </p:txBody>
      </p:sp>
      <p:pic>
        <p:nvPicPr>
          <p:cNvPr descr="A picture containing outdoor, mountain, nature, rock&#10;&#10;Description automatically generated" id="212" name="Google Shape;212;p22"/>
          <p:cNvPicPr preferRelativeResize="0"/>
          <p:nvPr>
            <p:ph idx="5" type="pic"/>
          </p:nvPr>
        </p:nvPicPr>
        <p:blipFill rotWithShape="1">
          <a:blip r:embed="rId3">
            <a:alphaModFix/>
          </a:blip>
          <a:srcRect b="26492" l="0" r="0" t="26492"/>
          <a:stretch/>
        </p:blipFill>
        <p:spPr>
          <a:xfrm>
            <a:off x="-8145" y="0"/>
            <a:ext cx="7567819" cy="2667192"/>
          </a:xfrm>
          <a:prstGeom prst="rect">
            <a:avLst/>
          </a:prstGeom>
          <a:solidFill>
            <a:srgbClr val="BFBFBF"/>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3"/>
          <p:cNvSpPr txBox="1"/>
          <p:nvPr>
            <p:ph idx="3" type="body"/>
          </p:nvPr>
        </p:nvSpPr>
        <p:spPr>
          <a:xfrm>
            <a:off x="948538" y="745104"/>
            <a:ext cx="5991742" cy="378000"/>
          </a:xfrm>
          <a:prstGeom prst="rect">
            <a:avLst/>
          </a:prstGeom>
          <a:noFill/>
          <a:ln>
            <a:noFill/>
          </a:ln>
        </p:spPr>
        <p:txBody>
          <a:bodyPr anchorCtr="0" anchor="ctr" bIns="45700" lIns="91425" spcFirstLastPara="1" rIns="91425" wrap="square" tIns="45700">
            <a:noAutofit/>
          </a:bodyPr>
          <a:lstStyle/>
          <a:p>
            <a:pPr indent="0" lvl="0" marL="0" rtl="0" algn="l">
              <a:lnSpc>
                <a:spcPct val="102200"/>
              </a:lnSpc>
              <a:spcBef>
                <a:spcPts val="0"/>
              </a:spcBef>
              <a:spcAft>
                <a:spcPts val="0"/>
              </a:spcAft>
              <a:buClr>
                <a:srgbClr val="79527B"/>
              </a:buClr>
              <a:buSzPts val="1500"/>
              <a:buNone/>
            </a:pPr>
            <a:r>
              <a:rPr lang="en-US" sz="1600">
                <a:latin typeface="Calibri"/>
                <a:ea typeface="Calibri"/>
                <a:cs typeface="Calibri"/>
                <a:sym typeface="Calibri"/>
              </a:rPr>
              <a:t>Cumulative fatigue,  mental stress and hopelessness</a:t>
            </a:r>
            <a:endParaRPr sz="1600">
              <a:latin typeface="Calibri"/>
              <a:ea typeface="Calibri"/>
              <a:cs typeface="Calibri"/>
              <a:sym typeface="Calibri"/>
            </a:endParaRPr>
          </a:p>
        </p:txBody>
      </p:sp>
      <p:cxnSp>
        <p:nvCxnSpPr>
          <p:cNvPr id="218" name="Google Shape;218;p23"/>
          <p:cNvCxnSpPr/>
          <p:nvPr/>
        </p:nvCxnSpPr>
        <p:spPr>
          <a:xfrm rot="10800000">
            <a:off x="1048548" y="1123104"/>
            <a:ext cx="5746390" cy="0"/>
          </a:xfrm>
          <a:prstGeom prst="straightConnector1">
            <a:avLst/>
          </a:prstGeom>
          <a:solidFill>
            <a:srgbClr val="027354"/>
          </a:solidFill>
          <a:ln cap="flat" cmpd="sng" w="12700">
            <a:solidFill>
              <a:srgbClr val="81D1C5"/>
            </a:solidFill>
            <a:prstDash val="solid"/>
            <a:miter lim="800000"/>
            <a:headEnd len="sm" w="sm" type="none"/>
            <a:tailEnd len="sm" w="sm" type="none"/>
          </a:ln>
        </p:spPr>
      </p:cxnSp>
      <p:grpSp>
        <p:nvGrpSpPr>
          <p:cNvPr id="219" name="Google Shape;219;p23"/>
          <p:cNvGrpSpPr/>
          <p:nvPr/>
        </p:nvGrpSpPr>
        <p:grpSpPr>
          <a:xfrm>
            <a:off x="400633" y="8361238"/>
            <a:ext cx="476957" cy="550775"/>
            <a:chOff x="8823055" y="3850915"/>
            <a:chExt cx="751563" cy="867883"/>
          </a:xfrm>
        </p:grpSpPr>
        <p:sp>
          <p:nvSpPr>
            <p:cNvPr id="220" name="Google Shape;220;p23"/>
            <p:cNvSpPr/>
            <p:nvPr/>
          </p:nvSpPr>
          <p:spPr>
            <a:xfrm>
              <a:off x="9444540" y="4039501"/>
              <a:ext cx="72265" cy="28906"/>
            </a:xfrm>
            <a:custGeom>
              <a:rect b="b" l="l" r="r" t="t"/>
              <a:pathLst>
                <a:path extrusionOk="0" h="28906" w="72265">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rect b="b" l="l" r="r" t="t"/>
              <a:pathLst>
                <a:path extrusionOk="0" h="50585" w="66846">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rect b="b" l="l" r="r" t="t"/>
              <a:pathLst>
                <a:path extrusionOk="0" h="28906" w="72265">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rect b="b" l="l" r="r" t="t"/>
              <a:pathLst>
                <a:path extrusionOk="0" h="50585" w="66845">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rect b="b" l="l" r="r" t="t"/>
              <a:pathLst>
                <a:path extrusionOk="0" h="50585" w="66845">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rect b="b" l="l" r="r" t="t"/>
              <a:pathLst>
                <a:path extrusionOk="0" h="202344" w="130155">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rect b="b" l="l" r="r" t="t"/>
              <a:pathLst>
                <a:path extrusionOk="0" h="202344" w="130156">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rect b="b" l="l" r="r" t="t"/>
              <a:pathLst>
                <a:path extrusionOk="0" h="50585" w="67247">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rect b="b" l="l" r="r" t="t"/>
              <a:pathLst>
                <a:path extrusionOk="0" h="867883" w="751563">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385"/>
                <a:buFont typeface="Arial"/>
                <a:buNone/>
              </a:pPr>
              <a:r>
                <a:t/>
              </a:r>
              <a:endParaRPr b="0" i="0" sz="1385" u="none" cap="none" strike="noStrik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92527" y="7984534"/>
            <a:ext cx="5947753" cy="1469420"/>
          </a:xfrm>
          <a:prstGeom prst="rect">
            <a:avLst/>
          </a:prstGeom>
          <a:noFill/>
          <a:ln>
            <a:noFill/>
          </a:ln>
        </p:spPr>
        <p:txBody>
          <a:bodyPr anchorCtr="0" anchor="ctr" bIns="45700" lIns="91425" spcFirstLastPara="1" rIns="91425" wrap="square" tIns="45700">
            <a:noAutofit/>
          </a:bodyPr>
          <a:lstStyle/>
          <a:p>
            <a:pPr indent="0" lvl="0" marL="0" marR="0" rtl="0" algn="l">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What can managers and owners of small tourism enterprises do in such a situation in order to find purpose and to gain focus? </a:t>
            </a:r>
            <a:endParaRPr/>
          </a:p>
        </p:txBody>
      </p:sp>
      <p:sp>
        <p:nvSpPr>
          <p:cNvPr id="230" name="Google Shape;230;p23"/>
          <p:cNvSpPr txBox="1"/>
          <p:nvPr/>
        </p:nvSpPr>
        <p:spPr>
          <a:xfrm>
            <a:off x="877590" y="7608496"/>
            <a:ext cx="5991741" cy="376038"/>
          </a:xfrm>
          <a:prstGeom prst="rect">
            <a:avLst/>
          </a:prstGeom>
          <a:noFill/>
          <a:ln>
            <a:noFill/>
          </a:ln>
        </p:spPr>
        <p:txBody>
          <a:bodyPr anchorCtr="0" anchor="ctr" bIns="45700" lIns="91425" spcFirstLastPara="1" rIns="91425" wrap="square" tIns="45700">
            <a:noAutofit/>
          </a:bodyPr>
          <a:lstStyle/>
          <a:p>
            <a:pPr indent="0" lvl="0" marL="0" marR="0" rtl="0" algn="l">
              <a:lnSpc>
                <a:spcPct val="102200"/>
              </a:lnSpc>
              <a:spcBef>
                <a:spcPts val="0"/>
              </a:spcBef>
              <a:spcAft>
                <a:spcPts val="0"/>
              </a:spcAft>
              <a:buClr>
                <a:srgbClr val="79527B"/>
              </a:buClr>
              <a:buSzPts val="1500"/>
              <a:buFont typeface="Arial"/>
              <a:buNone/>
            </a:pPr>
            <a:r>
              <a:rPr b="1" i="0" lang="en-US" sz="1511" u="none" cap="none" strike="noStrike">
                <a:solidFill>
                  <a:srgbClr val="79527B"/>
                </a:solidFill>
                <a:latin typeface="Calibri"/>
                <a:ea typeface="Calibri"/>
                <a:cs typeface="Calibri"/>
                <a:sym typeface="Calibri"/>
              </a:rPr>
              <a:t>Group Discussion</a:t>
            </a:r>
            <a:endParaRPr/>
          </a:p>
        </p:txBody>
      </p:sp>
      <p:cxnSp>
        <p:nvCxnSpPr>
          <p:cNvPr id="231" name="Google Shape;231;p23"/>
          <p:cNvCxnSpPr/>
          <p:nvPr/>
        </p:nvCxnSpPr>
        <p:spPr>
          <a:xfrm rot="10800000">
            <a:off x="928041" y="8097446"/>
            <a:ext cx="5941290" cy="38829"/>
          </a:xfrm>
          <a:prstGeom prst="straightConnector1">
            <a:avLst/>
          </a:prstGeom>
          <a:solidFill>
            <a:srgbClr val="027354"/>
          </a:solidFill>
          <a:ln cap="flat" cmpd="sng" w="12700">
            <a:solidFill>
              <a:srgbClr val="81D1C5"/>
            </a:solidFill>
            <a:prstDash val="solid"/>
            <a:miter lim="800000"/>
            <a:headEnd len="sm" w="sm" type="none"/>
            <a:tailEnd len="sm" w="sm" type="none"/>
          </a:ln>
        </p:spPr>
      </p:cxnSp>
      <p:sp>
        <p:nvSpPr>
          <p:cNvPr id="232" name="Google Shape;232;p23"/>
          <p:cNvSpPr txBox="1"/>
          <p:nvPr/>
        </p:nvSpPr>
        <p:spPr>
          <a:xfrm>
            <a:off x="977601" y="1339279"/>
            <a:ext cx="5891730" cy="5989171"/>
          </a:xfrm>
          <a:prstGeom prst="rect">
            <a:avLst/>
          </a:prstGeom>
          <a:noFill/>
          <a:ln>
            <a:noFill/>
          </a:ln>
        </p:spPr>
        <p:txBody>
          <a:bodyPr anchorCtr="0" anchor="t" bIns="45700" lIns="91425" spcFirstLastPara="1" rIns="91425" wrap="square" tIns="45700">
            <a:noAutofit/>
          </a:bodyPr>
          <a:lstStyle/>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One of the traits of tourism is the number of small and micro sized enterprises, often family owned and operated. The impact of the crisis on small enterprises are often more direct and personal than on larger companies with large funds and owned by many.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Interviews conducted among owners and managers of small tourism enterprises in Iceland during the COVID-19 crisis  revealed that many of them felt stress, anxiety and hopelessness.  </a:t>
            </a:r>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They experienced great and constant uncertainty that accompanied the crisis. Uncertainty with their own future, uncertainty with the progress of the company, uncertainty with the future of the tourism industry etc. Would people want to travel or not in near future?</a:t>
            </a:r>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In summer 2021, borders began to open and more and more people were able to travel again. Due to difficulties of hiring employees, the owners and the staff at work had to run faster. The heavy workload was for many difficult to handle, and they felt that they entered the season already exhausted due to the constant struggle of keeping the company afloat through the crisis. </a:t>
            </a:r>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rPr b="0" i="0" lang="en-US" sz="1400" u="none" cap="none" strike="noStrike">
                <a:solidFill>
                  <a:srgbClr val="534B4F"/>
                </a:solidFill>
                <a:latin typeface="Calibri"/>
                <a:ea typeface="Calibri"/>
                <a:cs typeface="Calibri"/>
                <a:sym typeface="Calibri"/>
              </a:rPr>
              <a:t>Owners talked about difficulties of looking forward</a:t>
            </a:r>
            <a:r>
              <a:rPr b="0" i="0" lang="en-US" sz="1400" u="none" cap="none" strike="noStrike">
                <a:solidFill>
                  <a:srgbClr val="FF0000"/>
                </a:solidFill>
                <a:latin typeface="Calibri"/>
                <a:ea typeface="Calibri"/>
                <a:cs typeface="Calibri"/>
                <a:sym typeface="Calibri"/>
              </a:rPr>
              <a:t> </a:t>
            </a:r>
            <a:r>
              <a:rPr b="0" i="0" lang="en-US" sz="1400" u="none" cap="none" strike="noStrike">
                <a:solidFill>
                  <a:srgbClr val="534B4F"/>
                </a:solidFill>
                <a:latin typeface="Calibri"/>
                <a:ea typeface="Calibri"/>
                <a:cs typeface="Calibri"/>
                <a:sym typeface="Calibri"/>
              </a:rPr>
              <a:t>and difficulties using the ´quiet´ time  for the company. Although they knew that they should have used the downtime efficiently, they found it difficult to find purpose and focus when they were constantly faced with uncertainty and demanding business environment.</a:t>
            </a:r>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t/>
            </a:r>
            <a:endParaRPr b="0" i="0" sz="1400" u="none" cap="none" strike="noStrike">
              <a:solidFill>
                <a:srgbClr val="534B4F"/>
              </a:solidFill>
              <a:latin typeface="Calibri"/>
              <a:ea typeface="Calibri"/>
              <a:cs typeface="Calibri"/>
              <a:sym typeface="Calibri"/>
            </a:endParaRPr>
          </a:p>
          <a:p>
            <a:pPr indent="0" lvl="0" marL="0" marR="0" rtl="0" algn="just">
              <a:lnSpc>
                <a:spcPct val="102200"/>
              </a:lnSpc>
              <a:spcBef>
                <a:spcPts val="0"/>
              </a:spcBef>
              <a:spcAft>
                <a:spcPts val="0"/>
              </a:spcAft>
              <a:buClr>
                <a:srgbClr val="79527B"/>
              </a:buClr>
              <a:buSzPts val="1500"/>
              <a:buFont typeface="Arial"/>
              <a:buNone/>
            </a:pPr>
            <a:r>
              <a:t/>
            </a:r>
            <a:endParaRPr b="0" i="0" sz="1200" u="none" cap="none" strike="noStrike">
              <a:solidFill>
                <a:srgbClr val="534B4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6"/>
          <p:cNvSpPr txBox="1"/>
          <p:nvPr>
            <p:ph idx="1" type="body"/>
          </p:nvPr>
        </p:nvSpPr>
        <p:spPr>
          <a:xfrm>
            <a:off x="1007582" y="896571"/>
            <a:ext cx="5866788" cy="376038"/>
          </a:xfrm>
          <a:prstGeom prst="rect">
            <a:avLst/>
          </a:prstGeom>
          <a:noFill/>
          <a:ln>
            <a:noFill/>
          </a:ln>
        </p:spPr>
        <p:txBody>
          <a:bodyPr anchorCtr="0" anchor="ctr" bIns="45700" lIns="91425" spcFirstLastPara="1" rIns="91425" wrap="square" tIns="45700">
            <a:noAutofit/>
          </a:bodyPr>
          <a:lstStyle/>
          <a:p>
            <a:pPr indent="0" lvl="0" marL="0" rtl="0" algn="l">
              <a:lnSpc>
                <a:spcPct val="102200"/>
              </a:lnSpc>
              <a:spcBef>
                <a:spcPts val="0"/>
              </a:spcBef>
              <a:spcAft>
                <a:spcPts val="0"/>
              </a:spcAft>
              <a:buClr>
                <a:srgbClr val="79527B"/>
              </a:buClr>
              <a:buSzPts val="1500"/>
              <a:buNone/>
            </a:pPr>
            <a:r>
              <a:rPr lang="en-US" sz="1600">
                <a:latin typeface="Calibri"/>
                <a:ea typeface="Calibri"/>
                <a:cs typeface="Calibri"/>
                <a:sym typeface="Calibri"/>
              </a:rPr>
              <a:t>Approach</a:t>
            </a:r>
            <a:endParaRPr>
              <a:latin typeface="Calibri"/>
              <a:ea typeface="Calibri"/>
              <a:cs typeface="Calibri"/>
              <a:sym typeface="Calibri"/>
            </a:endParaRPr>
          </a:p>
        </p:txBody>
      </p:sp>
      <p:sp>
        <p:nvSpPr>
          <p:cNvPr id="238" name="Google Shape;238;p26"/>
          <p:cNvSpPr txBox="1"/>
          <p:nvPr>
            <p:ph idx="2" type="body"/>
          </p:nvPr>
        </p:nvSpPr>
        <p:spPr>
          <a:xfrm>
            <a:off x="1007582" y="1468031"/>
            <a:ext cx="5866788" cy="8578420"/>
          </a:xfrm>
          <a:prstGeom prst="rect">
            <a:avLst/>
          </a:prstGeom>
          <a:noFill/>
          <a:ln>
            <a:noFill/>
          </a:ln>
        </p:spPr>
        <p:txBody>
          <a:bodyPr anchorCtr="0" anchor="t" bIns="45700" lIns="91425" spcFirstLastPara="1" rIns="91425" wrap="square" tIns="45700">
            <a:noAutofit/>
          </a:bodyPr>
          <a:lstStyle/>
          <a:p>
            <a:pPr indent="0" lvl="0" marL="0" rtl="0" algn="just">
              <a:lnSpc>
                <a:spcPct val="102200"/>
              </a:lnSpc>
              <a:spcBef>
                <a:spcPts val="0"/>
              </a:spcBef>
              <a:spcAft>
                <a:spcPts val="0"/>
              </a:spcAft>
              <a:buClr>
                <a:srgbClr val="79527B"/>
              </a:buClr>
              <a:buSzPts val="1500"/>
              <a:buNone/>
            </a:pPr>
            <a:r>
              <a:t/>
            </a:r>
            <a:endParaRPr sz="1400">
              <a:solidFill>
                <a:srgbClr val="FF0000"/>
              </a:solidFill>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When dealing with difficult situations it is extremely important to be aware of the resources that are available whether it is family, friends or colleagues. It is important to use all resources available.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b="1" lang="en-US" sz="1600">
                <a:solidFill>
                  <a:srgbClr val="79527B"/>
                </a:solidFill>
                <a:latin typeface="Calibri"/>
                <a:ea typeface="Calibri"/>
                <a:cs typeface="Calibri"/>
                <a:sym typeface="Calibri"/>
              </a:rPr>
              <a:t>Continue with normal routine and seek positive companionship</a:t>
            </a:r>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Respondents stressed the importance of trying to keep as much normal routine as possible. Not sitting down and feeling sorry for oneself. Importance of getting good night sleep and exercise.</a:t>
            </a:r>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b="1" lang="en-US" sz="1600">
                <a:solidFill>
                  <a:srgbClr val="79527B"/>
                </a:solidFill>
                <a:latin typeface="Calibri"/>
                <a:ea typeface="Calibri"/>
                <a:cs typeface="Calibri"/>
                <a:sym typeface="Calibri"/>
              </a:rPr>
              <a:t>Family and friends can be an important source of hope</a:t>
            </a:r>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Being able to have a good relationship with family and friends can be an important part of coping. Many of the interviewees embraced the possibility to be able to express their worries to their friends and relatives, who they said were an important source of hope and encouragement.</a:t>
            </a:r>
            <a:endParaRPr/>
          </a:p>
          <a:p>
            <a:pPr indent="0" lvl="0" marL="0" rtl="0" algn="just">
              <a:lnSpc>
                <a:spcPct val="102200"/>
              </a:lnSpc>
              <a:spcBef>
                <a:spcPts val="0"/>
              </a:spcBef>
              <a:spcAft>
                <a:spcPts val="0"/>
              </a:spcAft>
              <a:buClr>
                <a:srgbClr val="79527B"/>
              </a:buClr>
              <a:buSzPts val="1500"/>
              <a:buNone/>
            </a:pPr>
            <a:r>
              <a:t/>
            </a:r>
            <a:endParaRPr b="1" sz="1600">
              <a:solidFill>
                <a:srgbClr val="79527B"/>
              </a:solidFill>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b="1" lang="en-US" sz="1600">
                <a:solidFill>
                  <a:srgbClr val="79527B"/>
                </a:solidFill>
                <a:latin typeface="Calibri"/>
                <a:ea typeface="Calibri"/>
                <a:cs typeface="Calibri"/>
                <a:sym typeface="Calibri"/>
              </a:rPr>
              <a:t>Seek professional help</a:t>
            </a:r>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Some also underlined that an interview with a psychologist could be an important aid in handling the stress and the constant uncertainty. </a:t>
            </a:r>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b="1" lang="en-US" sz="1600">
                <a:solidFill>
                  <a:srgbClr val="79527B"/>
                </a:solidFill>
                <a:latin typeface="Calibri"/>
                <a:ea typeface="Calibri"/>
                <a:cs typeface="Calibri"/>
                <a:sym typeface="Calibri"/>
              </a:rPr>
              <a:t>Vertical networking and formal cluster collaboration</a:t>
            </a:r>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Vertical co-operation and conversation with owners of other tourism enterprises in the industry was considered important. The interviewees expressed an increased need for solidarity and cooperation to address a common threat. It was considered very important to be able to meet other people in the same situation and have constructive communication and share experiences. </a:t>
            </a:r>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rPr lang="en-US" sz="1400">
                <a:latin typeface="Calibri"/>
                <a:ea typeface="Calibri"/>
                <a:cs typeface="Calibri"/>
                <a:sym typeface="Calibri"/>
              </a:rPr>
              <a:t>This co-operation and this conversation often took place through a formal forum, some kind of co-operation, tourism associations, interest groups etc. </a:t>
            </a:r>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a:p>
            <a:pPr indent="0" lvl="0" marL="0" rtl="0" algn="just">
              <a:lnSpc>
                <a:spcPct val="102200"/>
              </a:lnSpc>
              <a:spcBef>
                <a:spcPts val="0"/>
              </a:spcBef>
              <a:spcAft>
                <a:spcPts val="0"/>
              </a:spcAft>
              <a:buClr>
                <a:srgbClr val="79527B"/>
              </a:buClr>
              <a:buSzPts val="1500"/>
              <a:buNone/>
            </a:pPr>
            <a:r>
              <a:t/>
            </a:r>
            <a:endParaRPr sz="1400">
              <a:latin typeface="Calibri"/>
              <a:ea typeface="Calibri"/>
              <a:cs typeface="Calibri"/>
              <a:sym typeface="Calibri"/>
            </a:endParaRPr>
          </a:p>
        </p:txBody>
      </p:sp>
      <p:cxnSp>
        <p:nvCxnSpPr>
          <p:cNvPr id="239" name="Google Shape;239;p26"/>
          <p:cNvCxnSpPr/>
          <p:nvPr/>
        </p:nvCxnSpPr>
        <p:spPr>
          <a:xfrm rot="10800000">
            <a:off x="880615" y="1269921"/>
            <a:ext cx="5867026" cy="0"/>
          </a:xfrm>
          <a:prstGeom prst="straightConnector1">
            <a:avLst/>
          </a:prstGeom>
          <a:solidFill>
            <a:srgbClr val="027354"/>
          </a:solidFill>
          <a:ln cap="flat" cmpd="sng" w="12700">
            <a:solidFill>
              <a:srgbClr val="81D1C5"/>
            </a:solidFill>
            <a:prstDash val="solid"/>
            <a:miter lim="800000"/>
            <a:headEnd len="sm" w="sm" type="none"/>
            <a:tailEnd len="sm" w="sm"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2021-06-15T11:45:52Z</dcterms:created>
  <dc:creator>Samantha Carty</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