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4273" r:id="rId2"/>
    <p:sldId id="5344" r:id="rId3"/>
    <p:sldId id="5219" r:id="rId4"/>
    <p:sldId id="5335" r:id="rId5"/>
    <p:sldId id="5309" r:id="rId6"/>
    <p:sldId id="5336" r:id="rId7"/>
    <p:sldId id="5483" r:id="rId8"/>
    <p:sldId id="5200" r:id="rId9"/>
    <p:sldId id="5192" r:id="rId10"/>
    <p:sldId id="5201" r:id="rId11"/>
    <p:sldId id="5482" r:id="rId12"/>
    <p:sldId id="5183" r:id="rId13"/>
    <p:sldId id="5188" r:id="rId14"/>
    <p:sldId id="5189" r:id="rId15"/>
    <p:sldId id="519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79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7" d="100"/>
          <a:sy n="107" d="100"/>
        </p:scale>
        <p:origin x="67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88517-6803-4236-29DC-84381BAC3D1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E"/>
          </a:p>
        </p:txBody>
      </p:sp>
      <p:sp>
        <p:nvSpPr>
          <p:cNvPr id="3" name="Subtitle 2">
            <a:extLst>
              <a:ext uri="{FF2B5EF4-FFF2-40B4-BE49-F238E27FC236}">
                <a16:creationId xmlns:a16="http://schemas.microsoft.com/office/drawing/2014/main" id="{D8CC76A6-74D6-8675-E5A0-DE495E3FF97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E"/>
          </a:p>
        </p:txBody>
      </p:sp>
      <p:sp>
        <p:nvSpPr>
          <p:cNvPr id="4" name="Date Placeholder 3">
            <a:extLst>
              <a:ext uri="{FF2B5EF4-FFF2-40B4-BE49-F238E27FC236}">
                <a16:creationId xmlns:a16="http://schemas.microsoft.com/office/drawing/2014/main" id="{DDC22D29-94E3-2203-9B04-258AA7E845E0}"/>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5" name="Footer Placeholder 4">
            <a:extLst>
              <a:ext uri="{FF2B5EF4-FFF2-40B4-BE49-F238E27FC236}">
                <a16:creationId xmlns:a16="http://schemas.microsoft.com/office/drawing/2014/main" id="{E0FF4396-ABAA-C66E-B589-6AAD976A2E17}"/>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1C0E48E7-4FC9-2460-C554-416E7698CCC6}"/>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2046007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16257-3BD7-EAEC-66D1-2F47233453A6}"/>
              </a:ext>
            </a:extLst>
          </p:cNvPr>
          <p:cNvSpPr>
            <a:spLocks noGrp="1"/>
          </p:cNvSpPr>
          <p:nvPr>
            <p:ph type="title"/>
          </p:nvPr>
        </p:nvSpPr>
        <p:spPr/>
        <p:txBody>
          <a:bodyPr/>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F1E2FF9A-986B-6D71-2B48-19C70E120F2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0874AD6D-A5B1-85ED-4121-9E79C18EC6C8}"/>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5" name="Footer Placeholder 4">
            <a:extLst>
              <a:ext uri="{FF2B5EF4-FFF2-40B4-BE49-F238E27FC236}">
                <a16:creationId xmlns:a16="http://schemas.microsoft.com/office/drawing/2014/main" id="{9278F6E7-FDAA-5F41-5C45-96B5C14A199B}"/>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089F1502-C97F-CF61-E4C5-68980917597E}"/>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3786386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BC8BF7-BF19-62A3-0E44-E8D7025AAF7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E"/>
          </a:p>
        </p:txBody>
      </p:sp>
      <p:sp>
        <p:nvSpPr>
          <p:cNvPr id="3" name="Vertical Text Placeholder 2">
            <a:extLst>
              <a:ext uri="{FF2B5EF4-FFF2-40B4-BE49-F238E27FC236}">
                <a16:creationId xmlns:a16="http://schemas.microsoft.com/office/drawing/2014/main" id="{81A12135-AA9D-7915-38B2-3FF8E091E5B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B52A92E6-7B2D-6FB2-73E3-F056FEEF18CA}"/>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5" name="Footer Placeholder 4">
            <a:extLst>
              <a:ext uri="{FF2B5EF4-FFF2-40B4-BE49-F238E27FC236}">
                <a16:creationId xmlns:a16="http://schemas.microsoft.com/office/drawing/2014/main" id="{17E1D248-7759-D45C-BFC2-4DE2A76D3FBA}"/>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FD964E0E-655D-5C1A-6DB6-4FEF0B8DEAE2}"/>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1968365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 only MASTER slide">
    <p:spTree>
      <p:nvGrpSpPr>
        <p:cNvPr id="1" name=""/>
        <p:cNvGrpSpPr/>
        <p:nvPr/>
      </p:nvGrpSpPr>
      <p:grpSpPr>
        <a:xfrm>
          <a:off x="0" y="0"/>
          <a:ext cx="0" cy="0"/>
          <a:chOff x="0" y="0"/>
          <a:chExt cx="0" cy="0"/>
        </a:xfrm>
      </p:grpSpPr>
      <p:sp>
        <p:nvSpPr>
          <p:cNvPr id="25" name="Text Placeholder 17">
            <a:extLst>
              <a:ext uri="{FF2B5EF4-FFF2-40B4-BE49-F238E27FC236}">
                <a16:creationId xmlns:a16="http://schemas.microsoft.com/office/drawing/2014/main" id="{6B4D2140-7AF7-2342-8073-6B097681ABCE}"/>
              </a:ext>
            </a:extLst>
          </p:cNvPr>
          <p:cNvSpPr>
            <a:spLocks noGrp="1"/>
          </p:cNvSpPr>
          <p:nvPr>
            <p:ph type="body" sz="quarter" idx="18" hasCustomPrompt="1"/>
          </p:nvPr>
        </p:nvSpPr>
        <p:spPr>
          <a:xfrm>
            <a:off x="389965" y="1757011"/>
            <a:ext cx="11470341" cy="3867704"/>
          </a:xfrm>
        </p:spPr>
        <p:txBody>
          <a:bodyPr/>
          <a:lstStyle>
            <a:lvl1pPr>
              <a:buNone/>
              <a:defRPr sz="2400" b="0" i="0" spc="0">
                <a:solidFill>
                  <a:srgbClr val="595A5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7" name="Text Placeholder 23">
            <a:extLst>
              <a:ext uri="{FF2B5EF4-FFF2-40B4-BE49-F238E27FC236}">
                <a16:creationId xmlns:a16="http://schemas.microsoft.com/office/drawing/2014/main" id="{971F322A-4522-9546-887C-14B2E32687D2}"/>
              </a:ext>
            </a:extLst>
          </p:cNvPr>
          <p:cNvSpPr>
            <a:spLocks noGrp="1"/>
          </p:cNvSpPr>
          <p:nvPr>
            <p:ph type="body" sz="quarter" idx="16" hasCustomPrompt="1"/>
          </p:nvPr>
        </p:nvSpPr>
        <p:spPr>
          <a:xfrm>
            <a:off x="389965" y="577971"/>
            <a:ext cx="11470341" cy="582221"/>
          </a:xfrm>
        </p:spPr>
        <p:txBody>
          <a:bodyPr>
            <a:normAutofit/>
          </a:bodyPr>
          <a:lstStyle>
            <a:lvl1pPr marL="0" indent="0" algn="l">
              <a:buNone/>
              <a:defRPr sz="3600" b="0" i="0">
                <a:solidFill>
                  <a:srgbClr val="79527B"/>
                </a:solidFill>
                <a:latin typeface="+mn-lt"/>
              </a:defRPr>
            </a:lvl1pPr>
          </a:lstStyle>
          <a:p>
            <a:pPr lvl="0"/>
            <a:r>
              <a:rPr lang="en-US" dirty="0"/>
              <a:t>Heading</a:t>
            </a:r>
          </a:p>
        </p:txBody>
      </p:sp>
      <p:grpSp>
        <p:nvGrpSpPr>
          <p:cNvPr id="7" name="Group 6">
            <a:extLst>
              <a:ext uri="{FF2B5EF4-FFF2-40B4-BE49-F238E27FC236}">
                <a16:creationId xmlns:a16="http://schemas.microsoft.com/office/drawing/2014/main" id="{53778C83-887B-D746-87EF-5E3D4C57C77E}"/>
              </a:ext>
            </a:extLst>
          </p:cNvPr>
          <p:cNvGrpSpPr/>
          <p:nvPr userDrawn="1"/>
        </p:nvGrpSpPr>
        <p:grpSpPr>
          <a:xfrm>
            <a:off x="389965" y="6092742"/>
            <a:ext cx="3144242" cy="374574"/>
            <a:chOff x="301128" y="6151084"/>
            <a:chExt cx="3144242" cy="374574"/>
          </a:xfrm>
        </p:grpSpPr>
        <p:pic>
          <p:nvPicPr>
            <p:cNvPr id="8" name="Picture 7" descr="Shape&#10;&#10;Description automatically generated with medium confidence">
              <a:extLst>
                <a:ext uri="{FF2B5EF4-FFF2-40B4-BE49-F238E27FC236}">
                  <a16:creationId xmlns:a16="http://schemas.microsoft.com/office/drawing/2014/main" id="{064E41FE-B50E-9045-9E7A-65DEA07D4CA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9" name="Picture 8" descr="Shape&#10;&#10;Description automatically generated with medium confidence">
              <a:extLst>
                <a:ext uri="{FF2B5EF4-FFF2-40B4-BE49-F238E27FC236}">
                  <a16:creationId xmlns:a16="http://schemas.microsoft.com/office/drawing/2014/main" id="{70AC1103-DBE0-054C-9BEF-1D43DD3F0BF6}"/>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4358BB85-DDCA-5343-9A6C-3BB129ECB5B6}"/>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11" name="Picture 10" descr="Background pattern&#10;&#10;Description automatically generated">
            <a:extLst>
              <a:ext uri="{FF2B5EF4-FFF2-40B4-BE49-F238E27FC236}">
                <a16:creationId xmlns:a16="http://schemas.microsoft.com/office/drawing/2014/main" id="{5363E74B-91D8-3046-A194-B8F08DD4514A}"/>
              </a:ext>
            </a:extLst>
          </p:cNvPr>
          <p:cNvPicPr>
            <a:picLocks noChangeAspect="1"/>
          </p:cNvPicPr>
          <p:nvPr userDrawn="1"/>
        </p:nvPicPr>
        <p:blipFill rotWithShape="1">
          <a:blip r:embed="rId3"/>
          <a:srcRect l="-9441" t="-3095" r="10580" b="84089"/>
          <a:stretch/>
        </p:blipFill>
        <p:spPr>
          <a:xfrm>
            <a:off x="7462157" y="5624715"/>
            <a:ext cx="4729844" cy="1233285"/>
          </a:xfrm>
          <a:prstGeom prst="rect">
            <a:avLst/>
          </a:prstGeom>
        </p:spPr>
      </p:pic>
    </p:spTree>
    <p:extLst>
      <p:ext uri="{BB962C8B-B14F-4D97-AF65-F5344CB8AC3E}">
        <p14:creationId xmlns:p14="http://schemas.microsoft.com/office/powerpoint/2010/main" val="1950045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8201" y="1175336"/>
            <a:ext cx="12165015" cy="2721827"/>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9163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3AA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37073" y="194576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41356" y="1314415"/>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03622"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18649" y="194886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14366" y="1317511"/>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35309" y="2388684"/>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06842" y="193245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11125" y="1301100"/>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6138" y="2375291"/>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51120" y="193554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55403" y="1304196"/>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71525" y="2413967"/>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5" name="Text Placeholder 23">
            <a:extLst>
              <a:ext uri="{FF2B5EF4-FFF2-40B4-BE49-F238E27FC236}">
                <a16:creationId xmlns:a16="http://schemas.microsoft.com/office/drawing/2014/main" id="{931F17A9-1990-CB4F-B6F6-4BB13F4AD5DC}"/>
              </a:ext>
            </a:extLst>
          </p:cNvPr>
          <p:cNvSpPr>
            <a:spLocks noGrp="1"/>
          </p:cNvSpPr>
          <p:nvPr>
            <p:ph type="body" sz="quarter" idx="29" hasCustomPrompt="1"/>
          </p:nvPr>
        </p:nvSpPr>
        <p:spPr>
          <a:xfrm>
            <a:off x="10764" y="446202"/>
            <a:ext cx="12181236" cy="582221"/>
          </a:xfrm>
        </p:spPr>
        <p:txBody>
          <a:bodyPr>
            <a:normAutofit/>
          </a:bodyPr>
          <a:lstStyle>
            <a:lvl1pPr marL="0" indent="0" algn="ctr">
              <a:buNone/>
              <a:defRPr sz="3600" b="0" i="0">
                <a:solidFill>
                  <a:srgbClr val="595A59"/>
                </a:solidFill>
                <a:latin typeface="+mn-lt"/>
              </a:defRPr>
            </a:lvl1pPr>
          </a:lstStyle>
          <a:p>
            <a:pPr lvl="0"/>
            <a:r>
              <a:rPr lang="en-US" dirty="0"/>
              <a:t>Heading</a:t>
            </a:r>
          </a:p>
        </p:txBody>
      </p:sp>
      <p:grpSp>
        <p:nvGrpSpPr>
          <p:cNvPr id="59" name="Group 58">
            <a:extLst>
              <a:ext uri="{FF2B5EF4-FFF2-40B4-BE49-F238E27FC236}">
                <a16:creationId xmlns:a16="http://schemas.microsoft.com/office/drawing/2014/main" id="{F7A9F7E2-4B9C-A793-EECD-E47519AB217E}"/>
              </a:ext>
            </a:extLst>
          </p:cNvPr>
          <p:cNvGrpSpPr/>
          <p:nvPr userDrawn="1"/>
        </p:nvGrpSpPr>
        <p:grpSpPr>
          <a:xfrm>
            <a:off x="10764" y="3907382"/>
            <a:ext cx="12165015" cy="2950618"/>
            <a:chOff x="0" y="4738255"/>
            <a:chExt cx="21169744" cy="5292436"/>
          </a:xfrm>
        </p:grpSpPr>
        <p:sp>
          <p:nvSpPr>
            <p:cNvPr id="60" name="Rectangle 59">
              <a:extLst>
                <a:ext uri="{FF2B5EF4-FFF2-40B4-BE49-F238E27FC236}">
                  <a16:creationId xmlns:a16="http://schemas.microsoft.com/office/drawing/2014/main" id="{857B92B9-9F02-B81E-59B6-745DB5A68C60}"/>
                </a:ext>
              </a:extLst>
            </p:cNvPr>
            <p:cNvSpPr/>
            <p:nvPr/>
          </p:nvSpPr>
          <p:spPr>
            <a:xfrm>
              <a:off x="0" y="4738255"/>
              <a:ext cx="5292436" cy="5292436"/>
            </a:xfrm>
            <a:prstGeom prst="rect">
              <a:avLst/>
            </a:prstGeom>
            <a:solidFill>
              <a:srgbClr val="81D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Rectangle 60">
              <a:extLst>
                <a:ext uri="{FF2B5EF4-FFF2-40B4-BE49-F238E27FC236}">
                  <a16:creationId xmlns:a16="http://schemas.microsoft.com/office/drawing/2014/main" id="{BA5E161B-73F8-4BBE-E0C9-2B94838FB257}"/>
                </a:ext>
              </a:extLst>
            </p:cNvPr>
            <p:cNvSpPr/>
            <p:nvPr/>
          </p:nvSpPr>
          <p:spPr>
            <a:xfrm>
              <a:off x="5292436" y="4738255"/>
              <a:ext cx="5292436" cy="5292436"/>
            </a:xfrm>
            <a:prstGeom prst="rect">
              <a:avLst/>
            </a:prstGeom>
            <a:solidFill>
              <a:srgbClr val="BACC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67460AE-CC97-DDA0-3AFD-650767B292E0}"/>
                </a:ext>
              </a:extLst>
            </p:cNvPr>
            <p:cNvSpPr/>
            <p:nvPr/>
          </p:nvSpPr>
          <p:spPr>
            <a:xfrm>
              <a:off x="10584872" y="4738255"/>
              <a:ext cx="5292436" cy="5292436"/>
            </a:xfrm>
            <a:prstGeom prst="rect">
              <a:avLst/>
            </a:prstGeom>
            <a:solidFill>
              <a:srgbClr val="D3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9D352329-08FF-628B-DF7A-31DD6972EEC1}"/>
                </a:ext>
              </a:extLst>
            </p:cNvPr>
            <p:cNvSpPr/>
            <p:nvPr/>
          </p:nvSpPr>
          <p:spPr>
            <a:xfrm>
              <a:off x="15877308" y="4738255"/>
              <a:ext cx="5292436" cy="5292436"/>
            </a:xfrm>
            <a:prstGeom prst="rect">
              <a:avLst/>
            </a:prstGeom>
            <a:solidFill>
              <a:srgbClr val="F9C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64" name="Text Placeholder 17">
            <a:extLst>
              <a:ext uri="{FF2B5EF4-FFF2-40B4-BE49-F238E27FC236}">
                <a16:creationId xmlns:a16="http://schemas.microsoft.com/office/drawing/2014/main" id="{7E05B733-B5B2-FDFA-4D36-D205A6762646}"/>
              </a:ext>
            </a:extLst>
          </p:cNvPr>
          <p:cNvSpPr>
            <a:spLocks noGrp="1"/>
          </p:cNvSpPr>
          <p:nvPr>
            <p:ph type="body" sz="quarter" idx="30" hasCustomPrompt="1"/>
          </p:nvPr>
        </p:nvSpPr>
        <p:spPr>
          <a:xfrm>
            <a:off x="3039636" y="4677814"/>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65" name="Text Placeholder 23">
            <a:extLst>
              <a:ext uri="{FF2B5EF4-FFF2-40B4-BE49-F238E27FC236}">
                <a16:creationId xmlns:a16="http://schemas.microsoft.com/office/drawing/2014/main" id="{AB94F7A9-2DE1-B089-1DDC-FEF813C9FE0D}"/>
              </a:ext>
            </a:extLst>
          </p:cNvPr>
          <p:cNvSpPr>
            <a:spLocks noGrp="1"/>
          </p:cNvSpPr>
          <p:nvPr>
            <p:ph type="body" sz="quarter" idx="31" hasCustomPrompt="1"/>
          </p:nvPr>
        </p:nvSpPr>
        <p:spPr>
          <a:xfrm>
            <a:off x="3043919" y="4046461"/>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66" name="Text Placeholder 17">
            <a:extLst>
              <a:ext uri="{FF2B5EF4-FFF2-40B4-BE49-F238E27FC236}">
                <a16:creationId xmlns:a16="http://schemas.microsoft.com/office/drawing/2014/main" id="{202BE11B-427F-F9C0-754B-BABD7AD5DE9A}"/>
              </a:ext>
            </a:extLst>
          </p:cNvPr>
          <p:cNvSpPr>
            <a:spLocks noGrp="1"/>
          </p:cNvSpPr>
          <p:nvPr>
            <p:ph type="body" sz="quarter" idx="32" hasCustomPrompt="1"/>
          </p:nvPr>
        </p:nvSpPr>
        <p:spPr>
          <a:xfrm>
            <a:off x="3006185"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67" name="Text Placeholder 17">
            <a:extLst>
              <a:ext uri="{FF2B5EF4-FFF2-40B4-BE49-F238E27FC236}">
                <a16:creationId xmlns:a16="http://schemas.microsoft.com/office/drawing/2014/main" id="{47FA7802-EA20-EFE6-6A98-DC0ED6A4F4BD}"/>
              </a:ext>
            </a:extLst>
          </p:cNvPr>
          <p:cNvSpPr>
            <a:spLocks noGrp="1"/>
          </p:cNvSpPr>
          <p:nvPr>
            <p:ph type="body" sz="quarter" idx="33" hasCustomPrompt="1"/>
          </p:nvPr>
        </p:nvSpPr>
        <p:spPr>
          <a:xfrm>
            <a:off x="-16086" y="4680910"/>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68" name="Text Placeholder 23">
            <a:extLst>
              <a:ext uri="{FF2B5EF4-FFF2-40B4-BE49-F238E27FC236}">
                <a16:creationId xmlns:a16="http://schemas.microsoft.com/office/drawing/2014/main" id="{C45BE3A3-DE0B-6636-A429-D58031A0D404}"/>
              </a:ext>
            </a:extLst>
          </p:cNvPr>
          <p:cNvSpPr>
            <a:spLocks noGrp="1"/>
          </p:cNvSpPr>
          <p:nvPr>
            <p:ph type="body" sz="quarter" idx="34" hasCustomPrompt="1"/>
          </p:nvPr>
        </p:nvSpPr>
        <p:spPr>
          <a:xfrm>
            <a:off x="-11803" y="4049557"/>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69" name="Text Placeholder 17">
            <a:extLst>
              <a:ext uri="{FF2B5EF4-FFF2-40B4-BE49-F238E27FC236}">
                <a16:creationId xmlns:a16="http://schemas.microsoft.com/office/drawing/2014/main" id="{F98D3E07-F1E2-285C-F707-37D3DA344CA0}"/>
              </a:ext>
            </a:extLst>
          </p:cNvPr>
          <p:cNvSpPr>
            <a:spLocks noGrp="1"/>
          </p:cNvSpPr>
          <p:nvPr>
            <p:ph type="body" sz="quarter" idx="35" hasCustomPrompt="1"/>
          </p:nvPr>
        </p:nvSpPr>
        <p:spPr>
          <a:xfrm>
            <a:off x="-32746" y="5120730"/>
            <a:ext cx="3024340" cy="1502625"/>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0" name="Text Placeholder 17">
            <a:extLst>
              <a:ext uri="{FF2B5EF4-FFF2-40B4-BE49-F238E27FC236}">
                <a16:creationId xmlns:a16="http://schemas.microsoft.com/office/drawing/2014/main" id="{892D8D79-6384-66F7-AF62-274CB5BB00AE}"/>
              </a:ext>
            </a:extLst>
          </p:cNvPr>
          <p:cNvSpPr>
            <a:spLocks noGrp="1"/>
          </p:cNvSpPr>
          <p:nvPr>
            <p:ph type="body" sz="quarter" idx="36" hasCustomPrompt="1"/>
          </p:nvPr>
        </p:nvSpPr>
        <p:spPr>
          <a:xfrm>
            <a:off x="9109405" y="466449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71" name="Text Placeholder 23">
            <a:extLst>
              <a:ext uri="{FF2B5EF4-FFF2-40B4-BE49-F238E27FC236}">
                <a16:creationId xmlns:a16="http://schemas.microsoft.com/office/drawing/2014/main" id="{0FF6F375-44D6-2504-B2AD-28ECE7430E51}"/>
              </a:ext>
            </a:extLst>
          </p:cNvPr>
          <p:cNvSpPr>
            <a:spLocks noGrp="1"/>
          </p:cNvSpPr>
          <p:nvPr>
            <p:ph type="body" sz="quarter" idx="37" hasCustomPrompt="1"/>
          </p:nvPr>
        </p:nvSpPr>
        <p:spPr>
          <a:xfrm>
            <a:off x="9113688" y="4033146"/>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72" name="Text Placeholder 17">
            <a:extLst>
              <a:ext uri="{FF2B5EF4-FFF2-40B4-BE49-F238E27FC236}">
                <a16:creationId xmlns:a16="http://schemas.microsoft.com/office/drawing/2014/main" id="{FEB78C00-B55F-604D-8439-DEE8A6DF4DF4}"/>
              </a:ext>
            </a:extLst>
          </p:cNvPr>
          <p:cNvSpPr>
            <a:spLocks noGrp="1"/>
          </p:cNvSpPr>
          <p:nvPr>
            <p:ph type="body" sz="quarter" idx="38" hasCustomPrompt="1"/>
          </p:nvPr>
        </p:nvSpPr>
        <p:spPr>
          <a:xfrm>
            <a:off x="9138701" y="5107337"/>
            <a:ext cx="3024340" cy="1521872"/>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E9B32541-E561-421A-F1CD-25E0E908E84D}"/>
              </a:ext>
            </a:extLst>
          </p:cNvPr>
          <p:cNvSpPr>
            <a:spLocks noGrp="1"/>
          </p:cNvSpPr>
          <p:nvPr>
            <p:ph type="body" sz="quarter" idx="39" hasCustomPrompt="1"/>
          </p:nvPr>
        </p:nvSpPr>
        <p:spPr>
          <a:xfrm>
            <a:off x="6053683" y="4667595"/>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74" name="Text Placeholder 23">
            <a:extLst>
              <a:ext uri="{FF2B5EF4-FFF2-40B4-BE49-F238E27FC236}">
                <a16:creationId xmlns:a16="http://schemas.microsoft.com/office/drawing/2014/main" id="{AB9B056C-54B4-8C1B-0189-ABF6B6CADDB7}"/>
              </a:ext>
            </a:extLst>
          </p:cNvPr>
          <p:cNvSpPr>
            <a:spLocks noGrp="1"/>
          </p:cNvSpPr>
          <p:nvPr>
            <p:ph type="body" sz="quarter" idx="40" hasCustomPrompt="1"/>
          </p:nvPr>
        </p:nvSpPr>
        <p:spPr>
          <a:xfrm>
            <a:off x="6057966" y="4036242"/>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75" name="Text Placeholder 17">
            <a:extLst>
              <a:ext uri="{FF2B5EF4-FFF2-40B4-BE49-F238E27FC236}">
                <a16:creationId xmlns:a16="http://schemas.microsoft.com/office/drawing/2014/main" id="{BD3AF571-BFFC-27A4-7B87-088330B07D88}"/>
              </a:ext>
            </a:extLst>
          </p:cNvPr>
          <p:cNvSpPr>
            <a:spLocks noGrp="1"/>
          </p:cNvSpPr>
          <p:nvPr>
            <p:ph type="body" sz="quarter" idx="41" hasCustomPrompt="1"/>
          </p:nvPr>
        </p:nvSpPr>
        <p:spPr>
          <a:xfrm>
            <a:off x="6074088" y="5146013"/>
            <a:ext cx="3024340" cy="148319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Tree>
    <p:extLst>
      <p:ext uri="{BB962C8B-B14F-4D97-AF65-F5344CB8AC3E}">
        <p14:creationId xmlns:p14="http://schemas.microsoft.com/office/powerpoint/2010/main" val="39270694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Photo Slide 3">
    <p:spTree>
      <p:nvGrpSpPr>
        <p:cNvPr id="1" name=""/>
        <p:cNvGrpSpPr/>
        <p:nvPr/>
      </p:nvGrpSpPr>
      <p:grpSpPr>
        <a:xfrm>
          <a:off x="0" y="0"/>
          <a:ext cx="0" cy="0"/>
          <a:chOff x="0" y="0"/>
          <a:chExt cx="0" cy="0"/>
        </a:xfrm>
      </p:grpSpPr>
      <p:sp>
        <p:nvSpPr>
          <p:cNvPr id="18" name="Freeform 17">
            <a:extLst>
              <a:ext uri="{FF2B5EF4-FFF2-40B4-BE49-F238E27FC236}">
                <a16:creationId xmlns:a16="http://schemas.microsoft.com/office/drawing/2014/main" id="{21714963-FB4D-9B4D-BE98-080E196FF629}"/>
              </a:ext>
            </a:extLst>
          </p:cNvPr>
          <p:cNvSpPr>
            <a:spLocks noGrp="1"/>
          </p:cNvSpPr>
          <p:nvPr>
            <p:ph type="pic" sz="quarter" idx="10" hasCustomPrompt="1"/>
          </p:nvPr>
        </p:nvSpPr>
        <p:spPr>
          <a:xfrm>
            <a:off x="241300" y="228600"/>
            <a:ext cx="11696700" cy="5763986"/>
          </a:xfrm>
          <a:custGeom>
            <a:avLst/>
            <a:gdLst>
              <a:gd name="connsiteX0" fmla="*/ 0 w 11696700"/>
              <a:gd name="connsiteY0" fmla="*/ 0 h 5763986"/>
              <a:gd name="connsiteX1" fmla="*/ 11696700 w 11696700"/>
              <a:gd name="connsiteY1" fmla="*/ 0 h 5763986"/>
              <a:gd name="connsiteX2" fmla="*/ 11696700 w 11696700"/>
              <a:gd name="connsiteY2" fmla="*/ 757264 h 5763986"/>
              <a:gd name="connsiteX3" fmla="*/ 5956300 w 11696700"/>
              <a:gd name="connsiteY3" fmla="*/ 757264 h 5763986"/>
              <a:gd name="connsiteX4" fmla="*/ 5956300 w 11696700"/>
              <a:gd name="connsiteY4" fmla="*/ 3182964 h 5763986"/>
              <a:gd name="connsiteX5" fmla="*/ 11696700 w 11696700"/>
              <a:gd name="connsiteY5" fmla="*/ 3182964 h 5763986"/>
              <a:gd name="connsiteX6" fmla="*/ 11696700 w 11696700"/>
              <a:gd name="connsiteY6" fmla="*/ 5763986 h 5763986"/>
              <a:gd name="connsiteX7" fmla="*/ 0 w 11696700"/>
              <a:gd name="connsiteY7" fmla="*/ 5763986 h 5763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96700" h="5763986">
                <a:moveTo>
                  <a:pt x="0" y="0"/>
                </a:moveTo>
                <a:lnTo>
                  <a:pt x="11696700" y="0"/>
                </a:lnTo>
                <a:lnTo>
                  <a:pt x="11696700" y="757264"/>
                </a:lnTo>
                <a:lnTo>
                  <a:pt x="5956300" y="757264"/>
                </a:lnTo>
                <a:lnTo>
                  <a:pt x="5956300" y="3182964"/>
                </a:lnTo>
                <a:lnTo>
                  <a:pt x="11696700" y="3182964"/>
                </a:lnTo>
                <a:lnTo>
                  <a:pt x="11696700" y="5763986"/>
                </a:lnTo>
                <a:lnTo>
                  <a:pt x="0" y="5763986"/>
                </a:lnTo>
                <a:close/>
              </a:path>
            </a:pathLst>
          </a:custGeom>
        </p:spPr>
        <p:txBody>
          <a:bodyPr wrap="square">
            <a:noAutofit/>
          </a:bodyPr>
          <a:lstStyle>
            <a:lvl1pPr>
              <a:buNone/>
              <a:defRPr sz="1800">
                <a:solidFill>
                  <a:srgbClr val="7F7F7F"/>
                </a:solidFill>
              </a:defRPr>
            </a:lvl1pPr>
          </a:lstStyle>
          <a:p>
            <a:r>
              <a:rPr lang="en-US" dirty="0"/>
              <a:t>     </a:t>
            </a:r>
          </a:p>
          <a:p>
            <a:endParaRPr lang="en-US" dirty="0"/>
          </a:p>
          <a:p>
            <a:endParaRPr lang="en-US" dirty="0"/>
          </a:p>
          <a:p>
            <a:endParaRPr lang="en-US" dirty="0"/>
          </a:p>
          <a:p>
            <a:endParaRPr lang="en-US" dirty="0"/>
          </a:p>
          <a:p>
            <a:r>
              <a:rPr lang="en-US" dirty="0"/>
              <a:t>         </a:t>
            </a:r>
          </a:p>
          <a:p>
            <a:endParaRPr lang="en-US" dirty="0"/>
          </a:p>
          <a:p>
            <a:r>
              <a:rPr lang="en-US" dirty="0"/>
              <a:t>                             Click to add photo</a:t>
            </a:r>
          </a:p>
        </p:txBody>
      </p:sp>
      <p:sp>
        <p:nvSpPr>
          <p:cNvPr id="8" name="Rectangle 7">
            <a:extLst>
              <a:ext uri="{FF2B5EF4-FFF2-40B4-BE49-F238E27FC236}">
                <a16:creationId xmlns:a16="http://schemas.microsoft.com/office/drawing/2014/main" id="{CAE72C2A-8F5D-5741-9D36-B642CB2931C5}"/>
              </a:ext>
            </a:extLst>
          </p:cNvPr>
          <p:cNvSpPr/>
          <p:nvPr userDrawn="1"/>
        </p:nvSpPr>
        <p:spPr>
          <a:xfrm>
            <a:off x="6197600" y="985864"/>
            <a:ext cx="5994400" cy="2425700"/>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A6686CA7-9F9D-8D44-B94F-5A2669C8F7B2}"/>
              </a:ext>
            </a:extLst>
          </p:cNvPr>
          <p:cNvSpPr txBox="1"/>
          <p:nvPr userDrawn="1"/>
        </p:nvSpPr>
        <p:spPr>
          <a:xfrm>
            <a:off x="6637283" y="-804041"/>
            <a:ext cx="184731" cy="369332"/>
          </a:xfrm>
          <a:prstGeom prst="rect">
            <a:avLst/>
          </a:prstGeom>
          <a:noFill/>
        </p:spPr>
        <p:txBody>
          <a:bodyPr wrap="none" rtlCol="0">
            <a:spAutoFit/>
          </a:bodyPr>
          <a:lstStyle/>
          <a:p>
            <a:endParaRPr lang="en-US" dirty="0"/>
          </a:p>
        </p:txBody>
      </p:sp>
      <p:sp>
        <p:nvSpPr>
          <p:cNvPr id="34" name="Text Placeholder 23">
            <a:extLst>
              <a:ext uri="{FF2B5EF4-FFF2-40B4-BE49-F238E27FC236}">
                <a16:creationId xmlns:a16="http://schemas.microsoft.com/office/drawing/2014/main" id="{89FD262A-DB5E-AA46-B482-A1055545E6FC}"/>
              </a:ext>
            </a:extLst>
          </p:cNvPr>
          <p:cNvSpPr>
            <a:spLocks noGrp="1"/>
          </p:cNvSpPr>
          <p:nvPr>
            <p:ph type="body" sz="quarter" idx="16" hasCustomPrompt="1"/>
          </p:nvPr>
        </p:nvSpPr>
        <p:spPr>
          <a:xfrm>
            <a:off x="6420495" y="1328734"/>
            <a:ext cx="5113283"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35" name="Text Placeholder 17">
            <a:extLst>
              <a:ext uri="{FF2B5EF4-FFF2-40B4-BE49-F238E27FC236}">
                <a16:creationId xmlns:a16="http://schemas.microsoft.com/office/drawing/2014/main" id="{11F92C0B-314B-1D4F-96FF-2837F718CF3C}"/>
              </a:ext>
            </a:extLst>
          </p:cNvPr>
          <p:cNvSpPr>
            <a:spLocks noGrp="1"/>
          </p:cNvSpPr>
          <p:nvPr>
            <p:ph type="body" sz="quarter" idx="18" hasCustomPrompt="1"/>
          </p:nvPr>
        </p:nvSpPr>
        <p:spPr>
          <a:xfrm>
            <a:off x="6420495" y="2346524"/>
            <a:ext cx="5029134" cy="851567"/>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grpSp>
        <p:nvGrpSpPr>
          <p:cNvPr id="11" name="Group 10">
            <a:extLst>
              <a:ext uri="{FF2B5EF4-FFF2-40B4-BE49-F238E27FC236}">
                <a16:creationId xmlns:a16="http://schemas.microsoft.com/office/drawing/2014/main" id="{9C6226AC-BA94-5A4B-96F3-2B04AFA7B8FB}"/>
              </a:ext>
            </a:extLst>
          </p:cNvPr>
          <p:cNvGrpSpPr/>
          <p:nvPr userDrawn="1"/>
        </p:nvGrpSpPr>
        <p:grpSpPr>
          <a:xfrm>
            <a:off x="301128" y="6151084"/>
            <a:ext cx="3144242" cy="374574"/>
            <a:chOff x="301128" y="6151084"/>
            <a:chExt cx="3144242" cy="374574"/>
          </a:xfrm>
        </p:grpSpPr>
        <p:pic>
          <p:nvPicPr>
            <p:cNvPr id="13" name="Picture 12" descr="Shape&#10;&#10;Description automatically generated with medium confidence">
              <a:extLst>
                <a:ext uri="{FF2B5EF4-FFF2-40B4-BE49-F238E27FC236}">
                  <a16:creationId xmlns:a16="http://schemas.microsoft.com/office/drawing/2014/main" id="{640DD448-DB0A-B74B-960D-98C5CD38994B}"/>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885E182-277F-2744-9537-51648653FC7A}"/>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16" name="Picture 15" descr="Shape&#10;&#10;Description automatically generated with medium confidence">
              <a:extLst>
                <a:ext uri="{FF2B5EF4-FFF2-40B4-BE49-F238E27FC236}">
                  <a16:creationId xmlns:a16="http://schemas.microsoft.com/office/drawing/2014/main" id="{367E996A-AC35-7C43-9A90-E21C9C44B623}"/>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spTree>
    <p:extLst>
      <p:ext uri="{BB962C8B-B14F-4D97-AF65-F5344CB8AC3E}">
        <p14:creationId xmlns:p14="http://schemas.microsoft.com/office/powerpoint/2010/main" val="39637131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4" y="482371"/>
            <a:ext cx="6113604" cy="285559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5"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5"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1"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21" name="Text Placeholder 17">
            <a:extLst>
              <a:ext uri="{FF2B5EF4-FFF2-40B4-BE49-F238E27FC236}">
                <a16:creationId xmlns:a16="http://schemas.microsoft.com/office/drawing/2014/main" id="{C93EC21C-9DEB-442A-9AEB-E1C0F2A5F04F}"/>
              </a:ext>
            </a:extLst>
          </p:cNvPr>
          <p:cNvSpPr>
            <a:spLocks noGrp="1"/>
          </p:cNvSpPr>
          <p:nvPr>
            <p:ph type="body" sz="quarter" idx="21" hasCustomPrompt="1"/>
          </p:nvPr>
        </p:nvSpPr>
        <p:spPr>
          <a:xfrm>
            <a:off x="6691452" y="3843119"/>
            <a:ext cx="4957908" cy="1680348"/>
          </a:xfrm>
        </p:spPr>
        <p:txBody>
          <a:bodyPr/>
          <a:lstStyle>
            <a:lvl1pPr marL="0" indent="0" algn="ctr">
              <a:lnSpc>
                <a:spcPct val="100000"/>
              </a:lnSpc>
              <a:spcBef>
                <a:spcPts val="0"/>
              </a:spcBef>
              <a:buNone/>
              <a:defRPr sz="2400" b="0" i="0" spc="0">
                <a:solidFill>
                  <a:srgbClr val="000000"/>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a:t>
            </a:r>
            <a:r>
              <a:rPr lang="en-GB" dirty="0" err="1"/>
              <a:t>headcccing</a:t>
            </a:r>
            <a:endParaRPr lang="en-US" dirty="0"/>
          </a:p>
        </p:txBody>
      </p:sp>
    </p:spTree>
    <p:extLst>
      <p:ext uri="{BB962C8B-B14F-4D97-AF65-F5344CB8AC3E}">
        <p14:creationId xmlns:p14="http://schemas.microsoft.com/office/powerpoint/2010/main" val="35438173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ext box - Solid Orang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FF1EB1-1309-4A46-87BF-82D78EEFD803}"/>
              </a:ext>
            </a:extLst>
          </p:cNvPr>
          <p:cNvSpPr/>
          <p:nvPr userDrawn="1"/>
        </p:nvSpPr>
        <p:spPr>
          <a:xfrm>
            <a:off x="241300" y="228600"/>
            <a:ext cx="11696700" cy="5695317"/>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1664EFE1-B497-2C44-836D-13DAD3DD3A2C}"/>
              </a:ext>
            </a:extLst>
          </p:cNvPr>
          <p:cNvSpPr>
            <a:spLocks noGrp="1"/>
          </p:cNvSpPr>
          <p:nvPr>
            <p:ph type="body" sz="quarter" idx="18" hasCustomPrompt="1"/>
          </p:nvPr>
        </p:nvSpPr>
        <p:spPr>
          <a:xfrm>
            <a:off x="734714" y="1757011"/>
            <a:ext cx="10808102"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 Placeholder 23">
            <a:extLst>
              <a:ext uri="{FF2B5EF4-FFF2-40B4-BE49-F238E27FC236}">
                <a16:creationId xmlns:a16="http://schemas.microsoft.com/office/drawing/2014/main" id="{1B6CEB3A-E751-6847-BA04-8CC6A153902E}"/>
              </a:ext>
            </a:extLst>
          </p:cNvPr>
          <p:cNvSpPr>
            <a:spLocks noGrp="1"/>
          </p:cNvSpPr>
          <p:nvPr>
            <p:ph type="body" sz="quarter" idx="16" hasCustomPrompt="1"/>
          </p:nvPr>
        </p:nvSpPr>
        <p:spPr>
          <a:xfrm>
            <a:off x="734714" y="642972"/>
            <a:ext cx="10808102"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sp>
        <p:nvSpPr>
          <p:cNvPr id="21" name="Rectangle 20">
            <a:extLst>
              <a:ext uri="{FF2B5EF4-FFF2-40B4-BE49-F238E27FC236}">
                <a16:creationId xmlns:a16="http://schemas.microsoft.com/office/drawing/2014/main" id="{8F57DE52-1CA5-8148-BFB2-EC9FAD62EE46}"/>
              </a:ext>
            </a:extLst>
          </p:cNvPr>
          <p:cNvSpPr/>
          <p:nvPr userDrawn="1"/>
        </p:nvSpPr>
        <p:spPr>
          <a:xfrm>
            <a:off x="241300" y="228600"/>
            <a:ext cx="11696700" cy="5986428"/>
          </a:xfrm>
          <a:prstGeom prst="rect">
            <a:avLst/>
          </a:prstGeom>
          <a:solidFill>
            <a:srgbClr val="F279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 Placeholder 17">
            <a:extLst>
              <a:ext uri="{FF2B5EF4-FFF2-40B4-BE49-F238E27FC236}">
                <a16:creationId xmlns:a16="http://schemas.microsoft.com/office/drawing/2014/main" id="{99D23FD4-22D9-A348-AD7C-04936B6032FD}"/>
              </a:ext>
            </a:extLst>
          </p:cNvPr>
          <p:cNvSpPr>
            <a:spLocks noGrp="1"/>
          </p:cNvSpPr>
          <p:nvPr>
            <p:ph type="body" sz="quarter" idx="19" hasCustomPrompt="1"/>
          </p:nvPr>
        </p:nvSpPr>
        <p:spPr>
          <a:xfrm>
            <a:off x="734714" y="1757011"/>
            <a:ext cx="9862529" cy="3867704"/>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3" name="Text Placeholder 23">
            <a:extLst>
              <a:ext uri="{FF2B5EF4-FFF2-40B4-BE49-F238E27FC236}">
                <a16:creationId xmlns:a16="http://schemas.microsoft.com/office/drawing/2014/main" id="{AD49F340-16DB-D94D-B2CC-F61C6DB13FF4}"/>
              </a:ext>
            </a:extLst>
          </p:cNvPr>
          <p:cNvSpPr>
            <a:spLocks noGrp="1"/>
          </p:cNvSpPr>
          <p:nvPr>
            <p:ph type="body" sz="quarter" idx="20" hasCustomPrompt="1"/>
          </p:nvPr>
        </p:nvSpPr>
        <p:spPr>
          <a:xfrm>
            <a:off x="734714" y="642972"/>
            <a:ext cx="9862529" cy="582221"/>
          </a:xfrm>
        </p:spPr>
        <p:txBody>
          <a:bodyPr>
            <a:normAutofit/>
          </a:bodyPr>
          <a:lstStyle>
            <a:lvl1pPr marL="0" indent="0" algn="l">
              <a:buNone/>
              <a:defRPr sz="3600" b="0" i="0">
                <a:solidFill>
                  <a:schemeClr val="bg1"/>
                </a:solidFill>
                <a:latin typeface="+mn-lt"/>
              </a:defRPr>
            </a:lvl1pPr>
          </a:lstStyle>
          <a:p>
            <a:pPr lvl="0"/>
            <a:r>
              <a:rPr lang="en-US" dirty="0"/>
              <a:t>Heading</a:t>
            </a:r>
          </a:p>
        </p:txBody>
      </p:sp>
      <p:grpSp>
        <p:nvGrpSpPr>
          <p:cNvPr id="24" name="Group 23">
            <a:extLst>
              <a:ext uri="{FF2B5EF4-FFF2-40B4-BE49-F238E27FC236}">
                <a16:creationId xmlns:a16="http://schemas.microsoft.com/office/drawing/2014/main" id="{480BD3C2-A929-824B-88AE-1A7AE40BA37F}"/>
              </a:ext>
            </a:extLst>
          </p:cNvPr>
          <p:cNvGrpSpPr/>
          <p:nvPr userDrawn="1"/>
        </p:nvGrpSpPr>
        <p:grpSpPr>
          <a:xfrm>
            <a:off x="301128" y="6378251"/>
            <a:ext cx="3144242" cy="374574"/>
            <a:chOff x="301128" y="6151084"/>
            <a:chExt cx="3144242" cy="374574"/>
          </a:xfrm>
        </p:grpSpPr>
        <p:pic>
          <p:nvPicPr>
            <p:cNvPr id="25" name="Picture 24" descr="Shape&#10;&#10;Description automatically generated with medium confidence">
              <a:extLst>
                <a:ext uri="{FF2B5EF4-FFF2-40B4-BE49-F238E27FC236}">
                  <a16:creationId xmlns:a16="http://schemas.microsoft.com/office/drawing/2014/main" id="{B74A34EE-2374-C540-A28B-7EA174EF6CD3}"/>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6" name="Picture 25" descr="Shape&#10;&#10;Description automatically generated with medium confidence">
              <a:extLst>
                <a:ext uri="{FF2B5EF4-FFF2-40B4-BE49-F238E27FC236}">
                  <a16:creationId xmlns:a16="http://schemas.microsoft.com/office/drawing/2014/main" id="{DD8FAC54-9232-E045-A6B7-23DF76A8477D}"/>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7" name="Picture 26" descr="Shape&#10;&#10;Description automatically generated with medium confidence">
              <a:extLst>
                <a:ext uri="{FF2B5EF4-FFF2-40B4-BE49-F238E27FC236}">
                  <a16:creationId xmlns:a16="http://schemas.microsoft.com/office/drawing/2014/main" id="{A13715AD-0039-314E-8903-50DEE005C462}"/>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28" name="Picture 27" descr="A black and white striped pattern&#10;&#10;Description automatically generated with medium confidence">
            <a:extLst>
              <a:ext uri="{FF2B5EF4-FFF2-40B4-BE49-F238E27FC236}">
                <a16:creationId xmlns:a16="http://schemas.microsoft.com/office/drawing/2014/main" id="{5685DB8C-F3D0-1B4B-A9D3-82E6EAF33DD7}"/>
              </a:ext>
            </a:extLst>
          </p:cNvPr>
          <p:cNvPicPr>
            <a:picLocks noChangeAspect="1"/>
          </p:cNvPicPr>
          <p:nvPr userDrawn="1"/>
        </p:nvPicPr>
        <p:blipFill rotWithShape="1">
          <a:blip r:embed="rId3"/>
          <a:srcRect l="-82519" t="12958" r="82519" b="27582"/>
          <a:stretch/>
        </p:blipFill>
        <p:spPr>
          <a:xfrm>
            <a:off x="4811297" y="1227"/>
            <a:ext cx="7348110" cy="5922690"/>
          </a:xfrm>
          <a:prstGeom prst="rect">
            <a:avLst/>
          </a:prstGeom>
        </p:spPr>
      </p:pic>
    </p:spTree>
    <p:extLst>
      <p:ext uri="{BB962C8B-B14F-4D97-AF65-F5344CB8AC3E}">
        <p14:creationId xmlns:p14="http://schemas.microsoft.com/office/powerpoint/2010/main" val="30680760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Divider Slide - Purpl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7F2DAECA-6A8B-594E-B1E4-23E33E8E629F}"/>
              </a:ext>
            </a:extLst>
          </p:cNvPr>
          <p:cNvSpPr/>
          <p:nvPr userDrawn="1"/>
        </p:nvSpPr>
        <p:spPr>
          <a:xfrm>
            <a:off x="0" y="0"/>
            <a:ext cx="12192000" cy="5502729"/>
          </a:xfrm>
          <a:prstGeom prst="rect">
            <a:avLst/>
          </a:prstGeom>
          <a:solidFill>
            <a:srgbClr val="79527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a:p>
            <a:pPr marL="900430" marR="878205" algn="r">
              <a:lnSpc>
                <a:spcPts val="4000"/>
              </a:lnSpc>
              <a:spcAft>
                <a:spcPts val="900"/>
              </a:spcAft>
            </a:pPr>
            <a:r>
              <a:rPr lang="en-IE" sz="2000" dirty="0">
                <a:solidFill>
                  <a:srgbClr val="FFFFFF"/>
                </a:solidFill>
                <a:effectLst/>
                <a:ea typeface="Calibri" panose="020F0502020204030204" pitchFamily="34" charset="0"/>
                <a:cs typeface="Times New Roman" panose="02020603050405020304" pitchFamily="18" charset="0"/>
              </a:rPr>
              <a:t> </a:t>
            </a:r>
            <a:endParaRPr lang="en-IE" sz="1000" dirty="0">
              <a:solidFill>
                <a:srgbClr val="7F7F7F"/>
              </a:solidFill>
              <a:effectLst/>
              <a:ea typeface="Calibri" panose="020F0502020204030204" pitchFamily="34" charset="0"/>
              <a:cs typeface="Times New Roman" panose="02020603050405020304" pitchFamily="18" charset="0"/>
            </a:endParaRPr>
          </a:p>
        </p:txBody>
      </p:sp>
      <p:sp>
        <p:nvSpPr>
          <p:cNvPr id="17" name="Text Placeholder 23">
            <a:extLst>
              <a:ext uri="{FF2B5EF4-FFF2-40B4-BE49-F238E27FC236}">
                <a16:creationId xmlns:a16="http://schemas.microsoft.com/office/drawing/2014/main" id="{E58D2A95-2D21-B044-98BE-78D2FE830943}"/>
              </a:ext>
            </a:extLst>
          </p:cNvPr>
          <p:cNvSpPr>
            <a:spLocks noGrp="1"/>
          </p:cNvSpPr>
          <p:nvPr>
            <p:ph type="body" sz="quarter" idx="16" hasCustomPrompt="1"/>
          </p:nvPr>
        </p:nvSpPr>
        <p:spPr>
          <a:xfrm>
            <a:off x="666708" y="752638"/>
            <a:ext cx="4329835" cy="1647662"/>
          </a:xfrm>
        </p:spPr>
        <p:txBody>
          <a:bodyPr>
            <a:normAutofit/>
          </a:bodyPr>
          <a:lstStyle>
            <a:lvl1pPr marL="0" indent="0" algn="l">
              <a:spcBef>
                <a:spcPts val="300"/>
              </a:spcBef>
              <a:buNone/>
              <a:defRPr sz="4800" b="0" i="0">
                <a:solidFill>
                  <a:schemeClr val="bg1"/>
                </a:solidFill>
                <a:latin typeface="+mn-lt"/>
              </a:defRPr>
            </a:lvl1pPr>
          </a:lstStyle>
          <a:p>
            <a:pPr lvl="0"/>
            <a:r>
              <a:rPr lang="en-US" dirty="0"/>
              <a:t>Divider Slide</a:t>
            </a:r>
          </a:p>
        </p:txBody>
      </p:sp>
      <p:grpSp>
        <p:nvGrpSpPr>
          <p:cNvPr id="19" name="Group 18">
            <a:extLst>
              <a:ext uri="{FF2B5EF4-FFF2-40B4-BE49-F238E27FC236}">
                <a16:creationId xmlns:a16="http://schemas.microsoft.com/office/drawing/2014/main" id="{0B3AA866-09BE-3E45-AC4B-5DCA1538509A}"/>
              </a:ext>
            </a:extLst>
          </p:cNvPr>
          <p:cNvGrpSpPr/>
          <p:nvPr userDrawn="1"/>
        </p:nvGrpSpPr>
        <p:grpSpPr>
          <a:xfrm>
            <a:off x="8448790" y="6057987"/>
            <a:ext cx="3144242" cy="374574"/>
            <a:chOff x="301128" y="6151084"/>
            <a:chExt cx="3144242" cy="374574"/>
          </a:xfrm>
        </p:grpSpPr>
        <p:pic>
          <p:nvPicPr>
            <p:cNvPr id="20" name="Picture 19" descr="Shape&#10;&#10;Description automatically generated with medium confidence">
              <a:extLst>
                <a:ext uri="{FF2B5EF4-FFF2-40B4-BE49-F238E27FC236}">
                  <a16:creationId xmlns:a16="http://schemas.microsoft.com/office/drawing/2014/main" id="{FAE41CC1-EDB3-2548-A91C-4CBFE25D6E91}"/>
                </a:ext>
              </a:extLst>
            </p:cNvPr>
            <p:cNvPicPr>
              <a:picLocks noChangeAspect="1"/>
            </p:cNvPicPr>
            <p:nvPr userDrawn="1"/>
          </p:nvPicPr>
          <p:blipFill rotWithShape="1">
            <a:blip r:embed="rId2"/>
            <a:srcRect l="-126" t="34675" r="96166" b="30712"/>
            <a:stretch/>
          </p:blipFill>
          <p:spPr>
            <a:xfrm>
              <a:off x="301128" y="6151084"/>
              <a:ext cx="286437" cy="374574"/>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33839A09-B16C-214F-B447-EF3CBEBB9B07}"/>
                </a:ext>
              </a:extLst>
            </p:cNvPr>
            <p:cNvPicPr>
              <a:picLocks noChangeAspect="1"/>
            </p:cNvPicPr>
            <p:nvPr userDrawn="1"/>
          </p:nvPicPr>
          <p:blipFill rotWithShape="1">
            <a:blip r:embed="rId2"/>
            <a:srcRect l="4706" t="36094" r="60657" b="26595"/>
            <a:stretch/>
          </p:blipFill>
          <p:spPr>
            <a:xfrm>
              <a:off x="598968" y="6190727"/>
              <a:ext cx="1832298" cy="295289"/>
            </a:xfrm>
            <a:prstGeom prst="rect">
              <a:avLst/>
            </a:prstGeom>
          </p:spPr>
        </p:pic>
        <p:pic>
          <p:nvPicPr>
            <p:cNvPr id="23" name="Picture 22" descr="Shape&#10;&#10;Description automatically generated with medium confidence">
              <a:extLst>
                <a:ext uri="{FF2B5EF4-FFF2-40B4-BE49-F238E27FC236}">
                  <a16:creationId xmlns:a16="http://schemas.microsoft.com/office/drawing/2014/main" id="{345CABEE-DC0A-C74D-BFF6-3BC5266AD05C}"/>
                </a:ext>
              </a:extLst>
            </p:cNvPr>
            <p:cNvPicPr>
              <a:picLocks noChangeAspect="1"/>
            </p:cNvPicPr>
            <p:nvPr userDrawn="1"/>
          </p:nvPicPr>
          <p:blipFill rotWithShape="1">
            <a:blip r:embed="rId2"/>
            <a:srcRect l="81067" t="46853" r="-424" b="22085"/>
            <a:stretch/>
          </p:blipFill>
          <p:spPr>
            <a:xfrm>
              <a:off x="2421327" y="6245274"/>
              <a:ext cx="1024043" cy="245829"/>
            </a:xfrm>
            <a:prstGeom prst="rect">
              <a:avLst/>
            </a:prstGeom>
          </p:spPr>
        </p:pic>
      </p:grpSp>
      <p:pic>
        <p:nvPicPr>
          <p:cNvPr id="3" name="Picture 2" descr="A black and white striped pattern&#10;&#10;Description automatically generated with medium confidence">
            <a:extLst>
              <a:ext uri="{FF2B5EF4-FFF2-40B4-BE49-F238E27FC236}">
                <a16:creationId xmlns:a16="http://schemas.microsoft.com/office/drawing/2014/main" id="{80B169DF-B0DD-EE45-9740-3EACBD7C0483}"/>
              </a:ext>
            </a:extLst>
          </p:cNvPr>
          <p:cNvPicPr>
            <a:picLocks noChangeAspect="1"/>
          </p:cNvPicPr>
          <p:nvPr userDrawn="1"/>
        </p:nvPicPr>
        <p:blipFill rotWithShape="1">
          <a:blip r:embed="rId3"/>
          <a:srcRect l="-25172" t="20705" r="18173" b="15673"/>
          <a:stretch/>
        </p:blipFill>
        <p:spPr>
          <a:xfrm>
            <a:off x="5333853" y="1227"/>
            <a:ext cx="6825554" cy="5501502"/>
          </a:xfrm>
          <a:prstGeom prst="rect">
            <a:avLst/>
          </a:prstGeom>
        </p:spPr>
      </p:pic>
    </p:spTree>
    <p:extLst>
      <p:ext uri="{BB962C8B-B14F-4D97-AF65-F5344CB8AC3E}">
        <p14:creationId xmlns:p14="http://schemas.microsoft.com/office/powerpoint/2010/main" val="2327072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FCF08A-D72B-666B-86FB-723215BF3FD7}"/>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4F8DF139-D5A9-97C9-9C41-C7568FDF202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358CAA74-6D45-8BC9-FFD3-3B98E168BF26}"/>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5" name="Footer Placeholder 4">
            <a:extLst>
              <a:ext uri="{FF2B5EF4-FFF2-40B4-BE49-F238E27FC236}">
                <a16:creationId xmlns:a16="http://schemas.microsoft.com/office/drawing/2014/main" id="{7A84960C-D44A-7FA4-48B1-46F86CD26B9E}"/>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2D817519-91C8-3798-32B9-0B23AEBD901A}"/>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4022484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A535D-B4C5-A75A-0AC5-EB82FF7833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E"/>
          </a:p>
        </p:txBody>
      </p:sp>
      <p:sp>
        <p:nvSpPr>
          <p:cNvPr id="3" name="Text Placeholder 2">
            <a:extLst>
              <a:ext uri="{FF2B5EF4-FFF2-40B4-BE49-F238E27FC236}">
                <a16:creationId xmlns:a16="http://schemas.microsoft.com/office/drawing/2014/main" id="{A30CB697-1C3C-EA72-EB6A-9C03C3A5D0D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6AF0A8D-6FC5-0C79-E2A0-A1FADC9D3376}"/>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5" name="Footer Placeholder 4">
            <a:extLst>
              <a:ext uri="{FF2B5EF4-FFF2-40B4-BE49-F238E27FC236}">
                <a16:creationId xmlns:a16="http://schemas.microsoft.com/office/drawing/2014/main" id="{63BEA8F7-5B19-C3E3-FF3B-73F274AD26B8}"/>
              </a:ext>
            </a:extLst>
          </p:cNvPr>
          <p:cNvSpPr>
            <a:spLocks noGrp="1"/>
          </p:cNvSpPr>
          <p:nvPr>
            <p:ph type="ftr" sz="quarter" idx="11"/>
          </p:nvPr>
        </p:nvSpPr>
        <p:spPr/>
        <p:txBody>
          <a:bodyPr/>
          <a:lstStyle/>
          <a:p>
            <a:endParaRPr lang="en-IE"/>
          </a:p>
        </p:txBody>
      </p:sp>
      <p:sp>
        <p:nvSpPr>
          <p:cNvPr id="6" name="Slide Number Placeholder 5">
            <a:extLst>
              <a:ext uri="{FF2B5EF4-FFF2-40B4-BE49-F238E27FC236}">
                <a16:creationId xmlns:a16="http://schemas.microsoft.com/office/drawing/2014/main" id="{2EB7A34A-F45E-F194-FB37-35AF2CC7F5CE}"/>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315275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BD0BCC-36AA-F0B2-7889-689D172EC575}"/>
              </a:ext>
            </a:extLst>
          </p:cNvPr>
          <p:cNvSpPr>
            <a:spLocks noGrp="1"/>
          </p:cNvSpPr>
          <p:nvPr>
            <p:ph type="title"/>
          </p:nvPr>
        </p:nvSpPr>
        <p:spPr/>
        <p:txBody>
          <a:bodyPr/>
          <a:lstStyle/>
          <a:p>
            <a:r>
              <a:rPr lang="en-US"/>
              <a:t>Click to edit Master title style</a:t>
            </a:r>
            <a:endParaRPr lang="en-IE"/>
          </a:p>
        </p:txBody>
      </p:sp>
      <p:sp>
        <p:nvSpPr>
          <p:cNvPr id="3" name="Content Placeholder 2">
            <a:extLst>
              <a:ext uri="{FF2B5EF4-FFF2-40B4-BE49-F238E27FC236}">
                <a16:creationId xmlns:a16="http://schemas.microsoft.com/office/drawing/2014/main" id="{A51D9056-20D6-90A3-7D2B-FF8026B3533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Content Placeholder 3">
            <a:extLst>
              <a:ext uri="{FF2B5EF4-FFF2-40B4-BE49-F238E27FC236}">
                <a16:creationId xmlns:a16="http://schemas.microsoft.com/office/drawing/2014/main" id="{280C3E28-BF9B-3F06-7AE6-969A6EA6347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Date Placeholder 4">
            <a:extLst>
              <a:ext uri="{FF2B5EF4-FFF2-40B4-BE49-F238E27FC236}">
                <a16:creationId xmlns:a16="http://schemas.microsoft.com/office/drawing/2014/main" id="{0692035D-9839-ECC1-9235-C73E8FDF51F8}"/>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6" name="Footer Placeholder 5">
            <a:extLst>
              <a:ext uri="{FF2B5EF4-FFF2-40B4-BE49-F238E27FC236}">
                <a16:creationId xmlns:a16="http://schemas.microsoft.com/office/drawing/2014/main" id="{C21654F8-25C4-4130-931D-5EAC072077CB}"/>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02F79DE6-6E1F-411D-D4F9-7717A44BF30D}"/>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1459245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57DCD-22B7-10E1-8E73-B7E5EE997B0C}"/>
              </a:ext>
            </a:extLst>
          </p:cNvPr>
          <p:cNvSpPr>
            <a:spLocks noGrp="1"/>
          </p:cNvSpPr>
          <p:nvPr>
            <p:ph type="title"/>
          </p:nvPr>
        </p:nvSpPr>
        <p:spPr>
          <a:xfrm>
            <a:off x="839788" y="365125"/>
            <a:ext cx="10515600" cy="1325563"/>
          </a:xfrm>
        </p:spPr>
        <p:txBody>
          <a:bodyPr/>
          <a:lstStyle/>
          <a:p>
            <a:r>
              <a:rPr lang="en-US"/>
              <a:t>Click to edit Master title style</a:t>
            </a:r>
            <a:endParaRPr lang="en-IE"/>
          </a:p>
        </p:txBody>
      </p:sp>
      <p:sp>
        <p:nvSpPr>
          <p:cNvPr id="3" name="Text Placeholder 2">
            <a:extLst>
              <a:ext uri="{FF2B5EF4-FFF2-40B4-BE49-F238E27FC236}">
                <a16:creationId xmlns:a16="http://schemas.microsoft.com/office/drawing/2014/main" id="{0E3C5565-819F-7784-2FDA-E52616B75C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353E1E8-9F49-33FB-CB27-3E898DFEC6F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5" name="Text Placeholder 4">
            <a:extLst>
              <a:ext uri="{FF2B5EF4-FFF2-40B4-BE49-F238E27FC236}">
                <a16:creationId xmlns:a16="http://schemas.microsoft.com/office/drawing/2014/main" id="{996ACF9C-568E-904B-0B1E-C215CC2D37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F9C553B-4524-3F36-3BA7-3052C1F2B86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7" name="Date Placeholder 6">
            <a:extLst>
              <a:ext uri="{FF2B5EF4-FFF2-40B4-BE49-F238E27FC236}">
                <a16:creationId xmlns:a16="http://schemas.microsoft.com/office/drawing/2014/main" id="{BB8223F3-2DD9-EF46-9D8C-6BAB179BD1ED}"/>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8" name="Footer Placeholder 7">
            <a:extLst>
              <a:ext uri="{FF2B5EF4-FFF2-40B4-BE49-F238E27FC236}">
                <a16:creationId xmlns:a16="http://schemas.microsoft.com/office/drawing/2014/main" id="{1CCC483C-CFF6-9635-C1AD-DDEC847A3F95}"/>
              </a:ext>
            </a:extLst>
          </p:cNvPr>
          <p:cNvSpPr>
            <a:spLocks noGrp="1"/>
          </p:cNvSpPr>
          <p:nvPr>
            <p:ph type="ftr" sz="quarter" idx="11"/>
          </p:nvPr>
        </p:nvSpPr>
        <p:spPr/>
        <p:txBody>
          <a:bodyPr/>
          <a:lstStyle/>
          <a:p>
            <a:endParaRPr lang="en-IE"/>
          </a:p>
        </p:txBody>
      </p:sp>
      <p:sp>
        <p:nvSpPr>
          <p:cNvPr id="9" name="Slide Number Placeholder 8">
            <a:extLst>
              <a:ext uri="{FF2B5EF4-FFF2-40B4-BE49-F238E27FC236}">
                <a16:creationId xmlns:a16="http://schemas.microsoft.com/office/drawing/2014/main" id="{70A75B34-B4BE-9998-C9DF-DC235C1F90B1}"/>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467574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4D3D8B-84FE-D713-CD13-431A0B2C9B96}"/>
              </a:ext>
            </a:extLst>
          </p:cNvPr>
          <p:cNvSpPr>
            <a:spLocks noGrp="1"/>
          </p:cNvSpPr>
          <p:nvPr>
            <p:ph type="title"/>
          </p:nvPr>
        </p:nvSpPr>
        <p:spPr/>
        <p:txBody>
          <a:bodyPr/>
          <a:lstStyle/>
          <a:p>
            <a:r>
              <a:rPr lang="en-US"/>
              <a:t>Click to edit Master title style</a:t>
            </a:r>
            <a:endParaRPr lang="en-IE"/>
          </a:p>
        </p:txBody>
      </p:sp>
      <p:sp>
        <p:nvSpPr>
          <p:cNvPr id="3" name="Date Placeholder 2">
            <a:extLst>
              <a:ext uri="{FF2B5EF4-FFF2-40B4-BE49-F238E27FC236}">
                <a16:creationId xmlns:a16="http://schemas.microsoft.com/office/drawing/2014/main" id="{D8883D52-88D2-460E-FD33-F4DD17D0B60F}"/>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4" name="Footer Placeholder 3">
            <a:extLst>
              <a:ext uri="{FF2B5EF4-FFF2-40B4-BE49-F238E27FC236}">
                <a16:creationId xmlns:a16="http://schemas.microsoft.com/office/drawing/2014/main" id="{9ACE8315-303A-8295-7BD0-6D88EE8435DC}"/>
              </a:ext>
            </a:extLst>
          </p:cNvPr>
          <p:cNvSpPr>
            <a:spLocks noGrp="1"/>
          </p:cNvSpPr>
          <p:nvPr>
            <p:ph type="ftr" sz="quarter" idx="11"/>
          </p:nvPr>
        </p:nvSpPr>
        <p:spPr/>
        <p:txBody>
          <a:bodyPr/>
          <a:lstStyle/>
          <a:p>
            <a:endParaRPr lang="en-IE"/>
          </a:p>
        </p:txBody>
      </p:sp>
      <p:sp>
        <p:nvSpPr>
          <p:cNvPr id="5" name="Slide Number Placeholder 4">
            <a:extLst>
              <a:ext uri="{FF2B5EF4-FFF2-40B4-BE49-F238E27FC236}">
                <a16:creationId xmlns:a16="http://schemas.microsoft.com/office/drawing/2014/main" id="{C96B8F83-466C-537B-7601-D151348CA27E}"/>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897262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195410F-999A-87A8-3CBF-15A462615078}"/>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3" name="Footer Placeholder 2">
            <a:extLst>
              <a:ext uri="{FF2B5EF4-FFF2-40B4-BE49-F238E27FC236}">
                <a16:creationId xmlns:a16="http://schemas.microsoft.com/office/drawing/2014/main" id="{4D9D1D97-82E2-3341-99F9-F4BE8E617447}"/>
              </a:ext>
            </a:extLst>
          </p:cNvPr>
          <p:cNvSpPr>
            <a:spLocks noGrp="1"/>
          </p:cNvSpPr>
          <p:nvPr>
            <p:ph type="ftr" sz="quarter" idx="11"/>
          </p:nvPr>
        </p:nvSpPr>
        <p:spPr/>
        <p:txBody>
          <a:bodyPr/>
          <a:lstStyle/>
          <a:p>
            <a:endParaRPr lang="en-IE"/>
          </a:p>
        </p:txBody>
      </p:sp>
      <p:sp>
        <p:nvSpPr>
          <p:cNvPr id="4" name="Slide Number Placeholder 3">
            <a:extLst>
              <a:ext uri="{FF2B5EF4-FFF2-40B4-BE49-F238E27FC236}">
                <a16:creationId xmlns:a16="http://schemas.microsoft.com/office/drawing/2014/main" id="{FB0D0A9F-E072-CCCB-6EF9-376187085456}"/>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1617916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079C41-9142-CF74-B18C-445F7AFB75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Content Placeholder 2">
            <a:extLst>
              <a:ext uri="{FF2B5EF4-FFF2-40B4-BE49-F238E27FC236}">
                <a16:creationId xmlns:a16="http://schemas.microsoft.com/office/drawing/2014/main" id="{8D3BFD4B-F3B6-3D96-096C-65F8ADACE5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Text Placeholder 3">
            <a:extLst>
              <a:ext uri="{FF2B5EF4-FFF2-40B4-BE49-F238E27FC236}">
                <a16:creationId xmlns:a16="http://schemas.microsoft.com/office/drawing/2014/main" id="{AAEED369-8964-A055-83C3-7D7A88F755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36D5F2-F7A7-8933-57B0-005753FEECBE}"/>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6" name="Footer Placeholder 5">
            <a:extLst>
              <a:ext uri="{FF2B5EF4-FFF2-40B4-BE49-F238E27FC236}">
                <a16:creationId xmlns:a16="http://schemas.microsoft.com/office/drawing/2014/main" id="{EDA9BF3E-02D4-0A99-1CDE-A6B25165418C}"/>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5BDDE29D-024F-9E43-0145-B7E16D273A0A}"/>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523616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D98F43-CF6F-514D-08C8-072532DDF57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E"/>
          </a:p>
        </p:txBody>
      </p:sp>
      <p:sp>
        <p:nvSpPr>
          <p:cNvPr id="3" name="Picture Placeholder 2">
            <a:extLst>
              <a:ext uri="{FF2B5EF4-FFF2-40B4-BE49-F238E27FC236}">
                <a16:creationId xmlns:a16="http://schemas.microsoft.com/office/drawing/2014/main" id="{FB1D8CBC-7F32-A636-BD12-D5AAF72FF6E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E"/>
          </a:p>
        </p:txBody>
      </p:sp>
      <p:sp>
        <p:nvSpPr>
          <p:cNvPr id="4" name="Text Placeholder 3">
            <a:extLst>
              <a:ext uri="{FF2B5EF4-FFF2-40B4-BE49-F238E27FC236}">
                <a16:creationId xmlns:a16="http://schemas.microsoft.com/office/drawing/2014/main" id="{9DB88C5F-B9B3-AF62-B62D-2A15E2408D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C6FE278-002D-71BC-D26E-D350B1222CC0}"/>
              </a:ext>
            </a:extLst>
          </p:cNvPr>
          <p:cNvSpPr>
            <a:spLocks noGrp="1"/>
          </p:cNvSpPr>
          <p:nvPr>
            <p:ph type="dt" sz="half" idx="10"/>
          </p:nvPr>
        </p:nvSpPr>
        <p:spPr/>
        <p:txBody>
          <a:bodyPr/>
          <a:lstStyle/>
          <a:p>
            <a:fld id="{55A37B61-C0FB-40B1-B3A6-B9D110D04EAF}" type="datetimeFigureOut">
              <a:rPr lang="en-IE" smtClean="0"/>
              <a:t>29/01/2023</a:t>
            </a:fld>
            <a:endParaRPr lang="en-IE"/>
          </a:p>
        </p:txBody>
      </p:sp>
      <p:sp>
        <p:nvSpPr>
          <p:cNvPr id="6" name="Footer Placeholder 5">
            <a:extLst>
              <a:ext uri="{FF2B5EF4-FFF2-40B4-BE49-F238E27FC236}">
                <a16:creationId xmlns:a16="http://schemas.microsoft.com/office/drawing/2014/main" id="{0591A674-AF87-354E-5442-01B572B8A9CD}"/>
              </a:ext>
            </a:extLst>
          </p:cNvPr>
          <p:cNvSpPr>
            <a:spLocks noGrp="1"/>
          </p:cNvSpPr>
          <p:nvPr>
            <p:ph type="ftr" sz="quarter" idx="11"/>
          </p:nvPr>
        </p:nvSpPr>
        <p:spPr/>
        <p:txBody>
          <a:bodyPr/>
          <a:lstStyle/>
          <a:p>
            <a:endParaRPr lang="en-IE"/>
          </a:p>
        </p:txBody>
      </p:sp>
      <p:sp>
        <p:nvSpPr>
          <p:cNvPr id="7" name="Slide Number Placeholder 6">
            <a:extLst>
              <a:ext uri="{FF2B5EF4-FFF2-40B4-BE49-F238E27FC236}">
                <a16:creationId xmlns:a16="http://schemas.microsoft.com/office/drawing/2014/main" id="{8C5C0048-6F12-9ACF-3938-DB8CC031DD8D}"/>
              </a:ext>
            </a:extLst>
          </p:cNvPr>
          <p:cNvSpPr>
            <a:spLocks noGrp="1"/>
          </p:cNvSpPr>
          <p:nvPr>
            <p:ph type="sldNum" sz="quarter" idx="12"/>
          </p:nvPr>
        </p:nvSpPr>
        <p:spPr/>
        <p:txBody>
          <a:bodyPr/>
          <a:lstStyle/>
          <a:p>
            <a:fld id="{AFDDA003-2A38-438F-8923-F515EA297650}" type="slidenum">
              <a:rPr lang="en-IE" smtClean="0"/>
              <a:t>‹#›</a:t>
            </a:fld>
            <a:endParaRPr lang="en-IE"/>
          </a:p>
        </p:txBody>
      </p:sp>
    </p:spTree>
    <p:extLst>
      <p:ext uri="{BB962C8B-B14F-4D97-AF65-F5344CB8AC3E}">
        <p14:creationId xmlns:p14="http://schemas.microsoft.com/office/powerpoint/2010/main" val="33960782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285EF4-18BD-2C14-3490-0555A990244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E"/>
          </a:p>
        </p:txBody>
      </p:sp>
      <p:sp>
        <p:nvSpPr>
          <p:cNvPr id="3" name="Text Placeholder 2">
            <a:extLst>
              <a:ext uri="{FF2B5EF4-FFF2-40B4-BE49-F238E27FC236}">
                <a16:creationId xmlns:a16="http://schemas.microsoft.com/office/drawing/2014/main" id="{A98F8664-1FBA-2A80-6BA0-B5C6740EF0D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4" name="Date Placeholder 3">
            <a:extLst>
              <a:ext uri="{FF2B5EF4-FFF2-40B4-BE49-F238E27FC236}">
                <a16:creationId xmlns:a16="http://schemas.microsoft.com/office/drawing/2014/main" id="{B9D9E9D5-A463-16F2-B61F-87211E51228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A37B61-C0FB-40B1-B3A6-B9D110D04EAF}" type="datetimeFigureOut">
              <a:rPr lang="en-IE" smtClean="0"/>
              <a:t>29/01/2023</a:t>
            </a:fld>
            <a:endParaRPr lang="en-IE"/>
          </a:p>
        </p:txBody>
      </p:sp>
      <p:sp>
        <p:nvSpPr>
          <p:cNvPr id="5" name="Footer Placeholder 4">
            <a:extLst>
              <a:ext uri="{FF2B5EF4-FFF2-40B4-BE49-F238E27FC236}">
                <a16:creationId xmlns:a16="http://schemas.microsoft.com/office/drawing/2014/main" id="{B3AEA6C7-6E87-485E-319A-A34FA5EBF1A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E"/>
          </a:p>
        </p:txBody>
      </p:sp>
      <p:sp>
        <p:nvSpPr>
          <p:cNvPr id="6" name="Slide Number Placeholder 5">
            <a:extLst>
              <a:ext uri="{FF2B5EF4-FFF2-40B4-BE49-F238E27FC236}">
                <a16:creationId xmlns:a16="http://schemas.microsoft.com/office/drawing/2014/main" id="{4D917E96-D816-0F12-84B9-2AE952CC662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FDDA003-2A38-438F-8923-F515EA297650}" type="slidenum">
              <a:rPr lang="en-IE" smtClean="0"/>
              <a:t>‹#›</a:t>
            </a:fld>
            <a:endParaRPr lang="en-IE"/>
          </a:p>
        </p:txBody>
      </p:sp>
    </p:spTree>
    <p:extLst>
      <p:ext uri="{BB962C8B-B14F-4D97-AF65-F5344CB8AC3E}">
        <p14:creationId xmlns:p14="http://schemas.microsoft.com/office/powerpoint/2010/main" val="20011695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71"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7.xml"/></Relationships>
</file>

<file path=ppt/slides/_rels/slide10.xml.rels><?xml version="1.0" encoding="UTF-8" standalone="yes"?>
<Relationships xmlns="http://schemas.openxmlformats.org/package/2006/relationships"><Relationship Id="rId2" Type="http://schemas.openxmlformats.org/officeDocument/2006/relationships/hyperlink" Target="https://climate-adapt.eea.europa.eu/en/metadata/publications/hyogo-framework-for-action-2005-2015-building-the-resilience-of-nations-and-communities-to-disasters#:~:text=The%20Hyogo%20Framework%20for%20Action,World%20Conference%20on%20Disaster%20Reduction." TargetMode="Externa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www.shareweb.ch/site/disasterriskreduction/themes-and-resources/DOC_themesresources/Themes-and-resources/CH%20Focus%20on%20DRR%20for%20GP2022%20_29042022.pdf" TargetMode="Externa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s://www.bafu.admin.ch/bafu/en/home/topics/climate/info-specialists/adaptation/strategy.html" TargetMode="External"/><Relationship Id="rId2" Type="http://schemas.openxmlformats.org/officeDocument/2006/relationships/hyperlink" Target="https://www.planat.ch/en/2018-strategy?L=1" TargetMode="External"/><Relationship Id="rId1" Type="http://schemas.openxmlformats.org/officeDocument/2006/relationships/slideLayout" Target="../slideLayouts/slideLayout12.xml"/><Relationship Id="rId5" Type="http://schemas.openxmlformats.org/officeDocument/2006/relationships/hyperlink" Target="https://www.planat.ch/en/planat" TargetMode="External"/><Relationship Id="rId4" Type="http://schemas.openxmlformats.org/officeDocument/2006/relationships/hyperlink" Target="https://www.babs.admin.ch/en/aufgabenbabs/ski.html"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babs.admin.ch/en/aufgabenbabs/gefaehrdrisiken/ktgefanalyse.html" TargetMode="External"/><Relationship Id="rId2" Type="http://schemas.openxmlformats.org/officeDocument/2006/relationships/hyperlink" Target="https://www.bafu.admin.ch/bafu/de/home/themen/naturgefahren/fachinformationen/naturgefahren--risikoermittlung-und--bewertung/risikouebersichten.html" TargetMode="Externa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hyperlink" Target="https://www.schutz-vor-naturgefahren.ch/" TargetMode="External"/><Relationship Id="rId3" Type="http://schemas.openxmlformats.org/officeDocument/2006/relationships/hyperlink" Target="https://www.shareweb.ch/site/disasterriskreduction/themes-and-resources/DOC_themesresources/Themes-and-resources/CH%20Focus%20on%20DRR%20for%20GP2022%20_29042022.pdf" TargetMode="External"/><Relationship Id="rId7" Type="http://schemas.openxmlformats.org/officeDocument/2006/relationships/hyperlink" Target="https://www.zurich.ch/de/services/naturgefahren" TargetMode="External"/><Relationship Id="rId2" Type="http://schemas.openxmlformats.org/officeDocument/2006/relationships/hyperlink" Target="https://www.nccs.admin.ch/nccs/en/home/the-nccs/priority-themes/hail-climate-switzerland.html" TargetMode="External"/><Relationship Id="rId1" Type="http://schemas.openxmlformats.org/officeDocument/2006/relationships/slideLayout" Target="../slideLayouts/slideLayout13.xml"/><Relationship Id="rId6" Type="http://schemas.openxmlformats.org/officeDocument/2006/relationships/hyperlink" Target="https://www.hochwasserrisiko.ch/en" TargetMode="External"/><Relationship Id="rId5" Type="http://schemas.openxmlformats.org/officeDocument/2006/relationships/hyperlink" Target="http://www.seismo.ethz.ch/en/knowledge/seismic-hazard-switzerland/" TargetMode="External"/><Relationship Id="rId10" Type="http://schemas.openxmlformats.org/officeDocument/2006/relationships/hyperlink" Target="https://www.bafu.admin.ch/bafu/en/home/topics/natural-hazards/publications-studies/publications/recommendation-spatial-planning-and-natural-hazards.html" TargetMode="External"/><Relationship Id="rId4" Type="http://schemas.openxmlformats.org/officeDocument/2006/relationships/hyperlink" Target="https://www.bafu.admin.ch/bafu/en/home/topics/natural-hazards/info-specialists/hazard-situation-and-land-use/hazard-basics/surface-runoff-risk-map.html" TargetMode="External"/><Relationship Id="rId9" Type="http://schemas.openxmlformats.org/officeDocument/2006/relationships/hyperlink" Target="https://www.eda.admin.ch/deza/en/home/projekte/projekte.filterResults.html/content/dezaprojects/SECO/en/2017/UR01139/phase1?oldPagePath=/content/deza/en/home/projekte/projekte.html"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s://www.natural-hazards.ch/home.html?tab=actualdanger" TargetMode="External"/><Relationship Id="rId3" Type="http://schemas.openxmlformats.org/officeDocument/2006/relationships/hyperlink" Target="https://www.shareweb.ch/site/disasterriskreduction/themes-and-resources/DOC_themesresources/Themes-and-resources/CH%20Focus%20on%20DRR%20for%20GP2022%20_29042022.pdf" TargetMode="External"/><Relationship Id="rId7" Type="http://schemas.openxmlformats.org/officeDocument/2006/relationships/hyperlink" Target="https://gyroconference.no/workspace/interpraevent/documents/IP_2021.pdf" TargetMode="External"/><Relationship Id="rId2" Type="http://schemas.openxmlformats.org/officeDocument/2006/relationships/hyperlink" Target="https://www.bafu.admin.ch/bafu/en/home/topics/major-accidents/publications-studies/publications/koordination-raumplanung-und-stoerfallvorsorge.html" TargetMode="External"/><Relationship Id="rId1" Type="http://schemas.openxmlformats.org/officeDocument/2006/relationships/slideLayout" Target="../slideLayouts/slideLayout13.xml"/><Relationship Id="rId6" Type="http://schemas.openxmlformats.org/officeDocument/2006/relationships/hyperlink" Target="http://www.bafu.admin.ch/mag2020-2-05" TargetMode="External"/><Relationship Id="rId5" Type="http://schemas.openxmlformats.org/officeDocument/2006/relationships/hyperlink" Target="https://vsa.ch/schwammstadt/" TargetMode="External"/><Relationship Id="rId10" Type="http://schemas.openxmlformats.org/officeDocument/2006/relationships/hyperlink" Target="https://www.babs.admin.ch/en/aufgabenbabs/gefaehrdrisiken/ktgefanalyse.html" TargetMode="External"/><Relationship Id="rId4" Type="http://schemas.openxmlformats.org/officeDocument/2006/relationships/hyperlink" Target="https://www.schutz-vor-naturgefahren.ch/spezialist/blog/15-neue-normen-sia-261-und-261-1.html" TargetMode="External"/><Relationship Id="rId9" Type="http://schemas.openxmlformats.org/officeDocument/2006/relationships/hyperlink" Target="https://www.info.gin.admin.ch/bafu_gin/en/home.html"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6.png"/><Relationship Id="rId7" Type="http://schemas.openxmlformats.org/officeDocument/2006/relationships/hyperlink" Target="https://www.apec.org/docs/default-source/publications/2007/4/tourism-risk-management-an-authoritative-guide-to-managing-crisis-in-tourism-december-2006/toc/for-businesses-participants-workbook.pdf?sfvrsn=b4d8ba38_1" TargetMode="External"/><Relationship Id="rId2" Type="http://schemas.openxmlformats.org/officeDocument/2006/relationships/hyperlink" Target="https://www.crisis-response.com/" TargetMode="External"/><Relationship Id="rId1" Type="http://schemas.openxmlformats.org/officeDocument/2006/relationships/slideLayout" Target="../slideLayouts/slideLayout12.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10.png"/><Relationship Id="rId4" Type="http://schemas.openxmlformats.org/officeDocument/2006/relationships/hyperlink" Target="https://www.murrayregionaltourism.com.au/wp-content/uploads/sites/2/Murray-Region-Tourism-Crisis-Management-Plan_18-19_FINAL.pdf" TargetMode="External"/><Relationship Id="rId9" Type="http://schemas.openxmlformats.org/officeDocument/2006/relationships/hyperlink" Target="https://icrtourism.com.au/wp-content/uploads/2013/11/2_Dont-Risk-It-for-RTOs.pdf"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11.png"/><Relationship Id="rId7" Type="http://schemas.openxmlformats.org/officeDocument/2006/relationships/image" Target="../media/image7.png"/><Relationship Id="rId2" Type="http://schemas.openxmlformats.org/officeDocument/2006/relationships/hyperlink" Target="https://www.murrayregionaltourism.com.au/research-resources/strategies-plans/crisis-management-plan/#:~:text=The%20Murray%20Regional%20Tourism%20(MRT,the%20tourism%20industry%20are%20minimised." TargetMode="Externa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hyperlink" Target="https://futureplaceleadership.com/wp-content/uploads/2020/06/Handbook_Crisis-management-for-tourism-destinations.pdf" TargetMode="External"/><Relationship Id="rId10" Type="http://schemas.openxmlformats.org/officeDocument/2006/relationships/image" Target="../media/image13.png"/><Relationship Id="rId4" Type="http://schemas.openxmlformats.org/officeDocument/2006/relationships/hyperlink" Target="https://www.murrayregionaltourism.com.au/wp-content/uploads/sites/2/Murray-Region-Tourism-Crisis-Management-Plan_18-19_FINAL.pdf" TargetMode="External"/><Relationship Id="rId9" Type="http://schemas.openxmlformats.org/officeDocument/2006/relationships/hyperlink" Target="https://www.apec.org/docs/default-source/publications/2007/4/tourism-risk-management-an-authoritative-guide-to-managing-crisis-in-tourism-december-2006/toc/for-businesses-participants-workbook.pdf?sfvrsn=b4d8ba38_1"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hyperlink" Target="https://www.uts.edu.au/sites/default/files/20160329-Beirman-Risk-Crisis-Recovery-Tour-Wholesalers.pdf" TargetMode="External"/><Relationship Id="rId7" Type="http://schemas.openxmlformats.org/officeDocument/2006/relationships/hyperlink" Target="https://www.gov.uk/government/publications/hospitality-strategy-reopening-recovery-resilience" TargetMode="External"/><Relationship Id="rId2" Type="http://schemas.openxmlformats.org/officeDocument/2006/relationships/hyperlink" Target="https://www.murrayregionaltourism.com.au/wp-content/uploads/sites/2/Murray-Region-Tourism-Crisis-Management-Plan_18-19_FINAL.pdf" TargetMode="External"/><Relationship Id="rId1" Type="http://schemas.openxmlformats.org/officeDocument/2006/relationships/slideLayout" Target="../slideLayouts/slideLayout12.xml"/><Relationship Id="rId6" Type="http://schemas.openxmlformats.org/officeDocument/2006/relationships/image" Target="../media/image8.svg"/><Relationship Id="rId5" Type="http://schemas.openxmlformats.org/officeDocument/2006/relationships/image" Target="../media/image7.png"/><Relationship Id="rId10" Type="http://schemas.openxmlformats.org/officeDocument/2006/relationships/image" Target="../media/image16.png"/><Relationship Id="rId4" Type="http://schemas.openxmlformats.org/officeDocument/2006/relationships/hyperlink" Target="https://webunwto.s3.eu-west-1.amazonaws.com/s3fs-public/2022-02/01_croatian-national-tourist-board_0.pdf?J8VZqISgkIrEdx5nqfGIWf6fTfQByCEL" TargetMode="External"/><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hyperlink" Target="https://emra.ie/dubh/wp-content/uploads/2020/05/EMRA_RSES_1.4.5web.pdf" TargetMode="External"/><Relationship Id="rId3" Type="http://schemas.openxmlformats.org/officeDocument/2006/relationships/hyperlink" Target="https://www.murrayregionaltourism.com.au/wp-content/uploads/sites/2/Murray-Region-Tourism-Crisis-Management-Plan_18-19_FINAL.pdf" TargetMode="External"/><Relationship Id="rId7" Type="http://schemas.openxmlformats.org/officeDocument/2006/relationships/image" Target="../media/image18.png"/><Relationship Id="rId12" Type="http://schemas.openxmlformats.org/officeDocument/2006/relationships/image" Target="../media/image20.png"/><Relationship Id="rId2" Type="http://schemas.openxmlformats.org/officeDocument/2006/relationships/image" Target="../media/image17.png"/><Relationship Id="rId1" Type="http://schemas.openxmlformats.org/officeDocument/2006/relationships/slideLayout" Target="../slideLayouts/slideLayout12.xml"/><Relationship Id="rId6" Type="http://schemas.openxmlformats.org/officeDocument/2006/relationships/image" Target="../media/image8.svg"/><Relationship Id="rId11" Type="http://schemas.openxmlformats.org/officeDocument/2006/relationships/hyperlink" Target="https://openknowledge.worldbank.org/bitstream/handle/10986/34348/Rebuilding-Tourism-Competitiveness-Tourism-response-recovery-and-resilience-to-the-COVID-19-crisis.pdf?sequence=5" TargetMode="External"/><Relationship Id="rId5" Type="http://schemas.openxmlformats.org/officeDocument/2006/relationships/image" Target="../media/image7.png"/><Relationship Id="rId10" Type="http://schemas.openxmlformats.org/officeDocument/2006/relationships/hyperlink" Target="https://supports.failteireland.ie/wp-content/uploads/2020/04/2April_FI-130232-CommCovidPPTA4P-AF-FINAL1.pdf" TargetMode="External"/><Relationship Id="rId4" Type="http://schemas.openxmlformats.org/officeDocument/2006/relationships/hyperlink" Target="https://www.tourismwhitsundays.com.au/wp-content/uploads/2021/07/Tourism-Crisis-Communications-Toolkit.pdf" TargetMode="External"/><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3" Type="http://schemas.openxmlformats.org/officeDocument/2006/relationships/hyperlink" Target="https://www.citynationplace.com/the-roadmap-for-sustainable-recovery" TargetMode="External"/><Relationship Id="rId2" Type="http://schemas.openxmlformats.org/officeDocument/2006/relationships/hyperlink" Target="https://webunwto.s3.eu-west-1.amazonaws.com/s3fs-public/2020-05/COVID-19-Tourism-Recovery-TA-Package_8%20May-2020.pdf" TargetMode="External"/><Relationship Id="rId1" Type="http://schemas.openxmlformats.org/officeDocument/2006/relationships/slideLayout" Target="../slideLayouts/slideLayout12.xml"/><Relationship Id="rId6" Type="http://schemas.openxmlformats.org/officeDocument/2006/relationships/hyperlink" Target="https://www.researchgate.net/publication/242581268_Crisis_Planning_Increasing_Effectiveness_Decreasing_Discomfort" TargetMode="External"/><Relationship Id="rId5" Type="http://schemas.openxmlformats.org/officeDocument/2006/relationships/hyperlink" Target="https://www.mdpi.com/2071-1050/13/12/6781" TargetMode="External"/><Relationship Id="rId4" Type="http://schemas.openxmlformats.org/officeDocument/2006/relationships/hyperlink" Target="https://www.bmz.de/resource/blob/119722/edea8c2a791d5c1037992f0e19bdcc80/bmz-corona-hilfspaket-en-web-barrierefrei-data.pdf"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web.cor.europa.eu/ea/News/Pages/challenges-opportunities-European-Alliance-group-event-regional-tourism-recovery-COVID-19.aspx" TargetMode="External"/><Relationship Id="rId3" Type="http://schemas.openxmlformats.org/officeDocument/2006/relationships/hyperlink" Target="https://www.clearrisk.com/risk-management-blog/bid/47395/the-risk-management-process-in-5-steps" TargetMode="External"/><Relationship Id="rId7" Type="http://schemas.openxmlformats.org/officeDocument/2006/relationships/hyperlink" Target="https://www.techtarget.com/searchdisasterrecovery/feature/Terms-to-aid-your-pandemic-recovery-planning-process" TargetMode="External"/><Relationship Id="rId2" Type="http://schemas.openxmlformats.org/officeDocument/2006/relationships/hyperlink" Target="https://www.lucidchart.com/blog/risk-management-process" TargetMode="External"/><Relationship Id="rId1" Type="http://schemas.openxmlformats.org/officeDocument/2006/relationships/slideLayout" Target="../slideLayouts/slideLayout12.xml"/><Relationship Id="rId6" Type="http://schemas.openxmlformats.org/officeDocument/2006/relationships/hyperlink" Target="https://sustain.pata.org/wp-content/uploads/2015/02/Destinations-Participants-English.pdf" TargetMode="External"/><Relationship Id="rId5" Type="http://schemas.openxmlformats.org/officeDocument/2006/relationships/hyperlink" Target="https://sustain.pata.org/wp-content/uploads/2015/02/Introduction-Presentation-English.pdf" TargetMode="External"/><Relationship Id="rId4" Type="http://schemas.openxmlformats.org/officeDocument/2006/relationships/hyperlink" Target="https://sustain.pata.org/wp-content/uploads/2015/03/APEC_Tourism-Risk-Management.pdf"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worldatlas.com/maps/ecuador" TargetMode="External"/><Relationship Id="rId2" Type="http://schemas.openxmlformats.org/officeDocument/2006/relationships/image" Target="../media/image21.jpg"/><Relationship Id="rId1" Type="http://schemas.openxmlformats.org/officeDocument/2006/relationships/slideLayout" Target="../slideLayouts/slideLayout14.xml"/><Relationship Id="rId4" Type="http://schemas.openxmlformats.org/officeDocument/2006/relationships/hyperlink" Target="https://www.worldatlas.com/maps/switzerland"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meteoswiss.admin.ch/home/research-and-cooperation/projects.subpage.html/en/data/projects/2021/weather4un.html?=&amp;pageIndex=0&amp;tab=search_tab" TargetMode="External"/><Relationship Id="rId2" Type="http://schemas.openxmlformats.org/officeDocument/2006/relationships/hyperlink" Target="https://www.alert.swiss/en/app.html" TargetMode="Externa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2B609F8-DA96-FA45-812A-9B7C783F7904}"/>
              </a:ext>
            </a:extLst>
          </p:cNvPr>
          <p:cNvSpPr>
            <a:spLocks noGrp="1"/>
          </p:cNvSpPr>
          <p:nvPr>
            <p:ph type="body" sz="quarter" idx="16"/>
          </p:nvPr>
        </p:nvSpPr>
        <p:spPr>
          <a:xfrm>
            <a:off x="666708" y="752638"/>
            <a:ext cx="6603668" cy="1647662"/>
          </a:xfrm>
        </p:spPr>
        <p:txBody>
          <a:bodyPr>
            <a:noAutofit/>
          </a:bodyPr>
          <a:lstStyle/>
          <a:p>
            <a:pPr>
              <a:lnSpc>
                <a:spcPct val="100000"/>
              </a:lnSpc>
              <a:spcBef>
                <a:spcPts val="0"/>
              </a:spcBef>
            </a:pPr>
            <a:r>
              <a:rPr lang="en-US" sz="4400" dirty="0">
                <a:solidFill>
                  <a:schemeClr val="bg1"/>
                </a:solidFill>
              </a:rPr>
              <a:t>Navigating Tourism Crisis Recovery </a:t>
            </a:r>
          </a:p>
          <a:p>
            <a:pPr>
              <a:lnSpc>
                <a:spcPct val="120000"/>
              </a:lnSpc>
              <a:spcBef>
                <a:spcPts val="0"/>
              </a:spcBef>
            </a:pPr>
            <a:r>
              <a:rPr lang="en-US" sz="3600" i="1" dirty="0">
                <a:solidFill>
                  <a:schemeClr val="bg1"/>
                </a:solidFill>
              </a:rPr>
              <a:t>HEI Curriculum</a:t>
            </a:r>
          </a:p>
          <a:p>
            <a:pPr>
              <a:lnSpc>
                <a:spcPct val="120000"/>
              </a:lnSpc>
              <a:spcBef>
                <a:spcPts val="0"/>
              </a:spcBef>
            </a:pPr>
            <a:endParaRPr lang="en-US" sz="4000" b="1" dirty="0">
              <a:solidFill>
                <a:schemeClr val="bg1"/>
              </a:solidFill>
            </a:endParaRPr>
          </a:p>
          <a:p>
            <a:pPr>
              <a:lnSpc>
                <a:spcPct val="100000"/>
              </a:lnSpc>
              <a:spcBef>
                <a:spcPts val="0"/>
              </a:spcBef>
            </a:pPr>
            <a:r>
              <a:rPr lang="en-US" sz="4000" dirty="0">
                <a:solidFill>
                  <a:schemeClr val="bg1"/>
                </a:solidFill>
              </a:rPr>
              <a:t>Recommended Reference Reading</a:t>
            </a:r>
          </a:p>
        </p:txBody>
      </p:sp>
      <p:grpSp>
        <p:nvGrpSpPr>
          <p:cNvPr id="7" name="Graphic 4">
            <a:extLst>
              <a:ext uri="{FF2B5EF4-FFF2-40B4-BE49-F238E27FC236}">
                <a16:creationId xmlns:a16="http://schemas.microsoft.com/office/drawing/2014/main" id="{A9613885-DBD9-7567-D2A0-85F622325396}"/>
              </a:ext>
            </a:extLst>
          </p:cNvPr>
          <p:cNvGrpSpPr/>
          <p:nvPr/>
        </p:nvGrpSpPr>
        <p:grpSpPr>
          <a:xfrm>
            <a:off x="7569278" y="568045"/>
            <a:ext cx="2608304" cy="2189502"/>
            <a:chOff x="7897444" y="953527"/>
            <a:chExt cx="2608304" cy="2189502"/>
          </a:xfrm>
        </p:grpSpPr>
        <p:grpSp>
          <p:nvGrpSpPr>
            <p:cNvPr id="8" name="Graphic 4">
              <a:extLst>
                <a:ext uri="{FF2B5EF4-FFF2-40B4-BE49-F238E27FC236}">
                  <a16:creationId xmlns:a16="http://schemas.microsoft.com/office/drawing/2014/main" id="{83FAEC07-9FA8-43C5-FD47-CCAAE87C6012}"/>
                </a:ext>
              </a:extLst>
            </p:cNvPr>
            <p:cNvGrpSpPr/>
            <p:nvPr/>
          </p:nvGrpSpPr>
          <p:grpSpPr>
            <a:xfrm>
              <a:off x="7897444" y="953527"/>
              <a:ext cx="2608304" cy="2189502"/>
              <a:chOff x="7897444" y="953527"/>
              <a:chExt cx="2608304" cy="2189502"/>
            </a:xfrm>
          </p:grpSpPr>
          <p:sp>
            <p:nvSpPr>
              <p:cNvPr id="37" name="Freeform 277">
                <a:extLst>
                  <a:ext uri="{FF2B5EF4-FFF2-40B4-BE49-F238E27FC236}">
                    <a16:creationId xmlns:a16="http://schemas.microsoft.com/office/drawing/2014/main" id="{852CDF67-3B63-2FD1-0AE0-31F79E962FCE}"/>
                  </a:ext>
                </a:extLst>
              </p:cNvPr>
              <p:cNvSpPr/>
              <p:nvPr/>
            </p:nvSpPr>
            <p:spPr>
              <a:xfrm>
                <a:off x="9678040" y="980325"/>
                <a:ext cx="296345" cy="1162315"/>
              </a:xfrm>
              <a:custGeom>
                <a:avLst/>
                <a:gdLst>
                  <a:gd name="connsiteX0" fmla="*/ 189497 w 296345"/>
                  <a:gd name="connsiteY0" fmla="*/ 1138436 h 1162315"/>
                  <a:gd name="connsiteX1" fmla="*/ 281179 w 296345"/>
                  <a:gd name="connsiteY1" fmla="*/ 1135548 h 1162315"/>
                  <a:gd name="connsiteX2" fmla="*/ 292007 w 296345"/>
                  <a:gd name="connsiteY2" fmla="*/ 1112086 h 1162315"/>
                  <a:gd name="connsiteX3" fmla="*/ 142936 w 296345"/>
                  <a:gd name="connsiteY3" fmla="*/ 199250 h 1162315"/>
                  <a:gd name="connsiteX4" fmla="*/ 0 w 296345"/>
                  <a:gd name="connsiteY4" fmla="*/ 8 h 1162315"/>
                  <a:gd name="connsiteX5" fmla="*/ 54142 w 296345"/>
                  <a:gd name="connsiteY5" fmla="*/ 299233 h 1162315"/>
                  <a:gd name="connsiteX6" fmla="*/ 189497 w 296345"/>
                  <a:gd name="connsiteY6" fmla="*/ 1138436 h 1162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6345" h="1162315">
                    <a:moveTo>
                      <a:pt x="189497" y="1138436"/>
                    </a:moveTo>
                    <a:cubicBezTo>
                      <a:pt x="198161" y="1182110"/>
                      <a:pt x="245444" y="1156483"/>
                      <a:pt x="281179" y="1135548"/>
                    </a:cubicBezTo>
                    <a:cubicBezTo>
                      <a:pt x="304279" y="1121832"/>
                      <a:pt x="294895" y="1130134"/>
                      <a:pt x="292007" y="1112086"/>
                    </a:cubicBezTo>
                    <a:cubicBezTo>
                      <a:pt x="253746" y="883246"/>
                      <a:pt x="193468" y="425925"/>
                      <a:pt x="142936" y="199250"/>
                    </a:cubicBezTo>
                    <a:cubicBezTo>
                      <a:pt x="124166" y="115150"/>
                      <a:pt x="3971" y="-1075"/>
                      <a:pt x="0" y="8"/>
                    </a:cubicBezTo>
                    <a:cubicBezTo>
                      <a:pt x="18047" y="89161"/>
                      <a:pt x="36456" y="210079"/>
                      <a:pt x="54142" y="299233"/>
                    </a:cubicBezTo>
                    <a:cubicBezTo>
                      <a:pt x="94569" y="506417"/>
                      <a:pt x="149071" y="931613"/>
                      <a:pt x="189497" y="1138436"/>
                    </a:cubicBezTo>
                    <a:close/>
                  </a:path>
                </a:pathLst>
              </a:custGeom>
              <a:solidFill>
                <a:srgbClr val="FFFFFF"/>
              </a:solidFill>
              <a:ln w="3607" cap="flat">
                <a:noFill/>
                <a:prstDash val="solid"/>
                <a:miter/>
              </a:ln>
            </p:spPr>
            <p:txBody>
              <a:bodyPr rtlCol="0" anchor="ctr"/>
              <a:lstStyle/>
              <a:p>
                <a:endParaRPr lang="en-US"/>
              </a:p>
            </p:txBody>
          </p:sp>
          <p:sp>
            <p:nvSpPr>
              <p:cNvPr id="38" name="Freeform 278">
                <a:extLst>
                  <a:ext uri="{FF2B5EF4-FFF2-40B4-BE49-F238E27FC236}">
                    <a16:creationId xmlns:a16="http://schemas.microsoft.com/office/drawing/2014/main" id="{42562D76-210E-DE85-2382-76AC9663E661}"/>
                  </a:ext>
                </a:extLst>
              </p:cNvPr>
              <p:cNvSpPr/>
              <p:nvPr/>
            </p:nvSpPr>
            <p:spPr>
              <a:xfrm>
                <a:off x="8688323" y="973796"/>
                <a:ext cx="1182870" cy="1311721"/>
              </a:xfrm>
              <a:custGeom>
                <a:avLst/>
                <a:gdLst>
                  <a:gd name="connsiteX0" fmla="*/ 952541 w 1182870"/>
                  <a:gd name="connsiteY0" fmla="*/ 308649 h 1311721"/>
                  <a:gd name="connsiteX1" fmla="*/ 972031 w 1182870"/>
                  <a:gd name="connsiteY1" fmla="*/ 728792 h 1311721"/>
                  <a:gd name="connsiteX2" fmla="*/ 946765 w 1182870"/>
                  <a:gd name="connsiteY2" fmla="*/ 839242 h 1311721"/>
                  <a:gd name="connsiteX3" fmla="*/ 909227 w 1182870"/>
                  <a:gd name="connsiteY3" fmla="*/ 903851 h 1311721"/>
                  <a:gd name="connsiteX4" fmla="*/ 860499 w 1182870"/>
                  <a:gd name="connsiteY4" fmla="*/ 952218 h 1311721"/>
                  <a:gd name="connsiteX5" fmla="*/ 780368 w 1182870"/>
                  <a:gd name="connsiteY5" fmla="*/ 998059 h 1311721"/>
                  <a:gd name="connsiteX6" fmla="*/ 330267 w 1182870"/>
                  <a:gd name="connsiteY6" fmla="*/ 1116810 h 1311721"/>
                  <a:gd name="connsiteX7" fmla="*/ 166397 w 1182870"/>
                  <a:gd name="connsiteY7" fmla="*/ 1177810 h 1311721"/>
                  <a:gd name="connsiteX8" fmla="*/ 6859 w 1182870"/>
                  <a:gd name="connsiteY8" fmla="*/ 1210657 h 1311721"/>
                  <a:gd name="connsiteX9" fmla="*/ 0 w 1182870"/>
                  <a:gd name="connsiteY9" fmla="*/ 1311722 h 1311721"/>
                  <a:gd name="connsiteX10" fmla="*/ 46563 w 1182870"/>
                  <a:gd name="connsiteY10" fmla="*/ 1310639 h 1311721"/>
                  <a:gd name="connsiteX11" fmla="*/ 117308 w 1182870"/>
                  <a:gd name="connsiteY11" fmla="*/ 1305225 h 1311721"/>
                  <a:gd name="connsiteX12" fmla="*/ 126693 w 1182870"/>
                  <a:gd name="connsiteY12" fmla="*/ 1304503 h 1311721"/>
                  <a:gd name="connsiteX13" fmla="*/ 134995 w 1182870"/>
                  <a:gd name="connsiteY13" fmla="*/ 1308113 h 1311721"/>
                  <a:gd name="connsiteX14" fmla="*/ 413285 w 1182870"/>
                  <a:gd name="connsiteY14" fmla="*/ 1269491 h 1311721"/>
                  <a:gd name="connsiteX15" fmla="*/ 860860 w 1182870"/>
                  <a:gd name="connsiteY15" fmla="*/ 1205965 h 1311721"/>
                  <a:gd name="connsiteX16" fmla="*/ 898759 w 1182870"/>
                  <a:gd name="connsiteY16" fmla="*/ 1201633 h 1311721"/>
                  <a:gd name="connsiteX17" fmla="*/ 958315 w 1182870"/>
                  <a:gd name="connsiteY17" fmla="*/ 1200189 h 1311721"/>
                  <a:gd name="connsiteX18" fmla="*/ 1013179 w 1182870"/>
                  <a:gd name="connsiteY18" fmla="*/ 1181781 h 1311721"/>
                  <a:gd name="connsiteX19" fmla="*/ 1162972 w 1182870"/>
                  <a:gd name="connsiteY19" fmla="*/ 1166982 h 1311721"/>
                  <a:gd name="connsiteX20" fmla="*/ 1182103 w 1182870"/>
                  <a:gd name="connsiteY20" fmla="*/ 1164816 h 1311721"/>
                  <a:gd name="connsiteX21" fmla="*/ 1181020 w 1182870"/>
                  <a:gd name="connsiteY21" fmla="*/ 1147491 h 1311721"/>
                  <a:gd name="connsiteX22" fmla="*/ 1152505 w 1182870"/>
                  <a:gd name="connsiteY22" fmla="*/ 1038124 h 1311721"/>
                  <a:gd name="connsiteX23" fmla="*/ 1146730 w 1182870"/>
                  <a:gd name="connsiteY23" fmla="*/ 997337 h 1311721"/>
                  <a:gd name="connsiteX24" fmla="*/ 1135901 w 1182870"/>
                  <a:gd name="connsiteY24" fmla="*/ 942112 h 1311721"/>
                  <a:gd name="connsiteX25" fmla="*/ 1020398 w 1182870"/>
                  <a:gd name="connsiteY25" fmla="*/ 254868 h 1311721"/>
                  <a:gd name="connsiteX26" fmla="*/ 978889 w 1182870"/>
                  <a:gd name="connsiteY26" fmla="*/ 42992 h 1311721"/>
                  <a:gd name="connsiteX27" fmla="*/ 976363 w 1182870"/>
                  <a:gd name="connsiteY27" fmla="*/ 28554 h 1311721"/>
                  <a:gd name="connsiteX28" fmla="*/ 935937 w 1182870"/>
                  <a:gd name="connsiteY28" fmla="*/ 1483 h 1311721"/>
                  <a:gd name="connsiteX29" fmla="*/ 927996 w 1182870"/>
                  <a:gd name="connsiteY29" fmla="*/ 2927 h 1311721"/>
                  <a:gd name="connsiteX30" fmla="*/ 925470 w 1182870"/>
                  <a:gd name="connsiteY30" fmla="*/ 3288 h 1311721"/>
                  <a:gd name="connsiteX31" fmla="*/ 921860 w 1182870"/>
                  <a:gd name="connsiteY31" fmla="*/ 4010 h 1311721"/>
                  <a:gd name="connsiteX32" fmla="*/ 913197 w 1182870"/>
                  <a:gd name="connsiteY32" fmla="*/ 5814 h 1311721"/>
                  <a:gd name="connsiteX33" fmla="*/ 905256 w 1182870"/>
                  <a:gd name="connsiteY33" fmla="*/ 7258 h 1311721"/>
                  <a:gd name="connsiteX34" fmla="*/ 899120 w 1182870"/>
                  <a:gd name="connsiteY34" fmla="*/ 8341 h 1311721"/>
                  <a:gd name="connsiteX35" fmla="*/ 891180 w 1182870"/>
                  <a:gd name="connsiteY35" fmla="*/ 9785 h 1311721"/>
                  <a:gd name="connsiteX36" fmla="*/ 890818 w 1182870"/>
                  <a:gd name="connsiteY36" fmla="*/ 9785 h 1311721"/>
                  <a:gd name="connsiteX37" fmla="*/ 890818 w 1182870"/>
                  <a:gd name="connsiteY37" fmla="*/ 9785 h 1311721"/>
                  <a:gd name="connsiteX38" fmla="*/ 881433 w 1182870"/>
                  <a:gd name="connsiteY38" fmla="*/ 11590 h 1311721"/>
                  <a:gd name="connsiteX39" fmla="*/ 952541 w 1182870"/>
                  <a:gd name="connsiteY39" fmla="*/ 308649 h 1311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82870" h="1311721">
                    <a:moveTo>
                      <a:pt x="952541" y="308649"/>
                    </a:moveTo>
                    <a:cubicBezTo>
                      <a:pt x="962286" y="389501"/>
                      <a:pt x="979972" y="647940"/>
                      <a:pt x="972031" y="728792"/>
                    </a:cubicBezTo>
                    <a:cubicBezTo>
                      <a:pt x="965534" y="766331"/>
                      <a:pt x="959760" y="803147"/>
                      <a:pt x="946765" y="839242"/>
                    </a:cubicBezTo>
                    <a:cubicBezTo>
                      <a:pt x="935937" y="861621"/>
                      <a:pt x="923665" y="883277"/>
                      <a:pt x="909227" y="903851"/>
                    </a:cubicBezTo>
                    <a:cubicBezTo>
                      <a:pt x="894066" y="921177"/>
                      <a:pt x="878185" y="937420"/>
                      <a:pt x="860499" y="952218"/>
                    </a:cubicBezTo>
                    <a:cubicBezTo>
                      <a:pt x="835233" y="969905"/>
                      <a:pt x="808162" y="985065"/>
                      <a:pt x="780368" y="998059"/>
                    </a:cubicBezTo>
                    <a:cubicBezTo>
                      <a:pt x="698433" y="1028739"/>
                      <a:pt x="419060" y="1095154"/>
                      <a:pt x="330267" y="1116810"/>
                    </a:cubicBezTo>
                    <a:cubicBezTo>
                      <a:pt x="255190" y="1135219"/>
                      <a:pt x="241835" y="1159041"/>
                      <a:pt x="166397" y="1177810"/>
                    </a:cubicBezTo>
                    <a:cubicBezTo>
                      <a:pt x="118391" y="1189722"/>
                      <a:pt x="55586" y="1200911"/>
                      <a:pt x="6859" y="1210657"/>
                    </a:cubicBezTo>
                    <a:cubicBezTo>
                      <a:pt x="16964" y="1231592"/>
                      <a:pt x="20574" y="1277432"/>
                      <a:pt x="0" y="1311722"/>
                    </a:cubicBezTo>
                    <a:cubicBezTo>
                      <a:pt x="7219" y="1311722"/>
                      <a:pt x="34651" y="1311361"/>
                      <a:pt x="46563" y="1310639"/>
                    </a:cubicBezTo>
                    <a:cubicBezTo>
                      <a:pt x="64971" y="1309556"/>
                      <a:pt x="88793" y="1307751"/>
                      <a:pt x="117308" y="1305225"/>
                    </a:cubicBezTo>
                    <a:cubicBezTo>
                      <a:pt x="120557" y="1304864"/>
                      <a:pt x="123444" y="1304864"/>
                      <a:pt x="126693" y="1304503"/>
                    </a:cubicBezTo>
                    <a:cubicBezTo>
                      <a:pt x="126693" y="1304503"/>
                      <a:pt x="134995" y="1308113"/>
                      <a:pt x="134995" y="1308113"/>
                    </a:cubicBezTo>
                    <a:cubicBezTo>
                      <a:pt x="274681" y="1295479"/>
                      <a:pt x="273598" y="1285012"/>
                      <a:pt x="413285" y="1269491"/>
                    </a:cubicBezTo>
                    <a:cubicBezTo>
                      <a:pt x="562356" y="1253249"/>
                      <a:pt x="711788" y="1222207"/>
                      <a:pt x="860860" y="1205965"/>
                    </a:cubicBezTo>
                    <a:cubicBezTo>
                      <a:pt x="873493" y="1204521"/>
                      <a:pt x="886126" y="1203077"/>
                      <a:pt x="898759" y="1201633"/>
                    </a:cubicBezTo>
                    <a:cubicBezTo>
                      <a:pt x="918611" y="1199467"/>
                      <a:pt x="938824" y="1204521"/>
                      <a:pt x="958315" y="1200189"/>
                    </a:cubicBezTo>
                    <a:cubicBezTo>
                      <a:pt x="976724" y="1196219"/>
                      <a:pt x="994771" y="1186473"/>
                      <a:pt x="1013179" y="1181781"/>
                    </a:cubicBezTo>
                    <a:cubicBezTo>
                      <a:pt x="1061907" y="1169148"/>
                      <a:pt x="1112801" y="1162651"/>
                      <a:pt x="1162972" y="1166982"/>
                    </a:cubicBezTo>
                    <a:cubicBezTo>
                      <a:pt x="1173079" y="1167704"/>
                      <a:pt x="1179215" y="1174562"/>
                      <a:pt x="1182103" y="1164816"/>
                    </a:cubicBezTo>
                    <a:cubicBezTo>
                      <a:pt x="1183547" y="1160124"/>
                      <a:pt x="1182824" y="1151822"/>
                      <a:pt x="1181020" y="1147491"/>
                    </a:cubicBezTo>
                    <a:cubicBezTo>
                      <a:pt x="1169470" y="1112479"/>
                      <a:pt x="1163695" y="1073497"/>
                      <a:pt x="1152505" y="1038124"/>
                    </a:cubicBezTo>
                    <a:cubicBezTo>
                      <a:pt x="1148174" y="1024769"/>
                      <a:pt x="1149257" y="1011053"/>
                      <a:pt x="1146730" y="997337"/>
                    </a:cubicBezTo>
                    <a:cubicBezTo>
                      <a:pt x="1143120" y="978928"/>
                      <a:pt x="1139511" y="960520"/>
                      <a:pt x="1135901" y="942112"/>
                    </a:cubicBezTo>
                    <a:cubicBezTo>
                      <a:pt x="1121103" y="868479"/>
                      <a:pt x="1036641" y="336803"/>
                      <a:pt x="1020398" y="254868"/>
                    </a:cubicBezTo>
                    <a:cubicBezTo>
                      <a:pt x="1006321" y="183761"/>
                      <a:pt x="992605" y="114099"/>
                      <a:pt x="978889" y="42992"/>
                    </a:cubicBezTo>
                    <a:cubicBezTo>
                      <a:pt x="977807" y="37578"/>
                      <a:pt x="977084" y="32885"/>
                      <a:pt x="976363" y="28554"/>
                    </a:cubicBezTo>
                    <a:cubicBezTo>
                      <a:pt x="972393" y="4010"/>
                      <a:pt x="971310" y="-3570"/>
                      <a:pt x="935937" y="1483"/>
                    </a:cubicBezTo>
                    <a:cubicBezTo>
                      <a:pt x="933410" y="1844"/>
                      <a:pt x="930523" y="2566"/>
                      <a:pt x="927996" y="2927"/>
                    </a:cubicBezTo>
                    <a:lnTo>
                      <a:pt x="925470" y="3288"/>
                    </a:lnTo>
                    <a:cubicBezTo>
                      <a:pt x="924387" y="3649"/>
                      <a:pt x="922942" y="3649"/>
                      <a:pt x="921860" y="4010"/>
                    </a:cubicBezTo>
                    <a:cubicBezTo>
                      <a:pt x="918972" y="4732"/>
                      <a:pt x="916085" y="5093"/>
                      <a:pt x="913197" y="5814"/>
                    </a:cubicBezTo>
                    <a:lnTo>
                      <a:pt x="905256" y="7258"/>
                    </a:lnTo>
                    <a:cubicBezTo>
                      <a:pt x="903090" y="7619"/>
                      <a:pt x="901285" y="7980"/>
                      <a:pt x="899120" y="8341"/>
                    </a:cubicBezTo>
                    <a:cubicBezTo>
                      <a:pt x="896594" y="8702"/>
                      <a:pt x="893706" y="9424"/>
                      <a:pt x="891180" y="9785"/>
                    </a:cubicBezTo>
                    <a:lnTo>
                      <a:pt x="890818" y="9785"/>
                    </a:lnTo>
                    <a:cubicBezTo>
                      <a:pt x="890818" y="9785"/>
                      <a:pt x="890818" y="9785"/>
                      <a:pt x="890818" y="9785"/>
                    </a:cubicBezTo>
                    <a:cubicBezTo>
                      <a:pt x="891180" y="11590"/>
                      <a:pt x="880712" y="9785"/>
                      <a:pt x="881433" y="11590"/>
                    </a:cubicBezTo>
                    <a:cubicBezTo>
                      <a:pt x="907783" y="108684"/>
                      <a:pt x="937741" y="209750"/>
                      <a:pt x="952541" y="308649"/>
                    </a:cubicBezTo>
                    <a:close/>
                  </a:path>
                </a:pathLst>
              </a:custGeom>
              <a:solidFill>
                <a:srgbClr val="FFFFFF"/>
              </a:solidFill>
              <a:ln w="3607" cap="flat">
                <a:noFill/>
                <a:prstDash val="solid"/>
                <a:miter/>
              </a:ln>
            </p:spPr>
            <p:txBody>
              <a:bodyPr rtlCol="0" anchor="ctr"/>
              <a:lstStyle/>
              <a:p>
                <a:endParaRPr lang="en-US"/>
              </a:p>
            </p:txBody>
          </p:sp>
          <p:sp>
            <p:nvSpPr>
              <p:cNvPr id="39" name="Freeform 279">
                <a:extLst>
                  <a:ext uri="{FF2B5EF4-FFF2-40B4-BE49-F238E27FC236}">
                    <a16:creationId xmlns:a16="http://schemas.microsoft.com/office/drawing/2014/main" id="{217BCED5-455F-DFA7-B99A-F9672AF8867E}"/>
                  </a:ext>
                </a:extLst>
              </p:cNvPr>
              <p:cNvSpPr/>
              <p:nvPr/>
            </p:nvSpPr>
            <p:spPr>
              <a:xfrm>
                <a:off x="8402146" y="986830"/>
                <a:ext cx="1260332" cy="1201751"/>
              </a:xfrm>
              <a:custGeom>
                <a:avLst/>
                <a:gdLst>
                  <a:gd name="connsiteX0" fmla="*/ 300976 w 1260332"/>
                  <a:gd name="connsiteY0" fmla="*/ 1201594 h 1201751"/>
                  <a:gd name="connsiteX1" fmla="*/ 305307 w 1260332"/>
                  <a:gd name="connsiteY1" fmla="*/ 1200872 h 1201751"/>
                  <a:gd name="connsiteX2" fmla="*/ 339236 w 1260332"/>
                  <a:gd name="connsiteY2" fmla="*/ 1195097 h 1201751"/>
                  <a:gd name="connsiteX3" fmla="*/ 403485 w 1260332"/>
                  <a:gd name="connsiteY3" fmla="*/ 1184990 h 1201751"/>
                  <a:gd name="connsiteX4" fmla="*/ 449325 w 1260332"/>
                  <a:gd name="connsiteY4" fmla="*/ 1175606 h 1201751"/>
                  <a:gd name="connsiteX5" fmla="*/ 1062936 w 1260332"/>
                  <a:gd name="connsiteY5" fmla="*/ 988635 h 1201751"/>
                  <a:gd name="connsiteX6" fmla="*/ 1143067 w 1260332"/>
                  <a:gd name="connsiteY6" fmla="*/ 942794 h 1201751"/>
                  <a:gd name="connsiteX7" fmla="*/ 1191794 w 1260332"/>
                  <a:gd name="connsiteY7" fmla="*/ 894428 h 1201751"/>
                  <a:gd name="connsiteX8" fmla="*/ 1229333 w 1260332"/>
                  <a:gd name="connsiteY8" fmla="*/ 829818 h 1201751"/>
                  <a:gd name="connsiteX9" fmla="*/ 1258208 w 1260332"/>
                  <a:gd name="connsiteY9" fmla="*/ 719368 h 1201751"/>
                  <a:gd name="connsiteX10" fmla="*/ 1238718 w 1260332"/>
                  <a:gd name="connsiteY10" fmla="*/ 299225 h 1201751"/>
                  <a:gd name="connsiteX11" fmla="*/ 1175191 w 1260332"/>
                  <a:gd name="connsiteY11" fmla="*/ 6497 h 1201751"/>
                  <a:gd name="connsiteX12" fmla="*/ 1173747 w 1260332"/>
                  <a:gd name="connsiteY12" fmla="*/ 1083 h 1201751"/>
                  <a:gd name="connsiteX13" fmla="*/ 1173386 w 1260332"/>
                  <a:gd name="connsiteY13" fmla="*/ 0 h 1201751"/>
                  <a:gd name="connsiteX14" fmla="*/ 1170859 w 1260332"/>
                  <a:gd name="connsiteY14" fmla="*/ 361 h 1201751"/>
                  <a:gd name="connsiteX15" fmla="*/ 975586 w 1260332"/>
                  <a:gd name="connsiteY15" fmla="*/ 39704 h 1201751"/>
                  <a:gd name="connsiteX16" fmla="*/ 954651 w 1260332"/>
                  <a:gd name="connsiteY16" fmla="*/ 44036 h 1201751"/>
                  <a:gd name="connsiteX17" fmla="*/ 692964 w 1260332"/>
                  <a:gd name="connsiteY17" fmla="*/ 115503 h 1201751"/>
                  <a:gd name="connsiteX18" fmla="*/ 40733 w 1260332"/>
                  <a:gd name="connsiteY18" fmla="*/ 350480 h 1201751"/>
                  <a:gd name="connsiteX19" fmla="*/ 5721 w 1260332"/>
                  <a:gd name="connsiteY19" fmla="*/ 363835 h 1201751"/>
                  <a:gd name="connsiteX20" fmla="*/ 12218 w 1260332"/>
                  <a:gd name="connsiteY20" fmla="*/ 422669 h 1201751"/>
                  <a:gd name="connsiteX21" fmla="*/ 37485 w 1260332"/>
                  <a:gd name="connsiteY21" fmla="*/ 671362 h 1201751"/>
                  <a:gd name="connsiteX22" fmla="*/ 59141 w 1260332"/>
                  <a:gd name="connsiteY22" fmla="*/ 830901 h 1201751"/>
                  <a:gd name="connsiteX23" fmla="*/ 69609 w 1260332"/>
                  <a:gd name="connsiteY23" fmla="*/ 903812 h 1201751"/>
                  <a:gd name="connsiteX24" fmla="*/ 77549 w 1260332"/>
                  <a:gd name="connsiteY24" fmla="*/ 952540 h 1201751"/>
                  <a:gd name="connsiteX25" fmla="*/ 86212 w 1260332"/>
                  <a:gd name="connsiteY25" fmla="*/ 1000907 h 1201751"/>
                  <a:gd name="connsiteX26" fmla="*/ 87295 w 1260332"/>
                  <a:gd name="connsiteY26" fmla="*/ 1006321 h 1201751"/>
                  <a:gd name="connsiteX27" fmla="*/ 88017 w 1260332"/>
                  <a:gd name="connsiteY27" fmla="*/ 1009570 h 1201751"/>
                  <a:gd name="connsiteX28" fmla="*/ 89461 w 1260332"/>
                  <a:gd name="connsiteY28" fmla="*/ 1017511 h 1201751"/>
                  <a:gd name="connsiteX29" fmla="*/ 90182 w 1260332"/>
                  <a:gd name="connsiteY29" fmla="*/ 1021842 h 1201751"/>
                  <a:gd name="connsiteX30" fmla="*/ 91987 w 1260332"/>
                  <a:gd name="connsiteY30" fmla="*/ 1031588 h 1201751"/>
                  <a:gd name="connsiteX31" fmla="*/ 98846 w 1260332"/>
                  <a:gd name="connsiteY31" fmla="*/ 1113162 h 1201751"/>
                  <a:gd name="connsiteX32" fmla="*/ 116893 w 1260332"/>
                  <a:gd name="connsiteY32" fmla="*/ 1175606 h 1201751"/>
                  <a:gd name="connsiteX33" fmla="*/ 119419 w 1260332"/>
                  <a:gd name="connsiteY33" fmla="*/ 1178493 h 1201751"/>
                  <a:gd name="connsiteX34" fmla="*/ 123751 w 1260332"/>
                  <a:gd name="connsiteY34" fmla="*/ 1178854 h 1201751"/>
                  <a:gd name="connsiteX35" fmla="*/ 226621 w 1260332"/>
                  <a:gd name="connsiteY35" fmla="*/ 1176689 h 1201751"/>
                  <a:gd name="connsiteX36" fmla="*/ 248277 w 1260332"/>
                  <a:gd name="connsiteY36" fmla="*/ 1178493 h 1201751"/>
                  <a:gd name="connsiteX37" fmla="*/ 269213 w 1260332"/>
                  <a:gd name="connsiteY37" fmla="*/ 1187517 h 1201751"/>
                  <a:gd name="connsiteX38" fmla="*/ 282567 w 1260332"/>
                  <a:gd name="connsiteY38" fmla="*/ 1197262 h 1201751"/>
                  <a:gd name="connsiteX39" fmla="*/ 300976 w 1260332"/>
                  <a:gd name="connsiteY39" fmla="*/ 1201594 h 1201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60332" h="1201751">
                    <a:moveTo>
                      <a:pt x="300976" y="1201594"/>
                    </a:moveTo>
                    <a:cubicBezTo>
                      <a:pt x="302420" y="1201594"/>
                      <a:pt x="303864" y="1201233"/>
                      <a:pt x="305307" y="1200872"/>
                    </a:cubicBezTo>
                    <a:cubicBezTo>
                      <a:pt x="315414" y="1198706"/>
                      <a:pt x="329130" y="1196902"/>
                      <a:pt x="339236" y="1195097"/>
                    </a:cubicBezTo>
                    <a:cubicBezTo>
                      <a:pt x="360532" y="1191487"/>
                      <a:pt x="382189" y="1188600"/>
                      <a:pt x="403485" y="1184990"/>
                    </a:cubicBezTo>
                    <a:cubicBezTo>
                      <a:pt x="419006" y="1182464"/>
                      <a:pt x="434165" y="1179215"/>
                      <a:pt x="449325" y="1175606"/>
                    </a:cubicBezTo>
                    <a:cubicBezTo>
                      <a:pt x="524402" y="1156836"/>
                      <a:pt x="981362" y="1019315"/>
                      <a:pt x="1062936" y="988635"/>
                    </a:cubicBezTo>
                    <a:cubicBezTo>
                      <a:pt x="1090729" y="975641"/>
                      <a:pt x="1117800" y="960120"/>
                      <a:pt x="1143067" y="942794"/>
                    </a:cubicBezTo>
                    <a:cubicBezTo>
                      <a:pt x="1160391" y="927996"/>
                      <a:pt x="1176634" y="911753"/>
                      <a:pt x="1191794" y="894428"/>
                    </a:cubicBezTo>
                    <a:cubicBezTo>
                      <a:pt x="1205871" y="873854"/>
                      <a:pt x="1218504" y="852197"/>
                      <a:pt x="1229333" y="829818"/>
                    </a:cubicBezTo>
                    <a:cubicBezTo>
                      <a:pt x="1242327" y="794084"/>
                      <a:pt x="1251711" y="756907"/>
                      <a:pt x="1258208" y="719368"/>
                    </a:cubicBezTo>
                    <a:cubicBezTo>
                      <a:pt x="1266510" y="638516"/>
                      <a:pt x="1248463" y="379717"/>
                      <a:pt x="1238718" y="299225"/>
                    </a:cubicBezTo>
                    <a:cubicBezTo>
                      <a:pt x="1223918" y="200326"/>
                      <a:pt x="1201179" y="102870"/>
                      <a:pt x="1175191" y="6497"/>
                    </a:cubicBezTo>
                    <a:cubicBezTo>
                      <a:pt x="1174829" y="4692"/>
                      <a:pt x="1174469" y="2888"/>
                      <a:pt x="1173747" y="1083"/>
                    </a:cubicBezTo>
                    <a:cubicBezTo>
                      <a:pt x="1173747" y="722"/>
                      <a:pt x="1173747" y="361"/>
                      <a:pt x="1173386" y="0"/>
                    </a:cubicBezTo>
                    <a:cubicBezTo>
                      <a:pt x="1172664" y="0"/>
                      <a:pt x="1171581" y="361"/>
                      <a:pt x="1170859" y="361"/>
                    </a:cubicBezTo>
                    <a:cubicBezTo>
                      <a:pt x="1118522" y="10467"/>
                      <a:pt x="1051747" y="23823"/>
                      <a:pt x="975586" y="39704"/>
                    </a:cubicBezTo>
                    <a:cubicBezTo>
                      <a:pt x="968729" y="41148"/>
                      <a:pt x="961510" y="42592"/>
                      <a:pt x="954651" y="44036"/>
                    </a:cubicBezTo>
                    <a:cubicBezTo>
                      <a:pt x="900149" y="55225"/>
                      <a:pt x="710290" y="110450"/>
                      <a:pt x="692964" y="115503"/>
                    </a:cubicBezTo>
                    <a:cubicBezTo>
                      <a:pt x="659036" y="125249"/>
                      <a:pt x="211100" y="307166"/>
                      <a:pt x="40733" y="350480"/>
                    </a:cubicBezTo>
                    <a:cubicBezTo>
                      <a:pt x="30626" y="353007"/>
                      <a:pt x="12579" y="355894"/>
                      <a:pt x="5721" y="363835"/>
                    </a:cubicBezTo>
                    <a:cubicBezTo>
                      <a:pt x="-8717" y="380078"/>
                      <a:pt x="8247" y="404622"/>
                      <a:pt x="12218" y="422669"/>
                    </a:cubicBezTo>
                    <a:cubicBezTo>
                      <a:pt x="17271" y="446492"/>
                      <a:pt x="34236" y="647540"/>
                      <a:pt x="37485" y="671362"/>
                    </a:cubicBezTo>
                    <a:cubicBezTo>
                      <a:pt x="44704" y="724421"/>
                      <a:pt x="51561" y="777842"/>
                      <a:pt x="59141" y="830901"/>
                    </a:cubicBezTo>
                    <a:cubicBezTo>
                      <a:pt x="62390" y="855084"/>
                      <a:pt x="65999" y="879629"/>
                      <a:pt x="69609" y="903812"/>
                    </a:cubicBezTo>
                    <a:cubicBezTo>
                      <a:pt x="72135" y="920055"/>
                      <a:pt x="74662" y="936297"/>
                      <a:pt x="77549" y="952540"/>
                    </a:cubicBezTo>
                    <a:cubicBezTo>
                      <a:pt x="80077" y="968783"/>
                      <a:pt x="82963" y="985025"/>
                      <a:pt x="86212" y="1000907"/>
                    </a:cubicBezTo>
                    <a:cubicBezTo>
                      <a:pt x="86573" y="1002351"/>
                      <a:pt x="86934" y="1004156"/>
                      <a:pt x="87295" y="1006321"/>
                    </a:cubicBezTo>
                    <a:cubicBezTo>
                      <a:pt x="87656" y="1007404"/>
                      <a:pt x="87656" y="1008487"/>
                      <a:pt x="88017" y="1009570"/>
                    </a:cubicBezTo>
                    <a:cubicBezTo>
                      <a:pt x="88378" y="1012096"/>
                      <a:pt x="89100" y="1014623"/>
                      <a:pt x="89461" y="1017511"/>
                    </a:cubicBezTo>
                    <a:cubicBezTo>
                      <a:pt x="89822" y="1018955"/>
                      <a:pt x="89822" y="1020398"/>
                      <a:pt x="90182" y="1021842"/>
                    </a:cubicBezTo>
                    <a:cubicBezTo>
                      <a:pt x="90905" y="1024730"/>
                      <a:pt x="91265" y="1027978"/>
                      <a:pt x="91987" y="1031588"/>
                    </a:cubicBezTo>
                    <a:cubicBezTo>
                      <a:pt x="97041" y="1058298"/>
                      <a:pt x="96319" y="1085730"/>
                      <a:pt x="98846" y="1113162"/>
                    </a:cubicBezTo>
                    <a:cubicBezTo>
                      <a:pt x="100650" y="1134819"/>
                      <a:pt x="105343" y="1156836"/>
                      <a:pt x="116893" y="1175606"/>
                    </a:cubicBezTo>
                    <a:cubicBezTo>
                      <a:pt x="117615" y="1176689"/>
                      <a:pt x="118336" y="1177771"/>
                      <a:pt x="119419" y="1178493"/>
                    </a:cubicBezTo>
                    <a:cubicBezTo>
                      <a:pt x="120863" y="1179215"/>
                      <a:pt x="122307" y="1178854"/>
                      <a:pt x="123751" y="1178854"/>
                    </a:cubicBezTo>
                    <a:cubicBezTo>
                      <a:pt x="158041" y="1175606"/>
                      <a:pt x="192331" y="1175967"/>
                      <a:pt x="226621" y="1176689"/>
                    </a:cubicBezTo>
                    <a:cubicBezTo>
                      <a:pt x="233840" y="1176689"/>
                      <a:pt x="241059" y="1177049"/>
                      <a:pt x="248277" y="1178493"/>
                    </a:cubicBezTo>
                    <a:cubicBezTo>
                      <a:pt x="255858" y="1179937"/>
                      <a:pt x="263077" y="1183186"/>
                      <a:pt x="269213" y="1187517"/>
                    </a:cubicBezTo>
                    <a:cubicBezTo>
                      <a:pt x="273905" y="1190765"/>
                      <a:pt x="277875" y="1194375"/>
                      <a:pt x="282567" y="1197262"/>
                    </a:cubicBezTo>
                    <a:cubicBezTo>
                      <a:pt x="289426" y="1200511"/>
                      <a:pt x="293396" y="1202316"/>
                      <a:pt x="300976" y="1201594"/>
                    </a:cubicBezTo>
                    <a:close/>
                  </a:path>
                </a:pathLst>
              </a:custGeom>
              <a:solidFill>
                <a:srgbClr val="FFFFFF"/>
              </a:solidFill>
              <a:ln w="3607" cap="flat">
                <a:noFill/>
                <a:prstDash val="solid"/>
                <a:miter/>
              </a:ln>
            </p:spPr>
            <p:txBody>
              <a:bodyPr rtlCol="0" anchor="ctr"/>
              <a:lstStyle/>
              <a:p>
                <a:endParaRPr lang="en-US"/>
              </a:p>
            </p:txBody>
          </p:sp>
          <p:sp>
            <p:nvSpPr>
              <p:cNvPr id="40" name="Freeform 280">
                <a:extLst>
                  <a:ext uri="{FF2B5EF4-FFF2-40B4-BE49-F238E27FC236}">
                    <a16:creationId xmlns:a16="http://schemas.microsoft.com/office/drawing/2014/main" id="{8DB5923B-E000-58AD-0F20-B71B7A7F5A0B}"/>
                  </a:ext>
                </a:extLst>
              </p:cNvPr>
              <p:cNvSpPr/>
              <p:nvPr/>
            </p:nvSpPr>
            <p:spPr>
              <a:xfrm>
                <a:off x="7897444" y="953527"/>
                <a:ext cx="2608304" cy="2184086"/>
              </a:xfrm>
              <a:custGeom>
                <a:avLst/>
                <a:gdLst>
                  <a:gd name="connsiteX0" fmla="*/ 2507905 w 2608304"/>
                  <a:gd name="connsiteY0" fmla="*/ 702860 h 2184086"/>
                  <a:gd name="connsiteX1" fmla="*/ 2302165 w 2608304"/>
                  <a:gd name="connsiteY1" fmla="*/ 734985 h 2184086"/>
                  <a:gd name="connsiteX2" fmla="*/ 2333568 w 2608304"/>
                  <a:gd name="connsiteY2" fmla="*/ 1002086 h 2184086"/>
                  <a:gd name="connsiteX3" fmla="*/ 2311550 w 2608304"/>
                  <a:gd name="connsiteY3" fmla="*/ 1034210 h 2184086"/>
                  <a:gd name="connsiteX4" fmla="*/ 2267875 w 2608304"/>
                  <a:gd name="connsiteY4" fmla="*/ 1052618 h 2184086"/>
                  <a:gd name="connsiteX5" fmla="*/ 2065023 w 2608304"/>
                  <a:gd name="connsiteY5" fmla="*/ 1020855 h 2184086"/>
                  <a:gd name="connsiteX6" fmla="*/ 1952407 w 2608304"/>
                  <a:gd name="connsiteY6" fmla="*/ 297877 h 2184086"/>
                  <a:gd name="connsiteX7" fmla="*/ 1908732 w 2608304"/>
                  <a:gd name="connsiteY7" fmla="*/ 149528 h 2184086"/>
                  <a:gd name="connsiteX8" fmla="*/ 1802614 w 2608304"/>
                  <a:gd name="connsiteY8" fmla="*/ 18143 h 2184086"/>
                  <a:gd name="connsiteX9" fmla="*/ 1730425 w 2608304"/>
                  <a:gd name="connsiteY9" fmla="*/ 4427 h 2184086"/>
                  <a:gd name="connsiteX10" fmla="*/ 508979 w 2608304"/>
                  <a:gd name="connsiteY10" fmla="*/ 379451 h 2184086"/>
                  <a:gd name="connsiteX11" fmla="*/ 492014 w 2608304"/>
                  <a:gd name="connsiteY11" fmla="*/ 423126 h 2184086"/>
                  <a:gd name="connsiteX12" fmla="*/ 574671 w 2608304"/>
                  <a:gd name="connsiteY12" fmla="*/ 1032766 h 2184086"/>
                  <a:gd name="connsiteX13" fmla="*/ 577919 w 2608304"/>
                  <a:gd name="connsiteY13" fmla="*/ 1084021 h 2184086"/>
                  <a:gd name="connsiteX14" fmla="*/ 429571 w 2608304"/>
                  <a:gd name="connsiteY14" fmla="*/ 1115062 h 2184086"/>
                  <a:gd name="connsiteX15" fmla="*/ 290245 w 2608304"/>
                  <a:gd name="connsiteY15" fmla="*/ 1067778 h 2184086"/>
                  <a:gd name="connsiteX16" fmla="*/ 316594 w 2608304"/>
                  <a:gd name="connsiteY16" fmla="*/ 1003890 h 2184086"/>
                  <a:gd name="connsiteX17" fmla="*/ 99664 w 2608304"/>
                  <a:gd name="connsiteY17" fmla="*/ 823056 h 2184086"/>
                  <a:gd name="connsiteX18" fmla="*/ 765 w 2608304"/>
                  <a:gd name="connsiteY18" fmla="*/ 982955 h 2184086"/>
                  <a:gd name="connsiteX19" fmla="*/ 176185 w 2608304"/>
                  <a:gd name="connsiteY19" fmla="*/ 1129500 h 2184086"/>
                  <a:gd name="connsiteX20" fmla="*/ 188818 w 2608304"/>
                  <a:gd name="connsiteY20" fmla="*/ 1163068 h 2184086"/>
                  <a:gd name="connsiteX21" fmla="*/ 196760 w 2608304"/>
                  <a:gd name="connsiteY21" fmla="*/ 1260524 h 2184086"/>
                  <a:gd name="connsiteX22" fmla="*/ 305404 w 2608304"/>
                  <a:gd name="connsiteY22" fmla="*/ 1495501 h 2184086"/>
                  <a:gd name="connsiteX23" fmla="*/ 402138 w 2608304"/>
                  <a:gd name="connsiteY23" fmla="*/ 1837318 h 2184086"/>
                  <a:gd name="connsiteX24" fmla="*/ 390948 w 2608304"/>
                  <a:gd name="connsiteY24" fmla="*/ 2050999 h 2184086"/>
                  <a:gd name="connsiteX25" fmla="*/ 429571 w 2608304"/>
                  <a:gd name="connsiteY25" fmla="*/ 2123188 h 2184086"/>
                  <a:gd name="connsiteX26" fmla="*/ 551210 w 2608304"/>
                  <a:gd name="connsiteY26" fmla="*/ 2053525 h 2184086"/>
                  <a:gd name="connsiteX27" fmla="*/ 566731 w 2608304"/>
                  <a:gd name="connsiteY27" fmla="*/ 1873774 h 2184086"/>
                  <a:gd name="connsiteX28" fmla="*/ 560233 w 2608304"/>
                  <a:gd name="connsiteY28" fmla="*/ 1730477 h 2184086"/>
                  <a:gd name="connsiteX29" fmla="*/ 555180 w 2608304"/>
                  <a:gd name="connsiteY29" fmla="*/ 1647459 h 2184086"/>
                  <a:gd name="connsiteX30" fmla="*/ 688008 w 2608304"/>
                  <a:gd name="connsiteY30" fmla="*/ 1837679 h 2184086"/>
                  <a:gd name="connsiteX31" fmla="*/ 701003 w 2608304"/>
                  <a:gd name="connsiteY31" fmla="*/ 2040170 h 2184086"/>
                  <a:gd name="connsiteX32" fmla="*/ 779690 w 2608304"/>
                  <a:gd name="connsiteY32" fmla="*/ 2118135 h 2184086"/>
                  <a:gd name="connsiteX33" fmla="*/ 847908 w 2608304"/>
                  <a:gd name="connsiteY33" fmla="*/ 2036922 h 2184086"/>
                  <a:gd name="connsiteX34" fmla="*/ 848991 w 2608304"/>
                  <a:gd name="connsiteY34" fmla="*/ 1815300 h 2184086"/>
                  <a:gd name="connsiteX35" fmla="*/ 833470 w 2608304"/>
                  <a:gd name="connsiteY35" fmla="*/ 1753939 h 2184086"/>
                  <a:gd name="connsiteX36" fmla="*/ 612931 w 2608304"/>
                  <a:gd name="connsiteY36" fmla="*/ 1370613 h 2184086"/>
                  <a:gd name="connsiteX37" fmla="*/ 759476 w 2608304"/>
                  <a:gd name="connsiteY37" fmla="*/ 1357619 h 2184086"/>
                  <a:gd name="connsiteX38" fmla="*/ 789435 w 2608304"/>
                  <a:gd name="connsiteY38" fmla="*/ 1347512 h 2184086"/>
                  <a:gd name="connsiteX39" fmla="*/ 804956 w 2608304"/>
                  <a:gd name="connsiteY39" fmla="*/ 1346068 h 2184086"/>
                  <a:gd name="connsiteX40" fmla="*/ 1010335 w 2608304"/>
                  <a:gd name="connsiteY40" fmla="*/ 1331631 h 2184086"/>
                  <a:gd name="connsiteX41" fmla="*/ 1143163 w 2608304"/>
                  <a:gd name="connsiteY41" fmla="*/ 1312500 h 2184086"/>
                  <a:gd name="connsiteX42" fmla="*/ 1710934 w 2608304"/>
                  <a:gd name="connsiteY42" fmla="*/ 1238867 h 2184086"/>
                  <a:gd name="connsiteX43" fmla="*/ 1749555 w 2608304"/>
                  <a:gd name="connsiteY43" fmla="*/ 1256554 h 2184086"/>
                  <a:gd name="connsiteX44" fmla="*/ 1841597 w 2608304"/>
                  <a:gd name="connsiteY44" fmla="*/ 1342820 h 2184086"/>
                  <a:gd name="connsiteX45" fmla="*/ 2048420 w 2608304"/>
                  <a:gd name="connsiteY45" fmla="*/ 1329104 h 2184086"/>
                  <a:gd name="connsiteX46" fmla="*/ 2101839 w 2608304"/>
                  <a:gd name="connsiteY46" fmla="*/ 1333074 h 2184086"/>
                  <a:gd name="connsiteX47" fmla="*/ 2081987 w 2608304"/>
                  <a:gd name="connsiteY47" fmla="*/ 1375666 h 2184086"/>
                  <a:gd name="connsiteX48" fmla="*/ 1992473 w 2608304"/>
                  <a:gd name="connsiteY48" fmla="*/ 1595844 h 2184086"/>
                  <a:gd name="connsiteX49" fmla="*/ 1915951 w 2608304"/>
                  <a:gd name="connsiteY49" fmla="*/ 1787507 h 2184086"/>
                  <a:gd name="connsiteX50" fmla="*/ 1903318 w 2608304"/>
                  <a:gd name="connsiteY50" fmla="*/ 2084567 h 2184086"/>
                  <a:gd name="connsiteX51" fmla="*/ 1921727 w 2608304"/>
                  <a:gd name="connsiteY51" fmla="*/ 2151703 h 2184086"/>
                  <a:gd name="connsiteX52" fmla="*/ 2055639 w 2608304"/>
                  <a:gd name="connsiteY52" fmla="*/ 2106946 h 2184086"/>
                  <a:gd name="connsiteX53" fmla="*/ 2055277 w 2608304"/>
                  <a:gd name="connsiteY53" fmla="*/ 1999744 h 2184086"/>
                  <a:gd name="connsiteX54" fmla="*/ 2097869 w 2608304"/>
                  <a:gd name="connsiteY54" fmla="*/ 1803028 h 2184086"/>
                  <a:gd name="connsiteX55" fmla="*/ 2185218 w 2608304"/>
                  <a:gd name="connsiteY55" fmla="*/ 1660454 h 2184086"/>
                  <a:gd name="connsiteX56" fmla="*/ 2188106 w 2608304"/>
                  <a:gd name="connsiteY56" fmla="*/ 1746720 h 2184086"/>
                  <a:gd name="connsiteX57" fmla="*/ 2198213 w 2608304"/>
                  <a:gd name="connsiteY57" fmla="*/ 2082040 h 2184086"/>
                  <a:gd name="connsiteX58" fmla="*/ 2255603 w 2608304"/>
                  <a:gd name="connsiteY58" fmla="*/ 2174443 h 2184086"/>
                  <a:gd name="connsiteX59" fmla="*/ 2344757 w 2608304"/>
                  <a:gd name="connsiteY59" fmla="*/ 2160366 h 2184086"/>
                  <a:gd name="connsiteX60" fmla="*/ 2362804 w 2608304"/>
                  <a:gd name="connsiteY60" fmla="*/ 2031508 h 2184086"/>
                  <a:gd name="connsiteX61" fmla="*/ 2361721 w 2608304"/>
                  <a:gd name="connsiteY61" fmla="*/ 1788951 h 2184086"/>
                  <a:gd name="connsiteX62" fmla="*/ 2461343 w 2608304"/>
                  <a:gd name="connsiteY62" fmla="*/ 1367004 h 2184086"/>
                  <a:gd name="connsiteX63" fmla="*/ 2467840 w 2608304"/>
                  <a:gd name="connsiteY63" fmla="*/ 1056228 h 2184086"/>
                  <a:gd name="connsiteX64" fmla="*/ 2479390 w 2608304"/>
                  <a:gd name="connsiteY64" fmla="*/ 1042151 h 2184086"/>
                  <a:gd name="connsiteX65" fmla="*/ 2608248 w 2608304"/>
                  <a:gd name="connsiteY65" fmla="*/ 875393 h 2184086"/>
                  <a:gd name="connsiteX66" fmla="*/ 2507905 w 2608304"/>
                  <a:gd name="connsiteY66" fmla="*/ 702860 h 2184086"/>
                  <a:gd name="connsiteX67" fmla="*/ 2107253 w 2608304"/>
                  <a:gd name="connsiteY67" fmla="*/ 1046121 h 2184086"/>
                  <a:gd name="connsiteX68" fmla="*/ 2235029 w 2608304"/>
                  <a:gd name="connsiteY68" fmla="*/ 1066334 h 2184086"/>
                  <a:gd name="connsiteX69" fmla="*/ 2221313 w 2608304"/>
                  <a:gd name="connsiteY69" fmla="*/ 1073914 h 2184086"/>
                  <a:gd name="connsiteX70" fmla="*/ 2114834 w 2608304"/>
                  <a:gd name="connsiteY70" fmla="*/ 1122642 h 2184086"/>
                  <a:gd name="connsiteX71" fmla="*/ 2087041 w 2608304"/>
                  <a:gd name="connsiteY71" fmla="*/ 1125530 h 2184086"/>
                  <a:gd name="connsiteX72" fmla="*/ 2070798 w 2608304"/>
                  <a:gd name="connsiteY72" fmla="*/ 1047926 h 2184086"/>
                  <a:gd name="connsiteX73" fmla="*/ 2107253 w 2608304"/>
                  <a:gd name="connsiteY73" fmla="*/ 1046121 h 2184086"/>
                  <a:gd name="connsiteX74" fmla="*/ 1923170 w 2608304"/>
                  <a:gd name="connsiteY74" fmla="*/ 226049 h 2184086"/>
                  <a:gd name="connsiteX75" fmla="*/ 2070076 w 2608304"/>
                  <a:gd name="connsiteY75" fmla="*/ 1140328 h 2184086"/>
                  <a:gd name="connsiteX76" fmla="*/ 2072963 w 2608304"/>
                  <a:gd name="connsiteY76" fmla="*/ 1149713 h 2184086"/>
                  <a:gd name="connsiteX77" fmla="*/ 1979478 w 2608304"/>
                  <a:gd name="connsiteY77" fmla="*/ 1178950 h 2184086"/>
                  <a:gd name="connsiteX78" fmla="*/ 1834016 w 2608304"/>
                  <a:gd name="connsiteY78" fmla="*/ 326031 h 2184086"/>
                  <a:gd name="connsiteX79" fmla="*/ 1779874 w 2608304"/>
                  <a:gd name="connsiteY79" fmla="*/ 26806 h 2184086"/>
                  <a:gd name="connsiteX80" fmla="*/ 1923170 w 2608304"/>
                  <a:gd name="connsiteY80" fmla="*/ 226049 h 2184086"/>
                  <a:gd name="connsiteX81" fmla="*/ 586221 w 2608304"/>
                  <a:gd name="connsiteY81" fmla="*/ 1097015 h 2184086"/>
                  <a:gd name="connsiteX82" fmla="*/ 597411 w 2608304"/>
                  <a:gd name="connsiteY82" fmla="*/ 1201689 h 2184086"/>
                  <a:gd name="connsiteX83" fmla="*/ 442925 w 2608304"/>
                  <a:gd name="connsiteY83" fmla="*/ 1128417 h 2184086"/>
                  <a:gd name="connsiteX84" fmla="*/ 586221 w 2608304"/>
                  <a:gd name="connsiteY84" fmla="*/ 1097015 h 2184086"/>
                  <a:gd name="connsiteX85" fmla="*/ 179434 w 2608304"/>
                  <a:gd name="connsiteY85" fmla="*/ 1109648 h 2184086"/>
                  <a:gd name="connsiteX86" fmla="*/ 19534 w 2608304"/>
                  <a:gd name="connsiteY86" fmla="*/ 961299 h 2184086"/>
                  <a:gd name="connsiteX87" fmla="*/ 175102 w 2608304"/>
                  <a:gd name="connsiteY87" fmla="*/ 821973 h 2184086"/>
                  <a:gd name="connsiteX88" fmla="*/ 302878 w 2608304"/>
                  <a:gd name="connsiteY88" fmla="*/ 981873 h 2184086"/>
                  <a:gd name="connsiteX89" fmla="*/ 179434 w 2608304"/>
                  <a:gd name="connsiteY89" fmla="*/ 1109648 h 2184086"/>
                  <a:gd name="connsiteX90" fmla="*/ 795932 w 2608304"/>
                  <a:gd name="connsiteY90" fmla="*/ 1282542 h 2184086"/>
                  <a:gd name="connsiteX91" fmla="*/ 773914 w 2608304"/>
                  <a:gd name="connsiteY91" fmla="*/ 1326577 h 2184086"/>
                  <a:gd name="connsiteX92" fmla="*/ 765612 w 2608304"/>
                  <a:gd name="connsiteY92" fmla="*/ 1331992 h 2184086"/>
                  <a:gd name="connsiteX93" fmla="*/ 749009 w 2608304"/>
                  <a:gd name="connsiteY93" fmla="*/ 1337767 h 2184086"/>
                  <a:gd name="connsiteX94" fmla="*/ 738181 w 2608304"/>
                  <a:gd name="connsiteY94" fmla="*/ 1339571 h 2184086"/>
                  <a:gd name="connsiteX95" fmla="*/ 573588 w 2608304"/>
                  <a:gd name="connsiteY95" fmla="*/ 1354370 h 2184086"/>
                  <a:gd name="connsiteX96" fmla="*/ 428488 w 2608304"/>
                  <a:gd name="connsiteY96" fmla="*/ 1302755 h 2184086"/>
                  <a:gd name="connsiteX97" fmla="*/ 289523 w 2608304"/>
                  <a:gd name="connsiteY97" fmla="*/ 1234897 h 2184086"/>
                  <a:gd name="connsiteX98" fmla="*/ 302156 w 2608304"/>
                  <a:gd name="connsiteY98" fmla="*/ 1256193 h 2184086"/>
                  <a:gd name="connsiteX99" fmla="*/ 504286 w 2608304"/>
                  <a:gd name="connsiteY99" fmla="*/ 1364116 h 2184086"/>
                  <a:gd name="connsiteX100" fmla="*/ 594884 w 2608304"/>
                  <a:gd name="connsiteY100" fmla="*/ 1369169 h 2184086"/>
                  <a:gd name="connsiteX101" fmla="*/ 819394 w 2608304"/>
                  <a:gd name="connsiteY101" fmla="*/ 1766933 h 2184086"/>
                  <a:gd name="connsiteX102" fmla="*/ 834553 w 2608304"/>
                  <a:gd name="connsiteY102" fmla="*/ 1925028 h 2184086"/>
                  <a:gd name="connsiteX103" fmla="*/ 827695 w 2608304"/>
                  <a:gd name="connsiteY103" fmla="*/ 2041614 h 2184086"/>
                  <a:gd name="connsiteX104" fmla="*/ 771388 w 2608304"/>
                  <a:gd name="connsiteY104" fmla="*/ 2101531 h 2184086"/>
                  <a:gd name="connsiteX105" fmla="*/ 718689 w 2608304"/>
                  <a:gd name="connsiteY105" fmla="*/ 2046306 h 2184086"/>
                  <a:gd name="connsiteX106" fmla="*/ 713636 w 2608304"/>
                  <a:gd name="connsiteY106" fmla="*/ 1886407 h 2184086"/>
                  <a:gd name="connsiteX107" fmla="*/ 589831 w 2608304"/>
                  <a:gd name="connsiteY107" fmla="*/ 1635909 h 2184086"/>
                  <a:gd name="connsiteX108" fmla="*/ 546156 w 2608304"/>
                  <a:gd name="connsiteY108" fmla="*/ 1621110 h 2184086"/>
                  <a:gd name="connsiteX109" fmla="*/ 533523 w 2608304"/>
                  <a:gd name="connsiteY109" fmla="*/ 1661537 h 2184086"/>
                  <a:gd name="connsiteX110" fmla="*/ 556984 w 2608304"/>
                  <a:gd name="connsiteY110" fmla="*/ 1853921 h 2184086"/>
                  <a:gd name="connsiteX111" fmla="*/ 535689 w 2608304"/>
                  <a:gd name="connsiteY111" fmla="*/ 2065076 h 2184086"/>
                  <a:gd name="connsiteX112" fmla="*/ 471440 w 2608304"/>
                  <a:gd name="connsiteY112" fmla="*/ 2116330 h 2184086"/>
                  <a:gd name="connsiteX113" fmla="*/ 408274 w 2608304"/>
                  <a:gd name="connsiteY113" fmla="*/ 2053525 h 2184086"/>
                  <a:gd name="connsiteX114" fmla="*/ 414771 w 2608304"/>
                  <a:gd name="connsiteY114" fmla="*/ 1731199 h 2184086"/>
                  <a:gd name="connsiteX115" fmla="*/ 373262 w 2608304"/>
                  <a:gd name="connsiteY115" fmla="*/ 1600175 h 2184086"/>
                  <a:gd name="connsiteX116" fmla="*/ 218055 w 2608304"/>
                  <a:gd name="connsiteY116" fmla="*/ 1263772 h 2184086"/>
                  <a:gd name="connsiteX117" fmla="*/ 283747 w 2608304"/>
                  <a:gd name="connsiteY117" fmla="*/ 1089435 h 2184086"/>
                  <a:gd name="connsiteX118" fmla="*/ 346913 w 2608304"/>
                  <a:gd name="connsiteY118" fmla="*/ 1100985 h 2184086"/>
                  <a:gd name="connsiteX119" fmla="*/ 489849 w 2608304"/>
                  <a:gd name="connsiteY119" fmla="*/ 1178589 h 2184086"/>
                  <a:gd name="connsiteX120" fmla="*/ 670683 w 2608304"/>
                  <a:gd name="connsiteY120" fmla="*/ 1218654 h 2184086"/>
                  <a:gd name="connsiteX121" fmla="*/ 760559 w 2608304"/>
                  <a:gd name="connsiteY121" fmla="*/ 1219015 h 2184086"/>
                  <a:gd name="connsiteX122" fmla="*/ 795932 w 2608304"/>
                  <a:gd name="connsiteY122" fmla="*/ 1282542 h 2184086"/>
                  <a:gd name="connsiteX123" fmla="*/ 1762188 w 2608304"/>
                  <a:gd name="connsiteY123" fmla="*/ 1215045 h 2184086"/>
                  <a:gd name="connsiteX124" fmla="*/ 1698661 w 2608304"/>
                  <a:gd name="connsiteY124" fmla="*/ 1217571 h 2184086"/>
                  <a:gd name="connsiteX125" fmla="*/ 1605176 w 2608304"/>
                  <a:gd name="connsiteY125" fmla="*/ 1228761 h 2184086"/>
                  <a:gd name="connsiteX126" fmla="*/ 1496892 w 2608304"/>
                  <a:gd name="connsiteY126" fmla="*/ 1241033 h 2184086"/>
                  <a:gd name="connsiteX127" fmla="*/ 916127 w 2608304"/>
                  <a:gd name="connsiteY127" fmla="*/ 1322968 h 2184086"/>
                  <a:gd name="connsiteX128" fmla="*/ 915045 w 2608304"/>
                  <a:gd name="connsiteY128" fmla="*/ 1322968 h 2184086"/>
                  <a:gd name="connsiteX129" fmla="*/ 905660 w 2608304"/>
                  <a:gd name="connsiteY129" fmla="*/ 1323690 h 2184086"/>
                  <a:gd name="connsiteX130" fmla="*/ 834914 w 2608304"/>
                  <a:gd name="connsiteY130" fmla="*/ 1329104 h 2184086"/>
                  <a:gd name="connsiteX131" fmla="*/ 797376 w 2608304"/>
                  <a:gd name="connsiteY131" fmla="*/ 1330187 h 2184086"/>
                  <a:gd name="connsiteX132" fmla="*/ 796654 w 2608304"/>
                  <a:gd name="connsiteY132" fmla="*/ 1329826 h 2184086"/>
                  <a:gd name="connsiteX133" fmla="*/ 796654 w 2608304"/>
                  <a:gd name="connsiteY133" fmla="*/ 1328743 h 2184086"/>
                  <a:gd name="connsiteX134" fmla="*/ 796293 w 2608304"/>
                  <a:gd name="connsiteY134" fmla="*/ 1222985 h 2184086"/>
                  <a:gd name="connsiteX135" fmla="*/ 676820 w 2608304"/>
                  <a:gd name="connsiteY135" fmla="*/ 1205299 h 2184086"/>
                  <a:gd name="connsiteX136" fmla="*/ 622316 w 2608304"/>
                  <a:gd name="connsiteY136" fmla="*/ 1207104 h 2184086"/>
                  <a:gd name="connsiteX137" fmla="*/ 621594 w 2608304"/>
                  <a:gd name="connsiteY137" fmla="*/ 1206021 h 2184086"/>
                  <a:gd name="connsiteX138" fmla="*/ 620511 w 2608304"/>
                  <a:gd name="connsiteY138" fmla="*/ 1195554 h 2184086"/>
                  <a:gd name="connsiteX139" fmla="*/ 593440 w 2608304"/>
                  <a:gd name="connsiteY139" fmla="*/ 1049370 h 2184086"/>
                  <a:gd name="connsiteX140" fmla="*/ 590553 w 2608304"/>
                  <a:gd name="connsiteY140" fmla="*/ 1034210 h 2184086"/>
                  <a:gd name="connsiteX141" fmla="*/ 551931 w 2608304"/>
                  <a:gd name="connsiteY141" fmla="*/ 777937 h 2184086"/>
                  <a:gd name="connsiteX142" fmla="*/ 519085 w 2608304"/>
                  <a:gd name="connsiteY142" fmla="*/ 468244 h 2184086"/>
                  <a:gd name="connsiteX143" fmla="*/ 564203 w 2608304"/>
                  <a:gd name="connsiteY143" fmla="*/ 381978 h 2184086"/>
                  <a:gd name="connsiteX144" fmla="*/ 1675921 w 2608304"/>
                  <a:gd name="connsiteY144" fmla="*/ 32942 h 2184086"/>
                  <a:gd name="connsiteX145" fmla="*/ 1678449 w 2608304"/>
                  <a:gd name="connsiteY145" fmla="*/ 32220 h 2184086"/>
                  <a:gd name="connsiteX146" fmla="*/ 1678809 w 2608304"/>
                  <a:gd name="connsiteY146" fmla="*/ 32220 h 2184086"/>
                  <a:gd name="connsiteX147" fmla="*/ 1686750 w 2608304"/>
                  <a:gd name="connsiteY147" fmla="*/ 30776 h 2184086"/>
                  <a:gd name="connsiteX148" fmla="*/ 1692886 w 2608304"/>
                  <a:gd name="connsiteY148" fmla="*/ 29693 h 2184086"/>
                  <a:gd name="connsiteX149" fmla="*/ 1700827 w 2608304"/>
                  <a:gd name="connsiteY149" fmla="*/ 28250 h 2184086"/>
                  <a:gd name="connsiteX150" fmla="*/ 1709489 w 2608304"/>
                  <a:gd name="connsiteY150" fmla="*/ 26445 h 2184086"/>
                  <a:gd name="connsiteX151" fmla="*/ 1713099 w 2608304"/>
                  <a:gd name="connsiteY151" fmla="*/ 25723 h 2184086"/>
                  <a:gd name="connsiteX152" fmla="*/ 1715625 w 2608304"/>
                  <a:gd name="connsiteY152" fmla="*/ 25362 h 2184086"/>
                  <a:gd name="connsiteX153" fmla="*/ 1723927 w 2608304"/>
                  <a:gd name="connsiteY153" fmla="*/ 23918 h 2184086"/>
                  <a:gd name="connsiteX154" fmla="*/ 1766881 w 2608304"/>
                  <a:gd name="connsiteY154" fmla="*/ 52433 h 2184086"/>
                  <a:gd name="connsiteX155" fmla="*/ 1769407 w 2608304"/>
                  <a:gd name="connsiteY155" fmla="*/ 66871 h 2184086"/>
                  <a:gd name="connsiteX156" fmla="*/ 1810916 w 2608304"/>
                  <a:gd name="connsiteY156" fmla="*/ 278747 h 2184086"/>
                  <a:gd name="connsiteX157" fmla="*/ 1943022 w 2608304"/>
                  <a:gd name="connsiteY157" fmla="*/ 1049009 h 2184086"/>
                  <a:gd name="connsiteX158" fmla="*/ 1951324 w 2608304"/>
                  <a:gd name="connsiteY158" fmla="*/ 1090879 h 2184086"/>
                  <a:gd name="connsiteX159" fmla="*/ 1951324 w 2608304"/>
                  <a:gd name="connsiteY159" fmla="*/ 1091962 h 2184086"/>
                  <a:gd name="connsiteX160" fmla="*/ 1953851 w 2608304"/>
                  <a:gd name="connsiteY160" fmla="*/ 1106399 h 2184086"/>
                  <a:gd name="connsiteX161" fmla="*/ 1954212 w 2608304"/>
                  <a:gd name="connsiteY161" fmla="*/ 1108926 h 2184086"/>
                  <a:gd name="connsiteX162" fmla="*/ 1958183 w 2608304"/>
                  <a:gd name="connsiteY162" fmla="*/ 1130944 h 2184086"/>
                  <a:gd name="connsiteX163" fmla="*/ 1958543 w 2608304"/>
                  <a:gd name="connsiteY163" fmla="*/ 1133831 h 2184086"/>
                  <a:gd name="connsiteX164" fmla="*/ 1959265 w 2608304"/>
                  <a:gd name="connsiteY164" fmla="*/ 1138163 h 2184086"/>
                  <a:gd name="connsiteX165" fmla="*/ 1961792 w 2608304"/>
                  <a:gd name="connsiteY165" fmla="*/ 1151157 h 2184086"/>
                  <a:gd name="connsiteX166" fmla="*/ 1962874 w 2608304"/>
                  <a:gd name="connsiteY166" fmla="*/ 1156932 h 2184086"/>
                  <a:gd name="connsiteX167" fmla="*/ 1963236 w 2608304"/>
                  <a:gd name="connsiteY167" fmla="*/ 1158376 h 2184086"/>
                  <a:gd name="connsiteX168" fmla="*/ 1964679 w 2608304"/>
                  <a:gd name="connsiteY168" fmla="*/ 1169926 h 2184086"/>
                  <a:gd name="connsiteX169" fmla="*/ 1966845 w 2608304"/>
                  <a:gd name="connsiteY169" fmla="*/ 1180755 h 2184086"/>
                  <a:gd name="connsiteX170" fmla="*/ 1966845 w 2608304"/>
                  <a:gd name="connsiteY170" fmla="*/ 1181477 h 2184086"/>
                  <a:gd name="connsiteX171" fmla="*/ 1966123 w 2608304"/>
                  <a:gd name="connsiteY171" fmla="*/ 1181837 h 2184086"/>
                  <a:gd name="connsiteX172" fmla="*/ 1961792 w 2608304"/>
                  <a:gd name="connsiteY172" fmla="*/ 1182198 h 2184086"/>
                  <a:gd name="connsiteX173" fmla="*/ 1957100 w 2608304"/>
                  <a:gd name="connsiteY173" fmla="*/ 1182559 h 2184086"/>
                  <a:gd name="connsiteX174" fmla="*/ 1940135 w 2608304"/>
                  <a:gd name="connsiteY174" fmla="*/ 1183642 h 2184086"/>
                  <a:gd name="connsiteX175" fmla="*/ 1939774 w 2608304"/>
                  <a:gd name="connsiteY175" fmla="*/ 1183642 h 2184086"/>
                  <a:gd name="connsiteX176" fmla="*/ 1936165 w 2608304"/>
                  <a:gd name="connsiteY176" fmla="*/ 1184003 h 2184086"/>
                  <a:gd name="connsiteX177" fmla="*/ 1923531 w 2608304"/>
                  <a:gd name="connsiteY177" fmla="*/ 1184725 h 2184086"/>
                  <a:gd name="connsiteX178" fmla="*/ 1923170 w 2608304"/>
                  <a:gd name="connsiteY178" fmla="*/ 1184725 h 2184086"/>
                  <a:gd name="connsiteX179" fmla="*/ 1919200 w 2608304"/>
                  <a:gd name="connsiteY179" fmla="*/ 1185086 h 2184086"/>
                  <a:gd name="connsiteX180" fmla="*/ 1914869 w 2608304"/>
                  <a:gd name="connsiteY180" fmla="*/ 1185447 h 2184086"/>
                  <a:gd name="connsiteX181" fmla="*/ 1910537 w 2608304"/>
                  <a:gd name="connsiteY181" fmla="*/ 1185808 h 2184086"/>
                  <a:gd name="connsiteX182" fmla="*/ 1908372 w 2608304"/>
                  <a:gd name="connsiteY182" fmla="*/ 1185808 h 2184086"/>
                  <a:gd name="connsiteX183" fmla="*/ 1906206 w 2608304"/>
                  <a:gd name="connsiteY183" fmla="*/ 1185808 h 2184086"/>
                  <a:gd name="connsiteX184" fmla="*/ 1901513 w 2608304"/>
                  <a:gd name="connsiteY184" fmla="*/ 1186169 h 2184086"/>
                  <a:gd name="connsiteX185" fmla="*/ 1897543 w 2608304"/>
                  <a:gd name="connsiteY185" fmla="*/ 1186530 h 2184086"/>
                  <a:gd name="connsiteX186" fmla="*/ 1885632 w 2608304"/>
                  <a:gd name="connsiteY186" fmla="*/ 1187252 h 2184086"/>
                  <a:gd name="connsiteX187" fmla="*/ 1882022 w 2608304"/>
                  <a:gd name="connsiteY187" fmla="*/ 1187613 h 2184086"/>
                  <a:gd name="connsiteX188" fmla="*/ 1875525 w 2608304"/>
                  <a:gd name="connsiteY188" fmla="*/ 1187974 h 2184086"/>
                  <a:gd name="connsiteX189" fmla="*/ 1872637 w 2608304"/>
                  <a:gd name="connsiteY189" fmla="*/ 1187974 h 2184086"/>
                  <a:gd name="connsiteX190" fmla="*/ 1869389 w 2608304"/>
                  <a:gd name="connsiteY190" fmla="*/ 1188335 h 2184086"/>
                  <a:gd name="connsiteX191" fmla="*/ 1867946 w 2608304"/>
                  <a:gd name="connsiteY191" fmla="*/ 1188335 h 2184086"/>
                  <a:gd name="connsiteX192" fmla="*/ 1863614 w 2608304"/>
                  <a:gd name="connsiteY192" fmla="*/ 1188695 h 2184086"/>
                  <a:gd name="connsiteX193" fmla="*/ 1841597 w 2608304"/>
                  <a:gd name="connsiteY193" fmla="*/ 1190500 h 2184086"/>
                  <a:gd name="connsiteX194" fmla="*/ 1829324 w 2608304"/>
                  <a:gd name="connsiteY194" fmla="*/ 1192666 h 2184086"/>
                  <a:gd name="connsiteX195" fmla="*/ 1813442 w 2608304"/>
                  <a:gd name="connsiteY195" fmla="*/ 1196275 h 2184086"/>
                  <a:gd name="connsiteX196" fmla="*/ 1811638 w 2608304"/>
                  <a:gd name="connsiteY196" fmla="*/ 1196636 h 2184086"/>
                  <a:gd name="connsiteX197" fmla="*/ 1809472 w 2608304"/>
                  <a:gd name="connsiteY197" fmla="*/ 1197358 h 2184086"/>
                  <a:gd name="connsiteX198" fmla="*/ 1796478 w 2608304"/>
                  <a:gd name="connsiteY198" fmla="*/ 1201329 h 2184086"/>
                  <a:gd name="connsiteX199" fmla="*/ 1786733 w 2608304"/>
                  <a:gd name="connsiteY199" fmla="*/ 1204577 h 2184086"/>
                  <a:gd name="connsiteX200" fmla="*/ 1762910 w 2608304"/>
                  <a:gd name="connsiteY200" fmla="*/ 1215406 h 2184086"/>
                  <a:gd name="connsiteX201" fmla="*/ 1762188 w 2608304"/>
                  <a:gd name="connsiteY201" fmla="*/ 1215045 h 2184086"/>
                  <a:gd name="connsiteX202" fmla="*/ 2450153 w 2608304"/>
                  <a:gd name="connsiteY202" fmla="*/ 1323690 h 2184086"/>
                  <a:gd name="connsiteX203" fmla="*/ 2343313 w 2608304"/>
                  <a:gd name="connsiteY203" fmla="*/ 1762602 h 2184086"/>
                  <a:gd name="connsiteX204" fmla="*/ 2344035 w 2608304"/>
                  <a:gd name="connsiteY204" fmla="*/ 2006241 h 2184086"/>
                  <a:gd name="connsiteX205" fmla="*/ 2346562 w 2608304"/>
                  <a:gd name="connsiteY205" fmla="*/ 2100810 h 2184086"/>
                  <a:gd name="connsiteX206" fmla="*/ 2298195 w 2608304"/>
                  <a:gd name="connsiteY206" fmla="*/ 2160366 h 2184086"/>
                  <a:gd name="connsiteX207" fmla="*/ 2224561 w 2608304"/>
                  <a:gd name="connsiteY207" fmla="*/ 2107307 h 2184086"/>
                  <a:gd name="connsiteX208" fmla="*/ 2205070 w 2608304"/>
                  <a:gd name="connsiteY208" fmla="*/ 1784619 h 2184086"/>
                  <a:gd name="connsiteX209" fmla="*/ 2217342 w 2608304"/>
                  <a:gd name="connsiteY209" fmla="*/ 1662619 h 2184086"/>
                  <a:gd name="connsiteX210" fmla="*/ 2192076 w 2608304"/>
                  <a:gd name="connsiteY210" fmla="*/ 1631217 h 2184086"/>
                  <a:gd name="connsiteX211" fmla="*/ 2159591 w 2608304"/>
                  <a:gd name="connsiteY211" fmla="*/ 1650347 h 2184086"/>
                  <a:gd name="connsiteX212" fmla="*/ 2048420 w 2608304"/>
                  <a:gd name="connsiteY212" fmla="*/ 1857170 h 2184086"/>
                  <a:gd name="connsiteX213" fmla="*/ 2039396 w 2608304"/>
                  <a:gd name="connsiteY213" fmla="*/ 1937300 h 2184086"/>
                  <a:gd name="connsiteX214" fmla="*/ 2039396 w 2608304"/>
                  <a:gd name="connsiteY214" fmla="*/ 2086011 h 2184086"/>
                  <a:gd name="connsiteX215" fmla="*/ 1981283 w 2608304"/>
                  <a:gd name="connsiteY215" fmla="*/ 2146289 h 2184086"/>
                  <a:gd name="connsiteX216" fmla="*/ 1920283 w 2608304"/>
                  <a:gd name="connsiteY216" fmla="*/ 2090342 h 2184086"/>
                  <a:gd name="connsiteX217" fmla="*/ 1933638 w 2608304"/>
                  <a:gd name="connsiteY217" fmla="*/ 1792560 h 2184086"/>
                  <a:gd name="connsiteX218" fmla="*/ 1959265 w 2608304"/>
                  <a:gd name="connsiteY218" fmla="*/ 1705572 h 2184086"/>
                  <a:gd name="connsiteX219" fmla="*/ 1963957 w 2608304"/>
                  <a:gd name="connsiteY219" fmla="*/ 1695827 h 2184086"/>
                  <a:gd name="connsiteX220" fmla="*/ 1987059 w 2608304"/>
                  <a:gd name="connsiteY220" fmla="*/ 1647459 h 2184086"/>
                  <a:gd name="connsiteX221" fmla="*/ 1989224 w 2608304"/>
                  <a:gd name="connsiteY221" fmla="*/ 1642406 h 2184086"/>
                  <a:gd name="connsiteX222" fmla="*/ 1993194 w 2608304"/>
                  <a:gd name="connsiteY222" fmla="*/ 1632661 h 2184086"/>
                  <a:gd name="connsiteX223" fmla="*/ 2100757 w 2608304"/>
                  <a:gd name="connsiteY223" fmla="*/ 1370974 h 2184086"/>
                  <a:gd name="connsiteX224" fmla="*/ 2219870 w 2608304"/>
                  <a:gd name="connsiteY224" fmla="*/ 1278571 h 2184086"/>
                  <a:gd name="connsiteX225" fmla="*/ 2306497 w 2608304"/>
                  <a:gd name="connsiteY225" fmla="*/ 1220820 h 2184086"/>
                  <a:gd name="connsiteX226" fmla="*/ 2299278 w 2608304"/>
                  <a:gd name="connsiteY226" fmla="*/ 1211796 h 2184086"/>
                  <a:gd name="connsiteX227" fmla="*/ 2203627 w 2608304"/>
                  <a:gd name="connsiteY227" fmla="*/ 1265938 h 2184086"/>
                  <a:gd name="connsiteX228" fmla="*/ 2002218 w 2608304"/>
                  <a:gd name="connsiteY228" fmla="*/ 1312861 h 2184086"/>
                  <a:gd name="connsiteX229" fmla="*/ 1840152 w 2608304"/>
                  <a:gd name="connsiteY229" fmla="*/ 1324773 h 2184086"/>
                  <a:gd name="connsiteX230" fmla="*/ 1768685 w 2608304"/>
                  <a:gd name="connsiteY230" fmla="*/ 1277849 h 2184086"/>
                  <a:gd name="connsiteX231" fmla="*/ 1813442 w 2608304"/>
                  <a:gd name="connsiteY231" fmla="*/ 1212879 h 2184086"/>
                  <a:gd name="connsiteX232" fmla="*/ 1917395 w 2608304"/>
                  <a:gd name="connsiteY232" fmla="*/ 1200607 h 2184086"/>
                  <a:gd name="connsiteX233" fmla="*/ 2237194 w 2608304"/>
                  <a:gd name="connsiteY233" fmla="*/ 1090879 h 2184086"/>
                  <a:gd name="connsiteX234" fmla="*/ 2351976 w 2608304"/>
                  <a:gd name="connsiteY234" fmla="*/ 1038180 h 2184086"/>
                  <a:gd name="connsiteX235" fmla="*/ 2468201 w 2608304"/>
                  <a:gd name="connsiteY235" fmla="*/ 1113257 h 2184086"/>
                  <a:gd name="connsiteX236" fmla="*/ 2450153 w 2608304"/>
                  <a:gd name="connsiteY236" fmla="*/ 1323690 h 2184086"/>
                  <a:gd name="connsiteX237" fmla="*/ 2437881 w 2608304"/>
                  <a:gd name="connsiteY237" fmla="*/ 1016885 h 2184086"/>
                  <a:gd name="connsiteX238" fmla="*/ 2278703 w 2608304"/>
                  <a:gd name="connsiteY238" fmla="*/ 836050 h 2184086"/>
                  <a:gd name="connsiteX239" fmla="*/ 2428496 w 2608304"/>
                  <a:gd name="connsiteY239" fmla="*/ 703221 h 2184086"/>
                  <a:gd name="connsiteX240" fmla="*/ 2593450 w 2608304"/>
                  <a:gd name="connsiteY240" fmla="*/ 879363 h 2184086"/>
                  <a:gd name="connsiteX241" fmla="*/ 2437881 w 2608304"/>
                  <a:gd name="connsiteY241" fmla="*/ 1016885 h 2184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608304" h="2184086">
                    <a:moveTo>
                      <a:pt x="2507905" y="702860"/>
                    </a:moveTo>
                    <a:cubicBezTo>
                      <a:pt x="2438964" y="669292"/>
                      <a:pt x="2347645" y="677955"/>
                      <a:pt x="2302165" y="734985"/>
                    </a:cubicBezTo>
                    <a:cubicBezTo>
                      <a:pt x="2238639" y="814032"/>
                      <a:pt x="2250911" y="933867"/>
                      <a:pt x="2333568" y="1002086"/>
                    </a:cubicBezTo>
                    <a:cubicBezTo>
                      <a:pt x="2364249" y="1027352"/>
                      <a:pt x="2349811" y="1023742"/>
                      <a:pt x="2311550" y="1034210"/>
                    </a:cubicBezTo>
                    <a:cubicBezTo>
                      <a:pt x="2297834" y="1038180"/>
                      <a:pt x="2280869" y="1047204"/>
                      <a:pt x="2267875" y="1052618"/>
                    </a:cubicBezTo>
                    <a:cubicBezTo>
                      <a:pt x="2209763" y="1051535"/>
                      <a:pt x="2065023" y="1020855"/>
                      <a:pt x="2065023" y="1020855"/>
                    </a:cubicBezTo>
                    <a:cubicBezTo>
                      <a:pt x="2035786" y="859151"/>
                      <a:pt x="1992473" y="457416"/>
                      <a:pt x="1952407" y="297877"/>
                    </a:cubicBezTo>
                    <a:cubicBezTo>
                      <a:pt x="1938691" y="242652"/>
                      <a:pt x="1943745" y="196451"/>
                      <a:pt x="1908732" y="149528"/>
                    </a:cubicBezTo>
                    <a:cubicBezTo>
                      <a:pt x="1877691" y="107297"/>
                      <a:pt x="1837265" y="57847"/>
                      <a:pt x="1802614" y="18143"/>
                    </a:cubicBezTo>
                    <a:cubicBezTo>
                      <a:pt x="1782040" y="-5318"/>
                      <a:pt x="1761105" y="-1348"/>
                      <a:pt x="1730425" y="4427"/>
                    </a:cubicBezTo>
                    <a:cubicBezTo>
                      <a:pt x="1504111" y="46658"/>
                      <a:pt x="689091" y="324948"/>
                      <a:pt x="508979" y="379451"/>
                    </a:cubicBezTo>
                    <a:cubicBezTo>
                      <a:pt x="480103" y="388114"/>
                      <a:pt x="487683" y="397499"/>
                      <a:pt x="492014" y="423126"/>
                    </a:cubicBezTo>
                    <a:cubicBezTo>
                      <a:pt x="515837" y="567144"/>
                      <a:pt x="540020" y="866008"/>
                      <a:pt x="574671" y="1032766"/>
                    </a:cubicBezTo>
                    <a:cubicBezTo>
                      <a:pt x="580807" y="1062364"/>
                      <a:pt x="577919" y="1084021"/>
                      <a:pt x="577919" y="1084021"/>
                    </a:cubicBezTo>
                    <a:cubicBezTo>
                      <a:pt x="542546" y="1096654"/>
                      <a:pt x="467830" y="1113618"/>
                      <a:pt x="429571" y="1115062"/>
                    </a:cubicBezTo>
                    <a:cubicBezTo>
                      <a:pt x="394198" y="1116506"/>
                      <a:pt x="324896" y="1064891"/>
                      <a:pt x="290245" y="1067778"/>
                    </a:cubicBezTo>
                    <a:cubicBezTo>
                      <a:pt x="290245" y="1067778"/>
                      <a:pt x="315150" y="1028796"/>
                      <a:pt x="316594" y="1003890"/>
                    </a:cubicBezTo>
                    <a:cubicBezTo>
                      <a:pt x="323813" y="874671"/>
                      <a:pt x="252345" y="767470"/>
                      <a:pt x="99664" y="823056"/>
                    </a:cubicBezTo>
                    <a:cubicBezTo>
                      <a:pt x="21339" y="851571"/>
                      <a:pt x="-5011" y="920150"/>
                      <a:pt x="765" y="982955"/>
                    </a:cubicBezTo>
                    <a:cubicBezTo>
                      <a:pt x="7984" y="1060559"/>
                      <a:pt x="62487" y="1126252"/>
                      <a:pt x="176185" y="1129500"/>
                    </a:cubicBezTo>
                    <a:cubicBezTo>
                      <a:pt x="211919" y="1129139"/>
                      <a:pt x="197481" y="1128778"/>
                      <a:pt x="188818" y="1163068"/>
                    </a:cubicBezTo>
                    <a:cubicBezTo>
                      <a:pt x="181599" y="1192305"/>
                      <a:pt x="181960" y="1233092"/>
                      <a:pt x="196760" y="1260524"/>
                    </a:cubicBezTo>
                    <a:cubicBezTo>
                      <a:pt x="237907" y="1336323"/>
                      <a:pt x="267505" y="1418619"/>
                      <a:pt x="305404" y="1495501"/>
                    </a:cubicBezTo>
                    <a:cubicBezTo>
                      <a:pt x="359186" y="1603785"/>
                      <a:pt x="412967" y="1708821"/>
                      <a:pt x="402138" y="1837318"/>
                    </a:cubicBezTo>
                    <a:cubicBezTo>
                      <a:pt x="396002" y="1912395"/>
                      <a:pt x="391671" y="1975561"/>
                      <a:pt x="390948" y="2050999"/>
                    </a:cubicBezTo>
                    <a:cubicBezTo>
                      <a:pt x="390948" y="2075182"/>
                      <a:pt x="405748" y="2114165"/>
                      <a:pt x="429571" y="2123188"/>
                    </a:cubicBezTo>
                    <a:cubicBezTo>
                      <a:pt x="487683" y="2147372"/>
                      <a:pt x="543991" y="2142319"/>
                      <a:pt x="551210" y="2053525"/>
                    </a:cubicBezTo>
                    <a:cubicBezTo>
                      <a:pt x="556263" y="1993247"/>
                      <a:pt x="562038" y="1934052"/>
                      <a:pt x="566731" y="1873774"/>
                    </a:cubicBezTo>
                    <a:cubicBezTo>
                      <a:pt x="571422" y="1809525"/>
                      <a:pt x="570340" y="1778122"/>
                      <a:pt x="560233" y="1730477"/>
                    </a:cubicBezTo>
                    <a:cubicBezTo>
                      <a:pt x="555180" y="1706655"/>
                      <a:pt x="549765" y="1674531"/>
                      <a:pt x="555180" y="1647459"/>
                    </a:cubicBezTo>
                    <a:cubicBezTo>
                      <a:pt x="562038" y="1604507"/>
                      <a:pt x="678624" y="1782093"/>
                      <a:pt x="688008" y="1837679"/>
                    </a:cubicBezTo>
                    <a:cubicBezTo>
                      <a:pt x="699198" y="1904815"/>
                      <a:pt x="696310" y="1972673"/>
                      <a:pt x="701003" y="2040170"/>
                    </a:cubicBezTo>
                    <a:cubicBezTo>
                      <a:pt x="705334" y="2101892"/>
                      <a:pt x="726269" y="2122105"/>
                      <a:pt x="779690" y="2118135"/>
                    </a:cubicBezTo>
                    <a:cubicBezTo>
                      <a:pt x="820476" y="2115247"/>
                      <a:pt x="846103" y="2089981"/>
                      <a:pt x="847908" y="2036922"/>
                    </a:cubicBezTo>
                    <a:cubicBezTo>
                      <a:pt x="850435" y="1962928"/>
                      <a:pt x="850074" y="1888933"/>
                      <a:pt x="848991" y="1815300"/>
                    </a:cubicBezTo>
                    <a:cubicBezTo>
                      <a:pt x="848630" y="1796170"/>
                      <a:pt x="842133" y="1770543"/>
                      <a:pt x="833470" y="1753939"/>
                    </a:cubicBezTo>
                    <a:cubicBezTo>
                      <a:pt x="790878" y="1672726"/>
                      <a:pt x="696672" y="1489726"/>
                      <a:pt x="612931" y="1370613"/>
                    </a:cubicBezTo>
                    <a:cubicBezTo>
                      <a:pt x="662742" y="1362311"/>
                      <a:pt x="715079" y="1363755"/>
                      <a:pt x="759476" y="1357619"/>
                    </a:cubicBezTo>
                    <a:cubicBezTo>
                      <a:pt x="768139" y="1356536"/>
                      <a:pt x="782938" y="1351483"/>
                      <a:pt x="789435" y="1347512"/>
                    </a:cubicBezTo>
                    <a:cubicBezTo>
                      <a:pt x="793405" y="1346429"/>
                      <a:pt x="797737" y="1346068"/>
                      <a:pt x="804956" y="1346068"/>
                    </a:cubicBezTo>
                    <a:cubicBezTo>
                      <a:pt x="873536" y="1346068"/>
                      <a:pt x="942116" y="1338849"/>
                      <a:pt x="1010335" y="1331631"/>
                    </a:cubicBezTo>
                    <a:cubicBezTo>
                      <a:pt x="1042459" y="1328021"/>
                      <a:pt x="1106707" y="1317554"/>
                      <a:pt x="1143163" y="1312500"/>
                    </a:cubicBezTo>
                    <a:cubicBezTo>
                      <a:pt x="1189365" y="1306003"/>
                      <a:pt x="1636940" y="1244642"/>
                      <a:pt x="1710934" y="1238867"/>
                    </a:cubicBezTo>
                    <a:cubicBezTo>
                      <a:pt x="1731868" y="1237062"/>
                      <a:pt x="1748111" y="1233092"/>
                      <a:pt x="1749555" y="1256554"/>
                    </a:cubicBezTo>
                    <a:cubicBezTo>
                      <a:pt x="1752081" y="1306725"/>
                      <a:pt x="1789620" y="1346068"/>
                      <a:pt x="1841597" y="1342820"/>
                    </a:cubicBezTo>
                    <a:cubicBezTo>
                      <a:pt x="1910537" y="1338489"/>
                      <a:pt x="1979478" y="1335240"/>
                      <a:pt x="2048420" y="1329104"/>
                    </a:cubicBezTo>
                    <a:cubicBezTo>
                      <a:pt x="2060691" y="1328021"/>
                      <a:pt x="2093538" y="1324051"/>
                      <a:pt x="2101839" y="1333074"/>
                    </a:cubicBezTo>
                    <a:cubicBezTo>
                      <a:pt x="2101839" y="1333074"/>
                      <a:pt x="2087041" y="1363755"/>
                      <a:pt x="2081987" y="1375666"/>
                    </a:cubicBezTo>
                    <a:cubicBezTo>
                      <a:pt x="2050585" y="1448938"/>
                      <a:pt x="2018821" y="1520767"/>
                      <a:pt x="1992473" y="1595844"/>
                    </a:cubicBezTo>
                    <a:cubicBezTo>
                      <a:pt x="1969733" y="1661176"/>
                      <a:pt x="1922088" y="1717122"/>
                      <a:pt x="1915951" y="1787507"/>
                    </a:cubicBezTo>
                    <a:cubicBezTo>
                      <a:pt x="1905845" y="1900123"/>
                      <a:pt x="1900792" y="1971229"/>
                      <a:pt x="1903318" y="2084567"/>
                    </a:cubicBezTo>
                    <a:cubicBezTo>
                      <a:pt x="1903679" y="2096839"/>
                      <a:pt x="1909455" y="2144123"/>
                      <a:pt x="1921727" y="2151703"/>
                    </a:cubicBezTo>
                    <a:cubicBezTo>
                      <a:pt x="1969733" y="2180218"/>
                      <a:pt x="2048058" y="2176969"/>
                      <a:pt x="2055639" y="2106946"/>
                    </a:cubicBezTo>
                    <a:cubicBezTo>
                      <a:pt x="2058525" y="2081318"/>
                      <a:pt x="2057082" y="2025371"/>
                      <a:pt x="2055277" y="1999744"/>
                    </a:cubicBezTo>
                    <a:cubicBezTo>
                      <a:pt x="2050224" y="1921058"/>
                      <a:pt x="2054916" y="1874135"/>
                      <a:pt x="2097869" y="1803028"/>
                    </a:cubicBezTo>
                    <a:cubicBezTo>
                      <a:pt x="2123496" y="1760436"/>
                      <a:pt x="2159230" y="1707738"/>
                      <a:pt x="2185218" y="1660454"/>
                    </a:cubicBezTo>
                    <a:cubicBezTo>
                      <a:pt x="2214816" y="1645655"/>
                      <a:pt x="2190271" y="1734087"/>
                      <a:pt x="2188106" y="1746720"/>
                    </a:cubicBezTo>
                    <a:cubicBezTo>
                      <a:pt x="2167532" y="1879910"/>
                      <a:pt x="2185940" y="1950294"/>
                      <a:pt x="2198213" y="2082040"/>
                    </a:cubicBezTo>
                    <a:cubicBezTo>
                      <a:pt x="2201100" y="2114886"/>
                      <a:pt x="2221674" y="2165058"/>
                      <a:pt x="2255603" y="2174443"/>
                    </a:cubicBezTo>
                    <a:cubicBezTo>
                      <a:pt x="2290976" y="2184549"/>
                      <a:pt x="2314798" y="2194656"/>
                      <a:pt x="2344757" y="2160366"/>
                    </a:cubicBezTo>
                    <a:cubicBezTo>
                      <a:pt x="2380852" y="2119579"/>
                      <a:pt x="2364249" y="2075182"/>
                      <a:pt x="2362804" y="2031508"/>
                    </a:cubicBezTo>
                    <a:cubicBezTo>
                      <a:pt x="2359556" y="1950655"/>
                      <a:pt x="2346562" y="1867998"/>
                      <a:pt x="2361721" y="1788951"/>
                    </a:cubicBezTo>
                    <a:cubicBezTo>
                      <a:pt x="2388792" y="1647099"/>
                      <a:pt x="2428858" y="1507773"/>
                      <a:pt x="2461343" y="1367004"/>
                    </a:cubicBezTo>
                    <a:cubicBezTo>
                      <a:pt x="2484805" y="1264494"/>
                      <a:pt x="2510432" y="1161264"/>
                      <a:pt x="2467840" y="1056228"/>
                    </a:cubicBezTo>
                    <a:cubicBezTo>
                      <a:pt x="2460982" y="1039263"/>
                      <a:pt x="2466396" y="1046843"/>
                      <a:pt x="2479390" y="1042151"/>
                    </a:cubicBezTo>
                    <a:cubicBezTo>
                      <a:pt x="2552302" y="1015080"/>
                      <a:pt x="2606805" y="952275"/>
                      <a:pt x="2608248" y="875393"/>
                    </a:cubicBezTo>
                    <a:cubicBezTo>
                      <a:pt x="2609693" y="796346"/>
                      <a:pt x="2583343" y="739677"/>
                      <a:pt x="2507905" y="702860"/>
                    </a:cubicBezTo>
                    <a:close/>
                    <a:moveTo>
                      <a:pt x="2107253" y="1046121"/>
                    </a:moveTo>
                    <a:cubicBezTo>
                      <a:pt x="2126023" y="1048648"/>
                      <a:pt x="2194242" y="1067417"/>
                      <a:pt x="2235029" y="1066334"/>
                    </a:cubicBezTo>
                    <a:cubicBezTo>
                      <a:pt x="2230337" y="1068861"/>
                      <a:pt x="2226006" y="1071388"/>
                      <a:pt x="2221313" y="1073914"/>
                    </a:cubicBezTo>
                    <a:cubicBezTo>
                      <a:pt x="2187745" y="1093405"/>
                      <a:pt x="2150928" y="1107121"/>
                      <a:pt x="2114834" y="1122642"/>
                    </a:cubicBezTo>
                    <a:cubicBezTo>
                      <a:pt x="2106171" y="1126252"/>
                      <a:pt x="2089206" y="1140689"/>
                      <a:pt x="2087041" y="1125530"/>
                    </a:cubicBezTo>
                    <a:cubicBezTo>
                      <a:pt x="2083792" y="1102429"/>
                      <a:pt x="2076212" y="1091962"/>
                      <a:pt x="2070798" y="1047926"/>
                    </a:cubicBezTo>
                    <a:cubicBezTo>
                      <a:pt x="2069354" y="1035293"/>
                      <a:pt x="2096425" y="1044677"/>
                      <a:pt x="2107253" y="1046121"/>
                    </a:cubicBezTo>
                    <a:close/>
                    <a:moveTo>
                      <a:pt x="1923170" y="226049"/>
                    </a:moveTo>
                    <a:cubicBezTo>
                      <a:pt x="1973703" y="453085"/>
                      <a:pt x="2029650" y="911849"/>
                      <a:pt x="2070076" y="1140328"/>
                    </a:cubicBezTo>
                    <a:cubicBezTo>
                      <a:pt x="2070437" y="1143216"/>
                      <a:pt x="2072963" y="1149713"/>
                      <a:pt x="2072963" y="1149713"/>
                    </a:cubicBezTo>
                    <a:cubicBezTo>
                      <a:pt x="2037230" y="1170648"/>
                      <a:pt x="1979840" y="1180394"/>
                      <a:pt x="1979478" y="1178950"/>
                    </a:cubicBezTo>
                    <a:cubicBezTo>
                      <a:pt x="1935443" y="972849"/>
                      <a:pt x="1874442" y="532854"/>
                      <a:pt x="1834016" y="326031"/>
                    </a:cubicBezTo>
                    <a:cubicBezTo>
                      <a:pt x="1816691" y="236877"/>
                      <a:pt x="1797922" y="115960"/>
                      <a:pt x="1779874" y="26806"/>
                    </a:cubicBezTo>
                    <a:cubicBezTo>
                      <a:pt x="1784205" y="25723"/>
                      <a:pt x="1904401" y="142309"/>
                      <a:pt x="1923170" y="226049"/>
                    </a:cubicBezTo>
                    <a:close/>
                    <a:moveTo>
                      <a:pt x="586221" y="1097015"/>
                    </a:moveTo>
                    <a:cubicBezTo>
                      <a:pt x="586221" y="1097015"/>
                      <a:pt x="593802" y="1173897"/>
                      <a:pt x="597411" y="1201689"/>
                    </a:cubicBezTo>
                    <a:cubicBezTo>
                      <a:pt x="551210" y="1191222"/>
                      <a:pt x="487322" y="1158376"/>
                      <a:pt x="442925" y="1128417"/>
                    </a:cubicBezTo>
                    <a:cubicBezTo>
                      <a:pt x="476494" y="1118672"/>
                      <a:pt x="559872" y="1106399"/>
                      <a:pt x="586221" y="1097015"/>
                    </a:cubicBezTo>
                    <a:close/>
                    <a:moveTo>
                      <a:pt x="179434" y="1109648"/>
                    </a:moveTo>
                    <a:cubicBezTo>
                      <a:pt x="85226" y="1112536"/>
                      <a:pt x="19173" y="1032405"/>
                      <a:pt x="19534" y="961299"/>
                    </a:cubicBezTo>
                    <a:cubicBezTo>
                      <a:pt x="19895" y="879003"/>
                      <a:pt x="85226" y="820168"/>
                      <a:pt x="175102" y="821973"/>
                    </a:cubicBezTo>
                    <a:cubicBezTo>
                      <a:pt x="243321" y="823417"/>
                      <a:pt x="302516" y="897411"/>
                      <a:pt x="302878" y="981873"/>
                    </a:cubicBezTo>
                    <a:cubicBezTo>
                      <a:pt x="303239" y="1043595"/>
                      <a:pt x="252345" y="1107482"/>
                      <a:pt x="179434" y="1109648"/>
                    </a:cubicBezTo>
                    <a:close/>
                    <a:moveTo>
                      <a:pt x="795932" y="1282542"/>
                    </a:moveTo>
                    <a:cubicBezTo>
                      <a:pt x="795210" y="1300228"/>
                      <a:pt x="787269" y="1316471"/>
                      <a:pt x="773914" y="1326577"/>
                    </a:cubicBezTo>
                    <a:cubicBezTo>
                      <a:pt x="771388" y="1328382"/>
                      <a:pt x="768500" y="1330187"/>
                      <a:pt x="765612" y="1331992"/>
                    </a:cubicBezTo>
                    <a:cubicBezTo>
                      <a:pt x="760559" y="1334518"/>
                      <a:pt x="754784" y="1336684"/>
                      <a:pt x="749009" y="1337767"/>
                    </a:cubicBezTo>
                    <a:cubicBezTo>
                      <a:pt x="745400" y="1338489"/>
                      <a:pt x="741790" y="1339211"/>
                      <a:pt x="738181" y="1339571"/>
                    </a:cubicBezTo>
                    <a:cubicBezTo>
                      <a:pt x="683677" y="1348595"/>
                      <a:pt x="628452" y="1348595"/>
                      <a:pt x="573588" y="1354370"/>
                    </a:cubicBezTo>
                    <a:cubicBezTo>
                      <a:pt x="517641" y="1360506"/>
                      <a:pt x="471440" y="1332714"/>
                      <a:pt x="428488" y="1302755"/>
                    </a:cubicBezTo>
                    <a:cubicBezTo>
                      <a:pt x="385534" y="1272796"/>
                      <a:pt x="337889" y="1255471"/>
                      <a:pt x="289523" y="1234897"/>
                    </a:cubicBezTo>
                    <a:cubicBezTo>
                      <a:pt x="285552" y="1256193"/>
                      <a:pt x="294215" y="1253305"/>
                      <a:pt x="302156" y="1256193"/>
                    </a:cubicBezTo>
                    <a:cubicBezTo>
                      <a:pt x="373984" y="1283986"/>
                      <a:pt x="431375" y="1338489"/>
                      <a:pt x="504286" y="1364116"/>
                    </a:cubicBezTo>
                    <a:cubicBezTo>
                      <a:pt x="512949" y="1367004"/>
                      <a:pt x="587665" y="1371335"/>
                      <a:pt x="594884" y="1369169"/>
                    </a:cubicBezTo>
                    <a:cubicBezTo>
                      <a:pt x="594884" y="1369169"/>
                      <a:pt x="750452" y="1584655"/>
                      <a:pt x="819394" y="1766933"/>
                    </a:cubicBezTo>
                    <a:cubicBezTo>
                      <a:pt x="837080" y="1813495"/>
                      <a:pt x="836358" y="1875217"/>
                      <a:pt x="834553" y="1925028"/>
                    </a:cubicBezTo>
                    <a:cubicBezTo>
                      <a:pt x="833109" y="1967259"/>
                      <a:pt x="829500" y="1999383"/>
                      <a:pt x="827695" y="2041614"/>
                    </a:cubicBezTo>
                    <a:cubicBezTo>
                      <a:pt x="826613" y="2071212"/>
                      <a:pt x="811452" y="2100810"/>
                      <a:pt x="771388" y="2101531"/>
                    </a:cubicBezTo>
                    <a:cubicBezTo>
                      <a:pt x="733849" y="2102253"/>
                      <a:pt x="722298" y="2084928"/>
                      <a:pt x="718689" y="2046306"/>
                    </a:cubicBezTo>
                    <a:cubicBezTo>
                      <a:pt x="713275" y="1987833"/>
                      <a:pt x="714358" y="1944880"/>
                      <a:pt x="713636" y="1886407"/>
                    </a:cubicBezTo>
                    <a:cubicBezTo>
                      <a:pt x="712192" y="1787507"/>
                      <a:pt x="648304" y="1704489"/>
                      <a:pt x="589831" y="1635909"/>
                    </a:cubicBezTo>
                    <a:cubicBezTo>
                      <a:pt x="580807" y="1625081"/>
                      <a:pt x="563121" y="1611004"/>
                      <a:pt x="546156" y="1621110"/>
                    </a:cubicBezTo>
                    <a:cubicBezTo>
                      <a:pt x="531718" y="1629773"/>
                      <a:pt x="531718" y="1646016"/>
                      <a:pt x="533523" y="1661537"/>
                    </a:cubicBezTo>
                    <a:cubicBezTo>
                      <a:pt x="541464" y="1725785"/>
                      <a:pt x="563482" y="1787868"/>
                      <a:pt x="556984" y="1853921"/>
                    </a:cubicBezTo>
                    <a:cubicBezTo>
                      <a:pt x="549765" y="1924306"/>
                      <a:pt x="544351" y="1994691"/>
                      <a:pt x="535689" y="2065076"/>
                    </a:cubicBezTo>
                    <a:cubicBezTo>
                      <a:pt x="532441" y="2091786"/>
                      <a:pt x="510422" y="2122105"/>
                      <a:pt x="471440" y="2116330"/>
                    </a:cubicBezTo>
                    <a:cubicBezTo>
                      <a:pt x="435706" y="2110916"/>
                      <a:pt x="410079" y="2100448"/>
                      <a:pt x="408274" y="2053525"/>
                    </a:cubicBezTo>
                    <a:cubicBezTo>
                      <a:pt x="404304" y="1939105"/>
                      <a:pt x="430292" y="1845259"/>
                      <a:pt x="414771" y="1731199"/>
                    </a:cubicBezTo>
                    <a:cubicBezTo>
                      <a:pt x="409357" y="1691495"/>
                      <a:pt x="391310" y="1634105"/>
                      <a:pt x="373262" y="1600175"/>
                    </a:cubicBezTo>
                    <a:cubicBezTo>
                      <a:pt x="314789" y="1491169"/>
                      <a:pt x="274724" y="1373861"/>
                      <a:pt x="218055" y="1263772"/>
                    </a:cubicBezTo>
                    <a:cubicBezTo>
                      <a:pt x="180877" y="1191583"/>
                      <a:pt x="215889" y="1113257"/>
                      <a:pt x="283747" y="1089435"/>
                    </a:cubicBezTo>
                    <a:cubicBezTo>
                      <a:pt x="309375" y="1080411"/>
                      <a:pt x="327783" y="1090879"/>
                      <a:pt x="346913" y="1100985"/>
                    </a:cubicBezTo>
                    <a:cubicBezTo>
                      <a:pt x="395281" y="1125530"/>
                      <a:pt x="445091" y="1148269"/>
                      <a:pt x="489849" y="1178589"/>
                    </a:cubicBezTo>
                    <a:cubicBezTo>
                      <a:pt x="546156" y="1216849"/>
                      <a:pt x="606435" y="1224429"/>
                      <a:pt x="670683" y="1218654"/>
                    </a:cubicBezTo>
                    <a:cubicBezTo>
                      <a:pt x="699920" y="1216127"/>
                      <a:pt x="733127" y="1211074"/>
                      <a:pt x="760559" y="1219015"/>
                    </a:cubicBezTo>
                    <a:cubicBezTo>
                      <a:pt x="790157" y="1227678"/>
                      <a:pt x="797014" y="1254027"/>
                      <a:pt x="795932" y="1282542"/>
                    </a:cubicBezTo>
                    <a:close/>
                    <a:moveTo>
                      <a:pt x="1762188" y="1215045"/>
                    </a:moveTo>
                    <a:cubicBezTo>
                      <a:pt x="1749915" y="1215406"/>
                      <a:pt x="1724649" y="1216127"/>
                      <a:pt x="1698661" y="1217571"/>
                    </a:cubicBezTo>
                    <a:cubicBezTo>
                      <a:pt x="1697578" y="1217571"/>
                      <a:pt x="1622862" y="1225873"/>
                      <a:pt x="1605176" y="1228761"/>
                    </a:cubicBezTo>
                    <a:cubicBezTo>
                      <a:pt x="1569081" y="1234175"/>
                      <a:pt x="1532987" y="1237784"/>
                      <a:pt x="1496892" y="1241033"/>
                    </a:cubicBezTo>
                    <a:cubicBezTo>
                      <a:pt x="1425063" y="1247530"/>
                      <a:pt x="1060506" y="1309974"/>
                      <a:pt x="916127" y="1322968"/>
                    </a:cubicBezTo>
                    <a:lnTo>
                      <a:pt x="915045" y="1322968"/>
                    </a:lnTo>
                    <a:cubicBezTo>
                      <a:pt x="911796" y="1323329"/>
                      <a:pt x="908548" y="1323690"/>
                      <a:pt x="905660" y="1323690"/>
                    </a:cubicBezTo>
                    <a:cubicBezTo>
                      <a:pt x="877145" y="1326216"/>
                      <a:pt x="853322" y="1328021"/>
                      <a:pt x="834914" y="1329104"/>
                    </a:cubicBezTo>
                    <a:cubicBezTo>
                      <a:pt x="822281" y="1329826"/>
                      <a:pt x="804956" y="1330187"/>
                      <a:pt x="797376" y="1330187"/>
                    </a:cubicBezTo>
                    <a:cubicBezTo>
                      <a:pt x="797014" y="1330187"/>
                      <a:pt x="796654" y="1329826"/>
                      <a:pt x="796654" y="1329826"/>
                    </a:cubicBezTo>
                    <a:cubicBezTo>
                      <a:pt x="796654" y="1329465"/>
                      <a:pt x="796654" y="1329104"/>
                      <a:pt x="796654" y="1328743"/>
                    </a:cubicBezTo>
                    <a:cubicBezTo>
                      <a:pt x="823725" y="1285429"/>
                      <a:pt x="808565" y="1235619"/>
                      <a:pt x="796293" y="1222985"/>
                    </a:cubicBezTo>
                    <a:cubicBezTo>
                      <a:pt x="788713" y="1215045"/>
                      <a:pt x="753340" y="1189778"/>
                      <a:pt x="676820" y="1205299"/>
                    </a:cubicBezTo>
                    <a:cubicBezTo>
                      <a:pt x="658772" y="1208908"/>
                      <a:pt x="640725" y="1208908"/>
                      <a:pt x="622316" y="1207104"/>
                    </a:cubicBezTo>
                    <a:cubicBezTo>
                      <a:pt x="621955" y="1207104"/>
                      <a:pt x="621233" y="1206743"/>
                      <a:pt x="621594" y="1206021"/>
                    </a:cubicBezTo>
                    <a:cubicBezTo>
                      <a:pt x="621955" y="1202772"/>
                      <a:pt x="621594" y="1199163"/>
                      <a:pt x="620511" y="1195554"/>
                    </a:cubicBezTo>
                    <a:cubicBezTo>
                      <a:pt x="615097" y="1175701"/>
                      <a:pt x="600659" y="1087630"/>
                      <a:pt x="593440" y="1049370"/>
                    </a:cubicBezTo>
                    <a:cubicBezTo>
                      <a:pt x="592357" y="1042873"/>
                      <a:pt x="591274" y="1037819"/>
                      <a:pt x="590553" y="1034210"/>
                    </a:cubicBezTo>
                    <a:cubicBezTo>
                      <a:pt x="574671" y="949026"/>
                      <a:pt x="563121" y="862038"/>
                      <a:pt x="551931" y="777937"/>
                    </a:cubicBezTo>
                    <a:cubicBezTo>
                      <a:pt x="546156" y="734263"/>
                      <a:pt x="525582" y="512280"/>
                      <a:pt x="519085" y="468244"/>
                    </a:cubicBezTo>
                    <a:cubicBezTo>
                      <a:pt x="509339" y="401108"/>
                      <a:pt x="497789" y="397138"/>
                      <a:pt x="564203" y="381978"/>
                    </a:cubicBezTo>
                    <a:cubicBezTo>
                      <a:pt x="601742" y="373315"/>
                      <a:pt x="1368034" y="92859"/>
                      <a:pt x="1675921" y="32942"/>
                    </a:cubicBezTo>
                    <a:cubicBezTo>
                      <a:pt x="1676644" y="32581"/>
                      <a:pt x="1677726" y="32581"/>
                      <a:pt x="1678449" y="32220"/>
                    </a:cubicBezTo>
                    <a:lnTo>
                      <a:pt x="1678809" y="32220"/>
                    </a:lnTo>
                    <a:cubicBezTo>
                      <a:pt x="1681335" y="31859"/>
                      <a:pt x="1684223" y="31137"/>
                      <a:pt x="1686750" y="30776"/>
                    </a:cubicBezTo>
                    <a:cubicBezTo>
                      <a:pt x="1688916" y="30415"/>
                      <a:pt x="1691082" y="30054"/>
                      <a:pt x="1692886" y="29693"/>
                    </a:cubicBezTo>
                    <a:lnTo>
                      <a:pt x="1700827" y="28250"/>
                    </a:lnTo>
                    <a:cubicBezTo>
                      <a:pt x="1703715" y="27528"/>
                      <a:pt x="1706602" y="27167"/>
                      <a:pt x="1709489" y="26445"/>
                    </a:cubicBezTo>
                    <a:cubicBezTo>
                      <a:pt x="1710572" y="26084"/>
                      <a:pt x="1712016" y="26084"/>
                      <a:pt x="1713099" y="25723"/>
                    </a:cubicBezTo>
                    <a:lnTo>
                      <a:pt x="1715625" y="25362"/>
                    </a:lnTo>
                    <a:cubicBezTo>
                      <a:pt x="1718513" y="25001"/>
                      <a:pt x="1721040" y="24279"/>
                      <a:pt x="1723927" y="23918"/>
                    </a:cubicBezTo>
                    <a:cubicBezTo>
                      <a:pt x="1761466" y="18504"/>
                      <a:pt x="1762910" y="27889"/>
                      <a:pt x="1766881" y="52433"/>
                    </a:cubicBezTo>
                    <a:cubicBezTo>
                      <a:pt x="1767602" y="56764"/>
                      <a:pt x="1768324" y="61457"/>
                      <a:pt x="1769407" y="66871"/>
                    </a:cubicBezTo>
                    <a:cubicBezTo>
                      <a:pt x="1783123" y="137978"/>
                      <a:pt x="1796839" y="207640"/>
                      <a:pt x="1810916" y="278747"/>
                    </a:cubicBezTo>
                    <a:cubicBezTo>
                      <a:pt x="1827159" y="360682"/>
                      <a:pt x="1920283" y="936032"/>
                      <a:pt x="1943022" y="1049009"/>
                    </a:cubicBezTo>
                    <a:lnTo>
                      <a:pt x="1951324" y="1090879"/>
                    </a:lnTo>
                    <a:cubicBezTo>
                      <a:pt x="1951324" y="1091240"/>
                      <a:pt x="1951324" y="1091601"/>
                      <a:pt x="1951324" y="1091962"/>
                    </a:cubicBezTo>
                    <a:cubicBezTo>
                      <a:pt x="1952046" y="1097015"/>
                      <a:pt x="1953129" y="1101707"/>
                      <a:pt x="1953851" y="1106399"/>
                    </a:cubicBezTo>
                    <a:lnTo>
                      <a:pt x="1954212" y="1108926"/>
                    </a:lnTo>
                    <a:cubicBezTo>
                      <a:pt x="1955655" y="1116506"/>
                      <a:pt x="1956738" y="1124086"/>
                      <a:pt x="1958183" y="1130944"/>
                    </a:cubicBezTo>
                    <a:lnTo>
                      <a:pt x="1958543" y="1133831"/>
                    </a:lnTo>
                    <a:cubicBezTo>
                      <a:pt x="1958904" y="1135275"/>
                      <a:pt x="1958904" y="1136719"/>
                      <a:pt x="1959265" y="1138163"/>
                    </a:cubicBezTo>
                    <a:lnTo>
                      <a:pt x="1961792" y="1151157"/>
                    </a:lnTo>
                    <a:cubicBezTo>
                      <a:pt x="1962153" y="1152962"/>
                      <a:pt x="1962514" y="1155127"/>
                      <a:pt x="1962874" y="1156932"/>
                    </a:cubicBezTo>
                    <a:lnTo>
                      <a:pt x="1963236" y="1158376"/>
                    </a:lnTo>
                    <a:cubicBezTo>
                      <a:pt x="1963957" y="1161264"/>
                      <a:pt x="1964319" y="1167399"/>
                      <a:pt x="1964679" y="1169926"/>
                    </a:cubicBezTo>
                    <a:lnTo>
                      <a:pt x="1966845" y="1180755"/>
                    </a:lnTo>
                    <a:cubicBezTo>
                      <a:pt x="1966845" y="1181116"/>
                      <a:pt x="1966845" y="1181116"/>
                      <a:pt x="1966845" y="1181477"/>
                    </a:cubicBezTo>
                    <a:cubicBezTo>
                      <a:pt x="1966845" y="1181837"/>
                      <a:pt x="1966484" y="1181837"/>
                      <a:pt x="1966123" y="1181837"/>
                    </a:cubicBezTo>
                    <a:cubicBezTo>
                      <a:pt x="1965402" y="1181837"/>
                      <a:pt x="1963957" y="1182198"/>
                      <a:pt x="1961792" y="1182198"/>
                    </a:cubicBezTo>
                    <a:lnTo>
                      <a:pt x="1957100" y="1182559"/>
                    </a:lnTo>
                    <a:cubicBezTo>
                      <a:pt x="1952407" y="1182920"/>
                      <a:pt x="1946632" y="1183281"/>
                      <a:pt x="1940135" y="1183642"/>
                    </a:cubicBezTo>
                    <a:lnTo>
                      <a:pt x="1939774" y="1183642"/>
                    </a:lnTo>
                    <a:cubicBezTo>
                      <a:pt x="1938691" y="1183642"/>
                      <a:pt x="1937608" y="1183642"/>
                      <a:pt x="1936165" y="1184003"/>
                    </a:cubicBezTo>
                    <a:cubicBezTo>
                      <a:pt x="1932194" y="1184364"/>
                      <a:pt x="1927863" y="1184725"/>
                      <a:pt x="1923531" y="1184725"/>
                    </a:cubicBezTo>
                    <a:lnTo>
                      <a:pt x="1923170" y="1184725"/>
                    </a:lnTo>
                    <a:cubicBezTo>
                      <a:pt x="1921727" y="1184725"/>
                      <a:pt x="1920644" y="1184725"/>
                      <a:pt x="1919200" y="1185086"/>
                    </a:cubicBezTo>
                    <a:cubicBezTo>
                      <a:pt x="1917756" y="1185086"/>
                      <a:pt x="1916312" y="1185447"/>
                      <a:pt x="1914869" y="1185447"/>
                    </a:cubicBezTo>
                    <a:cubicBezTo>
                      <a:pt x="1913425" y="1185447"/>
                      <a:pt x="1911981" y="1185447"/>
                      <a:pt x="1910537" y="1185808"/>
                    </a:cubicBezTo>
                    <a:cubicBezTo>
                      <a:pt x="1909815" y="1185808"/>
                      <a:pt x="1909094" y="1185808"/>
                      <a:pt x="1908372" y="1185808"/>
                    </a:cubicBezTo>
                    <a:cubicBezTo>
                      <a:pt x="1907650" y="1185808"/>
                      <a:pt x="1906927" y="1185808"/>
                      <a:pt x="1906206" y="1185808"/>
                    </a:cubicBezTo>
                    <a:cubicBezTo>
                      <a:pt x="1904762" y="1185808"/>
                      <a:pt x="1902958" y="1186169"/>
                      <a:pt x="1901513" y="1186169"/>
                    </a:cubicBezTo>
                    <a:lnTo>
                      <a:pt x="1897543" y="1186530"/>
                    </a:lnTo>
                    <a:cubicBezTo>
                      <a:pt x="1893212" y="1186891"/>
                      <a:pt x="1889241" y="1186891"/>
                      <a:pt x="1885632" y="1187252"/>
                    </a:cubicBezTo>
                    <a:lnTo>
                      <a:pt x="1882022" y="1187613"/>
                    </a:lnTo>
                    <a:cubicBezTo>
                      <a:pt x="1879496" y="1187613"/>
                      <a:pt x="1877330" y="1187974"/>
                      <a:pt x="1875525" y="1187974"/>
                    </a:cubicBezTo>
                    <a:cubicBezTo>
                      <a:pt x="1874442" y="1187974"/>
                      <a:pt x="1873721" y="1187974"/>
                      <a:pt x="1872637" y="1187974"/>
                    </a:cubicBezTo>
                    <a:cubicBezTo>
                      <a:pt x="1871555" y="1187974"/>
                      <a:pt x="1870472" y="1187974"/>
                      <a:pt x="1869389" y="1188335"/>
                    </a:cubicBezTo>
                    <a:lnTo>
                      <a:pt x="1867946" y="1188335"/>
                    </a:lnTo>
                    <a:cubicBezTo>
                      <a:pt x="1865780" y="1188335"/>
                      <a:pt x="1864336" y="1188695"/>
                      <a:pt x="1863614" y="1188695"/>
                    </a:cubicBezTo>
                    <a:cubicBezTo>
                      <a:pt x="1856395" y="1189056"/>
                      <a:pt x="1849176" y="1189417"/>
                      <a:pt x="1841597" y="1190500"/>
                    </a:cubicBezTo>
                    <a:cubicBezTo>
                      <a:pt x="1837987" y="1190861"/>
                      <a:pt x="1834016" y="1191583"/>
                      <a:pt x="1829324" y="1192666"/>
                    </a:cubicBezTo>
                    <a:cubicBezTo>
                      <a:pt x="1823549" y="1193749"/>
                      <a:pt x="1818495" y="1194832"/>
                      <a:pt x="1813442" y="1196275"/>
                    </a:cubicBezTo>
                    <a:lnTo>
                      <a:pt x="1811638" y="1196636"/>
                    </a:lnTo>
                    <a:cubicBezTo>
                      <a:pt x="1810916" y="1196997"/>
                      <a:pt x="1810194" y="1196997"/>
                      <a:pt x="1809472" y="1197358"/>
                    </a:cubicBezTo>
                    <a:cubicBezTo>
                      <a:pt x="1804780" y="1198802"/>
                      <a:pt x="1800448" y="1199885"/>
                      <a:pt x="1796478" y="1201329"/>
                    </a:cubicBezTo>
                    <a:cubicBezTo>
                      <a:pt x="1792869" y="1202411"/>
                      <a:pt x="1789620" y="1203855"/>
                      <a:pt x="1786733" y="1204577"/>
                    </a:cubicBezTo>
                    <a:cubicBezTo>
                      <a:pt x="1767602" y="1211796"/>
                      <a:pt x="1763271" y="1215045"/>
                      <a:pt x="1762910" y="1215406"/>
                    </a:cubicBezTo>
                    <a:cubicBezTo>
                      <a:pt x="1762549" y="1215045"/>
                      <a:pt x="1762188" y="1215045"/>
                      <a:pt x="1762188" y="1215045"/>
                    </a:cubicBezTo>
                    <a:close/>
                    <a:moveTo>
                      <a:pt x="2450153" y="1323690"/>
                    </a:moveTo>
                    <a:cubicBezTo>
                      <a:pt x="2415142" y="1470234"/>
                      <a:pt x="2375799" y="1615696"/>
                      <a:pt x="2343313" y="1762602"/>
                    </a:cubicBezTo>
                    <a:cubicBezTo>
                      <a:pt x="2325626" y="1842732"/>
                      <a:pt x="2342952" y="1925028"/>
                      <a:pt x="2344035" y="2006241"/>
                    </a:cubicBezTo>
                    <a:cubicBezTo>
                      <a:pt x="2344396" y="2037644"/>
                      <a:pt x="2345118" y="2069407"/>
                      <a:pt x="2346562" y="2100810"/>
                    </a:cubicBezTo>
                    <a:cubicBezTo>
                      <a:pt x="2348006" y="2135100"/>
                      <a:pt x="2327431" y="2155674"/>
                      <a:pt x="2298195" y="2160366"/>
                    </a:cubicBezTo>
                    <a:cubicBezTo>
                      <a:pt x="2265710" y="2165419"/>
                      <a:pt x="2228171" y="2141597"/>
                      <a:pt x="2224561" y="2107307"/>
                    </a:cubicBezTo>
                    <a:cubicBezTo>
                      <a:pt x="2213011" y="1998300"/>
                      <a:pt x="2189189" y="1896152"/>
                      <a:pt x="2205070" y="1784619"/>
                    </a:cubicBezTo>
                    <a:cubicBezTo>
                      <a:pt x="2210846" y="1744554"/>
                      <a:pt x="2217704" y="1703406"/>
                      <a:pt x="2217342" y="1662619"/>
                    </a:cubicBezTo>
                    <a:cubicBezTo>
                      <a:pt x="2217342" y="1648903"/>
                      <a:pt x="2209041" y="1634465"/>
                      <a:pt x="2192076" y="1631217"/>
                    </a:cubicBezTo>
                    <a:cubicBezTo>
                      <a:pt x="2176195" y="1627968"/>
                      <a:pt x="2166449" y="1637714"/>
                      <a:pt x="2159591" y="1650347"/>
                    </a:cubicBezTo>
                    <a:cubicBezTo>
                      <a:pt x="2122053" y="1719288"/>
                      <a:pt x="2084153" y="1787868"/>
                      <a:pt x="2048420" y="1857170"/>
                    </a:cubicBezTo>
                    <a:cubicBezTo>
                      <a:pt x="2035786" y="1881714"/>
                      <a:pt x="2039756" y="1910590"/>
                      <a:pt x="2039396" y="1937300"/>
                    </a:cubicBezTo>
                    <a:cubicBezTo>
                      <a:pt x="2038673" y="1986750"/>
                      <a:pt x="2040118" y="2036561"/>
                      <a:pt x="2039396" y="2086011"/>
                    </a:cubicBezTo>
                    <a:cubicBezTo>
                      <a:pt x="2039035" y="2125715"/>
                      <a:pt x="2025680" y="2144123"/>
                      <a:pt x="1981283" y="2146289"/>
                    </a:cubicBezTo>
                    <a:cubicBezTo>
                      <a:pt x="1939774" y="2148094"/>
                      <a:pt x="1920644" y="2126076"/>
                      <a:pt x="1920283" y="2090342"/>
                    </a:cubicBezTo>
                    <a:cubicBezTo>
                      <a:pt x="1919561" y="1990721"/>
                      <a:pt x="1927141" y="1891821"/>
                      <a:pt x="1933638" y="1792560"/>
                    </a:cubicBezTo>
                    <a:cubicBezTo>
                      <a:pt x="1935803" y="1761519"/>
                      <a:pt x="1946632" y="1733365"/>
                      <a:pt x="1959265" y="1705572"/>
                    </a:cubicBezTo>
                    <a:cubicBezTo>
                      <a:pt x="1960709" y="1702324"/>
                      <a:pt x="1962153" y="1699075"/>
                      <a:pt x="1963957" y="1695827"/>
                    </a:cubicBezTo>
                    <a:cubicBezTo>
                      <a:pt x="1971538" y="1679584"/>
                      <a:pt x="1979840" y="1663702"/>
                      <a:pt x="1987059" y="1647459"/>
                    </a:cubicBezTo>
                    <a:cubicBezTo>
                      <a:pt x="1987780" y="1645655"/>
                      <a:pt x="1988502" y="1644211"/>
                      <a:pt x="1989224" y="1642406"/>
                    </a:cubicBezTo>
                    <a:cubicBezTo>
                      <a:pt x="1990668" y="1639158"/>
                      <a:pt x="1992111" y="1635909"/>
                      <a:pt x="1993194" y="1632661"/>
                    </a:cubicBezTo>
                    <a:cubicBezTo>
                      <a:pt x="2025318" y="1549643"/>
                      <a:pt x="2072963" y="1455075"/>
                      <a:pt x="2100757" y="1370974"/>
                    </a:cubicBezTo>
                    <a:cubicBezTo>
                      <a:pt x="2122414" y="1306364"/>
                      <a:pt x="2172224" y="1306725"/>
                      <a:pt x="2219870" y="1278571"/>
                    </a:cubicBezTo>
                    <a:cubicBezTo>
                      <a:pt x="2249828" y="1260885"/>
                      <a:pt x="2282674" y="1246808"/>
                      <a:pt x="2306497" y="1220820"/>
                    </a:cubicBezTo>
                    <a:cubicBezTo>
                      <a:pt x="2303970" y="1217932"/>
                      <a:pt x="2301804" y="1214684"/>
                      <a:pt x="2299278" y="1211796"/>
                    </a:cubicBezTo>
                    <a:cubicBezTo>
                      <a:pt x="2264988" y="1229482"/>
                      <a:pt x="2236473" y="1245364"/>
                      <a:pt x="2203627" y="1265938"/>
                    </a:cubicBezTo>
                    <a:cubicBezTo>
                      <a:pt x="2127828" y="1312500"/>
                      <a:pt x="2087041" y="1312500"/>
                      <a:pt x="2002218" y="1312861"/>
                    </a:cubicBezTo>
                    <a:cubicBezTo>
                      <a:pt x="1948076" y="1313222"/>
                      <a:pt x="1893934" y="1318276"/>
                      <a:pt x="1840152" y="1324773"/>
                    </a:cubicBezTo>
                    <a:cubicBezTo>
                      <a:pt x="1801171" y="1329465"/>
                      <a:pt x="1779514" y="1309252"/>
                      <a:pt x="1768685" y="1277849"/>
                    </a:cubicBezTo>
                    <a:cubicBezTo>
                      <a:pt x="1759300" y="1251139"/>
                      <a:pt x="1777709" y="1219376"/>
                      <a:pt x="1813442" y="1212879"/>
                    </a:cubicBezTo>
                    <a:cubicBezTo>
                      <a:pt x="1844484" y="1207465"/>
                      <a:pt x="1886354" y="1199524"/>
                      <a:pt x="1917395" y="1200607"/>
                    </a:cubicBezTo>
                    <a:cubicBezTo>
                      <a:pt x="2038673" y="1205299"/>
                      <a:pt x="2135047" y="1139968"/>
                      <a:pt x="2237194" y="1090879"/>
                    </a:cubicBezTo>
                    <a:cubicBezTo>
                      <a:pt x="2275094" y="1072470"/>
                      <a:pt x="2311911" y="1049009"/>
                      <a:pt x="2351976" y="1038180"/>
                    </a:cubicBezTo>
                    <a:cubicBezTo>
                      <a:pt x="2413337" y="1021938"/>
                      <a:pt x="2453402" y="1036376"/>
                      <a:pt x="2468201" y="1113257"/>
                    </a:cubicBezTo>
                    <a:cubicBezTo>
                      <a:pt x="2481556" y="1184725"/>
                      <a:pt x="2466757" y="1254749"/>
                      <a:pt x="2450153" y="1323690"/>
                    </a:cubicBezTo>
                    <a:close/>
                    <a:moveTo>
                      <a:pt x="2437881" y="1016885"/>
                    </a:moveTo>
                    <a:cubicBezTo>
                      <a:pt x="2330319" y="1007139"/>
                      <a:pt x="2271846" y="937115"/>
                      <a:pt x="2278703" y="836050"/>
                    </a:cubicBezTo>
                    <a:cubicBezTo>
                      <a:pt x="2284479" y="750505"/>
                      <a:pt x="2342952" y="698529"/>
                      <a:pt x="2428496" y="703221"/>
                    </a:cubicBezTo>
                    <a:cubicBezTo>
                      <a:pt x="2545083" y="706109"/>
                      <a:pt x="2594532" y="792014"/>
                      <a:pt x="2593450" y="879363"/>
                    </a:cubicBezTo>
                    <a:cubicBezTo>
                      <a:pt x="2592728" y="950470"/>
                      <a:pt x="2513319" y="1026991"/>
                      <a:pt x="2437881" y="1016885"/>
                    </a:cubicBezTo>
                    <a:close/>
                  </a:path>
                </a:pathLst>
              </a:custGeom>
              <a:solidFill>
                <a:srgbClr val="000000"/>
              </a:solidFill>
              <a:ln w="3607" cap="flat">
                <a:noFill/>
                <a:prstDash val="solid"/>
                <a:miter/>
              </a:ln>
            </p:spPr>
            <p:txBody>
              <a:bodyPr rtlCol="0" anchor="ctr"/>
              <a:lstStyle/>
              <a:p>
                <a:endParaRPr lang="en-US"/>
              </a:p>
            </p:txBody>
          </p:sp>
          <p:sp>
            <p:nvSpPr>
              <p:cNvPr id="41" name="Freeform 281">
                <a:extLst>
                  <a:ext uri="{FF2B5EF4-FFF2-40B4-BE49-F238E27FC236}">
                    <a16:creationId xmlns:a16="http://schemas.microsoft.com/office/drawing/2014/main" id="{ED619460-7C96-FA95-FEAD-B3E4FFB12467}"/>
                  </a:ext>
                </a:extLst>
              </p:cNvPr>
              <p:cNvSpPr/>
              <p:nvPr/>
            </p:nvSpPr>
            <p:spPr>
              <a:xfrm>
                <a:off x="10175605" y="1656094"/>
                <a:ext cx="315657" cy="314918"/>
              </a:xfrm>
              <a:custGeom>
                <a:avLst/>
                <a:gdLst>
                  <a:gd name="connsiteX0" fmla="*/ 150335 w 315657"/>
                  <a:gd name="connsiteY0" fmla="*/ 293 h 314918"/>
                  <a:gd name="connsiteX1" fmla="*/ 542 w 315657"/>
                  <a:gd name="connsiteY1" fmla="*/ 133122 h 314918"/>
                  <a:gd name="connsiteX2" fmla="*/ 159720 w 315657"/>
                  <a:gd name="connsiteY2" fmla="*/ 313956 h 314918"/>
                  <a:gd name="connsiteX3" fmla="*/ 315649 w 315657"/>
                  <a:gd name="connsiteY3" fmla="*/ 176074 h 314918"/>
                  <a:gd name="connsiteX4" fmla="*/ 150335 w 315657"/>
                  <a:gd name="connsiteY4" fmla="*/ 293 h 3149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5657" h="314918">
                    <a:moveTo>
                      <a:pt x="150335" y="293"/>
                    </a:moveTo>
                    <a:cubicBezTo>
                      <a:pt x="64791" y="-4399"/>
                      <a:pt x="6318" y="47577"/>
                      <a:pt x="542" y="133122"/>
                    </a:cubicBezTo>
                    <a:cubicBezTo>
                      <a:pt x="-6315" y="234187"/>
                      <a:pt x="52158" y="304572"/>
                      <a:pt x="159720" y="313956"/>
                    </a:cubicBezTo>
                    <a:cubicBezTo>
                      <a:pt x="235519" y="324424"/>
                      <a:pt x="314928" y="247542"/>
                      <a:pt x="315649" y="176074"/>
                    </a:cubicBezTo>
                    <a:cubicBezTo>
                      <a:pt x="316371" y="89086"/>
                      <a:pt x="266922" y="3542"/>
                      <a:pt x="150335" y="293"/>
                    </a:cubicBezTo>
                    <a:close/>
                  </a:path>
                </a:pathLst>
              </a:custGeom>
              <a:solidFill>
                <a:srgbClr val="FFFFFF"/>
              </a:solidFill>
              <a:ln w="3607" cap="flat">
                <a:noFill/>
                <a:prstDash val="solid"/>
                <a:miter/>
              </a:ln>
            </p:spPr>
            <p:txBody>
              <a:bodyPr rtlCol="0" anchor="ctr"/>
              <a:lstStyle/>
              <a:p>
                <a:endParaRPr lang="en-US"/>
              </a:p>
            </p:txBody>
          </p:sp>
          <p:sp>
            <p:nvSpPr>
              <p:cNvPr id="42" name="Freeform 282">
                <a:extLst>
                  <a:ext uri="{FF2B5EF4-FFF2-40B4-BE49-F238E27FC236}">
                    <a16:creationId xmlns:a16="http://schemas.microsoft.com/office/drawing/2014/main" id="{14F5073F-6A85-CB82-4FD9-F279B9F99BE8}"/>
                  </a:ext>
                </a:extLst>
              </p:cNvPr>
              <p:cNvSpPr/>
              <p:nvPr/>
            </p:nvSpPr>
            <p:spPr>
              <a:xfrm>
                <a:off x="9663339" y="1986117"/>
                <a:ext cx="706986" cy="1128812"/>
              </a:xfrm>
              <a:custGeom>
                <a:avLst/>
                <a:gdLst>
                  <a:gd name="connsiteX0" fmla="*/ 585721 w 706986"/>
                  <a:gd name="connsiteY0" fmla="*/ 5951 h 1128812"/>
                  <a:gd name="connsiteX1" fmla="*/ 470940 w 706986"/>
                  <a:gd name="connsiteY1" fmla="*/ 58649 h 1128812"/>
                  <a:gd name="connsiteX2" fmla="*/ 151140 w 706986"/>
                  <a:gd name="connsiteY2" fmla="*/ 168378 h 1128812"/>
                  <a:gd name="connsiteX3" fmla="*/ 47187 w 706986"/>
                  <a:gd name="connsiteY3" fmla="*/ 180650 h 1128812"/>
                  <a:gd name="connsiteX4" fmla="*/ 2430 w 706986"/>
                  <a:gd name="connsiteY4" fmla="*/ 245620 h 1128812"/>
                  <a:gd name="connsiteX5" fmla="*/ 73897 w 706986"/>
                  <a:gd name="connsiteY5" fmla="*/ 292543 h 1128812"/>
                  <a:gd name="connsiteX6" fmla="*/ 235962 w 706986"/>
                  <a:gd name="connsiteY6" fmla="*/ 280632 h 1128812"/>
                  <a:gd name="connsiteX7" fmla="*/ 437371 w 706986"/>
                  <a:gd name="connsiteY7" fmla="*/ 233709 h 1128812"/>
                  <a:gd name="connsiteX8" fmla="*/ 533022 w 706986"/>
                  <a:gd name="connsiteY8" fmla="*/ 179567 h 1128812"/>
                  <a:gd name="connsiteX9" fmla="*/ 540241 w 706986"/>
                  <a:gd name="connsiteY9" fmla="*/ 188590 h 1128812"/>
                  <a:gd name="connsiteX10" fmla="*/ 453614 w 706986"/>
                  <a:gd name="connsiteY10" fmla="*/ 246342 h 1128812"/>
                  <a:gd name="connsiteX11" fmla="*/ 334501 w 706986"/>
                  <a:gd name="connsiteY11" fmla="*/ 338745 h 1128812"/>
                  <a:gd name="connsiteX12" fmla="*/ 226939 w 706986"/>
                  <a:gd name="connsiteY12" fmla="*/ 600431 h 1128812"/>
                  <a:gd name="connsiteX13" fmla="*/ 222969 w 706986"/>
                  <a:gd name="connsiteY13" fmla="*/ 610177 h 1128812"/>
                  <a:gd name="connsiteX14" fmla="*/ 220803 w 706986"/>
                  <a:gd name="connsiteY14" fmla="*/ 615230 h 1128812"/>
                  <a:gd name="connsiteX15" fmla="*/ 197703 w 706986"/>
                  <a:gd name="connsiteY15" fmla="*/ 663597 h 1128812"/>
                  <a:gd name="connsiteX16" fmla="*/ 193010 w 706986"/>
                  <a:gd name="connsiteY16" fmla="*/ 673343 h 1128812"/>
                  <a:gd name="connsiteX17" fmla="*/ 167382 w 706986"/>
                  <a:gd name="connsiteY17" fmla="*/ 760331 h 1128812"/>
                  <a:gd name="connsiteX18" fmla="*/ 154028 w 706986"/>
                  <a:gd name="connsiteY18" fmla="*/ 1058113 h 1128812"/>
                  <a:gd name="connsiteX19" fmla="*/ 215027 w 706986"/>
                  <a:gd name="connsiteY19" fmla="*/ 1114060 h 1128812"/>
                  <a:gd name="connsiteX20" fmla="*/ 273140 w 706986"/>
                  <a:gd name="connsiteY20" fmla="*/ 1053781 h 1128812"/>
                  <a:gd name="connsiteX21" fmla="*/ 273140 w 706986"/>
                  <a:gd name="connsiteY21" fmla="*/ 905071 h 1128812"/>
                  <a:gd name="connsiteX22" fmla="*/ 282164 w 706986"/>
                  <a:gd name="connsiteY22" fmla="*/ 824941 h 1128812"/>
                  <a:gd name="connsiteX23" fmla="*/ 393336 w 706986"/>
                  <a:gd name="connsiteY23" fmla="*/ 618118 h 1128812"/>
                  <a:gd name="connsiteX24" fmla="*/ 425821 w 706986"/>
                  <a:gd name="connsiteY24" fmla="*/ 598988 h 1128812"/>
                  <a:gd name="connsiteX25" fmla="*/ 451087 w 706986"/>
                  <a:gd name="connsiteY25" fmla="*/ 630390 h 1128812"/>
                  <a:gd name="connsiteX26" fmla="*/ 438815 w 706986"/>
                  <a:gd name="connsiteY26" fmla="*/ 752390 h 1128812"/>
                  <a:gd name="connsiteX27" fmla="*/ 458306 w 706986"/>
                  <a:gd name="connsiteY27" fmla="*/ 1075077 h 1128812"/>
                  <a:gd name="connsiteX28" fmla="*/ 531939 w 706986"/>
                  <a:gd name="connsiteY28" fmla="*/ 1128137 h 1128812"/>
                  <a:gd name="connsiteX29" fmla="*/ 580307 w 706986"/>
                  <a:gd name="connsiteY29" fmla="*/ 1068580 h 1128812"/>
                  <a:gd name="connsiteX30" fmla="*/ 577779 w 706986"/>
                  <a:gd name="connsiteY30" fmla="*/ 974012 h 1128812"/>
                  <a:gd name="connsiteX31" fmla="*/ 577058 w 706986"/>
                  <a:gd name="connsiteY31" fmla="*/ 730372 h 1128812"/>
                  <a:gd name="connsiteX32" fmla="*/ 683899 w 706986"/>
                  <a:gd name="connsiteY32" fmla="*/ 291460 h 1128812"/>
                  <a:gd name="connsiteX33" fmla="*/ 701585 w 706986"/>
                  <a:gd name="connsiteY33" fmla="*/ 81389 h 1128812"/>
                  <a:gd name="connsiteX34" fmla="*/ 585721 w 706986"/>
                  <a:gd name="connsiteY34" fmla="*/ 5951 h 1128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6986" h="1128812">
                    <a:moveTo>
                      <a:pt x="585721" y="5951"/>
                    </a:moveTo>
                    <a:cubicBezTo>
                      <a:pt x="545656" y="16419"/>
                      <a:pt x="509199" y="40241"/>
                      <a:pt x="470940" y="58649"/>
                    </a:cubicBezTo>
                    <a:cubicBezTo>
                      <a:pt x="368791" y="108099"/>
                      <a:pt x="272419" y="173070"/>
                      <a:pt x="151140" y="168378"/>
                    </a:cubicBezTo>
                    <a:cubicBezTo>
                      <a:pt x="120099" y="167295"/>
                      <a:pt x="78229" y="175235"/>
                      <a:pt x="47187" y="180650"/>
                    </a:cubicBezTo>
                    <a:cubicBezTo>
                      <a:pt x="11453" y="187147"/>
                      <a:pt x="-6955" y="218910"/>
                      <a:pt x="2430" y="245620"/>
                    </a:cubicBezTo>
                    <a:cubicBezTo>
                      <a:pt x="13619" y="277023"/>
                      <a:pt x="34915" y="297236"/>
                      <a:pt x="73897" y="292543"/>
                    </a:cubicBezTo>
                    <a:cubicBezTo>
                      <a:pt x="127678" y="286407"/>
                      <a:pt x="181820" y="280993"/>
                      <a:pt x="235962" y="280632"/>
                    </a:cubicBezTo>
                    <a:cubicBezTo>
                      <a:pt x="320785" y="280271"/>
                      <a:pt x="361572" y="280271"/>
                      <a:pt x="437371" y="233709"/>
                    </a:cubicBezTo>
                    <a:cubicBezTo>
                      <a:pt x="470218" y="213496"/>
                      <a:pt x="498732" y="197614"/>
                      <a:pt x="533022" y="179567"/>
                    </a:cubicBezTo>
                    <a:cubicBezTo>
                      <a:pt x="535549" y="182454"/>
                      <a:pt x="537715" y="185703"/>
                      <a:pt x="540241" y="188590"/>
                    </a:cubicBezTo>
                    <a:cubicBezTo>
                      <a:pt x="516418" y="214579"/>
                      <a:pt x="483573" y="228656"/>
                      <a:pt x="453614" y="246342"/>
                    </a:cubicBezTo>
                    <a:cubicBezTo>
                      <a:pt x="405969" y="274496"/>
                      <a:pt x="355797" y="273774"/>
                      <a:pt x="334501" y="338745"/>
                    </a:cubicBezTo>
                    <a:cubicBezTo>
                      <a:pt x="306709" y="422845"/>
                      <a:pt x="259064" y="517413"/>
                      <a:pt x="226939" y="600431"/>
                    </a:cubicBezTo>
                    <a:cubicBezTo>
                      <a:pt x="225495" y="603680"/>
                      <a:pt x="224412" y="606929"/>
                      <a:pt x="222969" y="610177"/>
                    </a:cubicBezTo>
                    <a:cubicBezTo>
                      <a:pt x="222246" y="611621"/>
                      <a:pt x="221525" y="613426"/>
                      <a:pt x="220803" y="615230"/>
                    </a:cubicBezTo>
                    <a:cubicBezTo>
                      <a:pt x="213584" y="631473"/>
                      <a:pt x="205643" y="647716"/>
                      <a:pt x="197703" y="663597"/>
                    </a:cubicBezTo>
                    <a:cubicBezTo>
                      <a:pt x="196258" y="666846"/>
                      <a:pt x="194454" y="670094"/>
                      <a:pt x="193010" y="673343"/>
                    </a:cubicBezTo>
                    <a:cubicBezTo>
                      <a:pt x="180016" y="700775"/>
                      <a:pt x="169187" y="729290"/>
                      <a:pt x="167382" y="760331"/>
                    </a:cubicBezTo>
                    <a:cubicBezTo>
                      <a:pt x="160885" y="859592"/>
                      <a:pt x="153306" y="958491"/>
                      <a:pt x="154028" y="1058113"/>
                    </a:cubicBezTo>
                    <a:cubicBezTo>
                      <a:pt x="154389" y="1093847"/>
                      <a:pt x="173518" y="1115864"/>
                      <a:pt x="215027" y="1114060"/>
                    </a:cubicBezTo>
                    <a:cubicBezTo>
                      <a:pt x="259785" y="1111894"/>
                      <a:pt x="272779" y="1093486"/>
                      <a:pt x="273140" y="1053781"/>
                    </a:cubicBezTo>
                    <a:cubicBezTo>
                      <a:pt x="273862" y="1004332"/>
                      <a:pt x="272419" y="954521"/>
                      <a:pt x="273140" y="905071"/>
                    </a:cubicBezTo>
                    <a:cubicBezTo>
                      <a:pt x="273502" y="878000"/>
                      <a:pt x="269531" y="849485"/>
                      <a:pt x="282164" y="824941"/>
                    </a:cubicBezTo>
                    <a:cubicBezTo>
                      <a:pt x="318259" y="755278"/>
                      <a:pt x="356158" y="686698"/>
                      <a:pt x="393336" y="618118"/>
                    </a:cubicBezTo>
                    <a:cubicBezTo>
                      <a:pt x="400194" y="605485"/>
                      <a:pt x="409939" y="595739"/>
                      <a:pt x="425821" y="598988"/>
                    </a:cubicBezTo>
                    <a:cubicBezTo>
                      <a:pt x="442785" y="602236"/>
                      <a:pt x="450726" y="616674"/>
                      <a:pt x="451087" y="630390"/>
                    </a:cubicBezTo>
                    <a:cubicBezTo>
                      <a:pt x="451448" y="671177"/>
                      <a:pt x="444590" y="712325"/>
                      <a:pt x="438815" y="752390"/>
                    </a:cubicBezTo>
                    <a:cubicBezTo>
                      <a:pt x="422933" y="863923"/>
                      <a:pt x="446756" y="966071"/>
                      <a:pt x="458306" y="1075077"/>
                    </a:cubicBezTo>
                    <a:cubicBezTo>
                      <a:pt x="461916" y="1109367"/>
                      <a:pt x="499454" y="1133190"/>
                      <a:pt x="531939" y="1128137"/>
                    </a:cubicBezTo>
                    <a:cubicBezTo>
                      <a:pt x="561176" y="1123444"/>
                      <a:pt x="581750" y="1102870"/>
                      <a:pt x="580307" y="1068580"/>
                    </a:cubicBezTo>
                    <a:cubicBezTo>
                      <a:pt x="578862" y="1037178"/>
                      <a:pt x="578141" y="1005414"/>
                      <a:pt x="577779" y="974012"/>
                    </a:cubicBezTo>
                    <a:cubicBezTo>
                      <a:pt x="576697" y="892799"/>
                      <a:pt x="559732" y="810503"/>
                      <a:pt x="577058" y="730372"/>
                    </a:cubicBezTo>
                    <a:cubicBezTo>
                      <a:pt x="609543" y="583467"/>
                      <a:pt x="648887" y="438005"/>
                      <a:pt x="683899" y="291460"/>
                    </a:cubicBezTo>
                    <a:cubicBezTo>
                      <a:pt x="700502" y="222520"/>
                      <a:pt x="715301" y="152135"/>
                      <a:pt x="701585" y="81389"/>
                    </a:cubicBezTo>
                    <a:cubicBezTo>
                      <a:pt x="687147" y="4146"/>
                      <a:pt x="647442" y="-10291"/>
                      <a:pt x="585721" y="5951"/>
                    </a:cubicBezTo>
                    <a:close/>
                  </a:path>
                </a:pathLst>
              </a:custGeom>
              <a:solidFill>
                <a:srgbClr val="FFFFFF"/>
              </a:solidFill>
              <a:ln w="3607" cap="flat">
                <a:noFill/>
                <a:prstDash val="solid"/>
                <a:miter/>
              </a:ln>
            </p:spPr>
            <p:txBody>
              <a:bodyPr rtlCol="0" anchor="ctr"/>
              <a:lstStyle/>
              <a:p>
                <a:endParaRPr lang="en-US"/>
              </a:p>
            </p:txBody>
          </p:sp>
          <p:sp>
            <p:nvSpPr>
              <p:cNvPr id="43" name="Freeform 283">
                <a:extLst>
                  <a:ext uri="{FF2B5EF4-FFF2-40B4-BE49-F238E27FC236}">
                    <a16:creationId xmlns:a16="http://schemas.microsoft.com/office/drawing/2014/main" id="{D9CBFE4C-B833-BDA8-6850-4C3F7EBEA216}"/>
                  </a:ext>
                </a:extLst>
              </p:cNvPr>
              <p:cNvSpPr/>
              <p:nvPr/>
            </p:nvSpPr>
            <p:spPr>
              <a:xfrm>
                <a:off x="10285515" y="3114252"/>
                <a:ext cx="91681" cy="20444"/>
              </a:xfrm>
              <a:custGeom>
                <a:avLst/>
                <a:gdLst>
                  <a:gd name="connsiteX0" fmla="*/ 0 w 91681"/>
                  <a:gd name="connsiteY0" fmla="*/ 11191 h 20444"/>
                  <a:gd name="connsiteX1" fmla="*/ 91681 w 91681"/>
                  <a:gd name="connsiteY1" fmla="*/ 10469 h 20444"/>
                  <a:gd name="connsiteX2" fmla="*/ 0 w 91681"/>
                  <a:gd name="connsiteY2" fmla="*/ 11191 h 20444"/>
                </a:gdLst>
                <a:ahLst/>
                <a:cxnLst>
                  <a:cxn ang="0">
                    <a:pos x="connsiteX0" y="connsiteY0"/>
                  </a:cxn>
                  <a:cxn ang="0">
                    <a:pos x="connsiteX1" y="connsiteY1"/>
                  </a:cxn>
                  <a:cxn ang="0">
                    <a:pos x="connsiteX2" y="connsiteY2"/>
                  </a:cxn>
                </a:cxnLst>
                <a:rect l="l" t="t" r="r" b="b"/>
                <a:pathLst>
                  <a:path w="91681" h="20444">
                    <a:moveTo>
                      <a:pt x="0" y="11191"/>
                    </a:moveTo>
                    <a:cubicBezTo>
                      <a:pt x="29959" y="23824"/>
                      <a:pt x="55947" y="23463"/>
                      <a:pt x="91681" y="10469"/>
                    </a:cubicBezTo>
                    <a:cubicBezTo>
                      <a:pt x="57391" y="-3608"/>
                      <a:pt x="32847" y="-3608"/>
                      <a:pt x="0" y="11191"/>
                    </a:cubicBezTo>
                    <a:close/>
                  </a:path>
                </a:pathLst>
              </a:custGeom>
              <a:solidFill>
                <a:srgbClr val="000000"/>
              </a:solidFill>
              <a:ln w="3607" cap="flat">
                <a:noFill/>
                <a:prstDash val="solid"/>
                <a:miter/>
              </a:ln>
            </p:spPr>
            <p:txBody>
              <a:bodyPr rtlCol="0" anchor="ctr"/>
              <a:lstStyle/>
              <a:p>
                <a:endParaRPr lang="en-US"/>
              </a:p>
            </p:txBody>
          </p:sp>
          <p:sp>
            <p:nvSpPr>
              <p:cNvPr id="44" name="Freeform 284">
                <a:extLst>
                  <a:ext uri="{FF2B5EF4-FFF2-40B4-BE49-F238E27FC236}">
                    <a16:creationId xmlns:a16="http://schemas.microsoft.com/office/drawing/2014/main" id="{FEF02839-3B9B-1F30-A968-78DD5BB36ACE}"/>
                  </a:ext>
                </a:extLst>
              </p:cNvPr>
              <p:cNvSpPr/>
              <p:nvPr/>
            </p:nvSpPr>
            <p:spPr>
              <a:xfrm>
                <a:off x="9964452" y="1989972"/>
                <a:ext cx="168021" cy="103171"/>
              </a:xfrm>
              <a:custGeom>
                <a:avLst/>
                <a:gdLst>
                  <a:gd name="connsiteX0" fmla="*/ 47826 w 168021"/>
                  <a:gd name="connsiteY0" fmla="*/ 89807 h 103171"/>
                  <a:gd name="connsiteX1" fmla="*/ 154305 w 168021"/>
                  <a:gd name="connsiteY1" fmla="*/ 37469 h 103171"/>
                  <a:gd name="connsiteX2" fmla="*/ 168021 w 168021"/>
                  <a:gd name="connsiteY2" fmla="*/ 29889 h 103171"/>
                  <a:gd name="connsiteX3" fmla="*/ 40246 w 168021"/>
                  <a:gd name="connsiteY3" fmla="*/ 9676 h 103171"/>
                  <a:gd name="connsiteX4" fmla="*/ 181 w 168021"/>
                  <a:gd name="connsiteY4" fmla="*/ 4623 h 103171"/>
                  <a:gd name="connsiteX5" fmla="*/ 18589 w 168021"/>
                  <a:gd name="connsiteY5" fmla="*/ 103162 h 103171"/>
                  <a:gd name="connsiteX6" fmla="*/ 47826 w 168021"/>
                  <a:gd name="connsiteY6" fmla="*/ 89807 h 103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021" h="103171">
                    <a:moveTo>
                      <a:pt x="47826" y="89807"/>
                    </a:moveTo>
                    <a:cubicBezTo>
                      <a:pt x="83559" y="74647"/>
                      <a:pt x="120377" y="56960"/>
                      <a:pt x="154305" y="37469"/>
                    </a:cubicBezTo>
                    <a:cubicBezTo>
                      <a:pt x="158998" y="34943"/>
                      <a:pt x="163329" y="32416"/>
                      <a:pt x="168021" y="29889"/>
                    </a:cubicBezTo>
                    <a:cubicBezTo>
                      <a:pt x="127234" y="30972"/>
                      <a:pt x="59016" y="12203"/>
                      <a:pt x="40246" y="9676"/>
                    </a:cubicBezTo>
                    <a:cubicBezTo>
                      <a:pt x="29778" y="8232"/>
                      <a:pt x="-2707" y="-7649"/>
                      <a:pt x="181" y="4623"/>
                    </a:cubicBezTo>
                    <a:cubicBezTo>
                      <a:pt x="10288" y="49020"/>
                      <a:pt x="13174" y="76812"/>
                      <a:pt x="18589" y="103162"/>
                    </a:cubicBezTo>
                    <a:cubicBezTo>
                      <a:pt x="18589" y="103523"/>
                      <a:pt x="39163" y="93416"/>
                      <a:pt x="47826" y="89807"/>
                    </a:cubicBezTo>
                    <a:close/>
                  </a:path>
                </a:pathLst>
              </a:custGeom>
              <a:solidFill>
                <a:srgbClr val="FFFFFF"/>
              </a:solidFill>
              <a:ln w="3607" cap="flat">
                <a:noFill/>
                <a:prstDash val="solid"/>
                <a:miter/>
              </a:ln>
            </p:spPr>
            <p:txBody>
              <a:bodyPr rtlCol="0" anchor="ctr"/>
              <a:lstStyle/>
              <a:p>
                <a:endParaRPr lang="en-US"/>
              </a:p>
            </p:txBody>
          </p:sp>
          <p:sp>
            <p:nvSpPr>
              <p:cNvPr id="45" name="Freeform 285">
                <a:extLst>
                  <a:ext uri="{FF2B5EF4-FFF2-40B4-BE49-F238E27FC236}">
                    <a16:creationId xmlns:a16="http://schemas.microsoft.com/office/drawing/2014/main" id="{0080727B-846A-FFEB-F7BF-31B14C6D1184}"/>
                  </a:ext>
                </a:extLst>
              </p:cNvPr>
              <p:cNvSpPr/>
              <p:nvPr/>
            </p:nvSpPr>
            <p:spPr>
              <a:xfrm>
                <a:off x="9663242" y="3120569"/>
                <a:ext cx="126900" cy="22459"/>
              </a:xfrm>
              <a:custGeom>
                <a:avLst/>
                <a:gdLst>
                  <a:gd name="connsiteX0" fmla="*/ 0 w 126900"/>
                  <a:gd name="connsiteY0" fmla="*/ 13175 h 22459"/>
                  <a:gd name="connsiteX1" fmla="*/ 122722 w 126900"/>
                  <a:gd name="connsiteY1" fmla="*/ 21477 h 22459"/>
                  <a:gd name="connsiteX2" fmla="*/ 0 w 126900"/>
                  <a:gd name="connsiteY2" fmla="*/ 13175 h 22459"/>
                </a:gdLst>
                <a:ahLst/>
                <a:cxnLst>
                  <a:cxn ang="0">
                    <a:pos x="connsiteX0" y="connsiteY0"/>
                  </a:cxn>
                  <a:cxn ang="0">
                    <a:pos x="connsiteX1" y="connsiteY1"/>
                  </a:cxn>
                  <a:cxn ang="0">
                    <a:pos x="connsiteX2" y="connsiteY2"/>
                  </a:cxn>
                </a:cxnLst>
                <a:rect l="l" t="t" r="r" b="b"/>
                <a:pathLst>
                  <a:path w="126900" h="22459">
                    <a:moveTo>
                      <a:pt x="0" y="13175"/>
                    </a:moveTo>
                    <a:cubicBezTo>
                      <a:pt x="63526" y="23643"/>
                      <a:pt x="85183" y="23282"/>
                      <a:pt x="122722" y="21477"/>
                    </a:cubicBezTo>
                    <a:cubicBezTo>
                      <a:pt x="149793" y="-13896"/>
                      <a:pt x="37899" y="2708"/>
                      <a:pt x="0" y="13175"/>
                    </a:cubicBezTo>
                    <a:close/>
                  </a:path>
                </a:pathLst>
              </a:custGeom>
              <a:solidFill>
                <a:srgbClr val="000000"/>
              </a:solidFill>
              <a:ln w="3607" cap="flat">
                <a:noFill/>
                <a:prstDash val="solid"/>
                <a:miter/>
              </a:ln>
            </p:spPr>
            <p:txBody>
              <a:bodyPr rtlCol="0" anchor="ctr"/>
              <a:lstStyle/>
              <a:p>
                <a:endParaRPr lang="en-US"/>
              </a:p>
            </p:txBody>
          </p:sp>
          <p:sp>
            <p:nvSpPr>
              <p:cNvPr id="46" name="Freeform 286">
                <a:extLst>
                  <a:ext uri="{FF2B5EF4-FFF2-40B4-BE49-F238E27FC236}">
                    <a16:creationId xmlns:a16="http://schemas.microsoft.com/office/drawing/2014/main" id="{BC4B982B-8EC1-92EB-ED26-5F4A2E47FA3C}"/>
                  </a:ext>
                </a:extLst>
              </p:cNvPr>
              <p:cNvSpPr/>
              <p:nvPr/>
            </p:nvSpPr>
            <p:spPr>
              <a:xfrm>
                <a:off x="9539403" y="2252348"/>
                <a:ext cx="158489" cy="90610"/>
              </a:xfrm>
              <a:custGeom>
                <a:avLst/>
                <a:gdLst>
                  <a:gd name="connsiteX0" fmla="*/ 158490 w 158489"/>
                  <a:gd name="connsiteY0" fmla="*/ 89117 h 90610"/>
                  <a:gd name="connsiteX1" fmla="*/ 19886 w 158489"/>
                  <a:gd name="connsiteY1" fmla="*/ 5016 h 90610"/>
                  <a:gd name="connsiteX2" fmla="*/ 4365 w 158489"/>
                  <a:gd name="connsiteY2" fmla="*/ 3212 h 90610"/>
                  <a:gd name="connsiteX3" fmla="*/ 8336 w 158489"/>
                  <a:gd name="connsiteY3" fmla="*/ 16927 h 90610"/>
                  <a:gd name="connsiteX4" fmla="*/ 158490 w 158489"/>
                  <a:gd name="connsiteY4" fmla="*/ 89117 h 90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489" h="90610">
                    <a:moveTo>
                      <a:pt x="158490" y="89117"/>
                    </a:moveTo>
                    <a:cubicBezTo>
                      <a:pt x="103265" y="75401"/>
                      <a:pt x="54176" y="52661"/>
                      <a:pt x="19886" y="5016"/>
                    </a:cubicBezTo>
                    <a:cubicBezTo>
                      <a:pt x="16638" y="324"/>
                      <a:pt x="9058" y="-2564"/>
                      <a:pt x="4365" y="3212"/>
                    </a:cubicBezTo>
                    <a:cubicBezTo>
                      <a:pt x="-4297" y="13318"/>
                      <a:pt x="1478" y="7904"/>
                      <a:pt x="8336" y="16927"/>
                    </a:cubicBezTo>
                    <a:cubicBezTo>
                      <a:pt x="46957" y="65294"/>
                      <a:pt x="97129" y="98141"/>
                      <a:pt x="158490" y="89117"/>
                    </a:cubicBezTo>
                    <a:close/>
                  </a:path>
                </a:pathLst>
              </a:custGeom>
              <a:solidFill>
                <a:srgbClr val="000000"/>
              </a:solidFill>
              <a:ln w="3607" cap="flat">
                <a:noFill/>
                <a:prstDash val="solid"/>
                <a:miter/>
              </a:ln>
            </p:spPr>
            <p:txBody>
              <a:bodyPr rtlCol="0" anchor="ctr"/>
              <a:lstStyle/>
              <a:p>
                <a:endParaRPr lang="en-US"/>
              </a:p>
            </p:txBody>
          </p:sp>
          <p:sp>
            <p:nvSpPr>
              <p:cNvPr id="47" name="Freeform 287">
                <a:extLst>
                  <a:ext uri="{FF2B5EF4-FFF2-40B4-BE49-F238E27FC236}">
                    <a16:creationId xmlns:a16="http://schemas.microsoft.com/office/drawing/2014/main" id="{67AE4B00-0171-7899-1D1F-3B242B6F6A1C}"/>
                  </a:ext>
                </a:extLst>
              </p:cNvPr>
              <p:cNvSpPr/>
              <p:nvPr/>
            </p:nvSpPr>
            <p:spPr>
              <a:xfrm>
                <a:off x="8744631" y="3069556"/>
                <a:ext cx="139325" cy="20152"/>
              </a:xfrm>
              <a:custGeom>
                <a:avLst/>
                <a:gdLst>
                  <a:gd name="connsiteX0" fmla="*/ 0 w 139325"/>
                  <a:gd name="connsiteY0" fmla="*/ 20153 h 20152"/>
                  <a:gd name="connsiteX1" fmla="*/ 139325 w 139325"/>
                  <a:gd name="connsiteY1" fmla="*/ 8602 h 20152"/>
                  <a:gd name="connsiteX2" fmla="*/ 0 w 139325"/>
                  <a:gd name="connsiteY2" fmla="*/ 20153 h 20152"/>
                </a:gdLst>
                <a:ahLst/>
                <a:cxnLst>
                  <a:cxn ang="0">
                    <a:pos x="connsiteX0" y="connsiteY0"/>
                  </a:cxn>
                  <a:cxn ang="0">
                    <a:pos x="connsiteX1" y="connsiteY1"/>
                  </a:cxn>
                  <a:cxn ang="0">
                    <a:pos x="connsiteX2" y="connsiteY2"/>
                  </a:cxn>
                </a:cxnLst>
                <a:rect l="l" t="t" r="r" b="b"/>
                <a:pathLst>
                  <a:path w="139325" h="20152">
                    <a:moveTo>
                      <a:pt x="0" y="20153"/>
                    </a:moveTo>
                    <a:cubicBezTo>
                      <a:pt x="48728" y="15821"/>
                      <a:pt x="94207" y="23401"/>
                      <a:pt x="139325" y="8602"/>
                    </a:cubicBezTo>
                    <a:cubicBezTo>
                      <a:pt x="28876" y="-8001"/>
                      <a:pt x="38260" y="1383"/>
                      <a:pt x="0" y="20153"/>
                    </a:cubicBezTo>
                    <a:close/>
                  </a:path>
                </a:pathLst>
              </a:custGeom>
              <a:solidFill>
                <a:srgbClr val="000000"/>
              </a:solidFill>
              <a:ln w="3607" cap="flat">
                <a:noFill/>
                <a:prstDash val="solid"/>
                <a:miter/>
              </a:ln>
            </p:spPr>
            <p:txBody>
              <a:bodyPr rtlCol="0" anchor="ctr"/>
              <a:lstStyle/>
              <a:p>
                <a:endParaRPr lang="en-US"/>
              </a:p>
            </p:txBody>
          </p:sp>
          <p:sp>
            <p:nvSpPr>
              <p:cNvPr id="48" name="Freeform 288">
                <a:extLst>
                  <a:ext uri="{FF2B5EF4-FFF2-40B4-BE49-F238E27FC236}">
                    <a16:creationId xmlns:a16="http://schemas.microsoft.com/office/drawing/2014/main" id="{1AB78798-3634-137A-5202-432356F96AAA}"/>
                  </a:ext>
                </a:extLst>
              </p:cNvPr>
              <p:cNvSpPr/>
              <p:nvPr/>
            </p:nvSpPr>
            <p:spPr>
              <a:xfrm>
                <a:off x="8100024" y="2039580"/>
                <a:ext cx="632496" cy="1031076"/>
              </a:xfrm>
              <a:custGeom>
                <a:avLst/>
                <a:gdLst>
                  <a:gd name="connsiteX0" fmla="*/ 557618 w 632496"/>
                  <a:gd name="connsiteY0" fmla="*/ 132961 h 1031076"/>
                  <a:gd name="connsiteX1" fmla="*/ 467742 w 632496"/>
                  <a:gd name="connsiteY1" fmla="*/ 132600 h 1031076"/>
                  <a:gd name="connsiteX2" fmla="*/ 286907 w 632496"/>
                  <a:gd name="connsiteY2" fmla="*/ 92535 h 1031076"/>
                  <a:gd name="connsiteX3" fmla="*/ 143973 w 632496"/>
                  <a:gd name="connsiteY3" fmla="*/ 14931 h 1031076"/>
                  <a:gd name="connsiteX4" fmla="*/ 80807 w 632496"/>
                  <a:gd name="connsiteY4" fmla="*/ 3381 h 1031076"/>
                  <a:gd name="connsiteX5" fmla="*/ 15114 w 632496"/>
                  <a:gd name="connsiteY5" fmla="*/ 177719 h 1031076"/>
                  <a:gd name="connsiteX6" fmla="*/ 170321 w 632496"/>
                  <a:gd name="connsiteY6" fmla="*/ 514122 h 1031076"/>
                  <a:gd name="connsiteX7" fmla="*/ 211830 w 632496"/>
                  <a:gd name="connsiteY7" fmla="*/ 645146 h 1031076"/>
                  <a:gd name="connsiteX8" fmla="*/ 205334 w 632496"/>
                  <a:gd name="connsiteY8" fmla="*/ 967471 h 1031076"/>
                  <a:gd name="connsiteX9" fmla="*/ 268500 w 632496"/>
                  <a:gd name="connsiteY9" fmla="*/ 1030276 h 1031076"/>
                  <a:gd name="connsiteX10" fmla="*/ 332747 w 632496"/>
                  <a:gd name="connsiteY10" fmla="*/ 979022 h 1031076"/>
                  <a:gd name="connsiteX11" fmla="*/ 354044 w 632496"/>
                  <a:gd name="connsiteY11" fmla="*/ 767868 h 1031076"/>
                  <a:gd name="connsiteX12" fmla="*/ 330582 w 632496"/>
                  <a:gd name="connsiteY12" fmla="*/ 575483 h 1031076"/>
                  <a:gd name="connsiteX13" fmla="*/ 343215 w 632496"/>
                  <a:gd name="connsiteY13" fmla="*/ 535057 h 1031076"/>
                  <a:gd name="connsiteX14" fmla="*/ 386890 w 632496"/>
                  <a:gd name="connsiteY14" fmla="*/ 549856 h 1031076"/>
                  <a:gd name="connsiteX15" fmla="*/ 510695 w 632496"/>
                  <a:gd name="connsiteY15" fmla="*/ 800353 h 1031076"/>
                  <a:gd name="connsiteX16" fmla="*/ 515749 w 632496"/>
                  <a:gd name="connsiteY16" fmla="*/ 960253 h 1031076"/>
                  <a:gd name="connsiteX17" fmla="*/ 568446 w 632496"/>
                  <a:gd name="connsiteY17" fmla="*/ 1015478 h 1031076"/>
                  <a:gd name="connsiteX18" fmla="*/ 624754 w 632496"/>
                  <a:gd name="connsiteY18" fmla="*/ 955560 h 1031076"/>
                  <a:gd name="connsiteX19" fmla="*/ 631612 w 632496"/>
                  <a:gd name="connsiteY19" fmla="*/ 838974 h 1031076"/>
                  <a:gd name="connsiteX20" fmla="*/ 616452 w 632496"/>
                  <a:gd name="connsiteY20" fmla="*/ 680879 h 1031076"/>
                  <a:gd name="connsiteX21" fmla="*/ 391943 w 632496"/>
                  <a:gd name="connsiteY21" fmla="*/ 283115 h 1031076"/>
                  <a:gd name="connsiteX22" fmla="*/ 301345 w 632496"/>
                  <a:gd name="connsiteY22" fmla="*/ 278062 h 1031076"/>
                  <a:gd name="connsiteX23" fmla="*/ 99215 w 632496"/>
                  <a:gd name="connsiteY23" fmla="*/ 170139 h 1031076"/>
                  <a:gd name="connsiteX24" fmla="*/ 86582 w 632496"/>
                  <a:gd name="connsiteY24" fmla="*/ 148843 h 1031076"/>
                  <a:gd name="connsiteX25" fmla="*/ 225546 w 632496"/>
                  <a:gd name="connsiteY25" fmla="*/ 216701 h 1031076"/>
                  <a:gd name="connsiteX26" fmla="*/ 370647 w 632496"/>
                  <a:gd name="connsiteY26" fmla="*/ 268317 h 1031076"/>
                  <a:gd name="connsiteX27" fmla="*/ 535239 w 632496"/>
                  <a:gd name="connsiteY27" fmla="*/ 253518 h 1031076"/>
                  <a:gd name="connsiteX28" fmla="*/ 546068 w 632496"/>
                  <a:gd name="connsiteY28" fmla="*/ 251713 h 1031076"/>
                  <a:gd name="connsiteX29" fmla="*/ 562672 w 632496"/>
                  <a:gd name="connsiteY29" fmla="*/ 245938 h 1031076"/>
                  <a:gd name="connsiteX30" fmla="*/ 570973 w 632496"/>
                  <a:gd name="connsiteY30" fmla="*/ 240524 h 1031076"/>
                  <a:gd name="connsiteX31" fmla="*/ 592991 w 632496"/>
                  <a:gd name="connsiteY31" fmla="*/ 196488 h 1031076"/>
                  <a:gd name="connsiteX32" fmla="*/ 557618 w 632496"/>
                  <a:gd name="connsiteY32" fmla="*/ 132961 h 1031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32496" h="1031076">
                    <a:moveTo>
                      <a:pt x="557618" y="132961"/>
                    </a:moveTo>
                    <a:cubicBezTo>
                      <a:pt x="530547" y="125020"/>
                      <a:pt x="496979" y="130074"/>
                      <a:pt x="467742" y="132600"/>
                    </a:cubicBezTo>
                    <a:cubicBezTo>
                      <a:pt x="403494" y="138376"/>
                      <a:pt x="343215" y="131157"/>
                      <a:pt x="286907" y="92535"/>
                    </a:cubicBezTo>
                    <a:cubicBezTo>
                      <a:pt x="242511" y="62215"/>
                      <a:pt x="192339" y="39476"/>
                      <a:pt x="143973" y="14931"/>
                    </a:cubicBezTo>
                    <a:cubicBezTo>
                      <a:pt x="124842" y="5186"/>
                      <a:pt x="106434" y="-5643"/>
                      <a:pt x="80807" y="3381"/>
                    </a:cubicBezTo>
                    <a:cubicBezTo>
                      <a:pt x="12949" y="27204"/>
                      <a:pt x="-22063" y="105529"/>
                      <a:pt x="15114" y="177719"/>
                    </a:cubicBezTo>
                    <a:cubicBezTo>
                      <a:pt x="71783" y="287808"/>
                      <a:pt x="111848" y="405116"/>
                      <a:pt x="170321" y="514122"/>
                    </a:cubicBezTo>
                    <a:cubicBezTo>
                      <a:pt x="188369" y="548051"/>
                      <a:pt x="206416" y="605802"/>
                      <a:pt x="211830" y="645146"/>
                    </a:cubicBezTo>
                    <a:cubicBezTo>
                      <a:pt x="226991" y="759205"/>
                      <a:pt x="201363" y="853412"/>
                      <a:pt x="205334" y="967471"/>
                    </a:cubicBezTo>
                    <a:cubicBezTo>
                      <a:pt x="206777" y="1014395"/>
                      <a:pt x="232405" y="1024862"/>
                      <a:pt x="268500" y="1030276"/>
                    </a:cubicBezTo>
                    <a:cubicBezTo>
                      <a:pt x="307121" y="1036413"/>
                      <a:pt x="329499" y="1006093"/>
                      <a:pt x="332747" y="979022"/>
                    </a:cubicBezTo>
                    <a:cubicBezTo>
                      <a:pt x="341411" y="908998"/>
                      <a:pt x="346825" y="838252"/>
                      <a:pt x="354044" y="767868"/>
                    </a:cubicBezTo>
                    <a:cubicBezTo>
                      <a:pt x="360902" y="701814"/>
                      <a:pt x="338523" y="639731"/>
                      <a:pt x="330582" y="575483"/>
                    </a:cubicBezTo>
                    <a:cubicBezTo>
                      <a:pt x="328778" y="559962"/>
                      <a:pt x="328778" y="543719"/>
                      <a:pt x="343215" y="535057"/>
                    </a:cubicBezTo>
                    <a:cubicBezTo>
                      <a:pt x="360180" y="524950"/>
                      <a:pt x="377866" y="539027"/>
                      <a:pt x="386890" y="549856"/>
                    </a:cubicBezTo>
                    <a:cubicBezTo>
                      <a:pt x="445724" y="618436"/>
                      <a:pt x="509251" y="701453"/>
                      <a:pt x="510695" y="800353"/>
                    </a:cubicBezTo>
                    <a:cubicBezTo>
                      <a:pt x="511416" y="858826"/>
                      <a:pt x="510695" y="901779"/>
                      <a:pt x="515749" y="960253"/>
                    </a:cubicBezTo>
                    <a:cubicBezTo>
                      <a:pt x="519358" y="998874"/>
                      <a:pt x="530908" y="1016199"/>
                      <a:pt x="568446" y="1015478"/>
                    </a:cubicBezTo>
                    <a:cubicBezTo>
                      <a:pt x="608512" y="1014756"/>
                      <a:pt x="623310" y="985158"/>
                      <a:pt x="624754" y="955560"/>
                    </a:cubicBezTo>
                    <a:cubicBezTo>
                      <a:pt x="626559" y="913329"/>
                      <a:pt x="630169" y="881205"/>
                      <a:pt x="631612" y="838974"/>
                    </a:cubicBezTo>
                    <a:cubicBezTo>
                      <a:pt x="633417" y="789164"/>
                      <a:pt x="634139" y="727441"/>
                      <a:pt x="616452" y="680879"/>
                    </a:cubicBezTo>
                    <a:cubicBezTo>
                      <a:pt x="547511" y="498601"/>
                      <a:pt x="391943" y="283115"/>
                      <a:pt x="391943" y="283115"/>
                    </a:cubicBezTo>
                    <a:cubicBezTo>
                      <a:pt x="384724" y="284920"/>
                      <a:pt x="310009" y="280950"/>
                      <a:pt x="301345" y="278062"/>
                    </a:cubicBezTo>
                    <a:cubicBezTo>
                      <a:pt x="228434" y="252435"/>
                      <a:pt x="170682" y="198293"/>
                      <a:pt x="99215" y="170139"/>
                    </a:cubicBezTo>
                    <a:cubicBezTo>
                      <a:pt x="91635" y="167251"/>
                      <a:pt x="82612" y="170139"/>
                      <a:pt x="86582" y="148843"/>
                    </a:cubicBezTo>
                    <a:cubicBezTo>
                      <a:pt x="135309" y="169417"/>
                      <a:pt x="182594" y="186742"/>
                      <a:pt x="225546" y="216701"/>
                    </a:cubicBezTo>
                    <a:cubicBezTo>
                      <a:pt x="268860" y="246660"/>
                      <a:pt x="314700" y="274453"/>
                      <a:pt x="370647" y="268317"/>
                    </a:cubicBezTo>
                    <a:cubicBezTo>
                      <a:pt x="425512" y="262180"/>
                      <a:pt x="480736" y="262541"/>
                      <a:pt x="535239" y="253518"/>
                    </a:cubicBezTo>
                    <a:cubicBezTo>
                      <a:pt x="538849" y="252796"/>
                      <a:pt x="542458" y="252435"/>
                      <a:pt x="546068" y="251713"/>
                    </a:cubicBezTo>
                    <a:cubicBezTo>
                      <a:pt x="552204" y="250630"/>
                      <a:pt x="557618" y="248464"/>
                      <a:pt x="562672" y="245938"/>
                    </a:cubicBezTo>
                    <a:cubicBezTo>
                      <a:pt x="565559" y="244494"/>
                      <a:pt x="568446" y="242689"/>
                      <a:pt x="570973" y="240524"/>
                    </a:cubicBezTo>
                    <a:cubicBezTo>
                      <a:pt x="584329" y="230056"/>
                      <a:pt x="592630" y="214174"/>
                      <a:pt x="592991" y="196488"/>
                    </a:cubicBezTo>
                    <a:cubicBezTo>
                      <a:pt x="594434" y="167973"/>
                      <a:pt x="587577" y="141624"/>
                      <a:pt x="557618" y="132961"/>
                    </a:cubicBezTo>
                    <a:close/>
                  </a:path>
                </a:pathLst>
              </a:custGeom>
              <a:solidFill>
                <a:srgbClr val="FFFFFF"/>
              </a:solidFill>
              <a:ln w="3607" cap="flat">
                <a:noFill/>
                <a:prstDash val="solid"/>
                <a:miter/>
              </a:ln>
            </p:spPr>
            <p:txBody>
              <a:bodyPr rtlCol="0" anchor="ctr"/>
              <a:lstStyle/>
              <a:p>
                <a:endParaRPr lang="en-US"/>
              </a:p>
            </p:txBody>
          </p:sp>
          <p:sp>
            <p:nvSpPr>
              <p:cNvPr id="49" name="Freeform 289">
                <a:extLst>
                  <a:ext uri="{FF2B5EF4-FFF2-40B4-BE49-F238E27FC236}">
                    <a16:creationId xmlns:a16="http://schemas.microsoft.com/office/drawing/2014/main" id="{7543554A-F7C5-F4AD-7D66-C1D4567FA69F}"/>
                  </a:ext>
                </a:extLst>
              </p:cNvPr>
              <p:cNvSpPr/>
              <p:nvPr/>
            </p:nvSpPr>
            <p:spPr>
              <a:xfrm>
                <a:off x="8636344" y="2362400"/>
                <a:ext cx="142937" cy="32411"/>
              </a:xfrm>
              <a:custGeom>
                <a:avLst/>
                <a:gdLst>
                  <a:gd name="connsiteX0" fmla="*/ 18050 w 142937"/>
                  <a:gd name="connsiteY0" fmla="*/ 8302 h 32411"/>
                  <a:gd name="connsiteX1" fmla="*/ 363 w 142937"/>
                  <a:gd name="connsiteY1" fmla="*/ 14799 h 32411"/>
                  <a:gd name="connsiteX2" fmla="*/ 17689 w 142937"/>
                  <a:gd name="connsiteY2" fmla="*/ 29237 h 32411"/>
                  <a:gd name="connsiteX3" fmla="*/ 142937 w 142937"/>
                  <a:gd name="connsiteY3" fmla="*/ 0 h 32411"/>
                  <a:gd name="connsiteX4" fmla="*/ 18050 w 142937"/>
                  <a:gd name="connsiteY4" fmla="*/ 8302 h 32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937" h="32411">
                    <a:moveTo>
                      <a:pt x="18050" y="8302"/>
                    </a:moveTo>
                    <a:cubicBezTo>
                      <a:pt x="10831" y="6858"/>
                      <a:pt x="2168" y="4331"/>
                      <a:pt x="363" y="14799"/>
                    </a:cubicBezTo>
                    <a:cubicBezTo>
                      <a:pt x="-2164" y="28154"/>
                      <a:pt x="9026" y="27432"/>
                      <a:pt x="17689" y="29237"/>
                    </a:cubicBezTo>
                    <a:cubicBezTo>
                      <a:pt x="63890" y="38621"/>
                      <a:pt x="105399" y="26710"/>
                      <a:pt x="142937" y="0"/>
                    </a:cubicBezTo>
                    <a:cubicBezTo>
                      <a:pt x="100706" y="5414"/>
                      <a:pt x="60280" y="17325"/>
                      <a:pt x="18050" y="8302"/>
                    </a:cubicBezTo>
                    <a:close/>
                  </a:path>
                </a:pathLst>
              </a:custGeom>
              <a:solidFill>
                <a:srgbClr val="000000"/>
              </a:solidFill>
              <a:ln w="3607" cap="flat">
                <a:noFill/>
                <a:prstDash val="solid"/>
                <a:miter/>
              </a:ln>
            </p:spPr>
            <p:txBody>
              <a:bodyPr rtlCol="0" anchor="ctr"/>
              <a:lstStyle/>
              <a:p>
                <a:endParaRPr lang="en-US"/>
              </a:p>
            </p:txBody>
          </p:sp>
          <p:sp>
            <p:nvSpPr>
              <p:cNvPr id="50" name="Freeform 290">
                <a:extLst>
                  <a:ext uri="{FF2B5EF4-FFF2-40B4-BE49-F238E27FC236}">
                    <a16:creationId xmlns:a16="http://schemas.microsoft.com/office/drawing/2014/main" id="{84D1711B-5E28-8D38-2D7B-9F40B33E222E}"/>
                  </a:ext>
                </a:extLst>
              </p:cNvPr>
              <p:cNvSpPr/>
              <p:nvPr/>
            </p:nvSpPr>
            <p:spPr>
              <a:xfrm>
                <a:off x="8340370" y="2050541"/>
                <a:ext cx="154485" cy="105035"/>
              </a:xfrm>
              <a:custGeom>
                <a:avLst/>
                <a:gdLst>
                  <a:gd name="connsiteX0" fmla="*/ 143296 w 154485"/>
                  <a:gd name="connsiteY0" fmla="*/ 0 h 105035"/>
                  <a:gd name="connsiteX1" fmla="*/ 0 w 154485"/>
                  <a:gd name="connsiteY1" fmla="*/ 31764 h 105035"/>
                  <a:gd name="connsiteX2" fmla="*/ 154486 w 154485"/>
                  <a:gd name="connsiteY2" fmla="*/ 105036 h 105035"/>
                  <a:gd name="connsiteX3" fmla="*/ 143296 w 154485"/>
                  <a:gd name="connsiteY3" fmla="*/ 0 h 105035"/>
                </a:gdLst>
                <a:ahLst/>
                <a:cxnLst>
                  <a:cxn ang="0">
                    <a:pos x="connsiteX0" y="connsiteY0"/>
                  </a:cxn>
                  <a:cxn ang="0">
                    <a:pos x="connsiteX1" y="connsiteY1"/>
                  </a:cxn>
                  <a:cxn ang="0">
                    <a:pos x="connsiteX2" y="connsiteY2"/>
                  </a:cxn>
                  <a:cxn ang="0">
                    <a:pos x="connsiteX3" y="connsiteY3"/>
                  </a:cxn>
                </a:cxnLst>
                <a:rect l="l" t="t" r="r" b="b"/>
                <a:pathLst>
                  <a:path w="154485" h="105035">
                    <a:moveTo>
                      <a:pt x="143296" y="0"/>
                    </a:moveTo>
                    <a:cubicBezTo>
                      <a:pt x="116947" y="9385"/>
                      <a:pt x="33568" y="21657"/>
                      <a:pt x="0" y="31764"/>
                    </a:cubicBezTo>
                    <a:cubicBezTo>
                      <a:pt x="44397" y="61722"/>
                      <a:pt x="108645" y="94568"/>
                      <a:pt x="154486" y="105036"/>
                    </a:cubicBezTo>
                    <a:cubicBezTo>
                      <a:pt x="150876" y="76882"/>
                      <a:pt x="143296" y="0"/>
                      <a:pt x="143296" y="0"/>
                    </a:cubicBezTo>
                    <a:close/>
                  </a:path>
                </a:pathLst>
              </a:custGeom>
              <a:solidFill>
                <a:srgbClr val="FFFFFF"/>
              </a:solidFill>
              <a:ln w="3607" cap="flat">
                <a:noFill/>
                <a:prstDash val="solid"/>
                <a:miter/>
              </a:ln>
            </p:spPr>
            <p:txBody>
              <a:bodyPr rtlCol="0" anchor="ctr"/>
              <a:lstStyle/>
              <a:p>
                <a:endParaRPr lang="en-US"/>
              </a:p>
            </p:txBody>
          </p:sp>
          <p:sp>
            <p:nvSpPr>
              <p:cNvPr id="51" name="Freeform 291">
                <a:extLst>
                  <a:ext uri="{FF2B5EF4-FFF2-40B4-BE49-F238E27FC236}">
                    <a16:creationId xmlns:a16="http://schemas.microsoft.com/office/drawing/2014/main" id="{48C58563-3302-0D9F-00A4-980C3B02D56E}"/>
                  </a:ext>
                </a:extLst>
              </p:cNvPr>
              <p:cNvSpPr/>
              <p:nvPr/>
            </p:nvSpPr>
            <p:spPr>
              <a:xfrm>
                <a:off x="8208481" y="3070146"/>
                <a:ext cx="87853" cy="15818"/>
              </a:xfrm>
              <a:custGeom>
                <a:avLst/>
                <a:gdLst>
                  <a:gd name="connsiteX0" fmla="*/ 143 w 87853"/>
                  <a:gd name="connsiteY0" fmla="*/ 8734 h 15818"/>
                  <a:gd name="connsiteX1" fmla="*/ 17829 w 87853"/>
                  <a:gd name="connsiteY1" fmla="*/ 13787 h 15818"/>
                  <a:gd name="connsiteX2" fmla="*/ 87853 w 87853"/>
                  <a:gd name="connsiteY2" fmla="*/ 2959 h 15818"/>
                  <a:gd name="connsiteX3" fmla="*/ 17829 w 87853"/>
                  <a:gd name="connsiteY3" fmla="*/ 71 h 15818"/>
                  <a:gd name="connsiteX4" fmla="*/ 143 w 87853"/>
                  <a:gd name="connsiteY4" fmla="*/ 8734 h 15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853" h="15818">
                    <a:moveTo>
                      <a:pt x="143" y="8734"/>
                    </a:moveTo>
                    <a:cubicBezTo>
                      <a:pt x="-1301" y="21367"/>
                      <a:pt x="8445" y="12704"/>
                      <a:pt x="17829" y="13787"/>
                    </a:cubicBezTo>
                    <a:cubicBezTo>
                      <a:pt x="42374" y="16675"/>
                      <a:pt x="64752" y="18841"/>
                      <a:pt x="87853" y="2959"/>
                    </a:cubicBezTo>
                    <a:cubicBezTo>
                      <a:pt x="64392" y="1876"/>
                      <a:pt x="41291" y="432"/>
                      <a:pt x="17829" y="71"/>
                    </a:cubicBezTo>
                    <a:cubicBezTo>
                      <a:pt x="10972" y="71"/>
                      <a:pt x="1226" y="-1372"/>
                      <a:pt x="143" y="8734"/>
                    </a:cubicBezTo>
                    <a:close/>
                  </a:path>
                </a:pathLst>
              </a:custGeom>
              <a:solidFill>
                <a:srgbClr val="000000"/>
              </a:solidFill>
              <a:ln w="3607" cap="flat">
                <a:noFill/>
                <a:prstDash val="solid"/>
                <a:miter/>
              </a:ln>
            </p:spPr>
            <p:txBody>
              <a:bodyPr rtlCol="0" anchor="ctr"/>
              <a:lstStyle/>
              <a:p>
                <a:endParaRPr lang="en-US"/>
              </a:p>
            </p:txBody>
          </p:sp>
          <p:sp>
            <p:nvSpPr>
              <p:cNvPr id="52" name="Freeform 292">
                <a:extLst>
                  <a:ext uri="{FF2B5EF4-FFF2-40B4-BE49-F238E27FC236}">
                    <a16:creationId xmlns:a16="http://schemas.microsoft.com/office/drawing/2014/main" id="{48A343E5-E38B-4DB4-D74F-B03F79939C11}"/>
                  </a:ext>
                </a:extLst>
              </p:cNvPr>
              <p:cNvSpPr/>
              <p:nvPr/>
            </p:nvSpPr>
            <p:spPr>
              <a:xfrm>
                <a:off x="7916975" y="1775820"/>
                <a:ext cx="283349" cy="292407"/>
              </a:xfrm>
              <a:custGeom>
                <a:avLst/>
                <a:gdLst>
                  <a:gd name="connsiteX0" fmla="*/ 283347 w 283349"/>
                  <a:gd name="connsiteY0" fmla="*/ 159940 h 292407"/>
                  <a:gd name="connsiteX1" fmla="*/ 155571 w 283349"/>
                  <a:gd name="connsiteY1" fmla="*/ 40 h 292407"/>
                  <a:gd name="connsiteX2" fmla="*/ 3 w 283349"/>
                  <a:gd name="connsiteY2" fmla="*/ 139366 h 292407"/>
                  <a:gd name="connsiteX3" fmla="*/ 168205 w 283349"/>
                  <a:gd name="connsiteY3" fmla="*/ 292408 h 292407"/>
                  <a:gd name="connsiteX4" fmla="*/ 283347 w 283349"/>
                  <a:gd name="connsiteY4" fmla="*/ 159940 h 292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349" h="292407">
                    <a:moveTo>
                      <a:pt x="283347" y="159940"/>
                    </a:moveTo>
                    <a:cubicBezTo>
                      <a:pt x="282986" y="75478"/>
                      <a:pt x="223791" y="1123"/>
                      <a:pt x="155571" y="40"/>
                    </a:cubicBezTo>
                    <a:cubicBezTo>
                      <a:pt x="65695" y="-1764"/>
                      <a:pt x="364" y="57070"/>
                      <a:pt x="3" y="139366"/>
                    </a:cubicBezTo>
                    <a:cubicBezTo>
                      <a:pt x="-358" y="210112"/>
                      <a:pt x="29601" y="292408"/>
                      <a:pt x="168205" y="292408"/>
                    </a:cubicBezTo>
                    <a:cubicBezTo>
                      <a:pt x="241116" y="292047"/>
                      <a:pt x="283708" y="221301"/>
                      <a:pt x="283347" y="159940"/>
                    </a:cubicBezTo>
                    <a:close/>
                  </a:path>
                </a:pathLst>
              </a:custGeom>
              <a:solidFill>
                <a:srgbClr val="FFFFFF"/>
              </a:solidFill>
              <a:ln w="3607" cap="flat">
                <a:noFill/>
                <a:prstDash val="solid"/>
                <a:miter/>
              </a:ln>
            </p:spPr>
            <p:txBody>
              <a:bodyPr rtlCol="0" anchor="ctr"/>
              <a:lstStyle/>
              <a:p>
                <a:endParaRPr lang="en-US"/>
              </a:p>
            </p:txBody>
          </p:sp>
        </p:grpSp>
        <p:grpSp>
          <p:nvGrpSpPr>
            <p:cNvPr id="9" name="Graphic 4">
              <a:extLst>
                <a:ext uri="{FF2B5EF4-FFF2-40B4-BE49-F238E27FC236}">
                  <a16:creationId xmlns:a16="http://schemas.microsoft.com/office/drawing/2014/main" id="{98076C14-9CD7-EEED-7BE3-C145B9D096EA}"/>
                </a:ext>
              </a:extLst>
            </p:cNvPr>
            <p:cNvGrpSpPr/>
            <p:nvPr/>
          </p:nvGrpSpPr>
          <p:grpSpPr>
            <a:xfrm>
              <a:off x="8742293" y="1236178"/>
              <a:ext cx="729930" cy="861737"/>
              <a:chOff x="8742293" y="1236178"/>
              <a:chExt cx="729930" cy="861737"/>
            </a:xfrm>
          </p:grpSpPr>
          <p:sp>
            <p:nvSpPr>
              <p:cNvPr id="11" name="Freeform 294">
                <a:extLst>
                  <a:ext uri="{FF2B5EF4-FFF2-40B4-BE49-F238E27FC236}">
                    <a16:creationId xmlns:a16="http://schemas.microsoft.com/office/drawing/2014/main" id="{C1232D26-DD39-B0DA-F5A6-2A476F72BB7F}"/>
                  </a:ext>
                </a:extLst>
              </p:cNvPr>
              <p:cNvSpPr/>
              <p:nvPr/>
            </p:nvSpPr>
            <p:spPr>
              <a:xfrm>
                <a:off x="8742293" y="1236178"/>
                <a:ext cx="729930" cy="749392"/>
              </a:xfrm>
              <a:custGeom>
                <a:avLst/>
                <a:gdLst>
                  <a:gd name="connsiteX0" fmla="*/ 600427 w 729930"/>
                  <a:gd name="connsiteY0" fmla="*/ 62510 h 749392"/>
                  <a:gd name="connsiteX1" fmla="*/ 418870 w 729930"/>
                  <a:gd name="connsiteY1" fmla="*/ 3676 h 749392"/>
                  <a:gd name="connsiteX2" fmla="*/ 370143 w 729930"/>
                  <a:gd name="connsiteY2" fmla="*/ 66 h 749392"/>
                  <a:gd name="connsiteX3" fmla="*/ 303729 w 729930"/>
                  <a:gd name="connsiteY3" fmla="*/ 4037 h 749392"/>
                  <a:gd name="connsiteX4" fmla="*/ 313113 w 729930"/>
                  <a:gd name="connsiteY4" fmla="*/ 32191 h 749392"/>
                  <a:gd name="connsiteX5" fmla="*/ 318166 w 729930"/>
                  <a:gd name="connsiteY5" fmla="*/ 57457 h 749392"/>
                  <a:gd name="connsiteX6" fmla="*/ 318527 w 729930"/>
                  <a:gd name="connsiteY6" fmla="*/ 59623 h 749392"/>
                  <a:gd name="connsiteX7" fmla="*/ 318527 w 729930"/>
                  <a:gd name="connsiteY7" fmla="*/ 68285 h 749392"/>
                  <a:gd name="connsiteX8" fmla="*/ 314557 w 729930"/>
                  <a:gd name="connsiteY8" fmla="*/ 70812 h 749392"/>
                  <a:gd name="connsiteX9" fmla="*/ 314196 w 729930"/>
                  <a:gd name="connsiteY9" fmla="*/ 70812 h 749392"/>
                  <a:gd name="connsiteX10" fmla="*/ 309143 w 729930"/>
                  <a:gd name="connsiteY10" fmla="*/ 69729 h 749392"/>
                  <a:gd name="connsiteX11" fmla="*/ 306977 w 729930"/>
                  <a:gd name="connsiteY11" fmla="*/ 62149 h 749392"/>
                  <a:gd name="connsiteX12" fmla="*/ 306977 w 729930"/>
                  <a:gd name="connsiteY12" fmla="*/ 59984 h 749392"/>
                  <a:gd name="connsiteX13" fmla="*/ 306977 w 729930"/>
                  <a:gd name="connsiteY13" fmla="*/ 59984 h 749392"/>
                  <a:gd name="connsiteX14" fmla="*/ 303367 w 729930"/>
                  <a:gd name="connsiteY14" fmla="*/ 44102 h 749392"/>
                  <a:gd name="connsiteX15" fmla="*/ 301924 w 729930"/>
                  <a:gd name="connsiteY15" fmla="*/ 37605 h 749392"/>
                  <a:gd name="connsiteX16" fmla="*/ 301924 w 729930"/>
                  <a:gd name="connsiteY16" fmla="*/ 37605 h 749392"/>
                  <a:gd name="connsiteX17" fmla="*/ 301202 w 729930"/>
                  <a:gd name="connsiteY17" fmla="*/ 33995 h 749392"/>
                  <a:gd name="connsiteX18" fmla="*/ 297231 w 729930"/>
                  <a:gd name="connsiteY18" fmla="*/ 10895 h 749392"/>
                  <a:gd name="connsiteX19" fmla="*/ 297231 w 729930"/>
                  <a:gd name="connsiteY19" fmla="*/ 10534 h 749392"/>
                  <a:gd name="connsiteX20" fmla="*/ 298675 w 729930"/>
                  <a:gd name="connsiteY20" fmla="*/ 4759 h 749392"/>
                  <a:gd name="connsiteX21" fmla="*/ 295788 w 729930"/>
                  <a:gd name="connsiteY21" fmla="*/ 5120 h 749392"/>
                  <a:gd name="connsiteX22" fmla="*/ 221794 w 729930"/>
                  <a:gd name="connsiteY22" fmla="*/ 27137 h 749392"/>
                  <a:gd name="connsiteX23" fmla="*/ 155379 w 729930"/>
                  <a:gd name="connsiteY23" fmla="*/ 62871 h 749392"/>
                  <a:gd name="connsiteX24" fmla="*/ 107373 w 729930"/>
                  <a:gd name="connsiteY24" fmla="*/ 98966 h 749392"/>
                  <a:gd name="connsiteX25" fmla="*/ 73805 w 729930"/>
                  <a:gd name="connsiteY25" fmla="*/ 132534 h 749392"/>
                  <a:gd name="connsiteX26" fmla="*/ 54675 w 729930"/>
                  <a:gd name="connsiteY26" fmla="*/ 155274 h 749392"/>
                  <a:gd name="connsiteX27" fmla="*/ 31213 w 729930"/>
                  <a:gd name="connsiteY27" fmla="*/ 195339 h 749392"/>
                  <a:gd name="connsiteX28" fmla="*/ 22190 w 729930"/>
                  <a:gd name="connsiteY28" fmla="*/ 219161 h 749392"/>
                  <a:gd name="connsiteX29" fmla="*/ 19302 w 729930"/>
                  <a:gd name="connsiteY29" fmla="*/ 229990 h 749392"/>
                  <a:gd name="connsiteX30" fmla="*/ 11722 w 729930"/>
                  <a:gd name="connsiteY30" fmla="*/ 252730 h 749392"/>
                  <a:gd name="connsiteX31" fmla="*/ 171 w 729930"/>
                  <a:gd name="connsiteY31" fmla="*/ 317700 h 749392"/>
                  <a:gd name="connsiteX32" fmla="*/ 6669 w 729930"/>
                  <a:gd name="connsiteY32" fmla="*/ 393860 h 749392"/>
                  <a:gd name="connsiteX33" fmla="*/ 32296 w 729930"/>
                  <a:gd name="connsiteY33" fmla="*/ 471103 h 749392"/>
                  <a:gd name="connsiteX34" fmla="*/ 105929 w 729930"/>
                  <a:gd name="connsiteY34" fmla="*/ 598156 h 749392"/>
                  <a:gd name="connsiteX35" fmla="*/ 142746 w 729930"/>
                  <a:gd name="connsiteY35" fmla="*/ 649772 h 749392"/>
                  <a:gd name="connsiteX36" fmla="*/ 175231 w 729930"/>
                  <a:gd name="connsiteY36" fmla="*/ 681896 h 749392"/>
                  <a:gd name="connsiteX37" fmla="*/ 196527 w 729930"/>
                  <a:gd name="connsiteY37" fmla="*/ 698860 h 749392"/>
                  <a:gd name="connsiteX38" fmla="*/ 257888 w 729930"/>
                  <a:gd name="connsiteY38" fmla="*/ 732068 h 749392"/>
                  <a:gd name="connsiteX39" fmla="*/ 315279 w 729930"/>
                  <a:gd name="connsiteY39" fmla="*/ 749393 h 749392"/>
                  <a:gd name="connsiteX40" fmla="*/ 312752 w 729930"/>
                  <a:gd name="connsiteY40" fmla="*/ 741452 h 749392"/>
                  <a:gd name="connsiteX41" fmla="*/ 311669 w 729930"/>
                  <a:gd name="connsiteY41" fmla="*/ 738204 h 749392"/>
                  <a:gd name="connsiteX42" fmla="*/ 300480 w 729930"/>
                  <a:gd name="connsiteY42" fmla="*/ 721600 h 749392"/>
                  <a:gd name="connsiteX43" fmla="*/ 299036 w 729930"/>
                  <a:gd name="connsiteY43" fmla="*/ 719796 h 749392"/>
                  <a:gd name="connsiteX44" fmla="*/ 287486 w 729930"/>
                  <a:gd name="connsiteY44" fmla="*/ 704997 h 749392"/>
                  <a:gd name="connsiteX45" fmla="*/ 222515 w 729930"/>
                  <a:gd name="connsiteY45" fmla="*/ 617647 h 749392"/>
                  <a:gd name="connsiteX46" fmla="*/ 209521 w 729930"/>
                  <a:gd name="connsiteY46" fmla="*/ 599600 h 749392"/>
                  <a:gd name="connsiteX47" fmla="*/ 200859 w 729930"/>
                  <a:gd name="connsiteY47" fmla="*/ 588050 h 749392"/>
                  <a:gd name="connsiteX48" fmla="*/ 176675 w 729930"/>
                  <a:gd name="connsiteY48" fmla="*/ 549067 h 749392"/>
                  <a:gd name="connsiteX49" fmla="*/ 168734 w 729930"/>
                  <a:gd name="connsiteY49" fmla="*/ 535351 h 749392"/>
                  <a:gd name="connsiteX50" fmla="*/ 134083 w 729930"/>
                  <a:gd name="connsiteY50" fmla="*/ 471464 h 749392"/>
                  <a:gd name="connsiteX51" fmla="*/ 109177 w 729930"/>
                  <a:gd name="connsiteY51" fmla="*/ 311564 h 749392"/>
                  <a:gd name="connsiteX52" fmla="*/ 191474 w 729930"/>
                  <a:gd name="connsiteY52" fmla="*/ 155996 h 749392"/>
                  <a:gd name="connsiteX53" fmla="*/ 323941 w 729930"/>
                  <a:gd name="connsiteY53" fmla="*/ 100410 h 749392"/>
                  <a:gd name="connsiteX54" fmla="*/ 422841 w 729930"/>
                  <a:gd name="connsiteY54" fmla="*/ 100771 h 749392"/>
                  <a:gd name="connsiteX55" fmla="*/ 566859 w 729930"/>
                  <a:gd name="connsiteY55" fmla="*/ 192451 h 749392"/>
                  <a:gd name="connsiteX56" fmla="*/ 568303 w 729930"/>
                  <a:gd name="connsiteY56" fmla="*/ 194617 h 749392"/>
                  <a:gd name="connsiteX57" fmla="*/ 607285 w 729930"/>
                  <a:gd name="connsiteY57" fmla="*/ 281244 h 749392"/>
                  <a:gd name="connsiteX58" fmla="*/ 616670 w 729930"/>
                  <a:gd name="connsiteY58" fmla="*/ 359209 h 749392"/>
                  <a:gd name="connsiteX59" fmla="*/ 614504 w 729930"/>
                  <a:gd name="connsiteY59" fmla="*/ 407937 h 749392"/>
                  <a:gd name="connsiteX60" fmla="*/ 606203 w 729930"/>
                  <a:gd name="connsiteY60" fmla="*/ 458830 h 749392"/>
                  <a:gd name="connsiteX61" fmla="*/ 601149 w 729930"/>
                  <a:gd name="connsiteY61" fmla="*/ 480848 h 749392"/>
                  <a:gd name="connsiteX62" fmla="*/ 592847 w 729930"/>
                  <a:gd name="connsiteY62" fmla="*/ 515860 h 749392"/>
                  <a:gd name="connsiteX63" fmla="*/ 587433 w 729930"/>
                  <a:gd name="connsiteY63" fmla="*/ 532825 h 749392"/>
                  <a:gd name="connsiteX64" fmla="*/ 580936 w 729930"/>
                  <a:gd name="connsiteY64" fmla="*/ 554843 h 749392"/>
                  <a:gd name="connsiteX65" fmla="*/ 565776 w 729930"/>
                  <a:gd name="connsiteY65" fmla="*/ 611511 h 749392"/>
                  <a:gd name="connsiteX66" fmla="*/ 550978 w 729930"/>
                  <a:gd name="connsiteY66" fmla="*/ 658073 h 749392"/>
                  <a:gd name="connsiteX67" fmla="*/ 540510 w 729930"/>
                  <a:gd name="connsiteY67" fmla="*/ 715464 h 749392"/>
                  <a:gd name="connsiteX68" fmla="*/ 540149 w 729930"/>
                  <a:gd name="connsiteY68" fmla="*/ 733872 h 749392"/>
                  <a:gd name="connsiteX69" fmla="*/ 573717 w 729930"/>
                  <a:gd name="connsiteY69" fmla="*/ 713659 h 749392"/>
                  <a:gd name="connsiteX70" fmla="*/ 595013 w 729930"/>
                  <a:gd name="connsiteY70" fmla="*/ 696695 h 749392"/>
                  <a:gd name="connsiteX71" fmla="*/ 640853 w 729930"/>
                  <a:gd name="connsiteY71" fmla="*/ 643635 h 749392"/>
                  <a:gd name="connsiteX72" fmla="*/ 674060 w 729930"/>
                  <a:gd name="connsiteY72" fmla="*/ 581553 h 749392"/>
                  <a:gd name="connsiteX73" fmla="*/ 692469 w 729930"/>
                  <a:gd name="connsiteY73" fmla="*/ 527050 h 749392"/>
                  <a:gd name="connsiteX74" fmla="*/ 600427 w 729930"/>
                  <a:gd name="connsiteY74" fmla="*/ 62510 h 749392"/>
                  <a:gd name="connsiteX75" fmla="*/ 17136 w 729930"/>
                  <a:gd name="connsiteY75" fmla="*/ 400357 h 749392"/>
                  <a:gd name="connsiteX76" fmla="*/ 16775 w 729930"/>
                  <a:gd name="connsiteY76" fmla="*/ 397469 h 749392"/>
                  <a:gd name="connsiteX77" fmla="*/ 19663 w 729930"/>
                  <a:gd name="connsiteY77" fmla="*/ 396747 h 749392"/>
                  <a:gd name="connsiteX78" fmla="*/ 22911 w 729930"/>
                  <a:gd name="connsiteY78" fmla="*/ 396026 h 749392"/>
                  <a:gd name="connsiteX79" fmla="*/ 82468 w 729930"/>
                  <a:gd name="connsiteY79" fmla="*/ 388085 h 749392"/>
                  <a:gd name="connsiteX80" fmla="*/ 92574 w 729930"/>
                  <a:gd name="connsiteY80" fmla="*/ 392055 h 749392"/>
                  <a:gd name="connsiteX81" fmla="*/ 87882 w 729930"/>
                  <a:gd name="connsiteY81" fmla="*/ 398913 h 749392"/>
                  <a:gd name="connsiteX82" fmla="*/ 87160 w 729930"/>
                  <a:gd name="connsiteY82" fmla="*/ 399274 h 749392"/>
                  <a:gd name="connsiteX83" fmla="*/ 72001 w 729930"/>
                  <a:gd name="connsiteY83" fmla="*/ 402162 h 749392"/>
                  <a:gd name="connsiteX84" fmla="*/ 23633 w 729930"/>
                  <a:gd name="connsiteY84" fmla="*/ 404327 h 749392"/>
                  <a:gd name="connsiteX85" fmla="*/ 17136 w 729930"/>
                  <a:gd name="connsiteY85" fmla="*/ 400357 h 749392"/>
                  <a:gd name="connsiteX86" fmla="*/ 155379 w 729930"/>
                  <a:gd name="connsiteY86" fmla="*/ 603931 h 749392"/>
                  <a:gd name="connsiteX87" fmla="*/ 160071 w 729930"/>
                  <a:gd name="connsiteY87" fmla="*/ 597795 h 749392"/>
                  <a:gd name="connsiteX88" fmla="*/ 160433 w 729930"/>
                  <a:gd name="connsiteY88" fmla="*/ 597434 h 749392"/>
                  <a:gd name="connsiteX89" fmla="*/ 175231 w 729930"/>
                  <a:gd name="connsiteY89" fmla="*/ 586606 h 749392"/>
                  <a:gd name="connsiteX90" fmla="*/ 175592 w 729930"/>
                  <a:gd name="connsiteY90" fmla="*/ 586245 h 749392"/>
                  <a:gd name="connsiteX91" fmla="*/ 178840 w 729930"/>
                  <a:gd name="connsiteY91" fmla="*/ 584079 h 749392"/>
                  <a:gd name="connsiteX92" fmla="*/ 179202 w 729930"/>
                  <a:gd name="connsiteY92" fmla="*/ 583718 h 749392"/>
                  <a:gd name="connsiteX93" fmla="*/ 184255 w 729930"/>
                  <a:gd name="connsiteY93" fmla="*/ 582996 h 749392"/>
                  <a:gd name="connsiteX94" fmla="*/ 186781 w 729930"/>
                  <a:gd name="connsiteY94" fmla="*/ 586606 h 749392"/>
                  <a:gd name="connsiteX95" fmla="*/ 168734 w 729930"/>
                  <a:gd name="connsiteY95" fmla="*/ 604292 h 749392"/>
                  <a:gd name="connsiteX96" fmla="*/ 164764 w 729930"/>
                  <a:gd name="connsiteY96" fmla="*/ 606458 h 749392"/>
                  <a:gd name="connsiteX97" fmla="*/ 160793 w 729930"/>
                  <a:gd name="connsiteY97" fmla="*/ 607902 h 749392"/>
                  <a:gd name="connsiteX98" fmla="*/ 156823 w 729930"/>
                  <a:gd name="connsiteY98" fmla="*/ 607180 h 749392"/>
                  <a:gd name="connsiteX99" fmla="*/ 154657 w 729930"/>
                  <a:gd name="connsiteY99" fmla="*/ 605736 h 749392"/>
                  <a:gd name="connsiteX100" fmla="*/ 155379 w 729930"/>
                  <a:gd name="connsiteY100" fmla="*/ 603931 h 749392"/>
                  <a:gd name="connsiteX101" fmla="*/ 124698 w 729930"/>
                  <a:gd name="connsiteY101" fmla="*/ 486623 h 749392"/>
                  <a:gd name="connsiteX102" fmla="*/ 125420 w 729930"/>
                  <a:gd name="connsiteY102" fmla="*/ 491316 h 749392"/>
                  <a:gd name="connsiteX103" fmla="*/ 121450 w 729930"/>
                  <a:gd name="connsiteY103" fmla="*/ 495647 h 749392"/>
                  <a:gd name="connsiteX104" fmla="*/ 118924 w 729930"/>
                  <a:gd name="connsiteY104" fmla="*/ 496730 h 749392"/>
                  <a:gd name="connsiteX105" fmla="*/ 105568 w 729930"/>
                  <a:gd name="connsiteY105" fmla="*/ 501783 h 749392"/>
                  <a:gd name="connsiteX106" fmla="*/ 103763 w 729930"/>
                  <a:gd name="connsiteY106" fmla="*/ 502144 h 749392"/>
                  <a:gd name="connsiteX107" fmla="*/ 101237 w 729930"/>
                  <a:gd name="connsiteY107" fmla="*/ 502144 h 749392"/>
                  <a:gd name="connsiteX108" fmla="*/ 97989 w 729930"/>
                  <a:gd name="connsiteY108" fmla="*/ 494925 h 749392"/>
                  <a:gd name="connsiteX109" fmla="*/ 104486 w 729930"/>
                  <a:gd name="connsiteY109" fmla="*/ 490955 h 749392"/>
                  <a:gd name="connsiteX110" fmla="*/ 114953 w 729930"/>
                  <a:gd name="connsiteY110" fmla="*/ 484819 h 749392"/>
                  <a:gd name="connsiteX111" fmla="*/ 124698 w 729930"/>
                  <a:gd name="connsiteY111" fmla="*/ 486623 h 749392"/>
                  <a:gd name="connsiteX112" fmla="*/ 103041 w 729930"/>
                  <a:gd name="connsiteY112" fmla="*/ 266806 h 749392"/>
                  <a:gd name="connsiteX113" fmla="*/ 97267 w 729930"/>
                  <a:gd name="connsiteY113" fmla="*/ 272221 h 749392"/>
                  <a:gd name="connsiteX114" fmla="*/ 95462 w 729930"/>
                  <a:gd name="connsiteY114" fmla="*/ 272221 h 749392"/>
                  <a:gd name="connsiteX115" fmla="*/ 69834 w 729930"/>
                  <a:gd name="connsiteY115" fmla="*/ 257783 h 749392"/>
                  <a:gd name="connsiteX116" fmla="*/ 65864 w 729930"/>
                  <a:gd name="connsiteY116" fmla="*/ 248037 h 749392"/>
                  <a:gd name="connsiteX117" fmla="*/ 74887 w 729930"/>
                  <a:gd name="connsiteY117" fmla="*/ 253812 h 749392"/>
                  <a:gd name="connsiteX118" fmla="*/ 86077 w 729930"/>
                  <a:gd name="connsiteY118" fmla="*/ 256700 h 749392"/>
                  <a:gd name="connsiteX119" fmla="*/ 97627 w 729930"/>
                  <a:gd name="connsiteY119" fmla="*/ 259227 h 749392"/>
                  <a:gd name="connsiteX120" fmla="*/ 101958 w 729930"/>
                  <a:gd name="connsiteY120" fmla="*/ 261392 h 749392"/>
                  <a:gd name="connsiteX121" fmla="*/ 103041 w 729930"/>
                  <a:gd name="connsiteY121" fmla="*/ 266806 h 749392"/>
                  <a:gd name="connsiteX122" fmla="*/ 144550 w 729930"/>
                  <a:gd name="connsiteY122" fmla="*/ 173321 h 749392"/>
                  <a:gd name="connsiteX123" fmla="*/ 140219 w 729930"/>
                  <a:gd name="connsiteY123" fmla="*/ 176209 h 749392"/>
                  <a:gd name="connsiteX124" fmla="*/ 136248 w 729930"/>
                  <a:gd name="connsiteY124" fmla="*/ 175487 h 749392"/>
                  <a:gd name="connsiteX125" fmla="*/ 136248 w 729930"/>
                  <a:gd name="connsiteY125" fmla="*/ 175487 h 749392"/>
                  <a:gd name="connsiteX126" fmla="*/ 130834 w 729930"/>
                  <a:gd name="connsiteY126" fmla="*/ 171877 h 749392"/>
                  <a:gd name="connsiteX127" fmla="*/ 100154 w 729930"/>
                  <a:gd name="connsiteY127" fmla="*/ 145528 h 749392"/>
                  <a:gd name="connsiteX128" fmla="*/ 95462 w 729930"/>
                  <a:gd name="connsiteY128" fmla="*/ 142280 h 749392"/>
                  <a:gd name="connsiteX129" fmla="*/ 99072 w 729930"/>
                  <a:gd name="connsiteY129" fmla="*/ 136504 h 749392"/>
                  <a:gd name="connsiteX130" fmla="*/ 104486 w 729930"/>
                  <a:gd name="connsiteY130" fmla="*/ 139392 h 749392"/>
                  <a:gd name="connsiteX131" fmla="*/ 130834 w 729930"/>
                  <a:gd name="connsiteY131" fmla="*/ 156717 h 749392"/>
                  <a:gd name="connsiteX132" fmla="*/ 142385 w 729930"/>
                  <a:gd name="connsiteY132" fmla="*/ 165019 h 749392"/>
                  <a:gd name="connsiteX133" fmla="*/ 144550 w 729930"/>
                  <a:gd name="connsiteY133" fmla="*/ 173321 h 749392"/>
                  <a:gd name="connsiteX134" fmla="*/ 224681 w 729930"/>
                  <a:gd name="connsiteY134" fmla="*/ 126759 h 749392"/>
                  <a:gd name="connsiteX135" fmla="*/ 221432 w 729930"/>
                  <a:gd name="connsiteY135" fmla="*/ 128564 h 749392"/>
                  <a:gd name="connsiteX136" fmla="*/ 218184 w 729930"/>
                  <a:gd name="connsiteY136" fmla="*/ 128203 h 749392"/>
                  <a:gd name="connsiteX137" fmla="*/ 204107 w 729930"/>
                  <a:gd name="connsiteY137" fmla="*/ 102214 h 749392"/>
                  <a:gd name="connsiteX138" fmla="*/ 200137 w 729930"/>
                  <a:gd name="connsiteY138" fmla="*/ 91386 h 749392"/>
                  <a:gd name="connsiteX139" fmla="*/ 209521 w 729930"/>
                  <a:gd name="connsiteY139" fmla="*/ 98244 h 749392"/>
                  <a:gd name="connsiteX140" fmla="*/ 221071 w 729930"/>
                  <a:gd name="connsiteY140" fmla="*/ 112682 h 749392"/>
                  <a:gd name="connsiteX141" fmla="*/ 225403 w 729930"/>
                  <a:gd name="connsiteY141" fmla="*/ 119540 h 749392"/>
                  <a:gd name="connsiteX142" fmla="*/ 224681 w 729930"/>
                  <a:gd name="connsiteY142" fmla="*/ 126759 h 749392"/>
                  <a:gd name="connsiteX143" fmla="*/ 709433 w 729930"/>
                  <a:gd name="connsiteY143" fmla="*/ 312286 h 749392"/>
                  <a:gd name="connsiteX144" fmla="*/ 693912 w 729930"/>
                  <a:gd name="connsiteY144" fmla="*/ 316617 h 749392"/>
                  <a:gd name="connsiteX145" fmla="*/ 646989 w 729930"/>
                  <a:gd name="connsiteY145" fmla="*/ 327085 h 749392"/>
                  <a:gd name="connsiteX146" fmla="*/ 645907 w 729930"/>
                  <a:gd name="connsiteY146" fmla="*/ 327446 h 749392"/>
                  <a:gd name="connsiteX147" fmla="*/ 644463 w 729930"/>
                  <a:gd name="connsiteY147" fmla="*/ 327807 h 749392"/>
                  <a:gd name="connsiteX148" fmla="*/ 643380 w 729930"/>
                  <a:gd name="connsiteY148" fmla="*/ 327807 h 749392"/>
                  <a:gd name="connsiteX149" fmla="*/ 635800 w 729930"/>
                  <a:gd name="connsiteY149" fmla="*/ 322392 h 749392"/>
                  <a:gd name="connsiteX150" fmla="*/ 641214 w 729930"/>
                  <a:gd name="connsiteY150" fmla="*/ 314452 h 749392"/>
                  <a:gd name="connsiteX151" fmla="*/ 644463 w 729930"/>
                  <a:gd name="connsiteY151" fmla="*/ 314091 h 749392"/>
                  <a:gd name="connsiteX152" fmla="*/ 645184 w 729930"/>
                  <a:gd name="connsiteY152" fmla="*/ 314091 h 749392"/>
                  <a:gd name="connsiteX153" fmla="*/ 689221 w 729930"/>
                  <a:gd name="connsiteY153" fmla="*/ 306872 h 749392"/>
                  <a:gd name="connsiteX154" fmla="*/ 700771 w 729930"/>
                  <a:gd name="connsiteY154" fmla="*/ 308315 h 749392"/>
                  <a:gd name="connsiteX155" fmla="*/ 709433 w 729930"/>
                  <a:gd name="connsiteY155" fmla="*/ 312286 h 749392"/>
                  <a:gd name="connsiteX156" fmla="*/ 411651 w 729930"/>
                  <a:gd name="connsiteY156" fmla="*/ 53847 h 749392"/>
                  <a:gd name="connsiteX157" fmla="*/ 408764 w 729930"/>
                  <a:gd name="connsiteY157" fmla="*/ 79836 h 749392"/>
                  <a:gd name="connsiteX158" fmla="*/ 405877 w 729930"/>
                  <a:gd name="connsiteY158" fmla="*/ 86333 h 749392"/>
                  <a:gd name="connsiteX159" fmla="*/ 402628 w 729930"/>
                  <a:gd name="connsiteY159" fmla="*/ 79836 h 749392"/>
                  <a:gd name="connsiteX160" fmla="*/ 402628 w 729930"/>
                  <a:gd name="connsiteY160" fmla="*/ 57457 h 749392"/>
                  <a:gd name="connsiteX161" fmla="*/ 404794 w 729930"/>
                  <a:gd name="connsiteY161" fmla="*/ 48433 h 749392"/>
                  <a:gd name="connsiteX162" fmla="*/ 411651 w 729930"/>
                  <a:gd name="connsiteY162" fmla="*/ 48794 h 749392"/>
                  <a:gd name="connsiteX163" fmla="*/ 411651 w 729930"/>
                  <a:gd name="connsiteY163" fmla="*/ 53847 h 749392"/>
                  <a:gd name="connsiteX164" fmla="*/ 516326 w 729930"/>
                  <a:gd name="connsiteY164" fmla="*/ 107629 h 749392"/>
                  <a:gd name="connsiteX165" fmla="*/ 511273 w 729930"/>
                  <a:gd name="connsiteY165" fmla="*/ 111960 h 749392"/>
                  <a:gd name="connsiteX166" fmla="*/ 508024 w 729930"/>
                  <a:gd name="connsiteY166" fmla="*/ 111238 h 749392"/>
                  <a:gd name="connsiteX167" fmla="*/ 505859 w 729930"/>
                  <a:gd name="connsiteY167" fmla="*/ 101854 h 749392"/>
                  <a:gd name="connsiteX168" fmla="*/ 509107 w 729930"/>
                  <a:gd name="connsiteY168" fmla="*/ 96800 h 749392"/>
                  <a:gd name="connsiteX169" fmla="*/ 533652 w 729930"/>
                  <a:gd name="connsiteY169" fmla="*/ 62149 h 749392"/>
                  <a:gd name="connsiteX170" fmla="*/ 539066 w 729930"/>
                  <a:gd name="connsiteY170" fmla="*/ 54569 h 749392"/>
                  <a:gd name="connsiteX171" fmla="*/ 546646 w 729930"/>
                  <a:gd name="connsiteY171" fmla="*/ 49877 h 749392"/>
                  <a:gd name="connsiteX172" fmla="*/ 553865 w 729930"/>
                  <a:gd name="connsiteY172" fmla="*/ 49155 h 749392"/>
                  <a:gd name="connsiteX173" fmla="*/ 542314 w 729930"/>
                  <a:gd name="connsiteY173" fmla="*/ 67203 h 749392"/>
                  <a:gd name="connsiteX174" fmla="*/ 516326 w 729930"/>
                  <a:gd name="connsiteY174" fmla="*/ 107629 h 749392"/>
                  <a:gd name="connsiteX175" fmla="*/ 593930 w 729930"/>
                  <a:gd name="connsiteY175" fmla="*/ 193534 h 749392"/>
                  <a:gd name="connsiteX176" fmla="*/ 590682 w 729930"/>
                  <a:gd name="connsiteY176" fmla="*/ 193173 h 749392"/>
                  <a:gd name="connsiteX177" fmla="*/ 586351 w 729930"/>
                  <a:gd name="connsiteY177" fmla="*/ 188481 h 749392"/>
                  <a:gd name="connsiteX178" fmla="*/ 590320 w 729930"/>
                  <a:gd name="connsiteY178" fmla="*/ 181262 h 749392"/>
                  <a:gd name="connsiteX179" fmla="*/ 610173 w 729930"/>
                  <a:gd name="connsiteY179" fmla="*/ 172599 h 749392"/>
                  <a:gd name="connsiteX180" fmla="*/ 630386 w 729930"/>
                  <a:gd name="connsiteY180" fmla="*/ 163936 h 749392"/>
                  <a:gd name="connsiteX181" fmla="*/ 621362 w 729930"/>
                  <a:gd name="connsiteY181" fmla="*/ 174765 h 749392"/>
                  <a:gd name="connsiteX182" fmla="*/ 598261 w 729930"/>
                  <a:gd name="connsiteY182" fmla="*/ 191729 h 749392"/>
                  <a:gd name="connsiteX183" fmla="*/ 596456 w 729930"/>
                  <a:gd name="connsiteY183" fmla="*/ 192812 h 749392"/>
                  <a:gd name="connsiteX184" fmla="*/ 593930 w 729930"/>
                  <a:gd name="connsiteY184" fmla="*/ 193534 h 749392"/>
                  <a:gd name="connsiteX185" fmla="*/ 623527 w 729930"/>
                  <a:gd name="connsiteY185" fmla="*/ 424901 h 749392"/>
                  <a:gd name="connsiteX186" fmla="*/ 623527 w 729930"/>
                  <a:gd name="connsiteY186" fmla="*/ 424901 h 749392"/>
                  <a:gd name="connsiteX187" fmla="*/ 626055 w 729930"/>
                  <a:gd name="connsiteY187" fmla="*/ 421292 h 749392"/>
                  <a:gd name="connsiteX188" fmla="*/ 632191 w 729930"/>
                  <a:gd name="connsiteY188" fmla="*/ 420570 h 749392"/>
                  <a:gd name="connsiteX189" fmla="*/ 643741 w 729930"/>
                  <a:gd name="connsiteY189" fmla="*/ 423458 h 749392"/>
                  <a:gd name="connsiteX190" fmla="*/ 658540 w 729930"/>
                  <a:gd name="connsiteY190" fmla="*/ 427067 h 749392"/>
                  <a:gd name="connsiteX191" fmla="*/ 650960 w 729930"/>
                  <a:gd name="connsiteY191" fmla="*/ 431398 h 749392"/>
                  <a:gd name="connsiteX192" fmla="*/ 642297 w 729930"/>
                  <a:gd name="connsiteY192" fmla="*/ 434647 h 749392"/>
                  <a:gd name="connsiteX193" fmla="*/ 633274 w 729930"/>
                  <a:gd name="connsiteY193" fmla="*/ 434286 h 749392"/>
                  <a:gd name="connsiteX194" fmla="*/ 630025 w 729930"/>
                  <a:gd name="connsiteY194" fmla="*/ 433925 h 749392"/>
                  <a:gd name="connsiteX195" fmla="*/ 624610 w 729930"/>
                  <a:gd name="connsiteY195" fmla="*/ 431037 h 749392"/>
                  <a:gd name="connsiteX196" fmla="*/ 623527 w 729930"/>
                  <a:gd name="connsiteY196" fmla="*/ 424901 h 749392"/>
                  <a:gd name="connsiteX197" fmla="*/ 600788 w 729930"/>
                  <a:gd name="connsiteY197" fmla="*/ 534629 h 749392"/>
                  <a:gd name="connsiteX198" fmla="*/ 603675 w 729930"/>
                  <a:gd name="connsiteY198" fmla="*/ 531742 h 749392"/>
                  <a:gd name="connsiteX199" fmla="*/ 608729 w 729930"/>
                  <a:gd name="connsiteY199" fmla="*/ 532464 h 749392"/>
                  <a:gd name="connsiteX200" fmla="*/ 609451 w 729930"/>
                  <a:gd name="connsiteY200" fmla="*/ 532825 h 749392"/>
                  <a:gd name="connsiteX201" fmla="*/ 623889 w 729930"/>
                  <a:gd name="connsiteY201" fmla="*/ 542570 h 749392"/>
                  <a:gd name="connsiteX202" fmla="*/ 632551 w 729930"/>
                  <a:gd name="connsiteY202" fmla="*/ 549067 h 749392"/>
                  <a:gd name="connsiteX203" fmla="*/ 642658 w 729930"/>
                  <a:gd name="connsiteY203" fmla="*/ 555203 h 749392"/>
                  <a:gd name="connsiteX204" fmla="*/ 630746 w 729930"/>
                  <a:gd name="connsiteY204" fmla="*/ 555203 h 749392"/>
                  <a:gd name="connsiteX205" fmla="*/ 611617 w 729930"/>
                  <a:gd name="connsiteY205" fmla="*/ 546180 h 749392"/>
                  <a:gd name="connsiteX206" fmla="*/ 604758 w 729930"/>
                  <a:gd name="connsiteY206" fmla="*/ 542209 h 749392"/>
                  <a:gd name="connsiteX207" fmla="*/ 600788 w 729930"/>
                  <a:gd name="connsiteY207" fmla="*/ 534629 h 749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Lst>
                <a:rect l="l" t="t" r="r" b="b"/>
                <a:pathLst>
                  <a:path w="729930" h="749392">
                    <a:moveTo>
                      <a:pt x="600427" y="62510"/>
                    </a:moveTo>
                    <a:cubicBezTo>
                      <a:pt x="530764" y="4037"/>
                      <a:pt x="433308" y="2593"/>
                      <a:pt x="418870" y="3676"/>
                    </a:cubicBezTo>
                    <a:cubicBezTo>
                      <a:pt x="402989" y="5120"/>
                      <a:pt x="386025" y="66"/>
                      <a:pt x="370143" y="66"/>
                    </a:cubicBezTo>
                    <a:cubicBezTo>
                      <a:pt x="347764" y="-295"/>
                      <a:pt x="325746" y="788"/>
                      <a:pt x="303729" y="4037"/>
                    </a:cubicBezTo>
                    <a:cubicBezTo>
                      <a:pt x="305172" y="4759"/>
                      <a:pt x="307338" y="6202"/>
                      <a:pt x="313113" y="32191"/>
                    </a:cubicBezTo>
                    <a:cubicBezTo>
                      <a:pt x="315279" y="41575"/>
                      <a:pt x="317083" y="51321"/>
                      <a:pt x="318166" y="57457"/>
                    </a:cubicBezTo>
                    <a:cubicBezTo>
                      <a:pt x="318166" y="58179"/>
                      <a:pt x="318527" y="58901"/>
                      <a:pt x="318527" y="59623"/>
                    </a:cubicBezTo>
                    <a:cubicBezTo>
                      <a:pt x="319249" y="62510"/>
                      <a:pt x="320332" y="65759"/>
                      <a:pt x="318527" y="68285"/>
                    </a:cubicBezTo>
                    <a:cubicBezTo>
                      <a:pt x="317805" y="69368"/>
                      <a:pt x="316722" y="70451"/>
                      <a:pt x="314557" y="70812"/>
                    </a:cubicBezTo>
                    <a:cubicBezTo>
                      <a:pt x="314196" y="70812"/>
                      <a:pt x="314196" y="70812"/>
                      <a:pt x="314196" y="70812"/>
                    </a:cubicBezTo>
                    <a:cubicBezTo>
                      <a:pt x="311669" y="71173"/>
                      <a:pt x="310226" y="70451"/>
                      <a:pt x="309143" y="69729"/>
                    </a:cubicBezTo>
                    <a:cubicBezTo>
                      <a:pt x="306977" y="67924"/>
                      <a:pt x="306977" y="64676"/>
                      <a:pt x="306977" y="62149"/>
                    </a:cubicBezTo>
                    <a:cubicBezTo>
                      <a:pt x="306977" y="61427"/>
                      <a:pt x="306977" y="60345"/>
                      <a:pt x="306977" y="59984"/>
                    </a:cubicBezTo>
                    <a:lnTo>
                      <a:pt x="306977" y="59984"/>
                    </a:lnTo>
                    <a:cubicBezTo>
                      <a:pt x="305533" y="54569"/>
                      <a:pt x="304450" y="49155"/>
                      <a:pt x="303367" y="44102"/>
                    </a:cubicBezTo>
                    <a:cubicBezTo>
                      <a:pt x="303007" y="41936"/>
                      <a:pt x="302646" y="39771"/>
                      <a:pt x="301924" y="37605"/>
                    </a:cubicBezTo>
                    <a:lnTo>
                      <a:pt x="301924" y="37605"/>
                    </a:lnTo>
                    <a:cubicBezTo>
                      <a:pt x="301563" y="36522"/>
                      <a:pt x="301563" y="35439"/>
                      <a:pt x="301202" y="33995"/>
                    </a:cubicBezTo>
                    <a:cubicBezTo>
                      <a:pt x="300119" y="27859"/>
                      <a:pt x="298314" y="17031"/>
                      <a:pt x="297231" y="10895"/>
                    </a:cubicBezTo>
                    <a:lnTo>
                      <a:pt x="297231" y="10534"/>
                    </a:lnTo>
                    <a:cubicBezTo>
                      <a:pt x="296870" y="8007"/>
                      <a:pt x="297231" y="5842"/>
                      <a:pt x="298675" y="4759"/>
                    </a:cubicBezTo>
                    <a:cubicBezTo>
                      <a:pt x="297593" y="4759"/>
                      <a:pt x="296870" y="5120"/>
                      <a:pt x="295788" y="5120"/>
                    </a:cubicBezTo>
                    <a:cubicBezTo>
                      <a:pt x="270522" y="9812"/>
                      <a:pt x="245616" y="17392"/>
                      <a:pt x="221794" y="27137"/>
                    </a:cubicBezTo>
                    <a:cubicBezTo>
                      <a:pt x="198332" y="36522"/>
                      <a:pt x="176675" y="49516"/>
                      <a:pt x="155379" y="62871"/>
                    </a:cubicBezTo>
                    <a:cubicBezTo>
                      <a:pt x="138415" y="73339"/>
                      <a:pt x="122533" y="85611"/>
                      <a:pt x="107373" y="98966"/>
                    </a:cubicBezTo>
                    <a:cubicBezTo>
                      <a:pt x="95462" y="109433"/>
                      <a:pt x="84634" y="120984"/>
                      <a:pt x="73805" y="132534"/>
                    </a:cubicBezTo>
                    <a:cubicBezTo>
                      <a:pt x="66947" y="139753"/>
                      <a:pt x="60450" y="147333"/>
                      <a:pt x="54675" y="155274"/>
                    </a:cubicBezTo>
                    <a:cubicBezTo>
                      <a:pt x="45651" y="167907"/>
                      <a:pt x="38071" y="181623"/>
                      <a:pt x="31213" y="195339"/>
                    </a:cubicBezTo>
                    <a:cubicBezTo>
                      <a:pt x="27604" y="202919"/>
                      <a:pt x="24355" y="211221"/>
                      <a:pt x="22190" y="219161"/>
                    </a:cubicBezTo>
                    <a:cubicBezTo>
                      <a:pt x="21107" y="222771"/>
                      <a:pt x="20385" y="226380"/>
                      <a:pt x="19302" y="229990"/>
                    </a:cubicBezTo>
                    <a:cubicBezTo>
                      <a:pt x="16414" y="237570"/>
                      <a:pt x="13888" y="245150"/>
                      <a:pt x="11722" y="252730"/>
                    </a:cubicBezTo>
                    <a:cubicBezTo>
                      <a:pt x="5947" y="274025"/>
                      <a:pt x="893" y="295682"/>
                      <a:pt x="171" y="317700"/>
                    </a:cubicBezTo>
                    <a:cubicBezTo>
                      <a:pt x="-550" y="343327"/>
                      <a:pt x="893" y="368955"/>
                      <a:pt x="6669" y="393860"/>
                    </a:cubicBezTo>
                    <a:cubicBezTo>
                      <a:pt x="12805" y="420209"/>
                      <a:pt x="21107" y="446558"/>
                      <a:pt x="32296" y="471103"/>
                    </a:cubicBezTo>
                    <a:cubicBezTo>
                      <a:pt x="52148" y="515860"/>
                      <a:pt x="79580" y="557369"/>
                      <a:pt x="105929" y="598156"/>
                    </a:cubicBezTo>
                    <a:cubicBezTo>
                      <a:pt x="117479" y="615842"/>
                      <a:pt x="129030" y="633890"/>
                      <a:pt x="142746" y="649772"/>
                    </a:cubicBezTo>
                    <a:cubicBezTo>
                      <a:pt x="152491" y="661322"/>
                      <a:pt x="163681" y="671789"/>
                      <a:pt x="175231" y="681896"/>
                    </a:cubicBezTo>
                    <a:cubicBezTo>
                      <a:pt x="182089" y="688032"/>
                      <a:pt x="189308" y="693807"/>
                      <a:pt x="196527" y="698860"/>
                    </a:cubicBezTo>
                    <a:cubicBezTo>
                      <a:pt x="215657" y="711855"/>
                      <a:pt x="236592" y="723405"/>
                      <a:pt x="257888" y="732068"/>
                    </a:cubicBezTo>
                    <a:cubicBezTo>
                      <a:pt x="276296" y="739648"/>
                      <a:pt x="295788" y="745062"/>
                      <a:pt x="315279" y="749393"/>
                    </a:cubicBezTo>
                    <a:cubicBezTo>
                      <a:pt x="314557" y="746867"/>
                      <a:pt x="313474" y="744340"/>
                      <a:pt x="312752" y="741452"/>
                    </a:cubicBezTo>
                    <a:cubicBezTo>
                      <a:pt x="312391" y="740369"/>
                      <a:pt x="312031" y="739287"/>
                      <a:pt x="311669" y="738204"/>
                    </a:cubicBezTo>
                    <a:cubicBezTo>
                      <a:pt x="309143" y="732429"/>
                      <a:pt x="304812" y="727014"/>
                      <a:pt x="300480" y="721600"/>
                    </a:cubicBezTo>
                    <a:lnTo>
                      <a:pt x="299036" y="719796"/>
                    </a:lnTo>
                    <a:cubicBezTo>
                      <a:pt x="295065" y="714742"/>
                      <a:pt x="291095" y="710050"/>
                      <a:pt x="287486" y="704997"/>
                    </a:cubicBezTo>
                    <a:cubicBezTo>
                      <a:pt x="265468" y="676843"/>
                      <a:pt x="242368" y="647967"/>
                      <a:pt x="222515" y="617647"/>
                    </a:cubicBezTo>
                    <a:cubicBezTo>
                      <a:pt x="218545" y="611511"/>
                      <a:pt x="213852" y="605375"/>
                      <a:pt x="209521" y="599600"/>
                    </a:cubicBezTo>
                    <a:cubicBezTo>
                      <a:pt x="206633" y="595990"/>
                      <a:pt x="203746" y="592020"/>
                      <a:pt x="200859" y="588050"/>
                    </a:cubicBezTo>
                    <a:cubicBezTo>
                      <a:pt x="191835" y="575416"/>
                      <a:pt x="184255" y="562061"/>
                      <a:pt x="176675" y="549067"/>
                    </a:cubicBezTo>
                    <a:cubicBezTo>
                      <a:pt x="174148" y="544375"/>
                      <a:pt x="171261" y="540044"/>
                      <a:pt x="168734" y="535351"/>
                    </a:cubicBezTo>
                    <a:cubicBezTo>
                      <a:pt x="156462" y="514416"/>
                      <a:pt x="144550" y="493120"/>
                      <a:pt x="134083" y="471464"/>
                    </a:cubicBezTo>
                    <a:cubicBezTo>
                      <a:pt x="122172" y="447641"/>
                      <a:pt x="103403" y="395304"/>
                      <a:pt x="109177" y="311564"/>
                    </a:cubicBezTo>
                    <a:cubicBezTo>
                      <a:pt x="114231" y="220244"/>
                      <a:pt x="178480" y="165741"/>
                      <a:pt x="191474" y="155996"/>
                    </a:cubicBezTo>
                    <a:cubicBezTo>
                      <a:pt x="222515" y="132173"/>
                      <a:pt x="253918" y="115209"/>
                      <a:pt x="323941" y="100410"/>
                    </a:cubicBezTo>
                    <a:cubicBezTo>
                      <a:pt x="356426" y="93913"/>
                      <a:pt x="389634" y="93913"/>
                      <a:pt x="422841" y="100771"/>
                    </a:cubicBezTo>
                    <a:cubicBezTo>
                      <a:pt x="465794" y="107268"/>
                      <a:pt x="526072" y="128564"/>
                      <a:pt x="566859" y="192451"/>
                    </a:cubicBezTo>
                    <a:cubicBezTo>
                      <a:pt x="567581" y="193173"/>
                      <a:pt x="567942" y="193895"/>
                      <a:pt x="568303" y="194617"/>
                    </a:cubicBezTo>
                    <a:cubicBezTo>
                      <a:pt x="588155" y="223493"/>
                      <a:pt x="600788" y="252008"/>
                      <a:pt x="607285" y="281244"/>
                    </a:cubicBezTo>
                    <a:cubicBezTo>
                      <a:pt x="612699" y="305789"/>
                      <a:pt x="617392" y="332138"/>
                      <a:pt x="616670" y="359209"/>
                    </a:cubicBezTo>
                    <a:cubicBezTo>
                      <a:pt x="615948" y="376895"/>
                      <a:pt x="615226" y="392777"/>
                      <a:pt x="614504" y="407937"/>
                    </a:cubicBezTo>
                    <a:cubicBezTo>
                      <a:pt x="613422" y="427067"/>
                      <a:pt x="609451" y="445114"/>
                      <a:pt x="606203" y="458830"/>
                    </a:cubicBezTo>
                    <a:cubicBezTo>
                      <a:pt x="604398" y="466049"/>
                      <a:pt x="602954" y="473629"/>
                      <a:pt x="601149" y="480848"/>
                    </a:cubicBezTo>
                    <a:cubicBezTo>
                      <a:pt x="598622" y="492399"/>
                      <a:pt x="596096" y="504310"/>
                      <a:pt x="592847" y="515860"/>
                    </a:cubicBezTo>
                    <a:cubicBezTo>
                      <a:pt x="591403" y="521635"/>
                      <a:pt x="589237" y="527410"/>
                      <a:pt x="587433" y="532825"/>
                    </a:cubicBezTo>
                    <a:cubicBezTo>
                      <a:pt x="584906" y="540044"/>
                      <a:pt x="582741" y="547263"/>
                      <a:pt x="580936" y="554843"/>
                    </a:cubicBezTo>
                    <a:cubicBezTo>
                      <a:pt x="576604" y="573612"/>
                      <a:pt x="571551" y="591298"/>
                      <a:pt x="565776" y="611511"/>
                    </a:cubicBezTo>
                    <a:cubicBezTo>
                      <a:pt x="560362" y="629920"/>
                      <a:pt x="555670" y="644718"/>
                      <a:pt x="550978" y="658073"/>
                    </a:cubicBezTo>
                    <a:cubicBezTo>
                      <a:pt x="544842" y="675038"/>
                      <a:pt x="541593" y="693807"/>
                      <a:pt x="540510" y="715464"/>
                    </a:cubicBezTo>
                    <a:cubicBezTo>
                      <a:pt x="540149" y="721239"/>
                      <a:pt x="540149" y="727375"/>
                      <a:pt x="540149" y="733872"/>
                    </a:cubicBezTo>
                    <a:cubicBezTo>
                      <a:pt x="551699" y="728097"/>
                      <a:pt x="562889" y="720878"/>
                      <a:pt x="573717" y="713659"/>
                    </a:cubicBezTo>
                    <a:cubicBezTo>
                      <a:pt x="581297" y="708606"/>
                      <a:pt x="588155" y="702831"/>
                      <a:pt x="595013" y="696695"/>
                    </a:cubicBezTo>
                    <a:cubicBezTo>
                      <a:pt x="611977" y="680813"/>
                      <a:pt x="628220" y="663127"/>
                      <a:pt x="640853" y="643635"/>
                    </a:cubicBezTo>
                    <a:cubicBezTo>
                      <a:pt x="653848" y="624144"/>
                      <a:pt x="665036" y="603209"/>
                      <a:pt x="674060" y="581553"/>
                    </a:cubicBezTo>
                    <a:cubicBezTo>
                      <a:pt x="681640" y="563866"/>
                      <a:pt x="687776" y="545819"/>
                      <a:pt x="692469" y="527050"/>
                    </a:cubicBezTo>
                    <a:cubicBezTo>
                      <a:pt x="699326" y="501783"/>
                      <a:pt x="815552" y="242623"/>
                      <a:pt x="600427" y="62510"/>
                    </a:cubicBezTo>
                    <a:close/>
                    <a:moveTo>
                      <a:pt x="17136" y="400357"/>
                    </a:moveTo>
                    <a:lnTo>
                      <a:pt x="16775" y="397469"/>
                    </a:lnTo>
                    <a:lnTo>
                      <a:pt x="19663" y="396747"/>
                    </a:lnTo>
                    <a:cubicBezTo>
                      <a:pt x="20385" y="396387"/>
                      <a:pt x="21828" y="396026"/>
                      <a:pt x="22911" y="396026"/>
                    </a:cubicBezTo>
                    <a:cubicBezTo>
                      <a:pt x="36266" y="393138"/>
                      <a:pt x="72722" y="388085"/>
                      <a:pt x="82468" y="388085"/>
                    </a:cubicBezTo>
                    <a:cubicBezTo>
                      <a:pt x="86799" y="388085"/>
                      <a:pt x="91491" y="388446"/>
                      <a:pt x="92574" y="392055"/>
                    </a:cubicBezTo>
                    <a:cubicBezTo>
                      <a:pt x="93296" y="394582"/>
                      <a:pt x="91491" y="397108"/>
                      <a:pt x="87882" y="398913"/>
                    </a:cubicBezTo>
                    <a:lnTo>
                      <a:pt x="87160" y="399274"/>
                    </a:lnTo>
                    <a:cubicBezTo>
                      <a:pt x="82468" y="400357"/>
                      <a:pt x="77415" y="401440"/>
                      <a:pt x="72001" y="402162"/>
                    </a:cubicBezTo>
                    <a:cubicBezTo>
                      <a:pt x="52148" y="405049"/>
                      <a:pt x="31213" y="404688"/>
                      <a:pt x="23633" y="404327"/>
                    </a:cubicBezTo>
                    <a:cubicBezTo>
                      <a:pt x="20024" y="403605"/>
                      <a:pt x="17497" y="403245"/>
                      <a:pt x="17136" y="400357"/>
                    </a:cubicBezTo>
                    <a:close/>
                    <a:moveTo>
                      <a:pt x="155379" y="603931"/>
                    </a:moveTo>
                    <a:cubicBezTo>
                      <a:pt x="156101" y="599961"/>
                      <a:pt x="158628" y="598517"/>
                      <a:pt x="160071" y="597795"/>
                    </a:cubicBezTo>
                    <a:lnTo>
                      <a:pt x="160433" y="597434"/>
                    </a:lnTo>
                    <a:cubicBezTo>
                      <a:pt x="165847" y="594547"/>
                      <a:pt x="170900" y="590215"/>
                      <a:pt x="175231" y="586606"/>
                    </a:cubicBezTo>
                    <a:lnTo>
                      <a:pt x="175592" y="586245"/>
                    </a:lnTo>
                    <a:cubicBezTo>
                      <a:pt x="176314" y="585523"/>
                      <a:pt x="177757" y="584440"/>
                      <a:pt x="178840" y="584079"/>
                    </a:cubicBezTo>
                    <a:cubicBezTo>
                      <a:pt x="178840" y="584079"/>
                      <a:pt x="179202" y="584079"/>
                      <a:pt x="179202" y="583718"/>
                    </a:cubicBezTo>
                    <a:cubicBezTo>
                      <a:pt x="180285" y="582996"/>
                      <a:pt x="182089" y="581914"/>
                      <a:pt x="184255" y="582996"/>
                    </a:cubicBezTo>
                    <a:cubicBezTo>
                      <a:pt x="185338" y="583357"/>
                      <a:pt x="186421" y="584440"/>
                      <a:pt x="186781" y="586606"/>
                    </a:cubicBezTo>
                    <a:cubicBezTo>
                      <a:pt x="188586" y="593825"/>
                      <a:pt x="177397" y="599600"/>
                      <a:pt x="168734" y="604292"/>
                    </a:cubicBezTo>
                    <a:cubicBezTo>
                      <a:pt x="167290" y="605014"/>
                      <a:pt x="165847" y="605736"/>
                      <a:pt x="164764" y="606458"/>
                    </a:cubicBezTo>
                    <a:cubicBezTo>
                      <a:pt x="164764" y="606458"/>
                      <a:pt x="162959" y="607541"/>
                      <a:pt x="160793" y="607902"/>
                    </a:cubicBezTo>
                    <a:cubicBezTo>
                      <a:pt x="159350" y="608263"/>
                      <a:pt x="158267" y="607902"/>
                      <a:pt x="156823" y="607180"/>
                    </a:cubicBezTo>
                    <a:lnTo>
                      <a:pt x="154657" y="605736"/>
                    </a:lnTo>
                    <a:lnTo>
                      <a:pt x="155379" y="603931"/>
                    </a:lnTo>
                    <a:close/>
                    <a:moveTo>
                      <a:pt x="124698" y="486623"/>
                    </a:moveTo>
                    <a:cubicBezTo>
                      <a:pt x="125781" y="488428"/>
                      <a:pt x="125781" y="490233"/>
                      <a:pt x="125420" y="491316"/>
                    </a:cubicBezTo>
                    <a:cubicBezTo>
                      <a:pt x="125060" y="492399"/>
                      <a:pt x="123977" y="494203"/>
                      <a:pt x="121450" y="495647"/>
                    </a:cubicBezTo>
                    <a:cubicBezTo>
                      <a:pt x="120728" y="496008"/>
                      <a:pt x="120006" y="496369"/>
                      <a:pt x="118924" y="496730"/>
                    </a:cubicBezTo>
                    <a:cubicBezTo>
                      <a:pt x="114592" y="498896"/>
                      <a:pt x="110622" y="501061"/>
                      <a:pt x="105568" y="501783"/>
                    </a:cubicBezTo>
                    <a:cubicBezTo>
                      <a:pt x="104846" y="501783"/>
                      <a:pt x="104486" y="501783"/>
                      <a:pt x="103763" y="502144"/>
                    </a:cubicBezTo>
                    <a:lnTo>
                      <a:pt x="101237" y="502144"/>
                    </a:lnTo>
                    <a:lnTo>
                      <a:pt x="97989" y="494925"/>
                    </a:lnTo>
                    <a:lnTo>
                      <a:pt x="104486" y="490955"/>
                    </a:lnTo>
                    <a:cubicBezTo>
                      <a:pt x="108095" y="488789"/>
                      <a:pt x="111343" y="486623"/>
                      <a:pt x="114953" y="484819"/>
                    </a:cubicBezTo>
                    <a:cubicBezTo>
                      <a:pt x="120006" y="482292"/>
                      <a:pt x="123255" y="484097"/>
                      <a:pt x="124698" y="486623"/>
                    </a:cubicBezTo>
                    <a:close/>
                    <a:moveTo>
                      <a:pt x="103041" y="266806"/>
                    </a:moveTo>
                    <a:cubicBezTo>
                      <a:pt x="102681" y="269333"/>
                      <a:pt x="100876" y="271860"/>
                      <a:pt x="97267" y="272221"/>
                    </a:cubicBezTo>
                    <a:cubicBezTo>
                      <a:pt x="96906" y="272221"/>
                      <a:pt x="96184" y="272221"/>
                      <a:pt x="95462" y="272221"/>
                    </a:cubicBezTo>
                    <a:cubicBezTo>
                      <a:pt x="90770" y="272221"/>
                      <a:pt x="72361" y="264280"/>
                      <a:pt x="69834" y="257783"/>
                    </a:cubicBezTo>
                    <a:lnTo>
                      <a:pt x="65864" y="248037"/>
                    </a:lnTo>
                    <a:lnTo>
                      <a:pt x="74887" y="253812"/>
                    </a:lnTo>
                    <a:cubicBezTo>
                      <a:pt x="77775" y="255617"/>
                      <a:pt x="81746" y="256339"/>
                      <a:pt x="86077" y="256700"/>
                    </a:cubicBezTo>
                    <a:cubicBezTo>
                      <a:pt x="89687" y="257422"/>
                      <a:pt x="93657" y="257783"/>
                      <a:pt x="97627" y="259227"/>
                    </a:cubicBezTo>
                    <a:cubicBezTo>
                      <a:pt x="99432" y="259587"/>
                      <a:pt x="100876" y="260309"/>
                      <a:pt x="101958" y="261392"/>
                    </a:cubicBezTo>
                    <a:cubicBezTo>
                      <a:pt x="102681" y="262836"/>
                      <a:pt x="103403" y="264641"/>
                      <a:pt x="103041" y="266806"/>
                    </a:cubicBezTo>
                    <a:close/>
                    <a:moveTo>
                      <a:pt x="144550" y="173321"/>
                    </a:moveTo>
                    <a:cubicBezTo>
                      <a:pt x="143467" y="174765"/>
                      <a:pt x="142024" y="175848"/>
                      <a:pt x="140219" y="176209"/>
                    </a:cubicBezTo>
                    <a:cubicBezTo>
                      <a:pt x="139136" y="176209"/>
                      <a:pt x="137693" y="176209"/>
                      <a:pt x="136248" y="175487"/>
                    </a:cubicBezTo>
                    <a:lnTo>
                      <a:pt x="136248" y="175487"/>
                    </a:lnTo>
                    <a:cubicBezTo>
                      <a:pt x="134444" y="174765"/>
                      <a:pt x="132639" y="173682"/>
                      <a:pt x="130834" y="171877"/>
                    </a:cubicBezTo>
                    <a:cubicBezTo>
                      <a:pt x="120006" y="161410"/>
                      <a:pt x="109900" y="152747"/>
                      <a:pt x="100154" y="145528"/>
                    </a:cubicBezTo>
                    <a:cubicBezTo>
                      <a:pt x="98710" y="144445"/>
                      <a:pt x="97267" y="143362"/>
                      <a:pt x="95462" y="142280"/>
                    </a:cubicBezTo>
                    <a:lnTo>
                      <a:pt x="99072" y="136504"/>
                    </a:lnTo>
                    <a:cubicBezTo>
                      <a:pt x="100876" y="137587"/>
                      <a:pt x="102681" y="138309"/>
                      <a:pt x="104486" y="139392"/>
                    </a:cubicBezTo>
                    <a:cubicBezTo>
                      <a:pt x="114231" y="144806"/>
                      <a:pt x="122533" y="150942"/>
                      <a:pt x="130834" y="156717"/>
                    </a:cubicBezTo>
                    <a:cubicBezTo>
                      <a:pt x="134805" y="159605"/>
                      <a:pt x="138776" y="162493"/>
                      <a:pt x="142385" y="165019"/>
                    </a:cubicBezTo>
                    <a:cubicBezTo>
                      <a:pt x="145995" y="167185"/>
                      <a:pt x="146716" y="170434"/>
                      <a:pt x="144550" y="173321"/>
                    </a:cubicBezTo>
                    <a:close/>
                    <a:moveTo>
                      <a:pt x="224681" y="126759"/>
                    </a:moveTo>
                    <a:cubicBezTo>
                      <a:pt x="223598" y="127842"/>
                      <a:pt x="222515" y="128564"/>
                      <a:pt x="221432" y="128564"/>
                    </a:cubicBezTo>
                    <a:cubicBezTo>
                      <a:pt x="220349" y="128564"/>
                      <a:pt x="219266" y="128564"/>
                      <a:pt x="218184" y="128203"/>
                    </a:cubicBezTo>
                    <a:cubicBezTo>
                      <a:pt x="212770" y="126037"/>
                      <a:pt x="204107" y="102575"/>
                      <a:pt x="204107" y="102214"/>
                    </a:cubicBezTo>
                    <a:lnTo>
                      <a:pt x="200137" y="91386"/>
                    </a:lnTo>
                    <a:lnTo>
                      <a:pt x="209521" y="98244"/>
                    </a:lnTo>
                    <a:cubicBezTo>
                      <a:pt x="214935" y="102214"/>
                      <a:pt x="218184" y="107629"/>
                      <a:pt x="221071" y="112682"/>
                    </a:cubicBezTo>
                    <a:cubicBezTo>
                      <a:pt x="222515" y="115209"/>
                      <a:pt x="223959" y="117735"/>
                      <a:pt x="225403" y="119540"/>
                    </a:cubicBezTo>
                    <a:cubicBezTo>
                      <a:pt x="226847" y="121706"/>
                      <a:pt x="226485" y="124593"/>
                      <a:pt x="224681" y="126759"/>
                    </a:cubicBezTo>
                    <a:close/>
                    <a:moveTo>
                      <a:pt x="709433" y="312286"/>
                    </a:moveTo>
                    <a:lnTo>
                      <a:pt x="693912" y="316617"/>
                    </a:lnTo>
                    <a:cubicBezTo>
                      <a:pt x="678031" y="321310"/>
                      <a:pt x="662871" y="325641"/>
                      <a:pt x="646989" y="327085"/>
                    </a:cubicBezTo>
                    <a:cubicBezTo>
                      <a:pt x="646629" y="327085"/>
                      <a:pt x="646267" y="327085"/>
                      <a:pt x="645907" y="327446"/>
                    </a:cubicBezTo>
                    <a:cubicBezTo>
                      <a:pt x="645546" y="327446"/>
                      <a:pt x="644824" y="327807"/>
                      <a:pt x="644463" y="327807"/>
                    </a:cubicBezTo>
                    <a:cubicBezTo>
                      <a:pt x="644102" y="327807"/>
                      <a:pt x="643741" y="327807"/>
                      <a:pt x="643380" y="327807"/>
                    </a:cubicBezTo>
                    <a:cubicBezTo>
                      <a:pt x="639410" y="327807"/>
                      <a:pt x="636883" y="326002"/>
                      <a:pt x="635800" y="322392"/>
                    </a:cubicBezTo>
                    <a:cubicBezTo>
                      <a:pt x="635439" y="320949"/>
                      <a:pt x="634717" y="316256"/>
                      <a:pt x="641214" y="314452"/>
                    </a:cubicBezTo>
                    <a:cubicBezTo>
                      <a:pt x="642297" y="314091"/>
                      <a:pt x="643380" y="314091"/>
                      <a:pt x="644463" y="314091"/>
                    </a:cubicBezTo>
                    <a:lnTo>
                      <a:pt x="645184" y="314091"/>
                    </a:lnTo>
                    <a:cubicBezTo>
                      <a:pt x="659622" y="313008"/>
                      <a:pt x="674783" y="311203"/>
                      <a:pt x="689221" y="306872"/>
                    </a:cubicBezTo>
                    <a:cubicBezTo>
                      <a:pt x="693190" y="305789"/>
                      <a:pt x="696440" y="306150"/>
                      <a:pt x="700771" y="308315"/>
                    </a:cubicBezTo>
                    <a:lnTo>
                      <a:pt x="709433" y="312286"/>
                    </a:lnTo>
                    <a:close/>
                    <a:moveTo>
                      <a:pt x="411651" y="53847"/>
                    </a:moveTo>
                    <a:cubicBezTo>
                      <a:pt x="412013" y="62149"/>
                      <a:pt x="412373" y="70812"/>
                      <a:pt x="408764" y="79836"/>
                    </a:cubicBezTo>
                    <a:lnTo>
                      <a:pt x="405877" y="86333"/>
                    </a:lnTo>
                    <a:lnTo>
                      <a:pt x="402628" y="79836"/>
                    </a:lnTo>
                    <a:cubicBezTo>
                      <a:pt x="398297" y="71534"/>
                      <a:pt x="400823" y="64315"/>
                      <a:pt x="402628" y="57457"/>
                    </a:cubicBezTo>
                    <a:cubicBezTo>
                      <a:pt x="403711" y="54208"/>
                      <a:pt x="404433" y="51321"/>
                      <a:pt x="404794" y="48433"/>
                    </a:cubicBezTo>
                    <a:lnTo>
                      <a:pt x="411651" y="48794"/>
                    </a:lnTo>
                    <a:cubicBezTo>
                      <a:pt x="411291" y="50599"/>
                      <a:pt x="411291" y="52404"/>
                      <a:pt x="411651" y="53847"/>
                    </a:cubicBezTo>
                    <a:close/>
                    <a:moveTo>
                      <a:pt x="516326" y="107629"/>
                    </a:moveTo>
                    <a:cubicBezTo>
                      <a:pt x="515605" y="108712"/>
                      <a:pt x="513800" y="111599"/>
                      <a:pt x="511273" y="111960"/>
                    </a:cubicBezTo>
                    <a:cubicBezTo>
                      <a:pt x="510190" y="111960"/>
                      <a:pt x="509107" y="111960"/>
                      <a:pt x="508024" y="111238"/>
                    </a:cubicBezTo>
                    <a:cubicBezTo>
                      <a:pt x="505498" y="109794"/>
                      <a:pt x="503333" y="106907"/>
                      <a:pt x="505859" y="101854"/>
                    </a:cubicBezTo>
                    <a:cubicBezTo>
                      <a:pt x="506942" y="100049"/>
                      <a:pt x="508024" y="98244"/>
                      <a:pt x="509107" y="96800"/>
                    </a:cubicBezTo>
                    <a:cubicBezTo>
                      <a:pt x="517409" y="85250"/>
                      <a:pt x="525350" y="73700"/>
                      <a:pt x="533652" y="62149"/>
                    </a:cubicBezTo>
                    <a:lnTo>
                      <a:pt x="539066" y="54569"/>
                    </a:lnTo>
                    <a:cubicBezTo>
                      <a:pt x="540149" y="52765"/>
                      <a:pt x="541954" y="50599"/>
                      <a:pt x="546646" y="49877"/>
                    </a:cubicBezTo>
                    <a:lnTo>
                      <a:pt x="553865" y="49155"/>
                    </a:lnTo>
                    <a:lnTo>
                      <a:pt x="542314" y="67203"/>
                    </a:lnTo>
                    <a:cubicBezTo>
                      <a:pt x="533291" y="81279"/>
                      <a:pt x="524990" y="94274"/>
                      <a:pt x="516326" y="107629"/>
                    </a:cubicBezTo>
                    <a:close/>
                    <a:moveTo>
                      <a:pt x="593930" y="193534"/>
                    </a:moveTo>
                    <a:cubicBezTo>
                      <a:pt x="592847" y="193534"/>
                      <a:pt x="591765" y="193534"/>
                      <a:pt x="590682" y="193173"/>
                    </a:cubicBezTo>
                    <a:cubicBezTo>
                      <a:pt x="588516" y="192451"/>
                      <a:pt x="587072" y="190647"/>
                      <a:pt x="586351" y="188481"/>
                    </a:cubicBezTo>
                    <a:cubicBezTo>
                      <a:pt x="585628" y="186315"/>
                      <a:pt x="586351" y="182706"/>
                      <a:pt x="590320" y="181262"/>
                    </a:cubicBezTo>
                    <a:cubicBezTo>
                      <a:pt x="596818" y="178374"/>
                      <a:pt x="603675" y="175487"/>
                      <a:pt x="610173" y="172599"/>
                    </a:cubicBezTo>
                    <a:lnTo>
                      <a:pt x="630386" y="163936"/>
                    </a:lnTo>
                    <a:lnTo>
                      <a:pt x="621362" y="174765"/>
                    </a:lnTo>
                    <a:cubicBezTo>
                      <a:pt x="614865" y="182706"/>
                      <a:pt x="606563" y="187398"/>
                      <a:pt x="598261" y="191729"/>
                    </a:cubicBezTo>
                    <a:lnTo>
                      <a:pt x="596456" y="192812"/>
                    </a:lnTo>
                    <a:cubicBezTo>
                      <a:pt x="595735" y="193173"/>
                      <a:pt x="594652" y="193173"/>
                      <a:pt x="593930" y="193534"/>
                    </a:cubicBezTo>
                    <a:close/>
                    <a:moveTo>
                      <a:pt x="623527" y="424901"/>
                    </a:moveTo>
                    <a:lnTo>
                      <a:pt x="623527" y="424901"/>
                    </a:lnTo>
                    <a:cubicBezTo>
                      <a:pt x="623889" y="423458"/>
                      <a:pt x="624610" y="422014"/>
                      <a:pt x="626055" y="421292"/>
                    </a:cubicBezTo>
                    <a:cubicBezTo>
                      <a:pt x="627498" y="420209"/>
                      <a:pt x="629664" y="419848"/>
                      <a:pt x="632191" y="420570"/>
                    </a:cubicBezTo>
                    <a:cubicBezTo>
                      <a:pt x="635800" y="421292"/>
                      <a:pt x="639410" y="422375"/>
                      <a:pt x="643741" y="423458"/>
                    </a:cubicBezTo>
                    <a:lnTo>
                      <a:pt x="658540" y="427067"/>
                    </a:lnTo>
                    <a:lnTo>
                      <a:pt x="650960" y="431398"/>
                    </a:lnTo>
                    <a:cubicBezTo>
                      <a:pt x="647712" y="433203"/>
                      <a:pt x="644824" y="434286"/>
                      <a:pt x="642297" y="434647"/>
                    </a:cubicBezTo>
                    <a:cubicBezTo>
                      <a:pt x="639048" y="435008"/>
                      <a:pt x="635800" y="434647"/>
                      <a:pt x="633274" y="434286"/>
                    </a:cubicBezTo>
                    <a:cubicBezTo>
                      <a:pt x="632191" y="434286"/>
                      <a:pt x="631108" y="433925"/>
                      <a:pt x="630025" y="433925"/>
                    </a:cubicBezTo>
                    <a:cubicBezTo>
                      <a:pt x="627860" y="433925"/>
                      <a:pt x="625693" y="432842"/>
                      <a:pt x="624610" y="431037"/>
                    </a:cubicBezTo>
                    <a:cubicBezTo>
                      <a:pt x="623527" y="429233"/>
                      <a:pt x="622806" y="427067"/>
                      <a:pt x="623527" y="424901"/>
                    </a:cubicBezTo>
                    <a:close/>
                    <a:moveTo>
                      <a:pt x="600788" y="534629"/>
                    </a:moveTo>
                    <a:cubicBezTo>
                      <a:pt x="601510" y="532825"/>
                      <a:pt x="602593" y="532103"/>
                      <a:pt x="603675" y="531742"/>
                    </a:cubicBezTo>
                    <a:cubicBezTo>
                      <a:pt x="605841" y="531020"/>
                      <a:pt x="607646" y="531742"/>
                      <a:pt x="608729" y="532464"/>
                    </a:cubicBezTo>
                    <a:cubicBezTo>
                      <a:pt x="609090" y="532464"/>
                      <a:pt x="609090" y="532825"/>
                      <a:pt x="609451" y="532825"/>
                    </a:cubicBezTo>
                    <a:cubicBezTo>
                      <a:pt x="611977" y="533547"/>
                      <a:pt x="616670" y="537156"/>
                      <a:pt x="623889" y="542570"/>
                    </a:cubicBezTo>
                    <a:cubicBezTo>
                      <a:pt x="627498" y="545458"/>
                      <a:pt x="631108" y="547984"/>
                      <a:pt x="632551" y="549067"/>
                    </a:cubicBezTo>
                    <a:lnTo>
                      <a:pt x="642658" y="555203"/>
                    </a:lnTo>
                    <a:lnTo>
                      <a:pt x="630746" y="555203"/>
                    </a:lnTo>
                    <a:cubicBezTo>
                      <a:pt x="627137" y="555203"/>
                      <a:pt x="621001" y="551594"/>
                      <a:pt x="611617" y="546180"/>
                    </a:cubicBezTo>
                    <a:cubicBezTo>
                      <a:pt x="608729" y="544375"/>
                      <a:pt x="606203" y="542931"/>
                      <a:pt x="604758" y="542209"/>
                    </a:cubicBezTo>
                    <a:cubicBezTo>
                      <a:pt x="599344" y="540044"/>
                      <a:pt x="599705" y="536434"/>
                      <a:pt x="600788" y="534629"/>
                    </a:cubicBezTo>
                    <a:close/>
                  </a:path>
                </a:pathLst>
              </a:custGeom>
              <a:solidFill>
                <a:srgbClr val="FFFFFF"/>
              </a:solidFill>
              <a:ln w="3607" cap="flat">
                <a:noFill/>
                <a:prstDash val="solid"/>
                <a:miter/>
              </a:ln>
            </p:spPr>
            <p:txBody>
              <a:bodyPr rtlCol="0" anchor="ctr"/>
              <a:lstStyle/>
              <a:p>
                <a:endParaRPr lang="en-US"/>
              </a:p>
            </p:txBody>
          </p:sp>
          <p:sp>
            <p:nvSpPr>
              <p:cNvPr id="12" name="Freeform 295">
                <a:extLst>
                  <a:ext uri="{FF2B5EF4-FFF2-40B4-BE49-F238E27FC236}">
                    <a16:creationId xmlns:a16="http://schemas.microsoft.com/office/drawing/2014/main" id="{3CA2E010-7BFB-4FFB-53BB-E11E7E7A70F3}"/>
                  </a:ext>
                </a:extLst>
              </p:cNvPr>
              <p:cNvSpPr/>
              <p:nvPr/>
            </p:nvSpPr>
            <p:spPr>
              <a:xfrm>
                <a:off x="8863311" y="1346333"/>
                <a:ext cx="438944" cy="549865"/>
              </a:xfrm>
              <a:custGeom>
                <a:avLst/>
                <a:gdLst>
                  <a:gd name="connsiteX0" fmla="*/ 378706 w 438944"/>
                  <a:gd name="connsiteY0" fmla="*/ 478255 h 549865"/>
                  <a:gd name="connsiteX1" fmla="*/ 421297 w 438944"/>
                  <a:gd name="connsiteY1" fmla="*/ 376468 h 549865"/>
                  <a:gd name="connsiteX2" fmla="*/ 435013 w 438944"/>
                  <a:gd name="connsiteY2" fmla="*/ 312941 h 549865"/>
                  <a:gd name="connsiteX3" fmla="*/ 420214 w 438944"/>
                  <a:gd name="connsiteY3" fmla="*/ 123444 h 549865"/>
                  <a:gd name="connsiteX4" fmla="*/ 403611 w 438944"/>
                  <a:gd name="connsiteY4" fmla="*/ 91320 h 549865"/>
                  <a:gd name="connsiteX5" fmla="*/ 380871 w 438944"/>
                  <a:gd name="connsiteY5" fmla="*/ 61000 h 549865"/>
                  <a:gd name="connsiteX6" fmla="*/ 350912 w 438944"/>
                  <a:gd name="connsiteY6" fmla="*/ 34651 h 549865"/>
                  <a:gd name="connsiteX7" fmla="*/ 316983 w 438944"/>
                  <a:gd name="connsiteY7" fmla="*/ 15882 h 549865"/>
                  <a:gd name="connsiteX8" fmla="*/ 293522 w 438944"/>
                  <a:gd name="connsiteY8" fmla="*/ 7941 h 549865"/>
                  <a:gd name="connsiteX9" fmla="*/ 255622 w 438944"/>
                  <a:gd name="connsiteY9" fmla="*/ 361 h 549865"/>
                  <a:gd name="connsiteX10" fmla="*/ 252013 w 438944"/>
                  <a:gd name="connsiteY10" fmla="*/ 0 h 549865"/>
                  <a:gd name="connsiteX11" fmla="*/ 251651 w 438944"/>
                  <a:gd name="connsiteY11" fmla="*/ 0 h 549865"/>
                  <a:gd name="connsiteX12" fmla="*/ 250930 w 438944"/>
                  <a:gd name="connsiteY12" fmla="*/ 0 h 549865"/>
                  <a:gd name="connsiteX13" fmla="*/ 242267 w 438944"/>
                  <a:gd name="connsiteY13" fmla="*/ 361 h 549865"/>
                  <a:gd name="connsiteX14" fmla="*/ 241546 w 438944"/>
                  <a:gd name="connsiteY14" fmla="*/ 361 h 549865"/>
                  <a:gd name="connsiteX15" fmla="*/ 232882 w 438944"/>
                  <a:gd name="connsiteY15" fmla="*/ 1083 h 549865"/>
                  <a:gd name="connsiteX16" fmla="*/ 232522 w 438944"/>
                  <a:gd name="connsiteY16" fmla="*/ 1083 h 549865"/>
                  <a:gd name="connsiteX17" fmla="*/ 223498 w 438944"/>
                  <a:gd name="connsiteY17" fmla="*/ 2166 h 549865"/>
                  <a:gd name="connsiteX18" fmla="*/ 223137 w 438944"/>
                  <a:gd name="connsiteY18" fmla="*/ 2166 h 549865"/>
                  <a:gd name="connsiteX19" fmla="*/ 214113 w 438944"/>
                  <a:gd name="connsiteY19" fmla="*/ 3249 h 549865"/>
                  <a:gd name="connsiteX20" fmla="*/ 185237 w 438944"/>
                  <a:gd name="connsiteY20" fmla="*/ 8663 h 549865"/>
                  <a:gd name="connsiteX21" fmla="*/ 69373 w 438944"/>
                  <a:gd name="connsiteY21" fmla="*/ 64249 h 549865"/>
                  <a:gd name="connsiteX22" fmla="*/ 20285 w 438944"/>
                  <a:gd name="connsiteY22" fmla="*/ 133551 h 549865"/>
                  <a:gd name="connsiteX23" fmla="*/ 17397 w 438944"/>
                  <a:gd name="connsiteY23" fmla="*/ 140409 h 549865"/>
                  <a:gd name="connsiteX24" fmla="*/ 1516 w 438944"/>
                  <a:gd name="connsiteY24" fmla="*/ 273959 h 549865"/>
                  <a:gd name="connsiteX25" fmla="*/ 20645 w 438944"/>
                  <a:gd name="connsiteY25" fmla="*/ 348675 h 549865"/>
                  <a:gd name="connsiteX26" fmla="*/ 56740 w 438944"/>
                  <a:gd name="connsiteY26" fmla="*/ 418338 h 549865"/>
                  <a:gd name="connsiteX27" fmla="*/ 66486 w 438944"/>
                  <a:gd name="connsiteY27" fmla="*/ 436024 h 549865"/>
                  <a:gd name="connsiteX28" fmla="*/ 84533 w 438944"/>
                  <a:gd name="connsiteY28" fmla="*/ 465622 h 549865"/>
                  <a:gd name="connsiteX29" fmla="*/ 99332 w 438944"/>
                  <a:gd name="connsiteY29" fmla="*/ 485835 h 549865"/>
                  <a:gd name="connsiteX30" fmla="*/ 102219 w 438944"/>
                  <a:gd name="connsiteY30" fmla="*/ 490166 h 549865"/>
                  <a:gd name="connsiteX31" fmla="*/ 107634 w 438944"/>
                  <a:gd name="connsiteY31" fmla="*/ 498107 h 549865"/>
                  <a:gd name="connsiteX32" fmla="*/ 108717 w 438944"/>
                  <a:gd name="connsiteY32" fmla="*/ 499912 h 549865"/>
                  <a:gd name="connsiteX33" fmla="*/ 117740 w 438944"/>
                  <a:gd name="connsiteY33" fmla="*/ 512545 h 549865"/>
                  <a:gd name="connsiteX34" fmla="*/ 122793 w 438944"/>
                  <a:gd name="connsiteY34" fmla="*/ 515794 h 549865"/>
                  <a:gd name="connsiteX35" fmla="*/ 378706 w 438944"/>
                  <a:gd name="connsiteY35" fmla="*/ 478255 h 549865"/>
                  <a:gd name="connsiteX36" fmla="*/ 25338 w 438944"/>
                  <a:gd name="connsiteY36" fmla="*/ 272876 h 549865"/>
                  <a:gd name="connsiteX37" fmla="*/ 97888 w 438944"/>
                  <a:gd name="connsiteY37" fmla="*/ 64971 h 549865"/>
                  <a:gd name="connsiteX38" fmla="*/ 72622 w 438944"/>
                  <a:gd name="connsiteY38" fmla="*/ 124166 h 549865"/>
                  <a:gd name="connsiteX39" fmla="*/ 25338 w 438944"/>
                  <a:gd name="connsiteY39" fmla="*/ 272876 h 549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38944" h="549865">
                    <a:moveTo>
                      <a:pt x="378706" y="478255"/>
                    </a:moveTo>
                    <a:cubicBezTo>
                      <a:pt x="400362" y="447936"/>
                      <a:pt x="411191" y="412202"/>
                      <a:pt x="421297" y="376468"/>
                    </a:cubicBezTo>
                    <a:cubicBezTo>
                      <a:pt x="427072" y="355533"/>
                      <a:pt x="432125" y="334237"/>
                      <a:pt x="435013" y="312941"/>
                    </a:cubicBezTo>
                    <a:cubicBezTo>
                      <a:pt x="437901" y="289841"/>
                      <a:pt x="447286" y="189497"/>
                      <a:pt x="420214" y="123444"/>
                    </a:cubicBezTo>
                    <a:cubicBezTo>
                      <a:pt x="415522" y="112255"/>
                      <a:pt x="410108" y="101787"/>
                      <a:pt x="403611" y="91320"/>
                    </a:cubicBezTo>
                    <a:cubicBezTo>
                      <a:pt x="396753" y="80491"/>
                      <a:pt x="389894" y="70024"/>
                      <a:pt x="380871" y="61000"/>
                    </a:cubicBezTo>
                    <a:cubicBezTo>
                      <a:pt x="371487" y="51615"/>
                      <a:pt x="361740" y="42231"/>
                      <a:pt x="350912" y="34651"/>
                    </a:cubicBezTo>
                    <a:cubicBezTo>
                      <a:pt x="340445" y="27432"/>
                      <a:pt x="328895" y="21296"/>
                      <a:pt x="316983" y="15882"/>
                    </a:cubicBezTo>
                    <a:cubicBezTo>
                      <a:pt x="309403" y="12633"/>
                      <a:pt x="301462" y="10106"/>
                      <a:pt x="293522" y="7941"/>
                    </a:cubicBezTo>
                    <a:cubicBezTo>
                      <a:pt x="280888" y="4692"/>
                      <a:pt x="268617" y="1805"/>
                      <a:pt x="255622" y="361"/>
                    </a:cubicBezTo>
                    <a:cubicBezTo>
                      <a:pt x="254539" y="361"/>
                      <a:pt x="253096" y="0"/>
                      <a:pt x="252013" y="0"/>
                    </a:cubicBezTo>
                    <a:cubicBezTo>
                      <a:pt x="252013" y="0"/>
                      <a:pt x="251651" y="0"/>
                      <a:pt x="251651" y="0"/>
                    </a:cubicBezTo>
                    <a:lnTo>
                      <a:pt x="250930" y="0"/>
                    </a:lnTo>
                    <a:cubicBezTo>
                      <a:pt x="248042" y="0"/>
                      <a:pt x="245155" y="0"/>
                      <a:pt x="242267" y="361"/>
                    </a:cubicBezTo>
                    <a:lnTo>
                      <a:pt x="241546" y="361"/>
                    </a:lnTo>
                    <a:cubicBezTo>
                      <a:pt x="238658" y="361"/>
                      <a:pt x="235770" y="722"/>
                      <a:pt x="232882" y="1083"/>
                    </a:cubicBezTo>
                    <a:lnTo>
                      <a:pt x="232522" y="1083"/>
                    </a:lnTo>
                    <a:cubicBezTo>
                      <a:pt x="229634" y="1444"/>
                      <a:pt x="226746" y="1805"/>
                      <a:pt x="223498" y="2166"/>
                    </a:cubicBezTo>
                    <a:lnTo>
                      <a:pt x="223137" y="2166"/>
                    </a:lnTo>
                    <a:cubicBezTo>
                      <a:pt x="220249" y="2527"/>
                      <a:pt x="217001" y="2888"/>
                      <a:pt x="214113" y="3249"/>
                    </a:cubicBezTo>
                    <a:cubicBezTo>
                      <a:pt x="205451" y="4692"/>
                      <a:pt x="196066" y="6497"/>
                      <a:pt x="185237" y="8663"/>
                    </a:cubicBezTo>
                    <a:cubicBezTo>
                      <a:pt x="112687" y="24544"/>
                      <a:pt x="73705" y="60278"/>
                      <a:pt x="69373" y="64249"/>
                    </a:cubicBezTo>
                    <a:cubicBezTo>
                      <a:pt x="46273" y="86266"/>
                      <a:pt x="29669" y="109367"/>
                      <a:pt x="20285" y="133551"/>
                    </a:cubicBezTo>
                    <a:cubicBezTo>
                      <a:pt x="19563" y="135716"/>
                      <a:pt x="18480" y="137882"/>
                      <a:pt x="17397" y="140409"/>
                    </a:cubicBezTo>
                    <a:cubicBezTo>
                      <a:pt x="7651" y="163870"/>
                      <a:pt x="-4260" y="193107"/>
                      <a:pt x="1516" y="273959"/>
                    </a:cubicBezTo>
                    <a:cubicBezTo>
                      <a:pt x="5125" y="303196"/>
                      <a:pt x="11621" y="329184"/>
                      <a:pt x="20645" y="348675"/>
                    </a:cubicBezTo>
                    <a:cubicBezTo>
                      <a:pt x="32556" y="375024"/>
                      <a:pt x="44468" y="397764"/>
                      <a:pt x="56740" y="418338"/>
                    </a:cubicBezTo>
                    <a:cubicBezTo>
                      <a:pt x="60349" y="424113"/>
                      <a:pt x="63598" y="430249"/>
                      <a:pt x="66486" y="436024"/>
                    </a:cubicBezTo>
                    <a:cubicBezTo>
                      <a:pt x="71900" y="446131"/>
                      <a:pt x="77675" y="456598"/>
                      <a:pt x="84533" y="465622"/>
                    </a:cubicBezTo>
                    <a:cubicBezTo>
                      <a:pt x="88865" y="471397"/>
                      <a:pt x="93557" y="477894"/>
                      <a:pt x="99332" y="485835"/>
                    </a:cubicBezTo>
                    <a:lnTo>
                      <a:pt x="102219" y="490166"/>
                    </a:lnTo>
                    <a:cubicBezTo>
                      <a:pt x="104024" y="492693"/>
                      <a:pt x="105829" y="495581"/>
                      <a:pt x="107634" y="498107"/>
                    </a:cubicBezTo>
                    <a:lnTo>
                      <a:pt x="108717" y="499912"/>
                    </a:lnTo>
                    <a:cubicBezTo>
                      <a:pt x="111604" y="504244"/>
                      <a:pt x="114491" y="508214"/>
                      <a:pt x="117740" y="512545"/>
                    </a:cubicBezTo>
                    <a:cubicBezTo>
                      <a:pt x="119545" y="513628"/>
                      <a:pt x="120989" y="514711"/>
                      <a:pt x="122793" y="515794"/>
                    </a:cubicBezTo>
                    <a:cubicBezTo>
                      <a:pt x="284498" y="602782"/>
                      <a:pt x="364989" y="498107"/>
                      <a:pt x="378706" y="478255"/>
                    </a:cubicBezTo>
                    <a:close/>
                    <a:moveTo>
                      <a:pt x="25338" y="272876"/>
                    </a:moveTo>
                    <a:cubicBezTo>
                      <a:pt x="2237" y="132829"/>
                      <a:pt x="94279" y="67497"/>
                      <a:pt x="97888" y="64971"/>
                    </a:cubicBezTo>
                    <a:cubicBezTo>
                      <a:pt x="139397" y="35012"/>
                      <a:pt x="87782" y="103592"/>
                      <a:pt x="72622" y="124166"/>
                    </a:cubicBezTo>
                    <a:cubicBezTo>
                      <a:pt x="24977" y="188415"/>
                      <a:pt x="25338" y="275042"/>
                      <a:pt x="25338" y="272876"/>
                    </a:cubicBezTo>
                    <a:close/>
                  </a:path>
                </a:pathLst>
              </a:custGeom>
              <a:solidFill>
                <a:srgbClr val="FFFFFF"/>
              </a:solidFill>
              <a:ln w="3607" cap="flat">
                <a:noFill/>
                <a:prstDash val="solid"/>
                <a:miter/>
              </a:ln>
            </p:spPr>
            <p:txBody>
              <a:bodyPr rtlCol="0" anchor="ctr"/>
              <a:lstStyle/>
              <a:p>
                <a:endParaRPr lang="en-US"/>
              </a:p>
            </p:txBody>
          </p:sp>
          <p:sp>
            <p:nvSpPr>
              <p:cNvPr id="13" name="Freeform 296">
                <a:extLst>
                  <a:ext uri="{FF2B5EF4-FFF2-40B4-BE49-F238E27FC236}">
                    <a16:creationId xmlns:a16="http://schemas.microsoft.com/office/drawing/2014/main" id="{3BCCE509-1571-96C8-E0CB-915749027DA5}"/>
                  </a:ext>
                </a:extLst>
              </p:cNvPr>
              <p:cNvSpPr/>
              <p:nvPr/>
            </p:nvSpPr>
            <p:spPr>
              <a:xfrm>
                <a:off x="9069844" y="1965719"/>
                <a:ext cx="179124" cy="42191"/>
              </a:xfrm>
              <a:custGeom>
                <a:avLst/>
                <a:gdLst>
                  <a:gd name="connsiteX0" fmla="*/ 177587 w 179124"/>
                  <a:gd name="connsiteY0" fmla="*/ 0 h 42191"/>
                  <a:gd name="connsiteX1" fmla="*/ 168563 w 179124"/>
                  <a:gd name="connsiteY1" fmla="*/ 3249 h 42191"/>
                  <a:gd name="connsiteX2" fmla="*/ 166397 w 179124"/>
                  <a:gd name="connsiteY2" fmla="*/ 3971 h 42191"/>
                  <a:gd name="connsiteX3" fmla="*/ 97817 w 179124"/>
                  <a:gd name="connsiteY3" fmla="*/ 18769 h 42191"/>
                  <a:gd name="connsiteX4" fmla="*/ 87710 w 179124"/>
                  <a:gd name="connsiteY4" fmla="*/ 20213 h 42191"/>
                  <a:gd name="connsiteX5" fmla="*/ 28515 w 179124"/>
                  <a:gd name="connsiteY5" fmla="*/ 21657 h 42191"/>
                  <a:gd name="connsiteX6" fmla="*/ 26711 w 179124"/>
                  <a:gd name="connsiteY6" fmla="*/ 21296 h 42191"/>
                  <a:gd name="connsiteX7" fmla="*/ 0 w 179124"/>
                  <a:gd name="connsiteY7" fmla="*/ 14438 h 42191"/>
                  <a:gd name="connsiteX8" fmla="*/ 0 w 179124"/>
                  <a:gd name="connsiteY8" fmla="*/ 14799 h 42191"/>
                  <a:gd name="connsiteX9" fmla="*/ 1444 w 179124"/>
                  <a:gd name="connsiteY9" fmla="*/ 19130 h 42191"/>
                  <a:gd name="connsiteX10" fmla="*/ 2166 w 179124"/>
                  <a:gd name="connsiteY10" fmla="*/ 21657 h 42191"/>
                  <a:gd name="connsiteX11" fmla="*/ 2527 w 179124"/>
                  <a:gd name="connsiteY11" fmla="*/ 22740 h 42191"/>
                  <a:gd name="connsiteX12" fmla="*/ 2888 w 179124"/>
                  <a:gd name="connsiteY12" fmla="*/ 23462 h 42191"/>
                  <a:gd name="connsiteX13" fmla="*/ 2888 w 179124"/>
                  <a:gd name="connsiteY13" fmla="*/ 23823 h 42191"/>
                  <a:gd name="connsiteX14" fmla="*/ 3249 w 179124"/>
                  <a:gd name="connsiteY14" fmla="*/ 24905 h 42191"/>
                  <a:gd name="connsiteX15" fmla="*/ 3609 w 179124"/>
                  <a:gd name="connsiteY15" fmla="*/ 26710 h 42191"/>
                  <a:gd name="connsiteX16" fmla="*/ 3609 w 179124"/>
                  <a:gd name="connsiteY16" fmla="*/ 27071 h 42191"/>
                  <a:gd name="connsiteX17" fmla="*/ 3971 w 179124"/>
                  <a:gd name="connsiteY17" fmla="*/ 28515 h 42191"/>
                  <a:gd name="connsiteX18" fmla="*/ 3971 w 179124"/>
                  <a:gd name="connsiteY18" fmla="*/ 28876 h 42191"/>
                  <a:gd name="connsiteX19" fmla="*/ 4332 w 179124"/>
                  <a:gd name="connsiteY19" fmla="*/ 29959 h 42191"/>
                  <a:gd name="connsiteX20" fmla="*/ 4332 w 179124"/>
                  <a:gd name="connsiteY20" fmla="*/ 30320 h 42191"/>
                  <a:gd name="connsiteX21" fmla="*/ 4692 w 179124"/>
                  <a:gd name="connsiteY21" fmla="*/ 31402 h 42191"/>
                  <a:gd name="connsiteX22" fmla="*/ 4692 w 179124"/>
                  <a:gd name="connsiteY22" fmla="*/ 31764 h 42191"/>
                  <a:gd name="connsiteX23" fmla="*/ 5054 w 179124"/>
                  <a:gd name="connsiteY23" fmla="*/ 32485 h 42191"/>
                  <a:gd name="connsiteX24" fmla="*/ 5414 w 179124"/>
                  <a:gd name="connsiteY24" fmla="*/ 33207 h 42191"/>
                  <a:gd name="connsiteX25" fmla="*/ 5776 w 179124"/>
                  <a:gd name="connsiteY25" fmla="*/ 33929 h 42191"/>
                  <a:gd name="connsiteX26" fmla="*/ 6497 w 179124"/>
                  <a:gd name="connsiteY26" fmla="*/ 34651 h 42191"/>
                  <a:gd name="connsiteX27" fmla="*/ 6859 w 179124"/>
                  <a:gd name="connsiteY27" fmla="*/ 35012 h 42191"/>
                  <a:gd name="connsiteX28" fmla="*/ 8663 w 179124"/>
                  <a:gd name="connsiteY28" fmla="*/ 36817 h 42191"/>
                  <a:gd name="connsiteX29" fmla="*/ 9746 w 179124"/>
                  <a:gd name="connsiteY29" fmla="*/ 37539 h 42191"/>
                  <a:gd name="connsiteX30" fmla="*/ 10828 w 179124"/>
                  <a:gd name="connsiteY30" fmla="*/ 38261 h 42191"/>
                  <a:gd name="connsiteX31" fmla="*/ 10828 w 179124"/>
                  <a:gd name="connsiteY31" fmla="*/ 38261 h 42191"/>
                  <a:gd name="connsiteX32" fmla="*/ 19852 w 179124"/>
                  <a:gd name="connsiteY32" fmla="*/ 40426 h 42191"/>
                  <a:gd name="connsiteX33" fmla="*/ 24545 w 179124"/>
                  <a:gd name="connsiteY33" fmla="*/ 40787 h 42191"/>
                  <a:gd name="connsiteX34" fmla="*/ 81936 w 179124"/>
                  <a:gd name="connsiteY34" fmla="*/ 40787 h 42191"/>
                  <a:gd name="connsiteX35" fmla="*/ 82296 w 179124"/>
                  <a:gd name="connsiteY35" fmla="*/ 40787 h 42191"/>
                  <a:gd name="connsiteX36" fmla="*/ 177947 w 179124"/>
                  <a:gd name="connsiteY36" fmla="*/ 22740 h 42191"/>
                  <a:gd name="connsiteX37" fmla="*/ 179030 w 179124"/>
                  <a:gd name="connsiteY37" fmla="*/ 22379 h 42191"/>
                  <a:gd name="connsiteX38" fmla="*/ 177587 w 179124"/>
                  <a:gd name="connsiteY38" fmla="*/ 0 h 4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79124" h="42191">
                    <a:moveTo>
                      <a:pt x="177587" y="0"/>
                    </a:moveTo>
                    <a:cubicBezTo>
                      <a:pt x="174699" y="1083"/>
                      <a:pt x="171450" y="2166"/>
                      <a:pt x="168563" y="3249"/>
                    </a:cubicBezTo>
                    <a:lnTo>
                      <a:pt x="166397" y="3971"/>
                    </a:lnTo>
                    <a:cubicBezTo>
                      <a:pt x="144019" y="11911"/>
                      <a:pt x="120557" y="15521"/>
                      <a:pt x="97817" y="18769"/>
                    </a:cubicBezTo>
                    <a:cubicBezTo>
                      <a:pt x="94569" y="19130"/>
                      <a:pt x="90959" y="19852"/>
                      <a:pt x="87710" y="20213"/>
                    </a:cubicBezTo>
                    <a:cubicBezTo>
                      <a:pt x="70024" y="22740"/>
                      <a:pt x="49450" y="25266"/>
                      <a:pt x="28515" y="21657"/>
                    </a:cubicBezTo>
                    <a:lnTo>
                      <a:pt x="26711" y="21296"/>
                    </a:lnTo>
                    <a:cubicBezTo>
                      <a:pt x="18047" y="19491"/>
                      <a:pt x="9024" y="18047"/>
                      <a:pt x="0" y="14438"/>
                    </a:cubicBezTo>
                    <a:cubicBezTo>
                      <a:pt x="0" y="14438"/>
                      <a:pt x="0" y="14799"/>
                      <a:pt x="0" y="14799"/>
                    </a:cubicBezTo>
                    <a:cubicBezTo>
                      <a:pt x="361" y="16243"/>
                      <a:pt x="723" y="17687"/>
                      <a:pt x="1444" y="19130"/>
                    </a:cubicBezTo>
                    <a:cubicBezTo>
                      <a:pt x="1805" y="19852"/>
                      <a:pt x="2166" y="20935"/>
                      <a:pt x="2166" y="21657"/>
                    </a:cubicBezTo>
                    <a:lnTo>
                      <a:pt x="2527" y="22740"/>
                    </a:lnTo>
                    <a:cubicBezTo>
                      <a:pt x="2527" y="23101"/>
                      <a:pt x="2527" y="23101"/>
                      <a:pt x="2888" y="23462"/>
                    </a:cubicBezTo>
                    <a:lnTo>
                      <a:pt x="2888" y="23823"/>
                    </a:lnTo>
                    <a:cubicBezTo>
                      <a:pt x="2888" y="24184"/>
                      <a:pt x="2888" y="24545"/>
                      <a:pt x="3249" y="24905"/>
                    </a:cubicBezTo>
                    <a:cubicBezTo>
                      <a:pt x="3249" y="25627"/>
                      <a:pt x="3609" y="25988"/>
                      <a:pt x="3609" y="26710"/>
                    </a:cubicBezTo>
                    <a:lnTo>
                      <a:pt x="3609" y="27071"/>
                    </a:lnTo>
                    <a:cubicBezTo>
                      <a:pt x="3609" y="27432"/>
                      <a:pt x="3971" y="28154"/>
                      <a:pt x="3971" y="28515"/>
                    </a:cubicBezTo>
                    <a:lnTo>
                      <a:pt x="3971" y="28876"/>
                    </a:lnTo>
                    <a:cubicBezTo>
                      <a:pt x="3971" y="29237"/>
                      <a:pt x="4332" y="29598"/>
                      <a:pt x="4332" y="29959"/>
                    </a:cubicBezTo>
                    <a:lnTo>
                      <a:pt x="4332" y="30320"/>
                    </a:lnTo>
                    <a:cubicBezTo>
                      <a:pt x="4332" y="30681"/>
                      <a:pt x="4692" y="31042"/>
                      <a:pt x="4692" y="31402"/>
                    </a:cubicBezTo>
                    <a:lnTo>
                      <a:pt x="4692" y="31764"/>
                    </a:lnTo>
                    <a:cubicBezTo>
                      <a:pt x="5054" y="32124"/>
                      <a:pt x="5054" y="32485"/>
                      <a:pt x="5054" y="32485"/>
                    </a:cubicBezTo>
                    <a:cubicBezTo>
                      <a:pt x="5054" y="32846"/>
                      <a:pt x="5414" y="32846"/>
                      <a:pt x="5414" y="33207"/>
                    </a:cubicBezTo>
                    <a:cubicBezTo>
                      <a:pt x="5414" y="33568"/>
                      <a:pt x="5776" y="33568"/>
                      <a:pt x="5776" y="33929"/>
                    </a:cubicBezTo>
                    <a:cubicBezTo>
                      <a:pt x="6137" y="34290"/>
                      <a:pt x="6137" y="34290"/>
                      <a:pt x="6497" y="34651"/>
                    </a:cubicBezTo>
                    <a:lnTo>
                      <a:pt x="6859" y="35012"/>
                    </a:lnTo>
                    <a:cubicBezTo>
                      <a:pt x="7219" y="35734"/>
                      <a:pt x="7942" y="36095"/>
                      <a:pt x="8663" y="36817"/>
                    </a:cubicBezTo>
                    <a:cubicBezTo>
                      <a:pt x="9024" y="37178"/>
                      <a:pt x="9385" y="37539"/>
                      <a:pt x="9746" y="37539"/>
                    </a:cubicBezTo>
                    <a:cubicBezTo>
                      <a:pt x="10107" y="37899"/>
                      <a:pt x="10468" y="37899"/>
                      <a:pt x="10828" y="38261"/>
                    </a:cubicBezTo>
                    <a:lnTo>
                      <a:pt x="10828" y="38261"/>
                    </a:lnTo>
                    <a:cubicBezTo>
                      <a:pt x="13356" y="39704"/>
                      <a:pt x="16243" y="40426"/>
                      <a:pt x="19852" y="40426"/>
                    </a:cubicBezTo>
                    <a:lnTo>
                      <a:pt x="24545" y="40787"/>
                    </a:lnTo>
                    <a:cubicBezTo>
                      <a:pt x="43314" y="41870"/>
                      <a:pt x="62805" y="43314"/>
                      <a:pt x="81936" y="40787"/>
                    </a:cubicBezTo>
                    <a:lnTo>
                      <a:pt x="82296" y="40787"/>
                    </a:lnTo>
                    <a:cubicBezTo>
                      <a:pt x="120917" y="40426"/>
                      <a:pt x="162066" y="27793"/>
                      <a:pt x="177947" y="22740"/>
                    </a:cubicBezTo>
                    <a:lnTo>
                      <a:pt x="179030" y="22379"/>
                    </a:lnTo>
                    <a:cubicBezTo>
                      <a:pt x="179392" y="15160"/>
                      <a:pt x="178669" y="7580"/>
                      <a:pt x="177587" y="0"/>
                    </a:cubicBezTo>
                    <a:close/>
                  </a:path>
                </a:pathLst>
              </a:custGeom>
              <a:solidFill>
                <a:srgbClr val="FFFFFF"/>
              </a:solidFill>
              <a:ln w="3607" cap="flat">
                <a:noFill/>
                <a:prstDash val="solid"/>
                <a:miter/>
              </a:ln>
            </p:spPr>
            <p:txBody>
              <a:bodyPr rtlCol="0" anchor="ctr"/>
              <a:lstStyle/>
              <a:p>
                <a:endParaRPr lang="en-US"/>
              </a:p>
            </p:txBody>
          </p:sp>
          <p:sp>
            <p:nvSpPr>
              <p:cNvPr id="14" name="Freeform 297">
                <a:extLst>
                  <a:ext uri="{FF2B5EF4-FFF2-40B4-BE49-F238E27FC236}">
                    <a16:creationId xmlns:a16="http://schemas.microsoft.com/office/drawing/2014/main" id="{66237CCD-EBC8-D5FB-3A4C-F55374561EF2}"/>
                  </a:ext>
                </a:extLst>
              </p:cNvPr>
              <p:cNvSpPr/>
              <p:nvPr/>
            </p:nvSpPr>
            <p:spPr>
              <a:xfrm>
                <a:off x="9125430" y="2048015"/>
                <a:ext cx="106118" cy="25531"/>
              </a:xfrm>
              <a:custGeom>
                <a:avLst/>
                <a:gdLst>
                  <a:gd name="connsiteX0" fmla="*/ 97816 w 106118"/>
                  <a:gd name="connsiteY0" fmla="*/ 8663 h 25531"/>
                  <a:gd name="connsiteX1" fmla="*/ 106118 w 106118"/>
                  <a:gd name="connsiteY1" fmla="*/ 0 h 25531"/>
                  <a:gd name="connsiteX2" fmla="*/ 65692 w 106118"/>
                  <a:gd name="connsiteY2" fmla="*/ 8663 h 25531"/>
                  <a:gd name="connsiteX3" fmla="*/ 59917 w 106118"/>
                  <a:gd name="connsiteY3" fmla="*/ 9385 h 25531"/>
                  <a:gd name="connsiteX4" fmla="*/ 0 w 106118"/>
                  <a:gd name="connsiteY4" fmla="*/ 12633 h 25531"/>
                  <a:gd name="connsiteX5" fmla="*/ 33207 w 106118"/>
                  <a:gd name="connsiteY5" fmla="*/ 24183 h 25531"/>
                  <a:gd name="connsiteX6" fmla="*/ 97816 w 106118"/>
                  <a:gd name="connsiteY6" fmla="*/ 8663 h 255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118" h="25531">
                    <a:moveTo>
                      <a:pt x="97816" y="8663"/>
                    </a:moveTo>
                    <a:cubicBezTo>
                      <a:pt x="100704" y="5775"/>
                      <a:pt x="103592" y="2888"/>
                      <a:pt x="106118" y="0"/>
                    </a:cubicBezTo>
                    <a:cubicBezTo>
                      <a:pt x="91680" y="4692"/>
                      <a:pt x="78325" y="7580"/>
                      <a:pt x="65692" y="8663"/>
                    </a:cubicBezTo>
                    <a:cubicBezTo>
                      <a:pt x="64249" y="8663"/>
                      <a:pt x="62444" y="9024"/>
                      <a:pt x="59917" y="9385"/>
                    </a:cubicBezTo>
                    <a:cubicBezTo>
                      <a:pt x="48006" y="10828"/>
                      <a:pt x="24183" y="14077"/>
                      <a:pt x="0" y="12633"/>
                    </a:cubicBezTo>
                    <a:cubicBezTo>
                      <a:pt x="10107" y="18408"/>
                      <a:pt x="21657" y="22379"/>
                      <a:pt x="33207" y="24183"/>
                    </a:cubicBezTo>
                    <a:cubicBezTo>
                      <a:pt x="54864" y="28154"/>
                      <a:pt x="80852" y="23462"/>
                      <a:pt x="97816" y="8663"/>
                    </a:cubicBezTo>
                    <a:close/>
                  </a:path>
                </a:pathLst>
              </a:custGeom>
              <a:solidFill>
                <a:srgbClr val="FFFFFF"/>
              </a:solidFill>
              <a:ln w="3607" cap="flat">
                <a:noFill/>
                <a:prstDash val="solid"/>
                <a:miter/>
              </a:ln>
            </p:spPr>
            <p:txBody>
              <a:bodyPr rtlCol="0" anchor="ctr"/>
              <a:lstStyle/>
              <a:p>
                <a:endParaRPr lang="en-US"/>
              </a:p>
            </p:txBody>
          </p:sp>
          <p:sp>
            <p:nvSpPr>
              <p:cNvPr id="15" name="Freeform 298">
                <a:extLst>
                  <a:ext uri="{FF2B5EF4-FFF2-40B4-BE49-F238E27FC236}">
                    <a16:creationId xmlns:a16="http://schemas.microsoft.com/office/drawing/2014/main" id="{60F569D5-033C-7549-A1EE-225ECAA7888A}"/>
                  </a:ext>
                </a:extLst>
              </p:cNvPr>
              <p:cNvSpPr/>
              <p:nvPr/>
            </p:nvSpPr>
            <p:spPr>
              <a:xfrm>
                <a:off x="9088614" y="2003979"/>
                <a:ext cx="160621" cy="43860"/>
              </a:xfrm>
              <a:custGeom>
                <a:avLst/>
                <a:gdLst>
                  <a:gd name="connsiteX0" fmla="*/ 0 w 160621"/>
                  <a:gd name="connsiteY0" fmla="*/ 16243 h 43860"/>
                  <a:gd name="connsiteX1" fmla="*/ 12994 w 160621"/>
                  <a:gd name="connsiteY1" fmla="*/ 36456 h 43860"/>
                  <a:gd name="connsiteX2" fmla="*/ 16603 w 160621"/>
                  <a:gd name="connsiteY2" fmla="*/ 40787 h 43860"/>
                  <a:gd name="connsiteX3" fmla="*/ 17686 w 160621"/>
                  <a:gd name="connsiteY3" fmla="*/ 41148 h 43860"/>
                  <a:gd name="connsiteX4" fmla="*/ 21296 w 160621"/>
                  <a:gd name="connsiteY4" fmla="*/ 41870 h 43860"/>
                  <a:gd name="connsiteX5" fmla="*/ 140769 w 160621"/>
                  <a:gd name="connsiteY5" fmla="*/ 30681 h 43860"/>
                  <a:gd name="connsiteX6" fmla="*/ 150515 w 160621"/>
                  <a:gd name="connsiteY6" fmla="*/ 27793 h 43860"/>
                  <a:gd name="connsiteX7" fmla="*/ 153403 w 160621"/>
                  <a:gd name="connsiteY7" fmla="*/ 27071 h 43860"/>
                  <a:gd name="connsiteX8" fmla="*/ 153763 w 160621"/>
                  <a:gd name="connsiteY8" fmla="*/ 27071 h 43860"/>
                  <a:gd name="connsiteX9" fmla="*/ 160622 w 160621"/>
                  <a:gd name="connsiteY9" fmla="*/ 0 h 43860"/>
                  <a:gd name="connsiteX10" fmla="*/ 0 w 160621"/>
                  <a:gd name="connsiteY10" fmla="*/ 16243 h 43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0621" h="43860">
                    <a:moveTo>
                      <a:pt x="0" y="16243"/>
                    </a:moveTo>
                    <a:cubicBezTo>
                      <a:pt x="4331" y="23101"/>
                      <a:pt x="8301" y="29959"/>
                      <a:pt x="12994" y="36456"/>
                    </a:cubicBezTo>
                    <a:cubicBezTo>
                      <a:pt x="14077" y="37899"/>
                      <a:pt x="15520" y="39343"/>
                      <a:pt x="16603" y="40787"/>
                    </a:cubicBezTo>
                    <a:cubicBezTo>
                      <a:pt x="16964" y="40787"/>
                      <a:pt x="17325" y="40787"/>
                      <a:pt x="17686" y="41148"/>
                    </a:cubicBezTo>
                    <a:cubicBezTo>
                      <a:pt x="19130" y="41509"/>
                      <a:pt x="20213" y="41509"/>
                      <a:pt x="21296" y="41870"/>
                    </a:cubicBezTo>
                    <a:cubicBezTo>
                      <a:pt x="62804" y="48728"/>
                      <a:pt x="121639" y="36095"/>
                      <a:pt x="140769" y="30681"/>
                    </a:cubicBezTo>
                    <a:cubicBezTo>
                      <a:pt x="144379" y="29598"/>
                      <a:pt x="147266" y="28876"/>
                      <a:pt x="150515" y="27793"/>
                    </a:cubicBezTo>
                    <a:lnTo>
                      <a:pt x="153403" y="27071"/>
                    </a:lnTo>
                    <a:cubicBezTo>
                      <a:pt x="153403" y="27071"/>
                      <a:pt x="153763" y="27071"/>
                      <a:pt x="153763" y="27071"/>
                    </a:cubicBezTo>
                    <a:cubicBezTo>
                      <a:pt x="157373" y="18408"/>
                      <a:pt x="159899" y="9385"/>
                      <a:pt x="160622" y="0"/>
                    </a:cubicBezTo>
                    <a:cubicBezTo>
                      <a:pt x="109366" y="15521"/>
                      <a:pt x="56669" y="20935"/>
                      <a:pt x="0" y="16243"/>
                    </a:cubicBezTo>
                    <a:close/>
                  </a:path>
                </a:pathLst>
              </a:custGeom>
              <a:solidFill>
                <a:srgbClr val="FFFFFF"/>
              </a:solidFill>
              <a:ln w="3607" cap="flat">
                <a:noFill/>
                <a:prstDash val="solid"/>
                <a:miter/>
              </a:ln>
            </p:spPr>
            <p:txBody>
              <a:bodyPr rtlCol="0" anchor="ctr"/>
              <a:lstStyle/>
              <a:p>
                <a:endParaRPr lang="en-US"/>
              </a:p>
            </p:txBody>
          </p:sp>
          <p:sp>
            <p:nvSpPr>
              <p:cNvPr id="16" name="Freeform 299">
                <a:extLst>
                  <a:ext uri="{FF2B5EF4-FFF2-40B4-BE49-F238E27FC236}">
                    <a16:creationId xmlns:a16="http://schemas.microsoft.com/office/drawing/2014/main" id="{717F0AFC-22A3-CBD9-78DA-4C4A5E43A312}"/>
                  </a:ext>
                </a:extLst>
              </p:cNvPr>
              <p:cNvSpPr/>
              <p:nvPr/>
            </p:nvSpPr>
            <p:spPr>
              <a:xfrm>
                <a:off x="9069122" y="1989541"/>
                <a:ext cx="3609" cy="3609"/>
              </a:xfrm>
              <a:custGeom>
                <a:avLst/>
                <a:gdLst>
                  <a:gd name="connsiteX0" fmla="*/ 0 w 3609"/>
                  <a:gd name="connsiteY0" fmla="*/ 0 h 3609"/>
                  <a:gd name="connsiteX1" fmla="*/ 0 w 3609"/>
                  <a:gd name="connsiteY1" fmla="*/ 0 h 3609"/>
                  <a:gd name="connsiteX2" fmla="*/ 0 w 3609"/>
                  <a:gd name="connsiteY2" fmla="*/ 0 h 3609"/>
                </a:gdLst>
                <a:ahLst/>
                <a:cxnLst>
                  <a:cxn ang="0">
                    <a:pos x="connsiteX0" y="connsiteY0"/>
                  </a:cxn>
                  <a:cxn ang="0">
                    <a:pos x="connsiteX1" y="connsiteY1"/>
                  </a:cxn>
                  <a:cxn ang="0">
                    <a:pos x="connsiteX2" y="connsiteY2"/>
                  </a:cxn>
                </a:cxnLst>
                <a:rect l="l" t="t" r="r" b="b"/>
                <a:pathLst>
                  <a:path w="3609" h="3609">
                    <a:moveTo>
                      <a:pt x="0" y="0"/>
                    </a:moveTo>
                    <a:lnTo>
                      <a:pt x="0" y="0"/>
                    </a:lnTo>
                    <a:lnTo>
                      <a:pt x="0" y="0"/>
                    </a:lnTo>
                    <a:close/>
                  </a:path>
                </a:pathLst>
              </a:custGeom>
              <a:solidFill>
                <a:srgbClr val="FFFFFF"/>
              </a:solidFill>
              <a:ln w="3607" cap="flat">
                <a:noFill/>
                <a:prstDash val="solid"/>
                <a:miter/>
              </a:ln>
            </p:spPr>
            <p:txBody>
              <a:bodyPr rtlCol="0" anchor="ctr"/>
              <a:lstStyle/>
              <a:p>
                <a:endParaRPr lang="en-US"/>
              </a:p>
            </p:txBody>
          </p:sp>
          <p:sp>
            <p:nvSpPr>
              <p:cNvPr id="17" name="Freeform 300">
                <a:extLst>
                  <a:ext uri="{FF2B5EF4-FFF2-40B4-BE49-F238E27FC236}">
                    <a16:creationId xmlns:a16="http://schemas.microsoft.com/office/drawing/2014/main" id="{9D4319C4-DDA9-B891-9682-F17C4948A7A9}"/>
                  </a:ext>
                </a:extLst>
              </p:cNvPr>
              <p:cNvSpPr/>
              <p:nvPr/>
            </p:nvSpPr>
            <p:spPr>
              <a:xfrm>
                <a:off x="9247431" y="1954530"/>
                <a:ext cx="22738" cy="33929"/>
              </a:xfrm>
              <a:custGeom>
                <a:avLst/>
                <a:gdLst>
                  <a:gd name="connsiteX0" fmla="*/ 22379 w 22738"/>
                  <a:gd name="connsiteY0" fmla="*/ 0 h 33929"/>
                  <a:gd name="connsiteX1" fmla="*/ 20934 w 22738"/>
                  <a:gd name="connsiteY1" fmla="*/ 1083 h 33929"/>
                  <a:gd name="connsiteX2" fmla="*/ 20213 w 22738"/>
                  <a:gd name="connsiteY2" fmla="*/ 1444 h 33929"/>
                  <a:gd name="connsiteX3" fmla="*/ 18047 w 22738"/>
                  <a:gd name="connsiteY3" fmla="*/ 2527 h 33929"/>
                  <a:gd name="connsiteX4" fmla="*/ 17325 w 22738"/>
                  <a:gd name="connsiteY4" fmla="*/ 2888 h 33929"/>
                  <a:gd name="connsiteX5" fmla="*/ 12272 w 22738"/>
                  <a:gd name="connsiteY5" fmla="*/ 5775 h 33929"/>
                  <a:gd name="connsiteX6" fmla="*/ 11911 w 22738"/>
                  <a:gd name="connsiteY6" fmla="*/ 6136 h 33929"/>
                  <a:gd name="connsiteX7" fmla="*/ 9384 w 22738"/>
                  <a:gd name="connsiteY7" fmla="*/ 7219 h 33929"/>
                  <a:gd name="connsiteX8" fmla="*/ 9024 w 22738"/>
                  <a:gd name="connsiteY8" fmla="*/ 7580 h 33929"/>
                  <a:gd name="connsiteX9" fmla="*/ 3609 w 22738"/>
                  <a:gd name="connsiteY9" fmla="*/ 10106 h 33929"/>
                  <a:gd name="connsiteX10" fmla="*/ 722 w 22738"/>
                  <a:gd name="connsiteY10" fmla="*/ 11189 h 33929"/>
                  <a:gd name="connsiteX11" fmla="*/ 0 w 22738"/>
                  <a:gd name="connsiteY11" fmla="*/ 11550 h 33929"/>
                  <a:gd name="connsiteX12" fmla="*/ 2165 w 22738"/>
                  <a:gd name="connsiteY12" fmla="*/ 33929 h 33929"/>
                  <a:gd name="connsiteX13" fmla="*/ 15881 w 22738"/>
                  <a:gd name="connsiteY13" fmla="*/ 29237 h 33929"/>
                  <a:gd name="connsiteX14" fmla="*/ 18047 w 22738"/>
                  <a:gd name="connsiteY14" fmla="*/ 28154 h 33929"/>
                  <a:gd name="connsiteX15" fmla="*/ 20574 w 22738"/>
                  <a:gd name="connsiteY15" fmla="*/ 25988 h 33929"/>
                  <a:gd name="connsiteX16" fmla="*/ 20934 w 22738"/>
                  <a:gd name="connsiteY16" fmla="*/ 25627 h 33929"/>
                  <a:gd name="connsiteX17" fmla="*/ 22379 w 22738"/>
                  <a:gd name="connsiteY17" fmla="*/ 22018 h 33929"/>
                  <a:gd name="connsiteX18" fmla="*/ 22379 w 22738"/>
                  <a:gd name="connsiteY18" fmla="*/ 21296 h 33929"/>
                  <a:gd name="connsiteX19" fmla="*/ 22379 w 22738"/>
                  <a:gd name="connsiteY19" fmla="*/ 21296 h 33929"/>
                  <a:gd name="connsiteX20" fmla="*/ 22739 w 22738"/>
                  <a:gd name="connsiteY20" fmla="*/ 2888 h 33929"/>
                  <a:gd name="connsiteX21" fmla="*/ 22379 w 22738"/>
                  <a:gd name="connsiteY21" fmla="*/ 0 h 33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738" h="33929">
                    <a:moveTo>
                      <a:pt x="22379" y="0"/>
                    </a:moveTo>
                    <a:cubicBezTo>
                      <a:pt x="22017" y="361"/>
                      <a:pt x="21296" y="722"/>
                      <a:pt x="20934" y="1083"/>
                    </a:cubicBezTo>
                    <a:lnTo>
                      <a:pt x="20213" y="1444"/>
                    </a:lnTo>
                    <a:cubicBezTo>
                      <a:pt x="19491" y="1805"/>
                      <a:pt x="18769" y="2166"/>
                      <a:pt x="18047" y="2527"/>
                    </a:cubicBezTo>
                    <a:lnTo>
                      <a:pt x="17325" y="2888"/>
                    </a:lnTo>
                    <a:cubicBezTo>
                      <a:pt x="15520" y="3970"/>
                      <a:pt x="14077" y="4692"/>
                      <a:pt x="12272" y="5775"/>
                    </a:cubicBezTo>
                    <a:lnTo>
                      <a:pt x="11911" y="6136"/>
                    </a:lnTo>
                    <a:cubicBezTo>
                      <a:pt x="11189" y="6497"/>
                      <a:pt x="10106" y="6858"/>
                      <a:pt x="9384" y="7219"/>
                    </a:cubicBezTo>
                    <a:lnTo>
                      <a:pt x="9024" y="7580"/>
                    </a:lnTo>
                    <a:cubicBezTo>
                      <a:pt x="7219" y="8302"/>
                      <a:pt x="5414" y="9385"/>
                      <a:pt x="3609" y="10106"/>
                    </a:cubicBezTo>
                    <a:cubicBezTo>
                      <a:pt x="2526" y="10468"/>
                      <a:pt x="1805" y="10828"/>
                      <a:pt x="722" y="11189"/>
                    </a:cubicBezTo>
                    <a:cubicBezTo>
                      <a:pt x="360" y="11189"/>
                      <a:pt x="360" y="11189"/>
                      <a:pt x="0" y="11550"/>
                    </a:cubicBezTo>
                    <a:cubicBezTo>
                      <a:pt x="1082" y="19130"/>
                      <a:pt x="1805" y="26349"/>
                      <a:pt x="2165" y="33929"/>
                    </a:cubicBezTo>
                    <a:lnTo>
                      <a:pt x="15881" y="29237"/>
                    </a:lnTo>
                    <a:cubicBezTo>
                      <a:pt x="16603" y="28876"/>
                      <a:pt x="17686" y="28515"/>
                      <a:pt x="18047" y="28154"/>
                    </a:cubicBezTo>
                    <a:cubicBezTo>
                      <a:pt x="19130" y="27432"/>
                      <a:pt x="19852" y="26710"/>
                      <a:pt x="20574" y="25988"/>
                    </a:cubicBezTo>
                    <a:cubicBezTo>
                      <a:pt x="20574" y="25988"/>
                      <a:pt x="20934" y="25627"/>
                      <a:pt x="20934" y="25627"/>
                    </a:cubicBezTo>
                    <a:cubicBezTo>
                      <a:pt x="21657" y="24544"/>
                      <a:pt x="22017" y="23462"/>
                      <a:pt x="22379" y="22018"/>
                    </a:cubicBezTo>
                    <a:cubicBezTo>
                      <a:pt x="22379" y="21657"/>
                      <a:pt x="22379" y="21657"/>
                      <a:pt x="22379" y="21296"/>
                    </a:cubicBezTo>
                    <a:lnTo>
                      <a:pt x="22379" y="21296"/>
                    </a:lnTo>
                    <a:cubicBezTo>
                      <a:pt x="22379" y="15160"/>
                      <a:pt x="22379" y="8663"/>
                      <a:pt x="22739" y="2888"/>
                    </a:cubicBezTo>
                    <a:cubicBezTo>
                      <a:pt x="22379" y="1805"/>
                      <a:pt x="22379" y="722"/>
                      <a:pt x="22379" y="0"/>
                    </a:cubicBezTo>
                    <a:close/>
                  </a:path>
                </a:pathLst>
              </a:custGeom>
              <a:solidFill>
                <a:srgbClr val="FFFFFF"/>
              </a:solidFill>
              <a:ln w="3607" cap="flat">
                <a:noFill/>
                <a:prstDash val="solid"/>
                <a:miter/>
              </a:ln>
            </p:spPr>
            <p:txBody>
              <a:bodyPr rtlCol="0" anchor="ctr"/>
              <a:lstStyle/>
              <a:p>
                <a:endParaRPr lang="en-US"/>
              </a:p>
            </p:txBody>
          </p:sp>
          <p:sp>
            <p:nvSpPr>
              <p:cNvPr id="18" name="Freeform 301">
                <a:extLst>
                  <a:ext uri="{FF2B5EF4-FFF2-40B4-BE49-F238E27FC236}">
                    <a16:creationId xmlns:a16="http://schemas.microsoft.com/office/drawing/2014/main" id="{8AB219D7-296E-D09E-C47A-43A9BAC4B4F4}"/>
                  </a:ext>
                </a:extLst>
              </p:cNvPr>
              <p:cNvSpPr/>
              <p:nvPr/>
            </p:nvSpPr>
            <p:spPr>
              <a:xfrm>
                <a:off x="8981773" y="1347416"/>
                <a:ext cx="364360" cy="628138"/>
              </a:xfrm>
              <a:custGeom>
                <a:avLst/>
                <a:gdLst>
                  <a:gd name="connsiteX0" fmla="*/ 80491 w 364360"/>
                  <a:gd name="connsiteY0" fmla="*/ 614332 h 628138"/>
                  <a:gd name="connsiteX1" fmla="*/ 83018 w 364360"/>
                  <a:gd name="connsiteY1" fmla="*/ 616137 h 628138"/>
                  <a:gd name="connsiteX2" fmla="*/ 147267 w 364360"/>
                  <a:gd name="connsiteY2" fmla="*/ 628048 h 628138"/>
                  <a:gd name="connsiteX3" fmla="*/ 206462 w 364360"/>
                  <a:gd name="connsiteY3" fmla="*/ 621191 h 628138"/>
                  <a:gd name="connsiteX4" fmla="*/ 211876 w 364360"/>
                  <a:gd name="connsiteY4" fmla="*/ 620108 h 628138"/>
                  <a:gd name="connsiteX5" fmla="*/ 262770 w 364360"/>
                  <a:gd name="connsiteY5" fmla="*/ 606392 h 628138"/>
                  <a:gd name="connsiteX6" fmla="*/ 286953 w 364360"/>
                  <a:gd name="connsiteY6" fmla="*/ 591232 h 628138"/>
                  <a:gd name="connsiteX7" fmla="*/ 287675 w 364360"/>
                  <a:gd name="connsiteY7" fmla="*/ 589427 h 628138"/>
                  <a:gd name="connsiteX8" fmla="*/ 288397 w 364360"/>
                  <a:gd name="connsiteY8" fmla="*/ 587622 h 628138"/>
                  <a:gd name="connsiteX9" fmla="*/ 290563 w 364360"/>
                  <a:gd name="connsiteY9" fmla="*/ 575711 h 628138"/>
                  <a:gd name="connsiteX10" fmla="*/ 292367 w 364360"/>
                  <a:gd name="connsiteY10" fmla="*/ 567409 h 628138"/>
                  <a:gd name="connsiteX11" fmla="*/ 294533 w 364360"/>
                  <a:gd name="connsiteY11" fmla="*/ 560551 h 628138"/>
                  <a:gd name="connsiteX12" fmla="*/ 295255 w 364360"/>
                  <a:gd name="connsiteY12" fmla="*/ 558747 h 628138"/>
                  <a:gd name="connsiteX13" fmla="*/ 312941 w 364360"/>
                  <a:gd name="connsiteY13" fmla="*/ 502800 h 628138"/>
                  <a:gd name="connsiteX14" fmla="*/ 326296 w 364360"/>
                  <a:gd name="connsiteY14" fmla="*/ 455155 h 628138"/>
                  <a:gd name="connsiteX15" fmla="*/ 339291 w 364360"/>
                  <a:gd name="connsiteY15" fmla="*/ 408953 h 628138"/>
                  <a:gd name="connsiteX16" fmla="*/ 341095 w 364360"/>
                  <a:gd name="connsiteY16" fmla="*/ 403178 h 628138"/>
                  <a:gd name="connsiteX17" fmla="*/ 346871 w 364360"/>
                  <a:gd name="connsiteY17" fmla="*/ 382604 h 628138"/>
                  <a:gd name="connsiteX18" fmla="*/ 351562 w 364360"/>
                  <a:gd name="connsiteY18" fmla="*/ 360226 h 628138"/>
                  <a:gd name="connsiteX19" fmla="*/ 360947 w 364360"/>
                  <a:gd name="connsiteY19" fmla="*/ 309693 h 628138"/>
                  <a:gd name="connsiteX20" fmla="*/ 359864 w 364360"/>
                  <a:gd name="connsiteY20" fmla="*/ 196355 h 628138"/>
                  <a:gd name="connsiteX21" fmla="*/ 324131 w 364360"/>
                  <a:gd name="connsiteY21" fmla="*/ 101426 h 628138"/>
                  <a:gd name="connsiteX22" fmla="*/ 301391 w 364360"/>
                  <a:gd name="connsiteY22" fmla="*/ 71107 h 628138"/>
                  <a:gd name="connsiteX23" fmla="*/ 297060 w 364360"/>
                  <a:gd name="connsiteY23" fmla="*/ 66414 h 628138"/>
                  <a:gd name="connsiteX24" fmla="*/ 295616 w 364360"/>
                  <a:gd name="connsiteY24" fmla="*/ 64971 h 628138"/>
                  <a:gd name="connsiteX25" fmla="*/ 292367 w 364360"/>
                  <a:gd name="connsiteY25" fmla="*/ 61722 h 628138"/>
                  <a:gd name="connsiteX26" fmla="*/ 285870 w 364360"/>
                  <a:gd name="connsiteY26" fmla="*/ 55225 h 628138"/>
                  <a:gd name="connsiteX27" fmla="*/ 282261 w 364360"/>
                  <a:gd name="connsiteY27" fmla="*/ 51977 h 628138"/>
                  <a:gd name="connsiteX28" fmla="*/ 278651 w 364360"/>
                  <a:gd name="connsiteY28" fmla="*/ 48728 h 628138"/>
                  <a:gd name="connsiteX29" fmla="*/ 272877 w 364360"/>
                  <a:gd name="connsiteY29" fmla="*/ 44036 h 628138"/>
                  <a:gd name="connsiteX30" fmla="*/ 268906 w 364360"/>
                  <a:gd name="connsiteY30" fmla="*/ 40787 h 628138"/>
                  <a:gd name="connsiteX31" fmla="*/ 266740 w 364360"/>
                  <a:gd name="connsiteY31" fmla="*/ 39343 h 628138"/>
                  <a:gd name="connsiteX32" fmla="*/ 211154 w 364360"/>
                  <a:gd name="connsiteY32" fmla="*/ 12633 h 628138"/>
                  <a:gd name="connsiteX33" fmla="*/ 198521 w 364360"/>
                  <a:gd name="connsiteY33" fmla="*/ 9385 h 628138"/>
                  <a:gd name="connsiteX34" fmla="*/ 193468 w 364360"/>
                  <a:gd name="connsiteY34" fmla="*/ 7941 h 628138"/>
                  <a:gd name="connsiteX35" fmla="*/ 175781 w 364360"/>
                  <a:gd name="connsiteY35" fmla="*/ 3249 h 628138"/>
                  <a:gd name="connsiteX36" fmla="*/ 170728 w 364360"/>
                  <a:gd name="connsiteY36" fmla="*/ 2166 h 628138"/>
                  <a:gd name="connsiteX37" fmla="*/ 166397 w 364360"/>
                  <a:gd name="connsiteY37" fmla="*/ 1444 h 628138"/>
                  <a:gd name="connsiteX38" fmla="*/ 165314 w 364360"/>
                  <a:gd name="connsiteY38" fmla="*/ 1444 h 628138"/>
                  <a:gd name="connsiteX39" fmla="*/ 161343 w 364360"/>
                  <a:gd name="connsiteY39" fmla="*/ 1083 h 628138"/>
                  <a:gd name="connsiteX40" fmla="*/ 160983 w 364360"/>
                  <a:gd name="connsiteY40" fmla="*/ 1083 h 628138"/>
                  <a:gd name="connsiteX41" fmla="*/ 156651 w 364360"/>
                  <a:gd name="connsiteY41" fmla="*/ 722 h 628138"/>
                  <a:gd name="connsiteX42" fmla="*/ 155569 w 364360"/>
                  <a:gd name="connsiteY42" fmla="*/ 722 h 628138"/>
                  <a:gd name="connsiteX43" fmla="*/ 151959 w 364360"/>
                  <a:gd name="connsiteY43" fmla="*/ 361 h 628138"/>
                  <a:gd name="connsiteX44" fmla="*/ 151237 w 364360"/>
                  <a:gd name="connsiteY44" fmla="*/ 361 h 628138"/>
                  <a:gd name="connsiteX45" fmla="*/ 146905 w 364360"/>
                  <a:gd name="connsiteY45" fmla="*/ 0 h 628138"/>
                  <a:gd name="connsiteX46" fmla="*/ 146184 w 364360"/>
                  <a:gd name="connsiteY46" fmla="*/ 0 h 628138"/>
                  <a:gd name="connsiteX47" fmla="*/ 142574 w 364360"/>
                  <a:gd name="connsiteY47" fmla="*/ 0 h 628138"/>
                  <a:gd name="connsiteX48" fmla="*/ 141852 w 364360"/>
                  <a:gd name="connsiteY48" fmla="*/ 0 h 628138"/>
                  <a:gd name="connsiteX49" fmla="*/ 137521 w 364360"/>
                  <a:gd name="connsiteY49" fmla="*/ 0 h 628138"/>
                  <a:gd name="connsiteX50" fmla="*/ 137160 w 364360"/>
                  <a:gd name="connsiteY50" fmla="*/ 0 h 628138"/>
                  <a:gd name="connsiteX51" fmla="*/ 133551 w 364360"/>
                  <a:gd name="connsiteY51" fmla="*/ 0 h 628138"/>
                  <a:gd name="connsiteX52" fmla="*/ 137160 w 364360"/>
                  <a:gd name="connsiteY52" fmla="*/ 361 h 628138"/>
                  <a:gd name="connsiteX53" fmla="*/ 175059 w 364360"/>
                  <a:gd name="connsiteY53" fmla="*/ 7941 h 628138"/>
                  <a:gd name="connsiteX54" fmla="*/ 198521 w 364360"/>
                  <a:gd name="connsiteY54" fmla="*/ 15882 h 628138"/>
                  <a:gd name="connsiteX55" fmla="*/ 232450 w 364360"/>
                  <a:gd name="connsiteY55" fmla="*/ 34651 h 628138"/>
                  <a:gd name="connsiteX56" fmla="*/ 262409 w 364360"/>
                  <a:gd name="connsiteY56" fmla="*/ 61000 h 628138"/>
                  <a:gd name="connsiteX57" fmla="*/ 285148 w 364360"/>
                  <a:gd name="connsiteY57" fmla="*/ 91320 h 628138"/>
                  <a:gd name="connsiteX58" fmla="*/ 301752 w 364360"/>
                  <a:gd name="connsiteY58" fmla="*/ 123444 h 628138"/>
                  <a:gd name="connsiteX59" fmla="*/ 316551 w 364360"/>
                  <a:gd name="connsiteY59" fmla="*/ 312941 h 628138"/>
                  <a:gd name="connsiteX60" fmla="*/ 302835 w 364360"/>
                  <a:gd name="connsiteY60" fmla="*/ 376468 h 628138"/>
                  <a:gd name="connsiteX61" fmla="*/ 260243 w 364360"/>
                  <a:gd name="connsiteY61" fmla="*/ 478255 h 628138"/>
                  <a:gd name="connsiteX62" fmla="*/ 5053 w 364360"/>
                  <a:gd name="connsiteY62" fmla="*/ 514711 h 628138"/>
                  <a:gd name="connsiteX63" fmla="*/ 0 w 364360"/>
                  <a:gd name="connsiteY63" fmla="*/ 511462 h 628138"/>
                  <a:gd name="connsiteX64" fmla="*/ 4331 w 364360"/>
                  <a:gd name="connsiteY64" fmla="*/ 517599 h 628138"/>
                  <a:gd name="connsiteX65" fmla="*/ 4331 w 364360"/>
                  <a:gd name="connsiteY65" fmla="*/ 517599 h 628138"/>
                  <a:gd name="connsiteX66" fmla="*/ 7580 w 364360"/>
                  <a:gd name="connsiteY66" fmla="*/ 522291 h 628138"/>
                  <a:gd name="connsiteX67" fmla="*/ 8302 w 364360"/>
                  <a:gd name="connsiteY67" fmla="*/ 523374 h 628138"/>
                  <a:gd name="connsiteX68" fmla="*/ 11190 w 364360"/>
                  <a:gd name="connsiteY68" fmla="*/ 527344 h 628138"/>
                  <a:gd name="connsiteX69" fmla="*/ 11911 w 364360"/>
                  <a:gd name="connsiteY69" fmla="*/ 528427 h 628138"/>
                  <a:gd name="connsiteX70" fmla="*/ 15521 w 364360"/>
                  <a:gd name="connsiteY70" fmla="*/ 533119 h 628138"/>
                  <a:gd name="connsiteX71" fmla="*/ 15881 w 364360"/>
                  <a:gd name="connsiteY71" fmla="*/ 533480 h 628138"/>
                  <a:gd name="connsiteX72" fmla="*/ 19130 w 364360"/>
                  <a:gd name="connsiteY72" fmla="*/ 537812 h 628138"/>
                  <a:gd name="connsiteX73" fmla="*/ 20213 w 364360"/>
                  <a:gd name="connsiteY73" fmla="*/ 539255 h 628138"/>
                  <a:gd name="connsiteX74" fmla="*/ 22740 w 364360"/>
                  <a:gd name="connsiteY74" fmla="*/ 542504 h 628138"/>
                  <a:gd name="connsiteX75" fmla="*/ 23823 w 364360"/>
                  <a:gd name="connsiteY75" fmla="*/ 543948 h 628138"/>
                  <a:gd name="connsiteX76" fmla="*/ 27432 w 364360"/>
                  <a:gd name="connsiteY76" fmla="*/ 548640 h 628138"/>
                  <a:gd name="connsiteX77" fmla="*/ 39343 w 364360"/>
                  <a:gd name="connsiteY77" fmla="*/ 564522 h 628138"/>
                  <a:gd name="connsiteX78" fmla="*/ 80491 w 364360"/>
                  <a:gd name="connsiteY78" fmla="*/ 614332 h 62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364360" h="628138">
                    <a:moveTo>
                      <a:pt x="80491" y="614332"/>
                    </a:moveTo>
                    <a:cubicBezTo>
                      <a:pt x="80852" y="615054"/>
                      <a:pt x="81935" y="615415"/>
                      <a:pt x="83018" y="616137"/>
                    </a:cubicBezTo>
                    <a:cubicBezTo>
                      <a:pt x="99982" y="625161"/>
                      <a:pt x="119834" y="628770"/>
                      <a:pt x="147267" y="628048"/>
                    </a:cubicBezTo>
                    <a:cubicBezTo>
                      <a:pt x="165314" y="627327"/>
                      <a:pt x="186249" y="625883"/>
                      <a:pt x="206462" y="621191"/>
                    </a:cubicBezTo>
                    <a:cubicBezTo>
                      <a:pt x="207545" y="620830"/>
                      <a:pt x="209349" y="620469"/>
                      <a:pt x="211876" y="620108"/>
                    </a:cubicBezTo>
                    <a:cubicBezTo>
                      <a:pt x="223426" y="617942"/>
                      <a:pt x="246888" y="613250"/>
                      <a:pt x="262770" y="606392"/>
                    </a:cubicBezTo>
                    <a:cubicBezTo>
                      <a:pt x="277929" y="600255"/>
                      <a:pt x="284065" y="596646"/>
                      <a:pt x="286953" y="591232"/>
                    </a:cubicBezTo>
                    <a:cubicBezTo>
                      <a:pt x="287314" y="590871"/>
                      <a:pt x="287675" y="590149"/>
                      <a:pt x="287675" y="589427"/>
                    </a:cubicBezTo>
                    <a:cubicBezTo>
                      <a:pt x="288036" y="588705"/>
                      <a:pt x="288036" y="588344"/>
                      <a:pt x="288397" y="587622"/>
                    </a:cubicBezTo>
                    <a:cubicBezTo>
                      <a:pt x="289480" y="584735"/>
                      <a:pt x="289841" y="580764"/>
                      <a:pt x="290563" y="575711"/>
                    </a:cubicBezTo>
                    <a:cubicBezTo>
                      <a:pt x="290924" y="573184"/>
                      <a:pt x="291646" y="570658"/>
                      <a:pt x="292367" y="567409"/>
                    </a:cubicBezTo>
                    <a:cubicBezTo>
                      <a:pt x="293089" y="565244"/>
                      <a:pt x="293811" y="562717"/>
                      <a:pt x="294533" y="560551"/>
                    </a:cubicBezTo>
                    <a:lnTo>
                      <a:pt x="295255" y="558747"/>
                    </a:lnTo>
                    <a:cubicBezTo>
                      <a:pt x="301030" y="540338"/>
                      <a:pt x="306805" y="521208"/>
                      <a:pt x="312941" y="502800"/>
                    </a:cubicBezTo>
                    <a:cubicBezTo>
                      <a:pt x="317995" y="487279"/>
                      <a:pt x="322326" y="471036"/>
                      <a:pt x="326296" y="455155"/>
                    </a:cubicBezTo>
                    <a:cubicBezTo>
                      <a:pt x="330267" y="439995"/>
                      <a:pt x="334238" y="424474"/>
                      <a:pt x="339291" y="408953"/>
                    </a:cubicBezTo>
                    <a:cubicBezTo>
                      <a:pt x="340012" y="407149"/>
                      <a:pt x="340734" y="404983"/>
                      <a:pt x="341095" y="403178"/>
                    </a:cubicBezTo>
                    <a:cubicBezTo>
                      <a:pt x="343261" y="396320"/>
                      <a:pt x="345788" y="389462"/>
                      <a:pt x="346871" y="382604"/>
                    </a:cubicBezTo>
                    <a:cubicBezTo>
                      <a:pt x="348314" y="375024"/>
                      <a:pt x="350119" y="367445"/>
                      <a:pt x="351562" y="360226"/>
                    </a:cubicBezTo>
                    <a:cubicBezTo>
                      <a:pt x="355172" y="343622"/>
                      <a:pt x="358781" y="326657"/>
                      <a:pt x="360947" y="309693"/>
                    </a:cubicBezTo>
                    <a:cubicBezTo>
                      <a:pt x="366000" y="270711"/>
                      <a:pt x="365279" y="232811"/>
                      <a:pt x="359864" y="196355"/>
                    </a:cubicBezTo>
                    <a:cubicBezTo>
                      <a:pt x="354090" y="159539"/>
                      <a:pt x="342178" y="128497"/>
                      <a:pt x="324131" y="101426"/>
                    </a:cubicBezTo>
                    <a:cubicBezTo>
                      <a:pt x="318355" y="92764"/>
                      <a:pt x="311136" y="82296"/>
                      <a:pt x="301391" y="71107"/>
                    </a:cubicBezTo>
                    <a:cubicBezTo>
                      <a:pt x="299948" y="69663"/>
                      <a:pt x="298503" y="67858"/>
                      <a:pt x="297060" y="66414"/>
                    </a:cubicBezTo>
                    <a:lnTo>
                      <a:pt x="295616" y="64971"/>
                    </a:lnTo>
                    <a:cubicBezTo>
                      <a:pt x="294533" y="63888"/>
                      <a:pt x="293450" y="62805"/>
                      <a:pt x="292367" y="61722"/>
                    </a:cubicBezTo>
                    <a:cubicBezTo>
                      <a:pt x="290201" y="59556"/>
                      <a:pt x="288036" y="57391"/>
                      <a:pt x="285870" y="55225"/>
                    </a:cubicBezTo>
                    <a:cubicBezTo>
                      <a:pt x="284787" y="54142"/>
                      <a:pt x="283705" y="53059"/>
                      <a:pt x="282261" y="51977"/>
                    </a:cubicBezTo>
                    <a:cubicBezTo>
                      <a:pt x="281178" y="50894"/>
                      <a:pt x="279734" y="49811"/>
                      <a:pt x="278651" y="48728"/>
                    </a:cubicBezTo>
                    <a:cubicBezTo>
                      <a:pt x="276846" y="47284"/>
                      <a:pt x="275042" y="45479"/>
                      <a:pt x="272877" y="44036"/>
                    </a:cubicBezTo>
                    <a:cubicBezTo>
                      <a:pt x="271432" y="42953"/>
                      <a:pt x="270349" y="41870"/>
                      <a:pt x="268906" y="40787"/>
                    </a:cubicBezTo>
                    <a:cubicBezTo>
                      <a:pt x="268184" y="40426"/>
                      <a:pt x="267462" y="39704"/>
                      <a:pt x="266740" y="39343"/>
                    </a:cubicBezTo>
                    <a:cubicBezTo>
                      <a:pt x="249775" y="27071"/>
                      <a:pt x="231006" y="18047"/>
                      <a:pt x="211154" y="12633"/>
                    </a:cubicBezTo>
                    <a:cubicBezTo>
                      <a:pt x="206462" y="11550"/>
                      <a:pt x="201769" y="10468"/>
                      <a:pt x="198521" y="9385"/>
                    </a:cubicBezTo>
                    <a:cubicBezTo>
                      <a:pt x="196716" y="9024"/>
                      <a:pt x="195273" y="8302"/>
                      <a:pt x="193468" y="7941"/>
                    </a:cubicBezTo>
                    <a:cubicBezTo>
                      <a:pt x="187693" y="6136"/>
                      <a:pt x="181917" y="4331"/>
                      <a:pt x="175781" y="3249"/>
                    </a:cubicBezTo>
                    <a:cubicBezTo>
                      <a:pt x="173976" y="2888"/>
                      <a:pt x="172533" y="2527"/>
                      <a:pt x="170728" y="2166"/>
                    </a:cubicBezTo>
                    <a:cubicBezTo>
                      <a:pt x="169284" y="1805"/>
                      <a:pt x="167841" y="1805"/>
                      <a:pt x="166397" y="1444"/>
                    </a:cubicBezTo>
                    <a:lnTo>
                      <a:pt x="165314" y="1444"/>
                    </a:lnTo>
                    <a:cubicBezTo>
                      <a:pt x="163870" y="1083"/>
                      <a:pt x="162788" y="1083"/>
                      <a:pt x="161343" y="1083"/>
                    </a:cubicBezTo>
                    <a:lnTo>
                      <a:pt x="160983" y="1083"/>
                    </a:lnTo>
                    <a:cubicBezTo>
                      <a:pt x="159539" y="1083"/>
                      <a:pt x="158095" y="722"/>
                      <a:pt x="156651" y="722"/>
                    </a:cubicBezTo>
                    <a:lnTo>
                      <a:pt x="155569" y="722"/>
                    </a:lnTo>
                    <a:cubicBezTo>
                      <a:pt x="154486" y="722"/>
                      <a:pt x="153041" y="361"/>
                      <a:pt x="151959" y="361"/>
                    </a:cubicBezTo>
                    <a:lnTo>
                      <a:pt x="151237" y="361"/>
                    </a:lnTo>
                    <a:cubicBezTo>
                      <a:pt x="149793" y="361"/>
                      <a:pt x="148350" y="0"/>
                      <a:pt x="146905" y="0"/>
                    </a:cubicBezTo>
                    <a:lnTo>
                      <a:pt x="146184" y="0"/>
                    </a:lnTo>
                    <a:cubicBezTo>
                      <a:pt x="145101" y="0"/>
                      <a:pt x="143657" y="0"/>
                      <a:pt x="142574" y="0"/>
                    </a:cubicBezTo>
                    <a:lnTo>
                      <a:pt x="141852" y="0"/>
                    </a:lnTo>
                    <a:cubicBezTo>
                      <a:pt x="140408" y="0"/>
                      <a:pt x="138965" y="0"/>
                      <a:pt x="137521" y="0"/>
                    </a:cubicBezTo>
                    <a:lnTo>
                      <a:pt x="137160" y="0"/>
                    </a:lnTo>
                    <a:cubicBezTo>
                      <a:pt x="135717" y="0"/>
                      <a:pt x="134634" y="0"/>
                      <a:pt x="133551" y="0"/>
                    </a:cubicBezTo>
                    <a:cubicBezTo>
                      <a:pt x="134634" y="0"/>
                      <a:pt x="136077" y="361"/>
                      <a:pt x="137160" y="361"/>
                    </a:cubicBezTo>
                    <a:cubicBezTo>
                      <a:pt x="150154" y="1805"/>
                      <a:pt x="162426" y="4692"/>
                      <a:pt x="175059" y="7941"/>
                    </a:cubicBezTo>
                    <a:cubicBezTo>
                      <a:pt x="183000" y="10107"/>
                      <a:pt x="190941" y="12633"/>
                      <a:pt x="198521" y="15882"/>
                    </a:cubicBezTo>
                    <a:cubicBezTo>
                      <a:pt x="210071" y="20935"/>
                      <a:pt x="221621" y="27432"/>
                      <a:pt x="232450" y="34651"/>
                    </a:cubicBezTo>
                    <a:cubicBezTo>
                      <a:pt x="243278" y="42231"/>
                      <a:pt x="253385" y="51616"/>
                      <a:pt x="262409" y="61000"/>
                    </a:cubicBezTo>
                    <a:cubicBezTo>
                      <a:pt x="271432" y="70024"/>
                      <a:pt x="278651" y="80491"/>
                      <a:pt x="285148" y="91320"/>
                    </a:cubicBezTo>
                    <a:cubicBezTo>
                      <a:pt x="291646" y="101787"/>
                      <a:pt x="297060" y="112255"/>
                      <a:pt x="301752" y="123444"/>
                    </a:cubicBezTo>
                    <a:cubicBezTo>
                      <a:pt x="328823" y="189497"/>
                      <a:pt x="319800" y="290202"/>
                      <a:pt x="316551" y="312941"/>
                    </a:cubicBezTo>
                    <a:cubicBezTo>
                      <a:pt x="313663" y="334598"/>
                      <a:pt x="308610" y="355533"/>
                      <a:pt x="302835" y="376468"/>
                    </a:cubicBezTo>
                    <a:cubicBezTo>
                      <a:pt x="293089" y="412202"/>
                      <a:pt x="281900" y="447936"/>
                      <a:pt x="260243" y="478255"/>
                    </a:cubicBezTo>
                    <a:cubicBezTo>
                      <a:pt x="246166" y="498107"/>
                      <a:pt x="165674" y="602421"/>
                      <a:pt x="5053" y="514711"/>
                    </a:cubicBezTo>
                    <a:cubicBezTo>
                      <a:pt x="3248" y="513628"/>
                      <a:pt x="1443" y="512545"/>
                      <a:pt x="0" y="511462"/>
                    </a:cubicBezTo>
                    <a:cubicBezTo>
                      <a:pt x="1443" y="513628"/>
                      <a:pt x="2888" y="515433"/>
                      <a:pt x="4331" y="517599"/>
                    </a:cubicBezTo>
                    <a:lnTo>
                      <a:pt x="4331" y="517599"/>
                    </a:lnTo>
                    <a:cubicBezTo>
                      <a:pt x="5414" y="519042"/>
                      <a:pt x="6497" y="520847"/>
                      <a:pt x="7580" y="522291"/>
                    </a:cubicBezTo>
                    <a:lnTo>
                      <a:pt x="8302" y="523374"/>
                    </a:lnTo>
                    <a:cubicBezTo>
                      <a:pt x="9385" y="524818"/>
                      <a:pt x="10107" y="525900"/>
                      <a:pt x="11190" y="527344"/>
                    </a:cubicBezTo>
                    <a:lnTo>
                      <a:pt x="11911" y="528427"/>
                    </a:lnTo>
                    <a:cubicBezTo>
                      <a:pt x="12994" y="529871"/>
                      <a:pt x="14438" y="531675"/>
                      <a:pt x="15521" y="533119"/>
                    </a:cubicBezTo>
                    <a:lnTo>
                      <a:pt x="15881" y="533480"/>
                    </a:lnTo>
                    <a:cubicBezTo>
                      <a:pt x="16964" y="534924"/>
                      <a:pt x="18047" y="536368"/>
                      <a:pt x="19130" y="537812"/>
                    </a:cubicBezTo>
                    <a:lnTo>
                      <a:pt x="20213" y="539255"/>
                    </a:lnTo>
                    <a:cubicBezTo>
                      <a:pt x="20935" y="540338"/>
                      <a:pt x="22018" y="541421"/>
                      <a:pt x="22740" y="542504"/>
                    </a:cubicBezTo>
                    <a:lnTo>
                      <a:pt x="23823" y="543948"/>
                    </a:lnTo>
                    <a:cubicBezTo>
                      <a:pt x="24905" y="545392"/>
                      <a:pt x="26349" y="546835"/>
                      <a:pt x="27432" y="548640"/>
                    </a:cubicBezTo>
                    <a:cubicBezTo>
                      <a:pt x="31402" y="553332"/>
                      <a:pt x="35733" y="558747"/>
                      <a:pt x="39343" y="564522"/>
                    </a:cubicBezTo>
                    <a:cubicBezTo>
                      <a:pt x="50171" y="578960"/>
                      <a:pt x="62804" y="594480"/>
                      <a:pt x="80491" y="614332"/>
                    </a:cubicBezTo>
                    <a:close/>
                  </a:path>
                </a:pathLst>
              </a:custGeom>
              <a:solidFill>
                <a:srgbClr val="FFFFFF"/>
              </a:solidFill>
              <a:ln w="3607" cap="flat">
                <a:noFill/>
                <a:prstDash val="solid"/>
                <a:miter/>
              </a:ln>
            </p:spPr>
            <p:txBody>
              <a:bodyPr rtlCol="0" anchor="ctr"/>
              <a:lstStyle/>
              <a:p>
                <a:endParaRPr lang="en-US"/>
              </a:p>
            </p:txBody>
          </p:sp>
          <p:sp>
            <p:nvSpPr>
              <p:cNvPr id="19" name="Freeform 302">
                <a:extLst>
                  <a:ext uri="{FF2B5EF4-FFF2-40B4-BE49-F238E27FC236}">
                    <a16:creationId xmlns:a16="http://schemas.microsoft.com/office/drawing/2014/main" id="{A06F211C-C8A4-6C7C-3719-F1E94E59EE5C}"/>
                  </a:ext>
                </a:extLst>
              </p:cNvPr>
              <p:cNvSpPr/>
              <p:nvPr/>
            </p:nvSpPr>
            <p:spPr>
              <a:xfrm>
                <a:off x="9095472" y="2032855"/>
                <a:ext cx="175420" cy="52319"/>
              </a:xfrm>
              <a:custGeom>
                <a:avLst/>
                <a:gdLst>
                  <a:gd name="connsiteX0" fmla="*/ 163148 w 175420"/>
                  <a:gd name="connsiteY0" fmla="*/ 28515 h 52319"/>
                  <a:gd name="connsiteX1" fmla="*/ 163509 w 175420"/>
                  <a:gd name="connsiteY1" fmla="*/ 28154 h 52319"/>
                  <a:gd name="connsiteX2" fmla="*/ 170007 w 175420"/>
                  <a:gd name="connsiteY2" fmla="*/ 22018 h 52319"/>
                  <a:gd name="connsiteX3" fmla="*/ 171811 w 175420"/>
                  <a:gd name="connsiteY3" fmla="*/ 14799 h 52319"/>
                  <a:gd name="connsiteX4" fmla="*/ 172893 w 175420"/>
                  <a:gd name="connsiteY4" fmla="*/ 10828 h 52319"/>
                  <a:gd name="connsiteX5" fmla="*/ 175421 w 175420"/>
                  <a:gd name="connsiteY5" fmla="*/ 0 h 52319"/>
                  <a:gd name="connsiteX6" fmla="*/ 175421 w 175420"/>
                  <a:gd name="connsiteY6" fmla="*/ 0 h 52319"/>
                  <a:gd name="connsiteX7" fmla="*/ 175059 w 175420"/>
                  <a:gd name="connsiteY7" fmla="*/ 0 h 52319"/>
                  <a:gd name="connsiteX8" fmla="*/ 174338 w 175420"/>
                  <a:gd name="connsiteY8" fmla="*/ 361 h 52319"/>
                  <a:gd name="connsiteX9" fmla="*/ 173255 w 175420"/>
                  <a:gd name="connsiteY9" fmla="*/ 722 h 52319"/>
                  <a:gd name="connsiteX10" fmla="*/ 171089 w 175420"/>
                  <a:gd name="connsiteY10" fmla="*/ 1805 h 52319"/>
                  <a:gd name="connsiteX11" fmla="*/ 167119 w 175420"/>
                  <a:gd name="connsiteY11" fmla="*/ 3609 h 52319"/>
                  <a:gd name="connsiteX12" fmla="*/ 159178 w 175420"/>
                  <a:gd name="connsiteY12" fmla="*/ 6858 h 52319"/>
                  <a:gd name="connsiteX13" fmla="*/ 156290 w 175420"/>
                  <a:gd name="connsiteY13" fmla="*/ 7941 h 52319"/>
                  <a:gd name="connsiteX14" fmla="*/ 155929 w 175420"/>
                  <a:gd name="connsiteY14" fmla="*/ 8302 h 52319"/>
                  <a:gd name="connsiteX15" fmla="*/ 141131 w 175420"/>
                  <a:gd name="connsiteY15" fmla="*/ 13716 h 52319"/>
                  <a:gd name="connsiteX16" fmla="*/ 136438 w 175420"/>
                  <a:gd name="connsiteY16" fmla="*/ 15160 h 52319"/>
                  <a:gd name="connsiteX17" fmla="*/ 128136 w 175420"/>
                  <a:gd name="connsiteY17" fmla="*/ 23822 h 52319"/>
                  <a:gd name="connsiteX18" fmla="*/ 63527 w 175420"/>
                  <a:gd name="connsiteY18" fmla="*/ 39704 h 52319"/>
                  <a:gd name="connsiteX19" fmla="*/ 30319 w 175420"/>
                  <a:gd name="connsiteY19" fmla="*/ 28154 h 52319"/>
                  <a:gd name="connsiteX20" fmla="*/ 23823 w 175420"/>
                  <a:gd name="connsiteY20" fmla="*/ 27793 h 52319"/>
                  <a:gd name="connsiteX21" fmla="*/ 19491 w 175420"/>
                  <a:gd name="connsiteY21" fmla="*/ 27432 h 52319"/>
                  <a:gd name="connsiteX22" fmla="*/ 14799 w 175420"/>
                  <a:gd name="connsiteY22" fmla="*/ 26710 h 52319"/>
                  <a:gd name="connsiteX23" fmla="*/ 10467 w 175420"/>
                  <a:gd name="connsiteY23" fmla="*/ 25988 h 52319"/>
                  <a:gd name="connsiteX24" fmla="*/ 10107 w 175420"/>
                  <a:gd name="connsiteY24" fmla="*/ 25988 h 52319"/>
                  <a:gd name="connsiteX25" fmla="*/ 5776 w 175420"/>
                  <a:gd name="connsiteY25" fmla="*/ 24905 h 52319"/>
                  <a:gd name="connsiteX26" fmla="*/ 2526 w 175420"/>
                  <a:gd name="connsiteY26" fmla="*/ 23822 h 52319"/>
                  <a:gd name="connsiteX27" fmla="*/ 0 w 175420"/>
                  <a:gd name="connsiteY27" fmla="*/ 23101 h 52319"/>
                  <a:gd name="connsiteX28" fmla="*/ 15521 w 175420"/>
                  <a:gd name="connsiteY28" fmla="*/ 41870 h 52319"/>
                  <a:gd name="connsiteX29" fmla="*/ 53781 w 175420"/>
                  <a:gd name="connsiteY29" fmla="*/ 51976 h 52319"/>
                  <a:gd name="connsiteX30" fmla="*/ 163148 w 175420"/>
                  <a:gd name="connsiteY30" fmla="*/ 28515 h 5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5420" h="52319">
                    <a:moveTo>
                      <a:pt x="163148" y="28515"/>
                    </a:moveTo>
                    <a:lnTo>
                      <a:pt x="163509" y="28154"/>
                    </a:lnTo>
                    <a:cubicBezTo>
                      <a:pt x="167119" y="26349"/>
                      <a:pt x="169284" y="24905"/>
                      <a:pt x="170007" y="22018"/>
                    </a:cubicBezTo>
                    <a:cubicBezTo>
                      <a:pt x="170367" y="19491"/>
                      <a:pt x="171089" y="17325"/>
                      <a:pt x="171811" y="14799"/>
                    </a:cubicBezTo>
                    <a:lnTo>
                      <a:pt x="172893" y="10828"/>
                    </a:lnTo>
                    <a:cubicBezTo>
                      <a:pt x="173616" y="7580"/>
                      <a:pt x="174338" y="3609"/>
                      <a:pt x="175421" y="0"/>
                    </a:cubicBezTo>
                    <a:cubicBezTo>
                      <a:pt x="175421" y="0"/>
                      <a:pt x="175421" y="0"/>
                      <a:pt x="175421" y="0"/>
                    </a:cubicBezTo>
                    <a:cubicBezTo>
                      <a:pt x="175421" y="0"/>
                      <a:pt x="175059" y="0"/>
                      <a:pt x="175059" y="0"/>
                    </a:cubicBezTo>
                    <a:cubicBezTo>
                      <a:pt x="174698" y="0"/>
                      <a:pt x="174698" y="361"/>
                      <a:pt x="174338" y="361"/>
                    </a:cubicBezTo>
                    <a:cubicBezTo>
                      <a:pt x="173976" y="361"/>
                      <a:pt x="173616" y="722"/>
                      <a:pt x="173255" y="722"/>
                    </a:cubicBezTo>
                    <a:cubicBezTo>
                      <a:pt x="172533" y="1083"/>
                      <a:pt x="171811" y="1444"/>
                      <a:pt x="171089" y="1805"/>
                    </a:cubicBezTo>
                    <a:cubicBezTo>
                      <a:pt x="169645" y="2527"/>
                      <a:pt x="168562" y="2888"/>
                      <a:pt x="167119" y="3609"/>
                    </a:cubicBezTo>
                    <a:lnTo>
                      <a:pt x="159178" y="6858"/>
                    </a:lnTo>
                    <a:cubicBezTo>
                      <a:pt x="158095" y="7219"/>
                      <a:pt x="157373" y="7580"/>
                      <a:pt x="156290" y="7941"/>
                    </a:cubicBezTo>
                    <a:lnTo>
                      <a:pt x="155929" y="8302"/>
                    </a:lnTo>
                    <a:cubicBezTo>
                      <a:pt x="150876" y="10467"/>
                      <a:pt x="145822" y="11911"/>
                      <a:pt x="141131" y="13716"/>
                    </a:cubicBezTo>
                    <a:cubicBezTo>
                      <a:pt x="139686" y="14077"/>
                      <a:pt x="137882" y="14799"/>
                      <a:pt x="136438" y="15160"/>
                    </a:cubicBezTo>
                    <a:cubicBezTo>
                      <a:pt x="133912" y="18408"/>
                      <a:pt x="131024" y="21296"/>
                      <a:pt x="128136" y="23822"/>
                    </a:cubicBezTo>
                    <a:cubicBezTo>
                      <a:pt x="111172" y="38621"/>
                      <a:pt x="85184" y="43314"/>
                      <a:pt x="63527" y="39704"/>
                    </a:cubicBezTo>
                    <a:cubicBezTo>
                      <a:pt x="51616" y="37538"/>
                      <a:pt x="40426" y="33929"/>
                      <a:pt x="30319" y="28154"/>
                    </a:cubicBezTo>
                    <a:cubicBezTo>
                      <a:pt x="28154" y="28154"/>
                      <a:pt x="25988" y="27793"/>
                      <a:pt x="23823" y="27793"/>
                    </a:cubicBezTo>
                    <a:cubicBezTo>
                      <a:pt x="22379" y="27793"/>
                      <a:pt x="20935" y="27432"/>
                      <a:pt x="19491" y="27432"/>
                    </a:cubicBezTo>
                    <a:cubicBezTo>
                      <a:pt x="17686" y="27071"/>
                      <a:pt x="16243" y="27071"/>
                      <a:pt x="14799" y="26710"/>
                    </a:cubicBezTo>
                    <a:cubicBezTo>
                      <a:pt x="13355" y="26349"/>
                      <a:pt x="11911" y="26349"/>
                      <a:pt x="10467" y="25988"/>
                    </a:cubicBezTo>
                    <a:lnTo>
                      <a:pt x="10107" y="25988"/>
                    </a:lnTo>
                    <a:cubicBezTo>
                      <a:pt x="8662" y="25627"/>
                      <a:pt x="7219" y="25266"/>
                      <a:pt x="5776" y="24905"/>
                    </a:cubicBezTo>
                    <a:cubicBezTo>
                      <a:pt x="4692" y="24544"/>
                      <a:pt x="3609" y="24184"/>
                      <a:pt x="2526" y="23822"/>
                    </a:cubicBezTo>
                    <a:cubicBezTo>
                      <a:pt x="1805" y="23462"/>
                      <a:pt x="722" y="23101"/>
                      <a:pt x="0" y="23101"/>
                    </a:cubicBezTo>
                    <a:cubicBezTo>
                      <a:pt x="2526" y="32124"/>
                      <a:pt x="7580" y="38260"/>
                      <a:pt x="15521" y="41870"/>
                    </a:cubicBezTo>
                    <a:cubicBezTo>
                      <a:pt x="25988" y="46923"/>
                      <a:pt x="37899" y="50172"/>
                      <a:pt x="53781" y="51976"/>
                    </a:cubicBezTo>
                    <a:cubicBezTo>
                      <a:pt x="63527" y="53059"/>
                      <a:pt x="115142" y="53059"/>
                      <a:pt x="163148" y="28515"/>
                    </a:cubicBezTo>
                    <a:close/>
                  </a:path>
                </a:pathLst>
              </a:custGeom>
              <a:solidFill>
                <a:srgbClr val="FFFFFF"/>
              </a:solidFill>
              <a:ln w="3607" cap="flat">
                <a:noFill/>
                <a:prstDash val="solid"/>
                <a:miter/>
              </a:ln>
            </p:spPr>
            <p:txBody>
              <a:bodyPr rtlCol="0" anchor="ctr"/>
              <a:lstStyle/>
              <a:p>
                <a:endParaRPr lang="en-US"/>
              </a:p>
            </p:txBody>
          </p:sp>
          <p:sp>
            <p:nvSpPr>
              <p:cNvPr id="20" name="Freeform 303">
                <a:extLst>
                  <a:ext uri="{FF2B5EF4-FFF2-40B4-BE49-F238E27FC236}">
                    <a16:creationId xmlns:a16="http://schemas.microsoft.com/office/drawing/2014/main" id="{D218AACE-90B8-CA5E-746C-FFC5FEF93DCF}"/>
                  </a:ext>
                </a:extLst>
              </p:cNvPr>
              <p:cNvSpPr/>
              <p:nvPr/>
            </p:nvSpPr>
            <p:spPr>
              <a:xfrm>
                <a:off x="9082838" y="2019500"/>
                <a:ext cx="22739" cy="24905"/>
              </a:xfrm>
              <a:custGeom>
                <a:avLst/>
                <a:gdLst>
                  <a:gd name="connsiteX0" fmla="*/ 5776 w 22739"/>
                  <a:gd name="connsiteY0" fmla="*/ 722 h 24905"/>
                  <a:gd name="connsiteX1" fmla="*/ 2888 w 22739"/>
                  <a:gd name="connsiteY1" fmla="*/ 361 h 24905"/>
                  <a:gd name="connsiteX2" fmla="*/ 0 w 22739"/>
                  <a:gd name="connsiteY2" fmla="*/ 0 h 24905"/>
                  <a:gd name="connsiteX3" fmla="*/ 1443 w 22739"/>
                  <a:gd name="connsiteY3" fmla="*/ 4331 h 24905"/>
                  <a:gd name="connsiteX4" fmla="*/ 2166 w 22739"/>
                  <a:gd name="connsiteY4" fmla="*/ 5775 h 24905"/>
                  <a:gd name="connsiteX5" fmla="*/ 2888 w 22739"/>
                  <a:gd name="connsiteY5" fmla="*/ 7580 h 24905"/>
                  <a:gd name="connsiteX6" fmla="*/ 4331 w 22739"/>
                  <a:gd name="connsiteY6" fmla="*/ 11550 h 24905"/>
                  <a:gd name="connsiteX7" fmla="*/ 5414 w 22739"/>
                  <a:gd name="connsiteY7" fmla="*/ 14077 h 24905"/>
                  <a:gd name="connsiteX8" fmla="*/ 6136 w 22739"/>
                  <a:gd name="connsiteY8" fmla="*/ 15521 h 24905"/>
                  <a:gd name="connsiteX9" fmla="*/ 7941 w 22739"/>
                  <a:gd name="connsiteY9" fmla="*/ 18769 h 24905"/>
                  <a:gd name="connsiteX10" fmla="*/ 9745 w 22739"/>
                  <a:gd name="connsiteY10" fmla="*/ 20935 h 24905"/>
                  <a:gd name="connsiteX11" fmla="*/ 10107 w 22739"/>
                  <a:gd name="connsiteY11" fmla="*/ 21296 h 24905"/>
                  <a:gd name="connsiteX12" fmla="*/ 19491 w 22739"/>
                  <a:gd name="connsiteY12" fmla="*/ 24544 h 24905"/>
                  <a:gd name="connsiteX13" fmla="*/ 20213 w 22739"/>
                  <a:gd name="connsiteY13" fmla="*/ 24544 h 24905"/>
                  <a:gd name="connsiteX14" fmla="*/ 22740 w 22739"/>
                  <a:gd name="connsiteY14" fmla="*/ 24905 h 24905"/>
                  <a:gd name="connsiteX15" fmla="*/ 19130 w 22739"/>
                  <a:gd name="connsiteY15" fmla="*/ 20574 h 24905"/>
                  <a:gd name="connsiteX16" fmla="*/ 5776 w 22739"/>
                  <a:gd name="connsiteY16" fmla="*/ 722 h 24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739" h="24905">
                    <a:moveTo>
                      <a:pt x="5776" y="722"/>
                    </a:moveTo>
                    <a:cubicBezTo>
                      <a:pt x="4692" y="722"/>
                      <a:pt x="3971" y="722"/>
                      <a:pt x="2888" y="361"/>
                    </a:cubicBezTo>
                    <a:cubicBezTo>
                      <a:pt x="1805" y="361"/>
                      <a:pt x="1083" y="361"/>
                      <a:pt x="0" y="0"/>
                    </a:cubicBezTo>
                    <a:cubicBezTo>
                      <a:pt x="361" y="1444"/>
                      <a:pt x="722" y="2888"/>
                      <a:pt x="1443" y="4331"/>
                    </a:cubicBezTo>
                    <a:lnTo>
                      <a:pt x="2166" y="5775"/>
                    </a:lnTo>
                    <a:cubicBezTo>
                      <a:pt x="2526" y="6497"/>
                      <a:pt x="2526" y="6858"/>
                      <a:pt x="2888" y="7580"/>
                    </a:cubicBezTo>
                    <a:cubicBezTo>
                      <a:pt x="3248" y="9024"/>
                      <a:pt x="3609" y="10468"/>
                      <a:pt x="4331" y="11550"/>
                    </a:cubicBezTo>
                    <a:cubicBezTo>
                      <a:pt x="4692" y="12633"/>
                      <a:pt x="5053" y="13355"/>
                      <a:pt x="5414" y="14077"/>
                    </a:cubicBezTo>
                    <a:cubicBezTo>
                      <a:pt x="5776" y="14799"/>
                      <a:pt x="5776" y="15160"/>
                      <a:pt x="6136" y="15521"/>
                    </a:cubicBezTo>
                    <a:cubicBezTo>
                      <a:pt x="6858" y="16965"/>
                      <a:pt x="7580" y="17687"/>
                      <a:pt x="7941" y="18769"/>
                    </a:cubicBezTo>
                    <a:cubicBezTo>
                      <a:pt x="8662" y="19491"/>
                      <a:pt x="9024" y="20213"/>
                      <a:pt x="9745" y="20935"/>
                    </a:cubicBezTo>
                    <a:cubicBezTo>
                      <a:pt x="9745" y="20935"/>
                      <a:pt x="10107" y="21296"/>
                      <a:pt x="10107" y="21296"/>
                    </a:cubicBezTo>
                    <a:cubicBezTo>
                      <a:pt x="12272" y="23101"/>
                      <a:pt x="15521" y="24184"/>
                      <a:pt x="19491" y="24544"/>
                    </a:cubicBezTo>
                    <a:lnTo>
                      <a:pt x="20213" y="24544"/>
                    </a:lnTo>
                    <a:cubicBezTo>
                      <a:pt x="20935" y="24905"/>
                      <a:pt x="22018" y="24905"/>
                      <a:pt x="22740" y="24905"/>
                    </a:cubicBezTo>
                    <a:cubicBezTo>
                      <a:pt x="21657" y="23462"/>
                      <a:pt x="20213" y="22018"/>
                      <a:pt x="19130" y="20574"/>
                    </a:cubicBezTo>
                    <a:cubicBezTo>
                      <a:pt x="14077" y="14438"/>
                      <a:pt x="10107" y="7219"/>
                      <a:pt x="5776" y="722"/>
                    </a:cubicBezTo>
                    <a:close/>
                  </a:path>
                </a:pathLst>
              </a:custGeom>
              <a:solidFill>
                <a:srgbClr val="FFFFFF"/>
              </a:solidFill>
              <a:ln w="3607" cap="flat">
                <a:noFill/>
                <a:prstDash val="solid"/>
                <a:miter/>
              </a:ln>
            </p:spPr>
            <p:txBody>
              <a:bodyPr rtlCol="0" anchor="ctr"/>
              <a:lstStyle/>
              <a:p>
                <a:endParaRPr lang="en-US"/>
              </a:p>
            </p:txBody>
          </p:sp>
          <p:sp>
            <p:nvSpPr>
              <p:cNvPr id="21" name="Freeform 304">
                <a:extLst>
                  <a:ext uri="{FF2B5EF4-FFF2-40B4-BE49-F238E27FC236}">
                    <a16:creationId xmlns:a16="http://schemas.microsoft.com/office/drawing/2014/main" id="{7B957E6E-4421-E51E-0196-3DBC806E1E7B}"/>
                  </a:ext>
                </a:extLst>
              </p:cNvPr>
              <p:cNvSpPr/>
              <p:nvPr/>
            </p:nvSpPr>
            <p:spPr>
              <a:xfrm>
                <a:off x="9242017" y="1996038"/>
                <a:ext cx="28115" cy="35372"/>
              </a:xfrm>
              <a:custGeom>
                <a:avLst/>
                <a:gdLst>
                  <a:gd name="connsiteX0" fmla="*/ 24905 w 28115"/>
                  <a:gd name="connsiteY0" fmla="*/ 1083 h 35372"/>
                  <a:gd name="connsiteX1" fmla="*/ 20213 w 28115"/>
                  <a:gd name="connsiteY1" fmla="*/ 2888 h 35372"/>
                  <a:gd name="connsiteX2" fmla="*/ 19491 w 28115"/>
                  <a:gd name="connsiteY2" fmla="*/ 3249 h 35372"/>
                  <a:gd name="connsiteX3" fmla="*/ 8301 w 28115"/>
                  <a:gd name="connsiteY3" fmla="*/ 6858 h 35372"/>
                  <a:gd name="connsiteX4" fmla="*/ 6858 w 28115"/>
                  <a:gd name="connsiteY4" fmla="*/ 7219 h 35372"/>
                  <a:gd name="connsiteX5" fmla="*/ 0 w 28115"/>
                  <a:gd name="connsiteY5" fmla="*/ 34290 h 35372"/>
                  <a:gd name="connsiteX6" fmla="*/ 3248 w 28115"/>
                  <a:gd name="connsiteY6" fmla="*/ 33207 h 35372"/>
                  <a:gd name="connsiteX7" fmla="*/ 6136 w 28115"/>
                  <a:gd name="connsiteY7" fmla="*/ 32124 h 35372"/>
                  <a:gd name="connsiteX8" fmla="*/ 7579 w 28115"/>
                  <a:gd name="connsiteY8" fmla="*/ 35373 h 35372"/>
                  <a:gd name="connsiteX9" fmla="*/ 7579 w 28115"/>
                  <a:gd name="connsiteY9" fmla="*/ 35373 h 35372"/>
                  <a:gd name="connsiteX10" fmla="*/ 6496 w 28115"/>
                  <a:gd name="connsiteY10" fmla="*/ 32124 h 35372"/>
                  <a:gd name="connsiteX11" fmla="*/ 9384 w 28115"/>
                  <a:gd name="connsiteY11" fmla="*/ 31041 h 35372"/>
                  <a:gd name="connsiteX12" fmla="*/ 10828 w 28115"/>
                  <a:gd name="connsiteY12" fmla="*/ 33929 h 35372"/>
                  <a:gd name="connsiteX13" fmla="*/ 9384 w 28115"/>
                  <a:gd name="connsiteY13" fmla="*/ 30681 h 35372"/>
                  <a:gd name="connsiteX14" fmla="*/ 11911 w 28115"/>
                  <a:gd name="connsiteY14" fmla="*/ 29598 h 35372"/>
                  <a:gd name="connsiteX15" fmla="*/ 12633 w 28115"/>
                  <a:gd name="connsiteY15" fmla="*/ 29237 h 35372"/>
                  <a:gd name="connsiteX16" fmla="*/ 15520 w 28115"/>
                  <a:gd name="connsiteY16" fmla="*/ 28154 h 35372"/>
                  <a:gd name="connsiteX17" fmla="*/ 17325 w 28115"/>
                  <a:gd name="connsiteY17" fmla="*/ 31041 h 35372"/>
                  <a:gd name="connsiteX18" fmla="*/ 17325 w 28115"/>
                  <a:gd name="connsiteY18" fmla="*/ 31041 h 35372"/>
                  <a:gd name="connsiteX19" fmla="*/ 15881 w 28115"/>
                  <a:gd name="connsiteY19" fmla="*/ 27793 h 35372"/>
                  <a:gd name="connsiteX20" fmla="*/ 18408 w 28115"/>
                  <a:gd name="connsiteY20" fmla="*/ 26710 h 35372"/>
                  <a:gd name="connsiteX21" fmla="*/ 19130 w 28115"/>
                  <a:gd name="connsiteY21" fmla="*/ 26349 h 35372"/>
                  <a:gd name="connsiteX22" fmla="*/ 21657 w 28115"/>
                  <a:gd name="connsiteY22" fmla="*/ 24905 h 35372"/>
                  <a:gd name="connsiteX23" fmla="*/ 22739 w 28115"/>
                  <a:gd name="connsiteY23" fmla="*/ 24184 h 35372"/>
                  <a:gd name="connsiteX24" fmla="*/ 25266 w 28115"/>
                  <a:gd name="connsiteY24" fmla="*/ 22740 h 35372"/>
                  <a:gd name="connsiteX25" fmla="*/ 27793 w 28115"/>
                  <a:gd name="connsiteY25" fmla="*/ 19491 h 35372"/>
                  <a:gd name="connsiteX26" fmla="*/ 27793 w 28115"/>
                  <a:gd name="connsiteY26" fmla="*/ 17687 h 35372"/>
                  <a:gd name="connsiteX27" fmla="*/ 27071 w 28115"/>
                  <a:gd name="connsiteY27" fmla="*/ 0 h 35372"/>
                  <a:gd name="connsiteX28" fmla="*/ 24905 w 28115"/>
                  <a:gd name="connsiteY28" fmla="*/ 1083 h 3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8115" h="35372">
                    <a:moveTo>
                      <a:pt x="24905" y="1083"/>
                    </a:moveTo>
                    <a:cubicBezTo>
                      <a:pt x="23462" y="1805"/>
                      <a:pt x="21657" y="2166"/>
                      <a:pt x="20213" y="2888"/>
                    </a:cubicBezTo>
                    <a:lnTo>
                      <a:pt x="19491" y="3249"/>
                    </a:lnTo>
                    <a:cubicBezTo>
                      <a:pt x="15881" y="4331"/>
                      <a:pt x="12272" y="5775"/>
                      <a:pt x="8301" y="6858"/>
                    </a:cubicBezTo>
                    <a:cubicBezTo>
                      <a:pt x="7941" y="6858"/>
                      <a:pt x="7579" y="7219"/>
                      <a:pt x="6858" y="7219"/>
                    </a:cubicBezTo>
                    <a:cubicBezTo>
                      <a:pt x="6136" y="16603"/>
                      <a:pt x="3609" y="25988"/>
                      <a:pt x="0" y="34290"/>
                    </a:cubicBezTo>
                    <a:cubicBezTo>
                      <a:pt x="1082" y="33929"/>
                      <a:pt x="2165" y="33568"/>
                      <a:pt x="3248" y="33207"/>
                    </a:cubicBezTo>
                    <a:cubicBezTo>
                      <a:pt x="4331" y="32846"/>
                      <a:pt x="5414" y="32485"/>
                      <a:pt x="6136" y="32124"/>
                    </a:cubicBezTo>
                    <a:lnTo>
                      <a:pt x="7579" y="35373"/>
                    </a:lnTo>
                    <a:lnTo>
                      <a:pt x="7579" y="35373"/>
                    </a:lnTo>
                    <a:lnTo>
                      <a:pt x="6496" y="32124"/>
                    </a:lnTo>
                    <a:cubicBezTo>
                      <a:pt x="7579" y="31763"/>
                      <a:pt x="8301" y="31402"/>
                      <a:pt x="9384" y="31041"/>
                    </a:cubicBezTo>
                    <a:lnTo>
                      <a:pt x="10828" y="33929"/>
                    </a:lnTo>
                    <a:lnTo>
                      <a:pt x="9384" y="30681"/>
                    </a:lnTo>
                    <a:cubicBezTo>
                      <a:pt x="10106" y="30320"/>
                      <a:pt x="11189" y="29959"/>
                      <a:pt x="11911" y="29598"/>
                    </a:cubicBezTo>
                    <a:lnTo>
                      <a:pt x="12633" y="29237"/>
                    </a:lnTo>
                    <a:cubicBezTo>
                      <a:pt x="13715" y="28876"/>
                      <a:pt x="14438" y="28515"/>
                      <a:pt x="15520" y="28154"/>
                    </a:cubicBezTo>
                    <a:lnTo>
                      <a:pt x="17325" y="31041"/>
                    </a:lnTo>
                    <a:lnTo>
                      <a:pt x="17325" y="31041"/>
                    </a:lnTo>
                    <a:lnTo>
                      <a:pt x="15881" y="27793"/>
                    </a:lnTo>
                    <a:cubicBezTo>
                      <a:pt x="16603" y="27432"/>
                      <a:pt x="17325" y="27071"/>
                      <a:pt x="18408" y="26710"/>
                    </a:cubicBezTo>
                    <a:lnTo>
                      <a:pt x="19130" y="26349"/>
                    </a:lnTo>
                    <a:cubicBezTo>
                      <a:pt x="19852" y="25988"/>
                      <a:pt x="20934" y="25266"/>
                      <a:pt x="21657" y="24905"/>
                    </a:cubicBezTo>
                    <a:lnTo>
                      <a:pt x="22739" y="24184"/>
                    </a:lnTo>
                    <a:cubicBezTo>
                      <a:pt x="23462" y="23822"/>
                      <a:pt x="24544" y="23101"/>
                      <a:pt x="25266" y="22740"/>
                    </a:cubicBezTo>
                    <a:cubicBezTo>
                      <a:pt x="27071" y="21296"/>
                      <a:pt x="27793" y="20574"/>
                      <a:pt x="27793" y="19491"/>
                    </a:cubicBezTo>
                    <a:lnTo>
                      <a:pt x="27793" y="17687"/>
                    </a:lnTo>
                    <a:cubicBezTo>
                      <a:pt x="28153" y="11911"/>
                      <a:pt x="28514" y="5775"/>
                      <a:pt x="27071" y="0"/>
                    </a:cubicBezTo>
                    <a:cubicBezTo>
                      <a:pt x="26710" y="361"/>
                      <a:pt x="25988" y="722"/>
                      <a:pt x="24905" y="1083"/>
                    </a:cubicBezTo>
                    <a:close/>
                  </a:path>
                </a:pathLst>
              </a:custGeom>
              <a:solidFill>
                <a:srgbClr val="FFFFFF"/>
              </a:solidFill>
              <a:ln w="3607" cap="flat">
                <a:noFill/>
                <a:prstDash val="solid"/>
                <a:miter/>
              </a:ln>
            </p:spPr>
            <p:txBody>
              <a:bodyPr rtlCol="0" anchor="ctr"/>
              <a:lstStyle/>
              <a:p>
                <a:endParaRPr lang="en-US"/>
              </a:p>
            </p:txBody>
          </p:sp>
          <p:sp>
            <p:nvSpPr>
              <p:cNvPr id="22" name="Freeform 305">
                <a:extLst>
                  <a:ext uri="{FF2B5EF4-FFF2-40B4-BE49-F238E27FC236}">
                    <a16:creationId xmlns:a16="http://schemas.microsoft.com/office/drawing/2014/main" id="{E09A5B65-5EEE-4646-0A7B-29616E18AEFC}"/>
                  </a:ext>
                </a:extLst>
              </p:cNvPr>
              <p:cNvSpPr/>
              <p:nvPr/>
            </p:nvSpPr>
            <p:spPr>
              <a:xfrm>
                <a:off x="8850755" y="1332120"/>
                <a:ext cx="508643" cy="765795"/>
              </a:xfrm>
              <a:custGeom>
                <a:avLst/>
                <a:gdLst>
                  <a:gd name="connsiteX0" fmla="*/ 442876 w 508643"/>
                  <a:gd name="connsiteY0" fmla="*/ 562492 h 765795"/>
                  <a:gd name="connsiteX1" fmla="*/ 457676 w 508643"/>
                  <a:gd name="connsiteY1" fmla="*/ 515930 h 765795"/>
                  <a:gd name="connsiteX2" fmla="*/ 472835 w 508643"/>
                  <a:gd name="connsiteY2" fmla="*/ 459261 h 765795"/>
                  <a:gd name="connsiteX3" fmla="*/ 479332 w 508643"/>
                  <a:gd name="connsiteY3" fmla="*/ 437244 h 765795"/>
                  <a:gd name="connsiteX4" fmla="*/ 484747 w 508643"/>
                  <a:gd name="connsiteY4" fmla="*/ 420279 h 765795"/>
                  <a:gd name="connsiteX5" fmla="*/ 493049 w 508643"/>
                  <a:gd name="connsiteY5" fmla="*/ 385267 h 765795"/>
                  <a:gd name="connsiteX6" fmla="*/ 498102 w 508643"/>
                  <a:gd name="connsiteY6" fmla="*/ 363249 h 765795"/>
                  <a:gd name="connsiteX7" fmla="*/ 506404 w 508643"/>
                  <a:gd name="connsiteY7" fmla="*/ 312356 h 765795"/>
                  <a:gd name="connsiteX8" fmla="*/ 508570 w 508643"/>
                  <a:gd name="connsiteY8" fmla="*/ 263628 h 765795"/>
                  <a:gd name="connsiteX9" fmla="*/ 499185 w 508643"/>
                  <a:gd name="connsiteY9" fmla="*/ 185663 h 765795"/>
                  <a:gd name="connsiteX10" fmla="*/ 460202 w 508643"/>
                  <a:gd name="connsiteY10" fmla="*/ 99036 h 765795"/>
                  <a:gd name="connsiteX11" fmla="*/ 458759 w 508643"/>
                  <a:gd name="connsiteY11" fmla="*/ 96870 h 765795"/>
                  <a:gd name="connsiteX12" fmla="*/ 314740 w 508643"/>
                  <a:gd name="connsiteY12" fmla="*/ 5190 h 765795"/>
                  <a:gd name="connsiteX13" fmla="*/ 215841 w 508643"/>
                  <a:gd name="connsiteY13" fmla="*/ 4829 h 765795"/>
                  <a:gd name="connsiteX14" fmla="*/ 83373 w 508643"/>
                  <a:gd name="connsiteY14" fmla="*/ 60414 h 765795"/>
                  <a:gd name="connsiteX15" fmla="*/ 1077 w 508643"/>
                  <a:gd name="connsiteY15" fmla="*/ 215983 h 765795"/>
                  <a:gd name="connsiteX16" fmla="*/ 25982 w 508643"/>
                  <a:gd name="connsiteY16" fmla="*/ 375883 h 765795"/>
                  <a:gd name="connsiteX17" fmla="*/ 60634 w 508643"/>
                  <a:gd name="connsiteY17" fmla="*/ 439770 h 765795"/>
                  <a:gd name="connsiteX18" fmla="*/ 68574 w 508643"/>
                  <a:gd name="connsiteY18" fmla="*/ 453486 h 765795"/>
                  <a:gd name="connsiteX19" fmla="*/ 92757 w 508643"/>
                  <a:gd name="connsiteY19" fmla="*/ 492468 h 765795"/>
                  <a:gd name="connsiteX20" fmla="*/ 101421 w 508643"/>
                  <a:gd name="connsiteY20" fmla="*/ 504019 h 765795"/>
                  <a:gd name="connsiteX21" fmla="*/ 114414 w 508643"/>
                  <a:gd name="connsiteY21" fmla="*/ 522066 h 765795"/>
                  <a:gd name="connsiteX22" fmla="*/ 179385 w 508643"/>
                  <a:gd name="connsiteY22" fmla="*/ 609416 h 765795"/>
                  <a:gd name="connsiteX23" fmla="*/ 190936 w 508643"/>
                  <a:gd name="connsiteY23" fmla="*/ 624214 h 765795"/>
                  <a:gd name="connsiteX24" fmla="*/ 192379 w 508643"/>
                  <a:gd name="connsiteY24" fmla="*/ 626019 h 765795"/>
                  <a:gd name="connsiteX25" fmla="*/ 203569 w 508643"/>
                  <a:gd name="connsiteY25" fmla="*/ 642623 h 765795"/>
                  <a:gd name="connsiteX26" fmla="*/ 204651 w 508643"/>
                  <a:gd name="connsiteY26" fmla="*/ 645871 h 765795"/>
                  <a:gd name="connsiteX27" fmla="*/ 207179 w 508643"/>
                  <a:gd name="connsiteY27" fmla="*/ 653812 h 765795"/>
                  <a:gd name="connsiteX28" fmla="*/ 218007 w 508643"/>
                  <a:gd name="connsiteY28" fmla="*/ 685575 h 765795"/>
                  <a:gd name="connsiteX29" fmla="*/ 221616 w 508643"/>
                  <a:gd name="connsiteY29" fmla="*/ 696043 h 765795"/>
                  <a:gd name="connsiteX30" fmla="*/ 226669 w 508643"/>
                  <a:gd name="connsiteY30" fmla="*/ 712286 h 765795"/>
                  <a:gd name="connsiteX31" fmla="*/ 234250 w 508643"/>
                  <a:gd name="connsiteY31" fmla="*/ 735386 h 765795"/>
                  <a:gd name="connsiteX32" fmla="*/ 247243 w 508643"/>
                  <a:gd name="connsiteY32" fmla="*/ 750907 h 765795"/>
                  <a:gd name="connsiteX33" fmla="*/ 302468 w 508643"/>
                  <a:gd name="connsiteY33" fmla="*/ 765706 h 765795"/>
                  <a:gd name="connsiteX34" fmla="*/ 344699 w 508643"/>
                  <a:gd name="connsiteY34" fmla="*/ 763540 h 765795"/>
                  <a:gd name="connsiteX35" fmla="*/ 393066 w 508643"/>
                  <a:gd name="connsiteY35" fmla="*/ 750546 h 765795"/>
                  <a:gd name="connsiteX36" fmla="*/ 397398 w 508643"/>
                  <a:gd name="connsiteY36" fmla="*/ 749102 h 765795"/>
                  <a:gd name="connsiteX37" fmla="*/ 415445 w 508643"/>
                  <a:gd name="connsiteY37" fmla="*/ 740439 h 765795"/>
                  <a:gd name="connsiteX38" fmla="*/ 431326 w 508643"/>
                  <a:gd name="connsiteY38" fmla="*/ 715173 h 765795"/>
                  <a:gd name="connsiteX39" fmla="*/ 432409 w 508643"/>
                  <a:gd name="connsiteY39" fmla="*/ 667528 h 765795"/>
                  <a:gd name="connsiteX40" fmla="*/ 431688 w 508643"/>
                  <a:gd name="connsiteY40" fmla="*/ 649841 h 765795"/>
                  <a:gd name="connsiteX41" fmla="*/ 431688 w 508643"/>
                  <a:gd name="connsiteY41" fmla="*/ 638291 h 765795"/>
                  <a:gd name="connsiteX42" fmla="*/ 432048 w 508643"/>
                  <a:gd name="connsiteY42" fmla="*/ 619883 h 765795"/>
                  <a:gd name="connsiteX43" fmla="*/ 442876 w 508643"/>
                  <a:gd name="connsiteY43" fmla="*/ 562492 h 765795"/>
                  <a:gd name="connsiteX44" fmla="*/ 155202 w 508643"/>
                  <a:gd name="connsiteY44" fmla="*/ 558161 h 765795"/>
                  <a:gd name="connsiteX45" fmla="*/ 154119 w 508643"/>
                  <a:gd name="connsiteY45" fmla="*/ 556717 h 765795"/>
                  <a:gd name="connsiteX46" fmla="*/ 151592 w 508643"/>
                  <a:gd name="connsiteY46" fmla="*/ 553469 h 765795"/>
                  <a:gd name="connsiteX47" fmla="*/ 150509 w 508643"/>
                  <a:gd name="connsiteY47" fmla="*/ 552025 h 765795"/>
                  <a:gd name="connsiteX48" fmla="*/ 147261 w 508643"/>
                  <a:gd name="connsiteY48" fmla="*/ 547693 h 765795"/>
                  <a:gd name="connsiteX49" fmla="*/ 146900 w 508643"/>
                  <a:gd name="connsiteY49" fmla="*/ 547333 h 765795"/>
                  <a:gd name="connsiteX50" fmla="*/ 143290 w 508643"/>
                  <a:gd name="connsiteY50" fmla="*/ 542640 h 765795"/>
                  <a:gd name="connsiteX51" fmla="*/ 142568 w 508643"/>
                  <a:gd name="connsiteY51" fmla="*/ 541557 h 765795"/>
                  <a:gd name="connsiteX52" fmla="*/ 139681 w 508643"/>
                  <a:gd name="connsiteY52" fmla="*/ 537587 h 765795"/>
                  <a:gd name="connsiteX53" fmla="*/ 138959 w 508643"/>
                  <a:gd name="connsiteY53" fmla="*/ 536504 h 765795"/>
                  <a:gd name="connsiteX54" fmla="*/ 135711 w 508643"/>
                  <a:gd name="connsiteY54" fmla="*/ 531812 h 765795"/>
                  <a:gd name="connsiteX55" fmla="*/ 135711 w 508643"/>
                  <a:gd name="connsiteY55" fmla="*/ 531812 h 765795"/>
                  <a:gd name="connsiteX56" fmla="*/ 131380 w 508643"/>
                  <a:gd name="connsiteY56" fmla="*/ 525676 h 765795"/>
                  <a:gd name="connsiteX57" fmla="*/ 122356 w 508643"/>
                  <a:gd name="connsiteY57" fmla="*/ 513043 h 765795"/>
                  <a:gd name="connsiteX58" fmla="*/ 121273 w 508643"/>
                  <a:gd name="connsiteY58" fmla="*/ 511238 h 765795"/>
                  <a:gd name="connsiteX59" fmla="*/ 115859 w 508643"/>
                  <a:gd name="connsiteY59" fmla="*/ 503297 h 765795"/>
                  <a:gd name="connsiteX60" fmla="*/ 112971 w 508643"/>
                  <a:gd name="connsiteY60" fmla="*/ 498965 h 765795"/>
                  <a:gd name="connsiteX61" fmla="*/ 98172 w 508643"/>
                  <a:gd name="connsiteY61" fmla="*/ 478753 h 765795"/>
                  <a:gd name="connsiteX62" fmla="*/ 80124 w 508643"/>
                  <a:gd name="connsiteY62" fmla="*/ 449155 h 765795"/>
                  <a:gd name="connsiteX63" fmla="*/ 70379 w 508643"/>
                  <a:gd name="connsiteY63" fmla="*/ 431468 h 765795"/>
                  <a:gd name="connsiteX64" fmla="*/ 34284 w 508643"/>
                  <a:gd name="connsiteY64" fmla="*/ 361805 h 765795"/>
                  <a:gd name="connsiteX65" fmla="*/ 15154 w 508643"/>
                  <a:gd name="connsiteY65" fmla="*/ 287089 h 765795"/>
                  <a:gd name="connsiteX66" fmla="*/ 31036 w 508643"/>
                  <a:gd name="connsiteY66" fmla="*/ 153539 h 765795"/>
                  <a:gd name="connsiteX67" fmla="*/ 33924 w 508643"/>
                  <a:gd name="connsiteY67" fmla="*/ 146681 h 765795"/>
                  <a:gd name="connsiteX68" fmla="*/ 83012 w 508643"/>
                  <a:gd name="connsiteY68" fmla="*/ 77379 h 765795"/>
                  <a:gd name="connsiteX69" fmla="*/ 198877 w 508643"/>
                  <a:gd name="connsiteY69" fmla="*/ 21793 h 765795"/>
                  <a:gd name="connsiteX70" fmla="*/ 227752 w 508643"/>
                  <a:gd name="connsiteY70" fmla="*/ 16379 h 765795"/>
                  <a:gd name="connsiteX71" fmla="*/ 236776 w 508643"/>
                  <a:gd name="connsiteY71" fmla="*/ 15296 h 765795"/>
                  <a:gd name="connsiteX72" fmla="*/ 237136 w 508643"/>
                  <a:gd name="connsiteY72" fmla="*/ 15296 h 765795"/>
                  <a:gd name="connsiteX73" fmla="*/ 246160 w 508643"/>
                  <a:gd name="connsiteY73" fmla="*/ 14213 h 765795"/>
                  <a:gd name="connsiteX74" fmla="*/ 246521 w 508643"/>
                  <a:gd name="connsiteY74" fmla="*/ 14213 h 765795"/>
                  <a:gd name="connsiteX75" fmla="*/ 255184 w 508643"/>
                  <a:gd name="connsiteY75" fmla="*/ 13491 h 765795"/>
                  <a:gd name="connsiteX76" fmla="*/ 255906 w 508643"/>
                  <a:gd name="connsiteY76" fmla="*/ 13491 h 765795"/>
                  <a:gd name="connsiteX77" fmla="*/ 264569 w 508643"/>
                  <a:gd name="connsiteY77" fmla="*/ 13130 h 765795"/>
                  <a:gd name="connsiteX78" fmla="*/ 265291 w 508643"/>
                  <a:gd name="connsiteY78" fmla="*/ 13130 h 765795"/>
                  <a:gd name="connsiteX79" fmla="*/ 265652 w 508643"/>
                  <a:gd name="connsiteY79" fmla="*/ 13130 h 765795"/>
                  <a:gd name="connsiteX80" fmla="*/ 269261 w 508643"/>
                  <a:gd name="connsiteY80" fmla="*/ 13130 h 765795"/>
                  <a:gd name="connsiteX81" fmla="*/ 269622 w 508643"/>
                  <a:gd name="connsiteY81" fmla="*/ 13130 h 765795"/>
                  <a:gd name="connsiteX82" fmla="*/ 273954 w 508643"/>
                  <a:gd name="connsiteY82" fmla="*/ 13130 h 765795"/>
                  <a:gd name="connsiteX83" fmla="*/ 274675 w 508643"/>
                  <a:gd name="connsiteY83" fmla="*/ 13130 h 765795"/>
                  <a:gd name="connsiteX84" fmla="*/ 278285 w 508643"/>
                  <a:gd name="connsiteY84" fmla="*/ 13130 h 765795"/>
                  <a:gd name="connsiteX85" fmla="*/ 279007 w 508643"/>
                  <a:gd name="connsiteY85" fmla="*/ 13130 h 765795"/>
                  <a:gd name="connsiteX86" fmla="*/ 283338 w 508643"/>
                  <a:gd name="connsiteY86" fmla="*/ 13491 h 765795"/>
                  <a:gd name="connsiteX87" fmla="*/ 284060 w 508643"/>
                  <a:gd name="connsiteY87" fmla="*/ 13491 h 765795"/>
                  <a:gd name="connsiteX88" fmla="*/ 287669 w 508643"/>
                  <a:gd name="connsiteY88" fmla="*/ 13852 h 765795"/>
                  <a:gd name="connsiteX89" fmla="*/ 288752 w 508643"/>
                  <a:gd name="connsiteY89" fmla="*/ 13852 h 765795"/>
                  <a:gd name="connsiteX90" fmla="*/ 293083 w 508643"/>
                  <a:gd name="connsiteY90" fmla="*/ 14213 h 765795"/>
                  <a:gd name="connsiteX91" fmla="*/ 293445 w 508643"/>
                  <a:gd name="connsiteY91" fmla="*/ 14213 h 765795"/>
                  <a:gd name="connsiteX92" fmla="*/ 297415 w 508643"/>
                  <a:gd name="connsiteY92" fmla="*/ 14574 h 765795"/>
                  <a:gd name="connsiteX93" fmla="*/ 298497 w 508643"/>
                  <a:gd name="connsiteY93" fmla="*/ 14574 h 765795"/>
                  <a:gd name="connsiteX94" fmla="*/ 302830 w 508643"/>
                  <a:gd name="connsiteY94" fmla="*/ 15296 h 765795"/>
                  <a:gd name="connsiteX95" fmla="*/ 307882 w 508643"/>
                  <a:gd name="connsiteY95" fmla="*/ 16379 h 765795"/>
                  <a:gd name="connsiteX96" fmla="*/ 325569 w 508643"/>
                  <a:gd name="connsiteY96" fmla="*/ 21071 h 765795"/>
                  <a:gd name="connsiteX97" fmla="*/ 330622 w 508643"/>
                  <a:gd name="connsiteY97" fmla="*/ 22515 h 765795"/>
                  <a:gd name="connsiteX98" fmla="*/ 343255 w 508643"/>
                  <a:gd name="connsiteY98" fmla="*/ 25764 h 765795"/>
                  <a:gd name="connsiteX99" fmla="*/ 398841 w 508643"/>
                  <a:gd name="connsiteY99" fmla="*/ 52474 h 765795"/>
                  <a:gd name="connsiteX100" fmla="*/ 401007 w 508643"/>
                  <a:gd name="connsiteY100" fmla="*/ 53917 h 765795"/>
                  <a:gd name="connsiteX101" fmla="*/ 404977 w 508643"/>
                  <a:gd name="connsiteY101" fmla="*/ 57166 h 765795"/>
                  <a:gd name="connsiteX102" fmla="*/ 410752 w 508643"/>
                  <a:gd name="connsiteY102" fmla="*/ 61858 h 765795"/>
                  <a:gd name="connsiteX103" fmla="*/ 414362 w 508643"/>
                  <a:gd name="connsiteY103" fmla="*/ 65107 h 765795"/>
                  <a:gd name="connsiteX104" fmla="*/ 417971 w 508643"/>
                  <a:gd name="connsiteY104" fmla="*/ 68355 h 765795"/>
                  <a:gd name="connsiteX105" fmla="*/ 424469 w 508643"/>
                  <a:gd name="connsiteY105" fmla="*/ 74852 h 765795"/>
                  <a:gd name="connsiteX106" fmla="*/ 427717 w 508643"/>
                  <a:gd name="connsiteY106" fmla="*/ 78101 h 765795"/>
                  <a:gd name="connsiteX107" fmla="*/ 429161 w 508643"/>
                  <a:gd name="connsiteY107" fmla="*/ 79545 h 765795"/>
                  <a:gd name="connsiteX108" fmla="*/ 433492 w 508643"/>
                  <a:gd name="connsiteY108" fmla="*/ 84237 h 765795"/>
                  <a:gd name="connsiteX109" fmla="*/ 456232 w 508643"/>
                  <a:gd name="connsiteY109" fmla="*/ 114557 h 765795"/>
                  <a:gd name="connsiteX110" fmla="*/ 491966 w 508643"/>
                  <a:gd name="connsiteY110" fmla="*/ 209486 h 765795"/>
                  <a:gd name="connsiteX111" fmla="*/ 493049 w 508643"/>
                  <a:gd name="connsiteY111" fmla="*/ 322823 h 765795"/>
                  <a:gd name="connsiteX112" fmla="*/ 483664 w 508643"/>
                  <a:gd name="connsiteY112" fmla="*/ 373356 h 765795"/>
                  <a:gd name="connsiteX113" fmla="*/ 478971 w 508643"/>
                  <a:gd name="connsiteY113" fmla="*/ 395735 h 765795"/>
                  <a:gd name="connsiteX114" fmla="*/ 473197 w 508643"/>
                  <a:gd name="connsiteY114" fmla="*/ 416309 h 765795"/>
                  <a:gd name="connsiteX115" fmla="*/ 471392 w 508643"/>
                  <a:gd name="connsiteY115" fmla="*/ 422084 h 765795"/>
                  <a:gd name="connsiteX116" fmla="*/ 458397 w 508643"/>
                  <a:gd name="connsiteY116" fmla="*/ 468285 h 765795"/>
                  <a:gd name="connsiteX117" fmla="*/ 445042 w 508643"/>
                  <a:gd name="connsiteY117" fmla="*/ 515930 h 765795"/>
                  <a:gd name="connsiteX118" fmla="*/ 427356 w 508643"/>
                  <a:gd name="connsiteY118" fmla="*/ 571877 h 765795"/>
                  <a:gd name="connsiteX119" fmla="*/ 426634 w 508643"/>
                  <a:gd name="connsiteY119" fmla="*/ 573682 h 765795"/>
                  <a:gd name="connsiteX120" fmla="*/ 424469 w 508643"/>
                  <a:gd name="connsiteY120" fmla="*/ 580540 h 765795"/>
                  <a:gd name="connsiteX121" fmla="*/ 422664 w 508643"/>
                  <a:gd name="connsiteY121" fmla="*/ 588841 h 765795"/>
                  <a:gd name="connsiteX122" fmla="*/ 420498 w 508643"/>
                  <a:gd name="connsiteY122" fmla="*/ 600753 h 765795"/>
                  <a:gd name="connsiteX123" fmla="*/ 419776 w 508643"/>
                  <a:gd name="connsiteY123" fmla="*/ 602557 h 765795"/>
                  <a:gd name="connsiteX124" fmla="*/ 419054 w 508643"/>
                  <a:gd name="connsiteY124" fmla="*/ 604362 h 765795"/>
                  <a:gd name="connsiteX125" fmla="*/ 394871 w 508643"/>
                  <a:gd name="connsiteY125" fmla="*/ 619522 h 765795"/>
                  <a:gd name="connsiteX126" fmla="*/ 343977 w 508643"/>
                  <a:gd name="connsiteY126" fmla="*/ 633238 h 765795"/>
                  <a:gd name="connsiteX127" fmla="*/ 338563 w 508643"/>
                  <a:gd name="connsiteY127" fmla="*/ 634321 h 765795"/>
                  <a:gd name="connsiteX128" fmla="*/ 279368 w 508643"/>
                  <a:gd name="connsiteY128" fmla="*/ 641179 h 765795"/>
                  <a:gd name="connsiteX129" fmla="*/ 215119 w 508643"/>
                  <a:gd name="connsiteY129" fmla="*/ 629268 h 765795"/>
                  <a:gd name="connsiteX130" fmla="*/ 212593 w 508643"/>
                  <a:gd name="connsiteY130" fmla="*/ 627463 h 765795"/>
                  <a:gd name="connsiteX131" fmla="*/ 171805 w 508643"/>
                  <a:gd name="connsiteY131" fmla="*/ 576208 h 765795"/>
                  <a:gd name="connsiteX132" fmla="*/ 159894 w 508643"/>
                  <a:gd name="connsiteY132" fmla="*/ 560327 h 765795"/>
                  <a:gd name="connsiteX133" fmla="*/ 155202 w 508643"/>
                  <a:gd name="connsiteY133" fmla="*/ 558161 h 765795"/>
                  <a:gd name="connsiteX134" fmla="*/ 419415 w 508643"/>
                  <a:gd name="connsiteY134" fmla="*/ 681605 h 765795"/>
                  <a:gd name="connsiteX135" fmla="*/ 419415 w 508643"/>
                  <a:gd name="connsiteY135" fmla="*/ 683410 h 765795"/>
                  <a:gd name="connsiteX136" fmla="*/ 416888 w 508643"/>
                  <a:gd name="connsiteY136" fmla="*/ 686658 h 765795"/>
                  <a:gd name="connsiteX137" fmla="*/ 414362 w 508643"/>
                  <a:gd name="connsiteY137" fmla="*/ 688102 h 765795"/>
                  <a:gd name="connsiteX138" fmla="*/ 413279 w 508643"/>
                  <a:gd name="connsiteY138" fmla="*/ 688824 h 765795"/>
                  <a:gd name="connsiteX139" fmla="*/ 410752 w 508643"/>
                  <a:gd name="connsiteY139" fmla="*/ 690268 h 765795"/>
                  <a:gd name="connsiteX140" fmla="*/ 410031 w 508643"/>
                  <a:gd name="connsiteY140" fmla="*/ 690629 h 765795"/>
                  <a:gd name="connsiteX141" fmla="*/ 407504 w 508643"/>
                  <a:gd name="connsiteY141" fmla="*/ 691711 h 765795"/>
                  <a:gd name="connsiteX142" fmla="*/ 408948 w 508643"/>
                  <a:gd name="connsiteY142" fmla="*/ 694960 h 765795"/>
                  <a:gd name="connsiteX143" fmla="*/ 408948 w 508643"/>
                  <a:gd name="connsiteY143" fmla="*/ 694960 h 765795"/>
                  <a:gd name="connsiteX144" fmla="*/ 407143 w 508643"/>
                  <a:gd name="connsiteY144" fmla="*/ 692072 h 765795"/>
                  <a:gd name="connsiteX145" fmla="*/ 404255 w 508643"/>
                  <a:gd name="connsiteY145" fmla="*/ 693155 h 765795"/>
                  <a:gd name="connsiteX146" fmla="*/ 403534 w 508643"/>
                  <a:gd name="connsiteY146" fmla="*/ 693516 h 765795"/>
                  <a:gd name="connsiteX147" fmla="*/ 401007 w 508643"/>
                  <a:gd name="connsiteY147" fmla="*/ 694599 h 765795"/>
                  <a:gd name="connsiteX148" fmla="*/ 402451 w 508643"/>
                  <a:gd name="connsiteY148" fmla="*/ 697848 h 765795"/>
                  <a:gd name="connsiteX149" fmla="*/ 401007 w 508643"/>
                  <a:gd name="connsiteY149" fmla="*/ 694960 h 765795"/>
                  <a:gd name="connsiteX150" fmla="*/ 398119 w 508643"/>
                  <a:gd name="connsiteY150" fmla="*/ 696043 h 765795"/>
                  <a:gd name="connsiteX151" fmla="*/ 399202 w 508643"/>
                  <a:gd name="connsiteY151" fmla="*/ 699291 h 765795"/>
                  <a:gd name="connsiteX152" fmla="*/ 399202 w 508643"/>
                  <a:gd name="connsiteY152" fmla="*/ 699291 h 765795"/>
                  <a:gd name="connsiteX153" fmla="*/ 397758 w 508643"/>
                  <a:gd name="connsiteY153" fmla="*/ 696043 h 765795"/>
                  <a:gd name="connsiteX154" fmla="*/ 394871 w 508643"/>
                  <a:gd name="connsiteY154" fmla="*/ 697126 h 765795"/>
                  <a:gd name="connsiteX155" fmla="*/ 391622 w 508643"/>
                  <a:gd name="connsiteY155" fmla="*/ 698208 h 765795"/>
                  <a:gd name="connsiteX156" fmla="*/ 391262 w 508643"/>
                  <a:gd name="connsiteY156" fmla="*/ 698208 h 765795"/>
                  <a:gd name="connsiteX157" fmla="*/ 388374 w 508643"/>
                  <a:gd name="connsiteY157" fmla="*/ 698930 h 765795"/>
                  <a:gd name="connsiteX158" fmla="*/ 378629 w 508643"/>
                  <a:gd name="connsiteY158" fmla="*/ 701818 h 765795"/>
                  <a:gd name="connsiteX159" fmla="*/ 259155 w 508643"/>
                  <a:gd name="connsiteY159" fmla="*/ 713007 h 765795"/>
                  <a:gd name="connsiteX160" fmla="*/ 255545 w 508643"/>
                  <a:gd name="connsiteY160" fmla="*/ 712286 h 765795"/>
                  <a:gd name="connsiteX161" fmla="*/ 254462 w 508643"/>
                  <a:gd name="connsiteY161" fmla="*/ 711924 h 765795"/>
                  <a:gd name="connsiteX162" fmla="*/ 251936 w 508643"/>
                  <a:gd name="connsiteY162" fmla="*/ 711564 h 765795"/>
                  <a:gd name="connsiteX163" fmla="*/ 251214 w 508643"/>
                  <a:gd name="connsiteY163" fmla="*/ 711564 h 765795"/>
                  <a:gd name="connsiteX164" fmla="*/ 241829 w 508643"/>
                  <a:gd name="connsiteY164" fmla="*/ 708315 h 765795"/>
                  <a:gd name="connsiteX165" fmla="*/ 241469 w 508643"/>
                  <a:gd name="connsiteY165" fmla="*/ 707954 h 765795"/>
                  <a:gd name="connsiteX166" fmla="*/ 239664 w 508643"/>
                  <a:gd name="connsiteY166" fmla="*/ 705788 h 765795"/>
                  <a:gd name="connsiteX167" fmla="*/ 237859 w 508643"/>
                  <a:gd name="connsiteY167" fmla="*/ 702540 h 765795"/>
                  <a:gd name="connsiteX168" fmla="*/ 237136 w 508643"/>
                  <a:gd name="connsiteY168" fmla="*/ 701096 h 765795"/>
                  <a:gd name="connsiteX169" fmla="*/ 236054 w 508643"/>
                  <a:gd name="connsiteY169" fmla="*/ 698569 h 765795"/>
                  <a:gd name="connsiteX170" fmla="*/ 234610 w 508643"/>
                  <a:gd name="connsiteY170" fmla="*/ 694599 h 765795"/>
                  <a:gd name="connsiteX171" fmla="*/ 233888 w 508643"/>
                  <a:gd name="connsiteY171" fmla="*/ 692794 h 765795"/>
                  <a:gd name="connsiteX172" fmla="*/ 233167 w 508643"/>
                  <a:gd name="connsiteY172" fmla="*/ 691350 h 765795"/>
                  <a:gd name="connsiteX173" fmla="*/ 231722 w 508643"/>
                  <a:gd name="connsiteY173" fmla="*/ 687019 h 765795"/>
                  <a:gd name="connsiteX174" fmla="*/ 234610 w 508643"/>
                  <a:gd name="connsiteY174" fmla="*/ 687380 h 765795"/>
                  <a:gd name="connsiteX175" fmla="*/ 237498 w 508643"/>
                  <a:gd name="connsiteY175" fmla="*/ 687741 h 765795"/>
                  <a:gd name="connsiteX176" fmla="*/ 398119 w 508643"/>
                  <a:gd name="connsiteY176" fmla="*/ 670777 h 765795"/>
                  <a:gd name="connsiteX177" fmla="*/ 399563 w 508643"/>
                  <a:gd name="connsiteY177" fmla="*/ 670416 h 765795"/>
                  <a:gd name="connsiteX178" fmla="*/ 410752 w 508643"/>
                  <a:gd name="connsiteY178" fmla="*/ 666806 h 765795"/>
                  <a:gd name="connsiteX179" fmla="*/ 411474 w 508643"/>
                  <a:gd name="connsiteY179" fmla="*/ 666445 h 765795"/>
                  <a:gd name="connsiteX180" fmla="*/ 416167 w 508643"/>
                  <a:gd name="connsiteY180" fmla="*/ 664640 h 765795"/>
                  <a:gd name="connsiteX181" fmla="*/ 418333 w 508643"/>
                  <a:gd name="connsiteY181" fmla="*/ 663918 h 765795"/>
                  <a:gd name="connsiteX182" fmla="*/ 419415 w 508643"/>
                  <a:gd name="connsiteY182" fmla="*/ 681605 h 765795"/>
                  <a:gd name="connsiteX183" fmla="*/ 218367 w 508643"/>
                  <a:gd name="connsiteY183" fmla="*/ 657421 h 765795"/>
                  <a:gd name="connsiteX184" fmla="*/ 218367 w 508643"/>
                  <a:gd name="connsiteY184" fmla="*/ 657421 h 765795"/>
                  <a:gd name="connsiteX185" fmla="*/ 218367 w 508643"/>
                  <a:gd name="connsiteY185" fmla="*/ 657421 h 765795"/>
                  <a:gd name="connsiteX186" fmla="*/ 218367 w 508643"/>
                  <a:gd name="connsiteY186" fmla="*/ 657421 h 765795"/>
                  <a:gd name="connsiteX187" fmla="*/ 244355 w 508643"/>
                  <a:gd name="connsiteY187" fmla="*/ 723475 h 765795"/>
                  <a:gd name="connsiteX188" fmla="*/ 246883 w 508643"/>
                  <a:gd name="connsiteY188" fmla="*/ 724197 h 765795"/>
                  <a:gd name="connsiteX189" fmla="*/ 250131 w 508643"/>
                  <a:gd name="connsiteY189" fmla="*/ 725280 h 765795"/>
                  <a:gd name="connsiteX190" fmla="*/ 254462 w 508643"/>
                  <a:gd name="connsiteY190" fmla="*/ 726362 h 765795"/>
                  <a:gd name="connsiteX191" fmla="*/ 254823 w 508643"/>
                  <a:gd name="connsiteY191" fmla="*/ 726362 h 765795"/>
                  <a:gd name="connsiteX192" fmla="*/ 259155 w 508643"/>
                  <a:gd name="connsiteY192" fmla="*/ 727084 h 765795"/>
                  <a:gd name="connsiteX193" fmla="*/ 263847 w 508643"/>
                  <a:gd name="connsiteY193" fmla="*/ 727806 h 765795"/>
                  <a:gd name="connsiteX194" fmla="*/ 268178 w 508643"/>
                  <a:gd name="connsiteY194" fmla="*/ 728167 h 765795"/>
                  <a:gd name="connsiteX195" fmla="*/ 274675 w 508643"/>
                  <a:gd name="connsiteY195" fmla="*/ 728528 h 765795"/>
                  <a:gd name="connsiteX196" fmla="*/ 334592 w 508643"/>
                  <a:gd name="connsiteY196" fmla="*/ 725280 h 765795"/>
                  <a:gd name="connsiteX197" fmla="*/ 340368 w 508643"/>
                  <a:gd name="connsiteY197" fmla="*/ 724558 h 765795"/>
                  <a:gd name="connsiteX198" fmla="*/ 380794 w 508643"/>
                  <a:gd name="connsiteY198" fmla="*/ 715895 h 765795"/>
                  <a:gd name="connsiteX199" fmla="*/ 385486 w 508643"/>
                  <a:gd name="connsiteY199" fmla="*/ 714451 h 765795"/>
                  <a:gd name="connsiteX200" fmla="*/ 400285 w 508643"/>
                  <a:gd name="connsiteY200" fmla="*/ 709037 h 765795"/>
                  <a:gd name="connsiteX201" fmla="*/ 400646 w 508643"/>
                  <a:gd name="connsiteY201" fmla="*/ 708676 h 765795"/>
                  <a:gd name="connsiteX202" fmla="*/ 403534 w 508643"/>
                  <a:gd name="connsiteY202" fmla="*/ 707593 h 765795"/>
                  <a:gd name="connsiteX203" fmla="*/ 411474 w 508643"/>
                  <a:gd name="connsiteY203" fmla="*/ 704345 h 765795"/>
                  <a:gd name="connsiteX204" fmla="*/ 415445 w 508643"/>
                  <a:gd name="connsiteY204" fmla="*/ 702540 h 765795"/>
                  <a:gd name="connsiteX205" fmla="*/ 417610 w 508643"/>
                  <a:gd name="connsiteY205" fmla="*/ 701457 h 765795"/>
                  <a:gd name="connsiteX206" fmla="*/ 418693 w 508643"/>
                  <a:gd name="connsiteY206" fmla="*/ 701096 h 765795"/>
                  <a:gd name="connsiteX207" fmla="*/ 419415 w 508643"/>
                  <a:gd name="connsiteY207" fmla="*/ 700735 h 765795"/>
                  <a:gd name="connsiteX208" fmla="*/ 419776 w 508643"/>
                  <a:gd name="connsiteY208" fmla="*/ 700735 h 765795"/>
                  <a:gd name="connsiteX209" fmla="*/ 419776 w 508643"/>
                  <a:gd name="connsiteY209" fmla="*/ 700735 h 765795"/>
                  <a:gd name="connsiteX210" fmla="*/ 417250 w 508643"/>
                  <a:gd name="connsiteY210" fmla="*/ 711564 h 765795"/>
                  <a:gd name="connsiteX211" fmla="*/ 416167 w 508643"/>
                  <a:gd name="connsiteY211" fmla="*/ 715534 h 765795"/>
                  <a:gd name="connsiteX212" fmla="*/ 414362 w 508643"/>
                  <a:gd name="connsiteY212" fmla="*/ 722753 h 765795"/>
                  <a:gd name="connsiteX213" fmla="*/ 407865 w 508643"/>
                  <a:gd name="connsiteY213" fmla="*/ 728889 h 765795"/>
                  <a:gd name="connsiteX214" fmla="*/ 407504 w 508643"/>
                  <a:gd name="connsiteY214" fmla="*/ 729250 h 765795"/>
                  <a:gd name="connsiteX215" fmla="*/ 297776 w 508643"/>
                  <a:gd name="connsiteY215" fmla="*/ 752351 h 765795"/>
                  <a:gd name="connsiteX216" fmla="*/ 259516 w 508643"/>
                  <a:gd name="connsiteY216" fmla="*/ 742244 h 765795"/>
                  <a:gd name="connsiteX217" fmla="*/ 244355 w 508643"/>
                  <a:gd name="connsiteY217" fmla="*/ 723475 h 765795"/>
                  <a:gd name="connsiteX218" fmla="*/ 418693 w 508643"/>
                  <a:gd name="connsiteY218" fmla="*/ 643344 h 765795"/>
                  <a:gd name="connsiteX219" fmla="*/ 418693 w 508643"/>
                  <a:gd name="connsiteY219" fmla="*/ 643344 h 765795"/>
                  <a:gd name="connsiteX220" fmla="*/ 418693 w 508643"/>
                  <a:gd name="connsiteY220" fmla="*/ 644066 h 765795"/>
                  <a:gd name="connsiteX221" fmla="*/ 417250 w 508643"/>
                  <a:gd name="connsiteY221" fmla="*/ 647676 h 765795"/>
                  <a:gd name="connsiteX222" fmla="*/ 416888 w 508643"/>
                  <a:gd name="connsiteY222" fmla="*/ 648037 h 765795"/>
                  <a:gd name="connsiteX223" fmla="*/ 414362 w 508643"/>
                  <a:gd name="connsiteY223" fmla="*/ 650203 h 765795"/>
                  <a:gd name="connsiteX224" fmla="*/ 412196 w 508643"/>
                  <a:gd name="connsiteY224" fmla="*/ 651285 h 765795"/>
                  <a:gd name="connsiteX225" fmla="*/ 398481 w 508643"/>
                  <a:gd name="connsiteY225" fmla="*/ 655978 h 765795"/>
                  <a:gd name="connsiteX226" fmla="*/ 397398 w 508643"/>
                  <a:gd name="connsiteY226" fmla="*/ 656339 h 765795"/>
                  <a:gd name="connsiteX227" fmla="*/ 301747 w 508643"/>
                  <a:gd name="connsiteY227" fmla="*/ 674386 h 765795"/>
                  <a:gd name="connsiteX228" fmla="*/ 301385 w 508643"/>
                  <a:gd name="connsiteY228" fmla="*/ 674386 h 765795"/>
                  <a:gd name="connsiteX229" fmla="*/ 243995 w 508643"/>
                  <a:gd name="connsiteY229" fmla="*/ 674386 h 765795"/>
                  <a:gd name="connsiteX230" fmla="*/ 239302 w 508643"/>
                  <a:gd name="connsiteY230" fmla="*/ 674025 h 765795"/>
                  <a:gd name="connsiteX231" fmla="*/ 230279 w 508643"/>
                  <a:gd name="connsiteY231" fmla="*/ 671859 h 765795"/>
                  <a:gd name="connsiteX232" fmla="*/ 230279 w 508643"/>
                  <a:gd name="connsiteY232" fmla="*/ 671859 h 765795"/>
                  <a:gd name="connsiteX233" fmla="*/ 229196 w 508643"/>
                  <a:gd name="connsiteY233" fmla="*/ 671137 h 765795"/>
                  <a:gd name="connsiteX234" fmla="*/ 228113 w 508643"/>
                  <a:gd name="connsiteY234" fmla="*/ 670416 h 765795"/>
                  <a:gd name="connsiteX235" fmla="*/ 226308 w 508643"/>
                  <a:gd name="connsiteY235" fmla="*/ 668611 h 765795"/>
                  <a:gd name="connsiteX236" fmla="*/ 225948 w 508643"/>
                  <a:gd name="connsiteY236" fmla="*/ 668250 h 765795"/>
                  <a:gd name="connsiteX237" fmla="*/ 225226 w 508643"/>
                  <a:gd name="connsiteY237" fmla="*/ 667528 h 765795"/>
                  <a:gd name="connsiteX238" fmla="*/ 224865 w 508643"/>
                  <a:gd name="connsiteY238" fmla="*/ 666806 h 765795"/>
                  <a:gd name="connsiteX239" fmla="*/ 224503 w 508643"/>
                  <a:gd name="connsiteY239" fmla="*/ 666084 h 765795"/>
                  <a:gd name="connsiteX240" fmla="*/ 224143 w 508643"/>
                  <a:gd name="connsiteY240" fmla="*/ 665362 h 765795"/>
                  <a:gd name="connsiteX241" fmla="*/ 224143 w 508643"/>
                  <a:gd name="connsiteY241" fmla="*/ 665001 h 765795"/>
                  <a:gd name="connsiteX242" fmla="*/ 223782 w 508643"/>
                  <a:gd name="connsiteY242" fmla="*/ 663918 h 765795"/>
                  <a:gd name="connsiteX243" fmla="*/ 223782 w 508643"/>
                  <a:gd name="connsiteY243" fmla="*/ 663558 h 765795"/>
                  <a:gd name="connsiteX244" fmla="*/ 223421 w 508643"/>
                  <a:gd name="connsiteY244" fmla="*/ 662475 h 765795"/>
                  <a:gd name="connsiteX245" fmla="*/ 223421 w 508643"/>
                  <a:gd name="connsiteY245" fmla="*/ 662114 h 765795"/>
                  <a:gd name="connsiteX246" fmla="*/ 223060 w 508643"/>
                  <a:gd name="connsiteY246" fmla="*/ 660670 h 765795"/>
                  <a:gd name="connsiteX247" fmla="*/ 223060 w 508643"/>
                  <a:gd name="connsiteY247" fmla="*/ 660309 h 765795"/>
                  <a:gd name="connsiteX248" fmla="*/ 222699 w 508643"/>
                  <a:gd name="connsiteY248" fmla="*/ 658504 h 765795"/>
                  <a:gd name="connsiteX249" fmla="*/ 222338 w 508643"/>
                  <a:gd name="connsiteY249" fmla="*/ 657421 h 765795"/>
                  <a:gd name="connsiteX250" fmla="*/ 222338 w 508643"/>
                  <a:gd name="connsiteY250" fmla="*/ 657060 h 765795"/>
                  <a:gd name="connsiteX251" fmla="*/ 221977 w 508643"/>
                  <a:gd name="connsiteY251" fmla="*/ 656339 h 765795"/>
                  <a:gd name="connsiteX252" fmla="*/ 221616 w 508643"/>
                  <a:gd name="connsiteY252" fmla="*/ 655256 h 765795"/>
                  <a:gd name="connsiteX253" fmla="*/ 220894 w 508643"/>
                  <a:gd name="connsiteY253" fmla="*/ 652729 h 765795"/>
                  <a:gd name="connsiteX254" fmla="*/ 219450 w 508643"/>
                  <a:gd name="connsiteY254" fmla="*/ 648398 h 765795"/>
                  <a:gd name="connsiteX255" fmla="*/ 219450 w 508643"/>
                  <a:gd name="connsiteY255" fmla="*/ 648037 h 765795"/>
                  <a:gd name="connsiteX256" fmla="*/ 246160 w 508643"/>
                  <a:gd name="connsiteY256" fmla="*/ 654895 h 765795"/>
                  <a:gd name="connsiteX257" fmla="*/ 247965 w 508643"/>
                  <a:gd name="connsiteY257" fmla="*/ 655256 h 765795"/>
                  <a:gd name="connsiteX258" fmla="*/ 307161 w 508643"/>
                  <a:gd name="connsiteY258" fmla="*/ 653812 h 765795"/>
                  <a:gd name="connsiteX259" fmla="*/ 317267 w 508643"/>
                  <a:gd name="connsiteY259" fmla="*/ 652368 h 765795"/>
                  <a:gd name="connsiteX260" fmla="*/ 385847 w 508643"/>
                  <a:gd name="connsiteY260" fmla="*/ 637569 h 765795"/>
                  <a:gd name="connsiteX261" fmla="*/ 388013 w 508643"/>
                  <a:gd name="connsiteY261" fmla="*/ 636847 h 765795"/>
                  <a:gd name="connsiteX262" fmla="*/ 397036 w 508643"/>
                  <a:gd name="connsiteY262" fmla="*/ 633599 h 765795"/>
                  <a:gd name="connsiteX263" fmla="*/ 397758 w 508643"/>
                  <a:gd name="connsiteY263" fmla="*/ 633238 h 765795"/>
                  <a:gd name="connsiteX264" fmla="*/ 400646 w 508643"/>
                  <a:gd name="connsiteY264" fmla="*/ 632155 h 765795"/>
                  <a:gd name="connsiteX265" fmla="*/ 406060 w 508643"/>
                  <a:gd name="connsiteY265" fmla="*/ 629628 h 765795"/>
                  <a:gd name="connsiteX266" fmla="*/ 406421 w 508643"/>
                  <a:gd name="connsiteY266" fmla="*/ 629268 h 765795"/>
                  <a:gd name="connsiteX267" fmla="*/ 408948 w 508643"/>
                  <a:gd name="connsiteY267" fmla="*/ 628185 h 765795"/>
                  <a:gd name="connsiteX268" fmla="*/ 409309 w 508643"/>
                  <a:gd name="connsiteY268" fmla="*/ 627824 h 765795"/>
                  <a:gd name="connsiteX269" fmla="*/ 414362 w 508643"/>
                  <a:gd name="connsiteY269" fmla="*/ 624936 h 765795"/>
                  <a:gd name="connsiteX270" fmla="*/ 415084 w 508643"/>
                  <a:gd name="connsiteY270" fmla="*/ 624575 h 765795"/>
                  <a:gd name="connsiteX271" fmla="*/ 417250 w 508643"/>
                  <a:gd name="connsiteY271" fmla="*/ 623492 h 765795"/>
                  <a:gd name="connsiteX272" fmla="*/ 417971 w 508643"/>
                  <a:gd name="connsiteY272" fmla="*/ 623131 h 765795"/>
                  <a:gd name="connsiteX273" fmla="*/ 419415 w 508643"/>
                  <a:gd name="connsiteY273" fmla="*/ 622049 h 765795"/>
                  <a:gd name="connsiteX274" fmla="*/ 419415 w 508643"/>
                  <a:gd name="connsiteY274" fmla="*/ 624575 h 765795"/>
                  <a:gd name="connsiteX275" fmla="*/ 418693 w 508643"/>
                  <a:gd name="connsiteY275" fmla="*/ 643344 h 765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Lst>
                <a:rect l="l" t="t" r="r" b="b"/>
                <a:pathLst>
                  <a:path w="508643" h="765795">
                    <a:moveTo>
                      <a:pt x="442876" y="562492"/>
                    </a:moveTo>
                    <a:cubicBezTo>
                      <a:pt x="447569" y="549137"/>
                      <a:pt x="452261" y="534338"/>
                      <a:pt x="457676" y="515930"/>
                    </a:cubicBezTo>
                    <a:cubicBezTo>
                      <a:pt x="463451" y="496078"/>
                      <a:pt x="468504" y="478031"/>
                      <a:pt x="472835" y="459261"/>
                    </a:cubicBezTo>
                    <a:cubicBezTo>
                      <a:pt x="474640" y="451681"/>
                      <a:pt x="477166" y="444463"/>
                      <a:pt x="479332" y="437244"/>
                    </a:cubicBezTo>
                    <a:cubicBezTo>
                      <a:pt x="481137" y="431829"/>
                      <a:pt x="482942" y="426054"/>
                      <a:pt x="484747" y="420279"/>
                    </a:cubicBezTo>
                    <a:cubicBezTo>
                      <a:pt x="487995" y="408729"/>
                      <a:pt x="490522" y="396817"/>
                      <a:pt x="493049" y="385267"/>
                    </a:cubicBezTo>
                    <a:cubicBezTo>
                      <a:pt x="494492" y="378048"/>
                      <a:pt x="496297" y="370468"/>
                      <a:pt x="498102" y="363249"/>
                    </a:cubicBezTo>
                    <a:cubicBezTo>
                      <a:pt x="501351" y="349533"/>
                      <a:pt x="505321" y="331486"/>
                      <a:pt x="506404" y="312356"/>
                    </a:cubicBezTo>
                    <a:cubicBezTo>
                      <a:pt x="507125" y="297196"/>
                      <a:pt x="507847" y="281314"/>
                      <a:pt x="508570" y="263628"/>
                    </a:cubicBezTo>
                    <a:cubicBezTo>
                      <a:pt x="509291" y="236557"/>
                      <a:pt x="504599" y="210208"/>
                      <a:pt x="499185" y="185663"/>
                    </a:cubicBezTo>
                    <a:cubicBezTo>
                      <a:pt x="492687" y="156426"/>
                      <a:pt x="480054" y="128273"/>
                      <a:pt x="460202" y="99036"/>
                    </a:cubicBezTo>
                    <a:cubicBezTo>
                      <a:pt x="459842" y="98675"/>
                      <a:pt x="459480" y="97953"/>
                      <a:pt x="458759" y="96870"/>
                    </a:cubicBezTo>
                    <a:cubicBezTo>
                      <a:pt x="417971" y="32983"/>
                      <a:pt x="357693" y="11687"/>
                      <a:pt x="314740" y="5190"/>
                    </a:cubicBezTo>
                    <a:cubicBezTo>
                      <a:pt x="281533" y="-1668"/>
                      <a:pt x="248326" y="-1668"/>
                      <a:pt x="215841" y="4829"/>
                    </a:cubicBezTo>
                    <a:cubicBezTo>
                      <a:pt x="145817" y="19627"/>
                      <a:pt x="114054" y="36592"/>
                      <a:pt x="83373" y="60414"/>
                    </a:cubicBezTo>
                    <a:cubicBezTo>
                      <a:pt x="70379" y="70521"/>
                      <a:pt x="6130" y="124663"/>
                      <a:pt x="1077" y="215983"/>
                    </a:cubicBezTo>
                    <a:cubicBezTo>
                      <a:pt x="-4698" y="299723"/>
                      <a:pt x="14072" y="352060"/>
                      <a:pt x="25982" y="375883"/>
                    </a:cubicBezTo>
                    <a:cubicBezTo>
                      <a:pt x="36811" y="397539"/>
                      <a:pt x="48362" y="418835"/>
                      <a:pt x="60634" y="439770"/>
                    </a:cubicBezTo>
                    <a:cubicBezTo>
                      <a:pt x="63521" y="444463"/>
                      <a:pt x="66048" y="448794"/>
                      <a:pt x="68574" y="453486"/>
                    </a:cubicBezTo>
                    <a:cubicBezTo>
                      <a:pt x="76154" y="466480"/>
                      <a:pt x="83734" y="479835"/>
                      <a:pt x="92757" y="492468"/>
                    </a:cubicBezTo>
                    <a:cubicBezTo>
                      <a:pt x="95645" y="496439"/>
                      <a:pt x="98533" y="500409"/>
                      <a:pt x="101421" y="504019"/>
                    </a:cubicBezTo>
                    <a:cubicBezTo>
                      <a:pt x="105752" y="509794"/>
                      <a:pt x="110444" y="515930"/>
                      <a:pt x="114414" y="522066"/>
                    </a:cubicBezTo>
                    <a:cubicBezTo>
                      <a:pt x="134266" y="552747"/>
                      <a:pt x="157368" y="581623"/>
                      <a:pt x="179385" y="609416"/>
                    </a:cubicBezTo>
                    <a:cubicBezTo>
                      <a:pt x="183356" y="614469"/>
                      <a:pt x="187326" y="619161"/>
                      <a:pt x="190936" y="624214"/>
                    </a:cubicBezTo>
                    <a:lnTo>
                      <a:pt x="192379" y="626019"/>
                    </a:lnTo>
                    <a:cubicBezTo>
                      <a:pt x="196711" y="631433"/>
                      <a:pt x="201042" y="636847"/>
                      <a:pt x="203569" y="642623"/>
                    </a:cubicBezTo>
                    <a:cubicBezTo>
                      <a:pt x="203929" y="643706"/>
                      <a:pt x="204651" y="644788"/>
                      <a:pt x="204651" y="645871"/>
                    </a:cubicBezTo>
                    <a:cubicBezTo>
                      <a:pt x="205374" y="648398"/>
                      <a:pt x="206456" y="650924"/>
                      <a:pt x="207179" y="653812"/>
                    </a:cubicBezTo>
                    <a:cubicBezTo>
                      <a:pt x="210788" y="664640"/>
                      <a:pt x="214397" y="675108"/>
                      <a:pt x="218007" y="685575"/>
                    </a:cubicBezTo>
                    <a:cubicBezTo>
                      <a:pt x="219089" y="689185"/>
                      <a:pt x="220533" y="692794"/>
                      <a:pt x="221616" y="696043"/>
                    </a:cubicBezTo>
                    <a:cubicBezTo>
                      <a:pt x="223421" y="701457"/>
                      <a:pt x="225226" y="706871"/>
                      <a:pt x="226669" y="712286"/>
                    </a:cubicBezTo>
                    <a:cubicBezTo>
                      <a:pt x="228835" y="719865"/>
                      <a:pt x="231362" y="727806"/>
                      <a:pt x="234250" y="735386"/>
                    </a:cubicBezTo>
                    <a:cubicBezTo>
                      <a:pt x="237136" y="742966"/>
                      <a:pt x="241107" y="747297"/>
                      <a:pt x="247243" y="750907"/>
                    </a:cubicBezTo>
                    <a:cubicBezTo>
                      <a:pt x="266012" y="761013"/>
                      <a:pt x="284060" y="766067"/>
                      <a:pt x="302468" y="765706"/>
                    </a:cubicBezTo>
                    <a:cubicBezTo>
                      <a:pt x="318711" y="766067"/>
                      <a:pt x="332787" y="765345"/>
                      <a:pt x="344699" y="763540"/>
                    </a:cubicBezTo>
                    <a:cubicBezTo>
                      <a:pt x="367800" y="760291"/>
                      <a:pt x="383320" y="754155"/>
                      <a:pt x="393066" y="750546"/>
                    </a:cubicBezTo>
                    <a:cubicBezTo>
                      <a:pt x="394510" y="749824"/>
                      <a:pt x="395953" y="749463"/>
                      <a:pt x="397398" y="749102"/>
                    </a:cubicBezTo>
                    <a:cubicBezTo>
                      <a:pt x="404617" y="746576"/>
                      <a:pt x="410391" y="743688"/>
                      <a:pt x="415445" y="740439"/>
                    </a:cubicBezTo>
                    <a:cubicBezTo>
                      <a:pt x="424107" y="735025"/>
                      <a:pt x="429161" y="727084"/>
                      <a:pt x="431326" y="715173"/>
                    </a:cubicBezTo>
                    <a:cubicBezTo>
                      <a:pt x="434214" y="698930"/>
                      <a:pt x="433492" y="683049"/>
                      <a:pt x="432409" y="667528"/>
                    </a:cubicBezTo>
                    <a:cubicBezTo>
                      <a:pt x="432048" y="661753"/>
                      <a:pt x="431688" y="655617"/>
                      <a:pt x="431688" y="649841"/>
                    </a:cubicBezTo>
                    <a:cubicBezTo>
                      <a:pt x="431688" y="645871"/>
                      <a:pt x="431688" y="641901"/>
                      <a:pt x="431688" y="638291"/>
                    </a:cubicBezTo>
                    <a:cubicBezTo>
                      <a:pt x="431688" y="631794"/>
                      <a:pt x="431688" y="625658"/>
                      <a:pt x="432048" y="619883"/>
                    </a:cubicBezTo>
                    <a:cubicBezTo>
                      <a:pt x="433131" y="597865"/>
                      <a:pt x="436741" y="579096"/>
                      <a:pt x="442876" y="562492"/>
                    </a:cubicBezTo>
                    <a:close/>
                    <a:moveTo>
                      <a:pt x="155202" y="558161"/>
                    </a:moveTo>
                    <a:lnTo>
                      <a:pt x="154119" y="556717"/>
                    </a:lnTo>
                    <a:cubicBezTo>
                      <a:pt x="153397" y="555634"/>
                      <a:pt x="152314" y="554551"/>
                      <a:pt x="151592" y="553469"/>
                    </a:cubicBezTo>
                    <a:lnTo>
                      <a:pt x="150509" y="552025"/>
                    </a:lnTo>
                    <a:cubicBezTo>
                      <a:pt x="149427" y="550581"/>
                      <a:pt x="148344" y="549137"/>
                      <a:pt x="147261" y="547693"/>
                    </a:cubicBezTo>
                    <a:lnTo>
                      <a:pt x="146900" y="547333"/>
                    </a:lnTo>
                    <a:cubicBezTo>
                      <a:pt x="145817" y="545889"/>
                      <a:pt x="144373" y="544084"/>
                      <a:pt x="143290" y="542640"/>
                    </a:cubicBezTo>
                    <a:lnTo>
                      <a:pt x="142568" y="541557"/>
                    </a:lnTo>
                    <a:cubicBezTo>
                      <a:pt x="141485" y="540114"/>
                      <a:pt x="140764" y="539031"/>
                      <a:pt x="139681" y="537587"/>
                    </a:cubicBezTo>
                    <a:lnTo>
                      <a:pt x="138959" y="536504"/>
                    </a:lnTo>
                    <a:cubicBezTo>
                      <a:pt x="137876" y="535060"/>
                      <a:pt x="136794" y="533617"/>
                      <a:pt x="135711" y="531812"/>
                    </a:cubicBezTo>
                    <a:lnTo>
                      <a:pt x="135711" y="531812"/>
                    </a:lnTo>
                    <a:cubicBezTo>
                      <a:pt x="134266" y="529646"/>
                      <a:pt x="132823" y="527841"/>
                      <a:pt x="131380" y="525676"/>
                    </a:cubicBezTo>
                    <a:cubicBezTo>
                      <a:pt x="128492" y="521344"/>
                      <a:pt x="125604" y="517374"/>
                      <a:pt x="122356" y="513043"/>
                    </a:cubicBezTo>
                    <a:lnTo>
                      <a:pt x="121273" y="511238"/>
                    </a:lnTo>
                    <a:cubicBezTo>
                      <a:pt x="119468" y="508711"/>
                      <a:pt x="117663" y="505824"/>
                      <a:pt x="115859" y="503297"/>
                    </a:cubicBezTo>
                    <a:lnTo>
                      <a:pt x="112971" y="498965"/>
                    </a:lnTo>
                    <a:cubicBezTo>
                      <a:pt x="107195" y="491025"/>
                      <a:pt x="102504" y="484528"/>
                      <a:pt x="98172" y="478753"/>
                    </a:cubicBezTo>
                    <a:cubicBezTo>
                      <a:pt x="91314" y="469729"/>
                      <a:pt x="85539" y="459261"/>
                      <a:pt x="80124" y="449155"/>
                    </a:cubicBezTo>
                    <a:cubicBezTo>
                      <a:pt x="76876" y="443380"/>
                      <a:pt x="73628" y="437244"/>
                      <a:pt x="70379" y="431468"/>
                    </a:cubicBezTo>
                    <a:cubicBezTo>
                      <a:pt x="58107" y="410894"/>
                      <a:pt x="46196" y="388155"/>
                      <a:pt x="34284" y="361805"/>
                    </a:cubicBezTo>
                    <a:cubicBezTo>
                      <a:pt x="25260" y="342314"/>
                      <a:pt x="18763" y="316326"/>
                      <a:pt x="15154" y="287089"/>
                    </a:cubicBezTo>
                    <a:cubicBezTo>
                      <a:pt x="9379" y="206598"/>
                      <a:pt x="21291" y="177361"/>
                      <a:pt x="31036" y="153539"/>
                    </a:cubicBezTo>
                    <a:cubicBezTo>
                      <a:pt x="32119" y="151373"/>
                      <a:pt x="32841" y="148847"/>
                      <a:pt x="33924" y="146681"/>
                    </a:cubicBezTo>
                    <a:cubicBezTo>
                      <a:pt x="43308" y="122497"/>
                      <a:pt x="59912" y="99397"/>
                      <a:pt x="83012" y="77379"/>
                    </a:cubicBezTo>
                    <a:cubicBezTo>
                      <a:pt x="87343" y="73409"/>
                      <a:pt x="126326" y="37675"/>
                      <a:pt x="198877" y="21793"/>
                    </a:cubicBezTo>
                    <a:cubicBezTo>
                      <a:pt x="209344" y="19627"/>
                      <a:pt x="218729" y="17823"/>
                      <a:pt x="227752" y="16379"/>
                    </a:cubicBezTo>
                    <a:cubicBezTo>
                      <a:pt x="230640" y="16018"/>
                      <a:pt x="233888" y="15657"/>
                      <a:pt x="236776" y="15296"/>
                    </a:cubicBezTo>
                    <a:lnTo>
                      <a:pt x="237136" y="15296"/>
                    </a:lnTo>
                    <a:cubicBezTo>
                      <a:pt x="240024" y="14935"/>
                      <a:pt x="242912" y="14574"/>
                      <a:pt x="246160" y="14213"/>
                    </a:cubicBezTo>
                    <a:lnTo>
                      <a:pt x="246521" y="14213"/>
                    </a:lnTo>
                    <a:cubicBezTo>
                      <a:pt x="249409" y="13852"/>
                      <a:pt x="252297" y="13852"/>
                      <a:pt x="255184" y="13491"/>
                    </a:cubicBezTo>
                    <a:lnTo>
                      <a:pt x="255906" y="13491"/>
                    </a:lnTo>
                    <a:cubicBezTo>
                      <a:pt x="258793" y="13491"/>
                      <a:pt x="261681" y="13130"/>
                      <a:pt x="264569" y="13130"/>
                    </a:cubicBezTo>
                    <a:lnTo>
                      <a:pt x="265291" y="13130"/>
                    </a:lnTo>
                    <a:cubicBezTo>
                      <a:pt x="265291" y="13130"/>
                      <a:pt x="265652" y="13130"/>
                      <a:pt x="265652" y="13130"/>
                    </a:cubicBezTo>
                    <a:cubicBezTo>
                      <a:pt x="266735" y="13130"/>
                      <a:pt x="267817" y="13130"/>
                      <a:pt x="269261" y="13130"/>
                    </a:cubicBezTo>
                    <a:lnTo>
                      <a:pt x="269622" y="13130"/>
                    </a:lnTo>
                    <a:cubicBezTo>
                      <a:pt x="271066" y="13130"/>
                      <a:pt x="272509" y="13130"/>
                      <a:pt x="273954" y="13130"/>
                    </a:cubicBezTo>
                    <a:lnTo>
                      <a:pt x="274675" y="13130"/>
                    </a:lnTo>
                    <a:cubicBezTo>
                      <a:pt x="275759" y="13130"/>
                      <a:pt x="277202" y="13130"/>
                      <a:pt x="278285" y="13130"/>
                    </a:cubicBezTo>
                    <a:lnTo>
                      <a:pt x="279007" y="13130"/>
                    </a:lnTo>
                    <a:cubicBezTo>
                      <a:pt x="280450" y="13130"/>
                      <a:pt x="281894" y="13130"/>
                      <a:pt x="283338" y="13491"/>
                    </a:cubicBezTo>
                    <a:lnTo>
                      <a:pt x="284060" y="13491"/>
                    </a:lnTo>
                    <a:cubicBezTo>
                      <a:pt x="285143" y="13491"/>
                      <a:pt x="286587" y="13852"/>
                      <a:pt x="287669" y="13852"/>
                    </a:cubicBezTo>
                    <a:lnTo>
                      <a:pt x="288752" y="13852"/>
                    </a:lnTo>
                    <a:cubicBezTo>
                      <a:pt x="290196" y="13852"/>
                      <a:pt x="291640" y="14213"/>
                      <a:pt x="293083" y="14213"/>
                    </a:cubicBezTo>
                    <a:lnTo>
                      <a:pt x="293445" y="14213"/>
                    </a:lnTo>
                    <a:cubicBezTo>
                      <a:pt x="294888" y="14213"/>
                      <a:pt x="295971" y="14574"/>
                      <a:pt x="297415" y="14574"/>
                    </a:cubicBezTo>
                    <a:lnTo>
                      <a:pt x="298497" y="14574"/>
                    </a:lnTo>
                    <a:cubicBezTo>
                      <a:pt x="299942" y="14935"/>
                      <a:pt x="301385" y="14935"/>
                      <a:pt x="302830" y="15296"/>
                    </a:cubicBezTo>
                    <a:cubicBezTo>
                      <a:pt x="304634" y="15657"/>
                      <a:pt x="306078" y="16018"/>
                      <a:pt x="307882" y="16379"/>
                    </a:cubicBezTo>
                    <a:cubicBezTo>
                      <a:pt x="313658" y="17823"/>
                      <a:pt x="319794" y="19266"/>
                      <a:pt x="325569" y="21071"/>
                    </a:cubicBezTo>
                    <a:cubicBezTo>
                      <a:pt x="327373" y="21432"/>
                      <a:pt x="328818" y="22154"/>
                      <a:pt x="330622" y="22515"/>
                    </a:cubicBezTo>
                    <a:cubicBezTo>
                      <a:pt x="334232" y="23598"/>
                      <a:pt x="338924" y="25042"/>
                      <a:pt x="343255" y="25764"/>
                    </a:cubicBezTo>
                    <a:cubicBezTo>
                      <a:pt x="363108" y="31178"/>
                      <a:pt x="381877" y="40201"/>
                      <a:pt x="398841" y="52474"/>
                    </a:cubicBezTo>
                    <a:cubicBezTo>
                      <a:pt x="399563" y="52835"/>
                      <a:pt x="400285" y="53556"/>
                      <a:pt x="401007" y="53917"/>
                    </a:cubicBezTo>
                    <a:cubicBezTo>
                      <a:pt x="402451" y="55000"/>
                      <a:pt x="403895" y="56083"/>
                      <a:pt x="404977" y="57166"/>
                    </a:cubicBezTo>
                    <a:cubicBezTo>
                      <a:pt x="406782" y="58610"/>
                      <a:pt x="408948" y="60414"/>
                      <a:pt x="410752" y="61858"/>
                    </a:cubicBezTo>
                    <a:cubicBezTo>
                      <a:pt x="411835" y="62941"/>
                      <a:pt x="413279" y="64024"/>
                      <a:pt x="414362" y="65107"/>
                    </a:cubicBezTo>
                    <a:cubicBezTo>
                      <a:pt x="415445" y="66190"/>
                      <a:pt x="416888" y="67273"/>
                      <a:pt x="417971" y="68355"/>
                    </a:cubicBezTo>
                    <a:cubicBezTo>
                      <a:pt x="420137" y="70521"/>
                      <a:pt x="422303" y="72687"/>
                      <a:pt x="424469" y="74852"/>
                    </a:cubicBezTo>
                    <a:cubicBezTo>
                      <a:pt x="425552" y="75935"/>
                      <a:pt x="426634" y="77018"/>
                      <a:pt x="427717" y="78101"/>
                    </a:cubicBezTo>
                    <a:lnTo>
                      <a:pt x="429161" y="79545"/>
                    </a:lnTo>
                    <a:cubicBezTo>
                      <a:pt x="430605" y="80988"/>
                      <a:pt x="432048" y="82793"/>
                      <a:pt x="433492" y="84237"/>
                    </a:cubicBezTo>
                    <a:cubicBezTo>
                      <a:pt x="443238" y="95426"/>
                      <a:pt x="450457" y="105894"/>
                      <a:pt x="456232" y="114557"/>
                    </a:cubicBezTo>
                    <a:cubicBezTo>
                      <a:pt x="474640" y="141628"/>
                      <a:pt x="486190" y="172669"/>
                      <a:pt x="491966" y="209486"/>
                    </a:cubicBezTo>
                    <a:cubicBezTo>
                      <a:pt x="497741" y="245580"/>
                      <a:pt x="498102" y="283841"/>
                      <a:pt x="493049" y="322823"/>
                    </a:cubicBezTo>
                    <a:cubicBezTo>
                      <a:pt x="490883" y="339788"/>
                      <a:pt x="487273" y="356752"/>
                      <a:pt x="483664" y="373356"/>
                    </a:cubicBezTo>
                    <a:cubicBezTo>
                      <a:pt x="482220" y="380575"/>
                      <a:pt x="480415" y="388155"/>
                      <a:pt x="478971" y="395735"/>
                    </a:cubicBezTo>
                    <a:cubicBezTo>
                      <a:pt x="477528" y="402593"/>
                      <a:pt x="475362" y="409451"/>
                      <a:pt x="473197" y="416309"/>
                    </a:cubicBezTo>
                    <a:cubicBezTo>
                      <a:pt x="472475" y="418113"/>
                      <a:pt x="471752" y="420279"/>
                      <a:pt x="471392" y="422084"/>
                    </a:cubicBezTo>
                    <a:cubicBezTo>
                      <a:pt x="466338" y="437244"/>
                      <a:pt x="462368" y="453125"/>
                      <a:pt x="458397" y="468285"/>
                    </a:cubicBezTo>
                    <a:cubicBezTo>
                      <a:pt x="454427" y="484167"/>
                      <a:pt x="450095" y="500048"/>
                      <a:pt x="445042" y="515930"/>
                    </a:cubicBezTo>
                    <a:cubicBezTo>
                      <a:pt x="438907" y="534699"/>
                      <a:pt x="433131" y="553469"/>
                      <a:pt x="427356" y="571877"/>
                    </a:cubicBezTo>
                    <a:lnTo>
                      <a:pt x="426634" y="573682"/>
                    </a:lnTo>
                    <a:cubicBezTo>
                      <a:pt x="425912" y="575847"/>
                      <a:pt x="425190" y="578374"/>
                      <a:pt x="424469" y="580540"/>
                    </a:cubicBezTo>
                    <a:cubicBezTo>
                      <a:pt x="423747" y="583788"/>
                      <a:pt x="423024" y="586315"/>
                      <a:pt x="422664" y="588841"/>
                    </a:cubicBezTo>
                    <a:cubicBezTo>
                      <a:pt x="421942" y="593895"/>
                      <a:pt x="421220" y="597504"/>
                      <a:pt x="420498" y="600753"/>
                    </a:cubicBezTo>
                    <a:cubicBezTo>
                      <a:pt x="420137" y="601475"/>
                      <a:pt x="420137" y="601836"/>
                      <a:pt x="419776" y="602557"/>
                    </a:cubicBezTo>
                    <a:cubicBezTo>
                      <a:pt x="419415" y="603279"/>
                      <a:pt x="419415" y="603640"/>
                      <a:pt x="419054" y="604362"/>
                    </a:cubicBezTo>
                    <a:cubicBezTo>
                      <a:pt x="416167" y="609416"/>
                      <a:pt x="410031" y="613386"/>
                      <a:pt x="394871" y="619522"/>
                    </a:cubicBezTo>
                    <a:cubicBezTo>
                      <a:pt x="378989" y="626380"/>
                      <a:pt x="355167" y="631072"/>
                      <a:pt x="343977" y="633238"/>
                    </a:cubicBezTo>
                    <a:cubicBezTo>
                      <a:pt x="341451" y="633599"/>
                      <a:pt x="339646" y="633960"/>
                      <a:pt x="338563" y="634321"/>
                    </a:cubicBezTo>
                    <a:cubicBezTo>
                      <a:pt x="318350" y="639374"/>
                      <a:pt x="297054" y="640457"/>
                      <a:pt x="279368" y="641179"/>
                    </a:cubicBezTo>
                    <a:cubicBezTo>
                      <a:pt x="251936" y="642262"/>
                      <a:pt x="232084" y="638652"/>
                      <a:pt x="215119" y="629268"/>
                    </a:cubicBezTo>
                    <a:cubicBezTo>
                      <a:pt x="214036" y="628546"/>
                      <a:pt x="213314" y="628185"/>
                      <a:pt x="212593" y="627463"/>
                    </a:cubicBezTo>
                    <a:cubicBezTo>
                      <a:pt x="194906" y="607972"/>
                      <a:pt x="182273" y="592090"/>
                      <a:pt x="171805" y="576208"/>
                    </a:cubicBezTo>
                    <a:cubicBezTo>
                      <a:pt x="167835" y="570433"/>
                      <a:pt x="163504" y="565019"/>
                      <a:pt x="159894" y="560327"/>
                    </a:cubicBezTo>
                    <a:cubicBezTo>
                      <a:pt x="157728" y="561048"/>
                      <a:pt x="156285" y="559605"/>
                      <a:pt x="155202" y="558161"/>
                    </a:cubicBezTo>
                    <a:close/>
                    <a:moveTo>
                      <a:pt x="419415" y="681605"/>
                    </a:moveTo>
                    <a:lnTo>
                      <a:pt x="419415" y="683410"/>
                    </a:lnTo>
                    <a:cubicBezTo>
                      <a:pt x="419415" y="684493"/>
                      <a:pt x="419054" y="685214"/>
                      <a:pt x="416888" y="686658"/>
                    </a:cubicBezTo>
                    <a:cubicBezTo>
                      <a:pt x="416167" y="687380"/>
                      <a:pt x="415084" y="687741"/>
                      <a:pt x="414362" y="688102"/>
                    </a:cubicBezTo>
                    <a:lnTo>
                      <a:pt x="413279" y="688824"/>
                    </a:lnTo>
                    <a:cubicBezTo>
                      <a:pt x="412557" y="689185"/>
                      <a:pt x="411474" y="689907"/>
                      <a:pt x="410752" y="690268"/>
                    </a:cubicBezTo>
                    <a:lnTo>
                      <a:pt x="410031" y="690629"/>
                    </a:lnTo>
                    <a:cubicBezTo>
                      <a:pt x="409309" y="690990"/>
                      <a:pt x="408586" y="691350"/>
                      <a:pt x="407504" y="691711"/>
                    </a:cubicBezTo>
                    <a:lnTo>
                      <a:pt x="408948" y="694960"/>
                    </a:lnTo>
                    <a:lnTo>
                      <a:pt x="408948" y="694960"/>
                    </a:lnTo>
                    <a:lnTo>
                      <a:pt x="407143" y="692072"/>
                    </a:lnTo>
                    <a:cubicBezTo>
                      <a:pt x="406060" y="692433"/>
                      <a:pt x="405338" y="692794"/>
                      <a:pt x="404255" y="693155"/>
                    </a:cubicBezTo>
                    <a:lnTo>
                      <a:pt x="403534" y="693516"/>
                    </a:lnTo>
                    <a:cubicBezTo>
                      <a:pt x="402812" y="693877"/>
                      <a:pt x="401729" y="694238"/>
                      <a:pt x="401007" y="694599"/>
                    </a:cubicBezTo>
                    <a:lnTo>
                      <a:pt x="402451" y="697848"/>
                    </a:lnTo>
                    <a:lnTo>
                      <a:pt x="401007" y="694960"/>
                    </a:lnTo>
                    <a:cubicBezTo>
                      <a:pt x="399924" y="695321"/>
                      <a:pt x="399202" y="695682"/>
                      <a:pt x="398119" y="696043"/>
                    </a:cubicBezTo>
                    <a:lnTo>
                      <a:pt x="399202" y="699291"/>
                    </a:lnTo>
                    <a:lnTo>
                      <a:pt x="399202" y="699291"/>
                    </a:lnTo>
                    <a:lnTo>
                      <a:pt x="397758" y="696043"/>
                    </a:lnTo>
                    <a:cubicBezTo>
                      <a:pt x="396676" y="696404"/>
                      <a:pt x="395953" y="696765"/>
                      <a:pt x="394871" y="697126"/>
                    </a:cubicBezTo>
                    <a:cubicBezTo>
                      <a:pt x="393788" y="697487"/>
                      <a:pt x="392705" y="697848"/>
                      <a:pt x="391622" y="698208"/>
                    </a:cubicBezTo>
                    <a:cubicBezTo>
                      <a:pt x="391622" y="698208"/>
                      <a:pt x="391262" y="698208"/>
                      <a:pt x="391262" y="698208"/>
                    </a:cubicBezTo>
                    <a:lnTo>
                      <a:pt x="388374" y="698930"/>
                    </a:lnTo>
                    <a:cubicBezTo>
                      <a:pt x="385125" y="700013"/>
                      <a:pt x="382238" y="700735"/>
                      <a:pt x="378629" y="701818"/>
                    </a:cubicBezTo>
                    <a:cubicBezTo>
                      <a:pt x="359498" y="707232"/>
                      <a:pt x="300664" y="719865"/>
                      <a:pt x="259155" y="713007"/>
                    </a:cubicBezTo>
                    <a:cubicBezTo>
                      <a:pt x="258072" y="712646"/>
                      <a:pt x="256989" y="712646"/>
                      <a:pt x="255545" y="712286"/>
                    </a:cubicBezTo>
                    <a:cubicBezTo>
                      <a:pt x="255184" y="712286"/>
                      <a:pt x="254823" y="712286"/>
                      <a:pt x="254462" y="711924"/>
                    </a:cubicBezTo>
                    <a:cubicBezTo>
                      <a:pt x="253740" y="711924"/>
                      <a:pt x="252657" y="711564"/>
                      <a:pt x="251936" y="711564"/>
                    </a:cubicBezTo>
                    <a:lnTo>
                      <a:pt x="251214" y="711564"/>
                    </a:lnTo>
                    <a:cubicBezTo>
                      <a:pt x="247243" y="711203"/>
                      <a:pt x="243995" y="710481"/>
                      <a:pt x="241829" y="708315"/>
                    </a:cubicBezTo>
                    <a:cubicBezTo>
                      <a:pt x="241829" y="708315"/>
                      <a:pt x="241469" y="707954"/>
                      <a:pt x="241469" y="707954"/>
                    </a:cubicBezTo>
                    <a:cubicBezTo>
                      <a:pt x="240746" y="707232"/>
                      <a:pt x="240385" y="706871"/>
                      <a:pt x="239664" y="705788"/>
                    </a:cubicBezTo>
                    <a:cubicBezTo>
                      <a:pt x="238941" y="704706"/>
                      <a:pt x="238219" y="703623"/>
                      <a:pt x="237859" y="702540"/>
                    </a:cubicBezTo>
                    <a:cubicBezTo>
                      <a:pt x="237498" y="702179"/>
                      <a:pt x="237498" y="701457"/>
                      <a:pt x="237136" y="701096"/>
                    </a:cubicBezTo>
                    <a:cubicBezTo>
                      <a:pt x="236776" y="700374"/>
                      <a:pt x="236415" y="699291"/>
                      <a:pt x="236054" y="698569"/>
                    </a:cubicBezTo>
                    <a:cubicBezTo>
                      <a:pt x="235693" y="697487"/>
                      <a:pt x="235332" y="696043"/>
                      <a:pt x="234610" y="694599"/>
                    </a:cubicBezTo>
                    <a:cubicBezTo>
                      <a:pt x="234610" y="693877"/>
                      <a:pt x="234250" y="693516"/>
                      <a:pt x="233888" y="692794"/>
                    </a:cubicBezTo>
                    <a:lnTo>
                      <a:pt x="233167" y="691350"/>
                    </a:lnTo>
                    <a:cubicBezTo>
                      <a:pt x="232805" y="689907"/>
                      <a:pt x="232084" y="688463"/>
                      <a:pt x="231722" y="687019"/>
                    </a:cubicBezTo>
                    <a:cubicBezTo>
                      <a:pt x="232805" y="687019"/>
                      <a:pt x="233527" y="687380"/>
                      <a:pt x="234610" y="687380"/>
                    </a:cubicBezTo>
                    <a:cubicBezTo>
                      <a:pt x="235693" y="687380"/>
                      <a:pt x="236415" y="687380"/>
                      <a:pt x="237498" y="687741"/>
                    </a:cubicBezTo>
                    <a:cubicBezTo>
                      <a:pt x="294166" y="692794"/>
                      <a:pt x="346865" y="687019"/>
                      <a:pt x="398119" y="670777"/>
                    </a:cubicBezTo>
                    <a:cubicBezTo>
                      <a:pt x="398481" y="670777"/>
                      <a:pt x="398841" y="670416"/>
                      <a:pt x="399563" y="670416"/>
                    </a:cubicBezTo>
                    <a:cubicBezTo>
                      <a:pt x="403534" y="669333"/>
                      <a:pt x="407143" y="667889"/>
                      <a:pt x="410752" y="666806"/>
                    </a:cubicBezTo>
                    <a:lnTo>
                      <a:pt x="411474" y="666445"/>
                    </a:lnTo>
                    <a:cubicBezTo>
                      <a:pt x="412919" y="665723"/>
                      <a:pt x="414723" y="665362"/>
                      <a:pt x="416167" y="664640"/>
                    </a:cubicBezTo>
                    <a:cubicBezTo>
                      <a:pt x="416888" y="664279"/>
                      <a:pt x="417610" y="663918"/>
                      <a:pt x="418333" y="663918"/>
                    </a:cubicBezTo>
                    <a:cubicBezTo>
                      <a:pt x="419776" y="670055"/>
                      <a:pt x="419776" y="675830"/>
                      <a:pt x="419415" y="681605"/>
                    </a:cubicBezTo>
                    <a:close/>
                    <a:moveTo>
                      <a:pt x="218367" y="657421"/>
                    </a:moveTo>
                    <a:lnTo>
                      <a:pt x="218367" y="657421"/>
                    </a:lnTo>
                    <a:lnTo>
                      <a:pt x="218367" y="657421"/>
                    </a:lnTo>
                    <a:lnTo>
                      <a:pt x="218367" y="657421"/>
                    </a:lnTo>
                    <a:close/>
                    <a:moveTo>
                      <a:pt x="244355" y="723475"/>
                    </a:moveTo>
                    <a:cubicBezTo>
                      <a:pt x="245078" y="723836"/>
                      <a:pt x="246160" y="724197"/>
                      <a:pt x="246883" y="724197"/>
                    </a:cubicBezTo>
                    <a:cubicBezTo>
                      <a:pt x="247965" y="724558"/>
                      <a:pt x="249048" y="724919"/>
                      <a:pt x="250131" y="725280"/>
                    </a:cubicBezTo>
                    <a:cubicBezTo>
                      <a:pt x="251574" y="725640"/>
                      <a:pt x="253019" y="726001"/>
                      <a:pt x="254462" y="726362"/>
                    </a:cubicBezTo>
                    <a:lnTo>
                      <a:pt x="254823" y="726362"/>
                    </a:lnTo>
                    <a:cubicBezTo>
                      <a:pt x="256267" y="726723"/>
                      <a:pt x="257711" y="726723"/>
                      <a:pt x="259155" y="727084"/>
                    </a:cubicBezTo>
                    <a:cubicBezTo>
                      <a:pt x="260598" y="727445"/>
                      <a:pt x="262042" y="727445"/>
                      <a:pt x="263847" y="727806"/>
                    </a:cubicBezTo>
                    <a:cubicBezTo>
                      <a:pt x="265291" y="728167"/>
                      <a:pt x="266735" y="728167"/>
                      <a:pt x="268178" y="728167"/>
                    </a:cubicBezTo>
                    <a:cubicBezTo>
                      <a:pt x="270344" y="728528"/>
                      <a:pt x="272509" y="728528"/>
                      <a:pt x="274675" y="728528"/>
                    </a:cubicBezTo>
                    <a:cubicBezTo>
                      <a:pt x="298859" y="729972"/>
                      <a:pt x="322682" y="726723"/>
                      <a:pt x="334592" y="725280"/>
                    </a:cubicBezTo>
                    <a:cubicBezTo>
                      <a:pt x="337120" y="724919"/>
                      <a:pt x="339285" y="724558"/>
                      <a:pt x="340368" y="724558"/>
                    </a:cubicBezTo>
                    <a:cubicBezTo>
                      <a:pt x="353001" y="723114"/>
                      <a:pt x="366356" y="720226"/>
                      <a:pt x="380794" y="715895"/>
                    </a:cubicBezTo>
                    <a:cubicBezTo>
                      <a:pt x="382238" y="715534"/>
                      <a:pt x="384043" y="714812"/>
                      <a:pt x="385486" y="714451"/>
                    </a:cubicBezTo>
                    <a:cubicBezTo>
                      <a:pt x="390179" y="713007"/>
                      <a:pt x="395232" y="711203"/>
                      <a:pt x="400285" y="709037"/>
                    </a:cubicBezTo>
                    <a:lnTo>
                      <a:pt x="400646" y="708676"/>
                    </a:lnTo>
                    <a:cubicBezTo>
                      <a:pt x="401729" y="708315"/>
                      <a:pt x="402451" y="707954"/>
                      <a:pt x="403534" y="707593"/>
                    </a:cubicBezTo>
                    <a:lnTo>
                      <a:pt x="411474" y="704345"/>
                    </a:lnTo>
                    <a:cubicBezTo>
                      <a:pt x="412919" y="703623"/>
                      <a:pt x="414362" y="703262"/>
                      <a:pt x="415445" y="702540"/>
                    </a:cubicBezTo>
                    <a:cubicBezTo>
                      <a:pt x="416167" y="702179"/>
                      <a:pt x="416888" y="701818"/>
                      <a:pt x="417610" y="701457"/>
                    </a:cubicBezTo>
                    <a:cubicBezTo>
                      <a:pt x="417971" y="701457"/>
                      <a:pt x="418333" y="701096"/>
                      <a:pt x="418693" y="701096"/>
                    </a:cubicBezTo>
                    <a:cubicBezTo>
                      <a:pt x="419054" y="701096"/>
                      <a:pt x="419054" y="700735"/>
                      <a:pt x="419415" y="700735"/>
                    </a:cubicBezTo>
                    <a:cubicBezTo>
                      <a:pt x="419415" y="700735"/>
                      <a:pt x="419776" y="700735"/>
                      <a:pt x="419776" y="700735"/>
                    </a:cubicBezTo>
                    <a:cubicBezTo>
                      <a:pt x="419776" y="700735"/>
                      <a:pt x="419776" y="700735"/>
                      <a:pt x="419776" y="700735"/>
                    </a:cubicBezTo>
                    <a:cubicBezTo>
                      <a:pt x="419054" y="704706"/>
                      <a:pt x="418333" y="708315"/>
                      <a:pt x="417250" y="711564"/>
                    </a:cubicBezTo>
                    <a:lnTo>
                      <a:pt x="416167" y="715534"/>
                    </a:lnTo>
                    <a:cubicBezTo>
                      <a:pt x="415445" y="718061"/>
                      <a:pt x="415084" y="720226"/>
                      <a:pt x="414362" y="722753"/>
                    </a:cubicBezTo>
                    <a:cubicBezTo>
                      <a:pt x="413640" y="725640"/>
                      <a:pt x="411474" y="727084"/>
                      <a:pt x="407865" y="728889"/>
                    </a:cubicBezTo>
                    <a:lnTo>
                      <a:pt x="407504" y="729250"/>
                    </a:lnTo>
                    <a:cubicBezTo>
                      <a:pt x="359859" y="753433"/>
                      <a:pt x="307882" y="753794"/>
                      <a:pt x="297776" y="752351"/>
                    </a:cubicBezTo>
                    <a:cubicBezTo>
                      <a:pt x="281894" y="750185"/>
                      <a:pt x="269983" y="747297"/>
                      <a:pt x="259516" y="742244"/>
                    </a:cubicBezTo>
                    <a:cubicBezTo>
                      <a:pt x="251936" y="738635"/>
                      <a:pt x="246883" y="732498"/>
                      <a:pt x="244355" y="723475"/>
                    </a:cubicBezTo>
                    <a:close/>
                    <a:moveTo>
                      <a:pt x="418693" y="643344"/>
                    </a:moveTo>
                    <a:lnTo>
                      <a:pt x="418693" y="643344"/>
                    </a:lnTo>
                    <a:cubicBezTo>
                      <a:pt x="418693" y="643706"/>
                      <a:pt x="418693" y="643706"/>
                      <a:pt x="418693" y="644066"/>
                    </a:cubicBezTo>
                    <a:cubicBezTo>
                      <a:pt x="418693" y="645510"/>
                      <a:pt x="417971" y="646593"/>
                      <a:pt x="417250" y="647676"/>
                    </a:cubicBezTo>
                    <a:cubicBezTo>
                      <a:pt x="417250" y="647676"/>
                      <a:pt x="416888" y="648037"/>
                      <a:pt x="416888" y="648037"/>
                    </a:cubicBezTo>
                    <a:cubicBezTo>
                      <a:pt x="416167" y="648759"/>
                      <a:pt x="415445" y="649481"/>
                      <a:pt x="414362" y="650203"/>
                    </a:cubicBezTo>
                    <a:cubicBezTo>
                      <a:pt x="413640" y="650563"/>
                      <a:pt x="412919" y="650924"/>
                      <a:pt x="412196" y="651285"/>
                    </a:cubicBezTo>
                    <a:lnTo>
                      <a:pt x="398481" y="655978"/>
                    </a:lnTo>
                    <a:lnTo>
                      <a:pt x="397398" y="656339"/>
                    </a:lnTo>
                    <a:cubicBezTo>
                      <a:pt x="381515" y="661753"/>
                      <a:pt x="340006" y="674025"/>
                      <a:pt x="301747" y="674386"/>
                    </a:cubicBezTo>
                    <a:lnTo>
                      <a:pt x="301385" y="674386"/>
                    </a:lnTo>
                    <a:cubicBezTo>
                      <a:pt x="282255" y="676913"/>
                      <a:pt x="262764" y="675469"/>
                      <a:pt x="243995" y="674386"/>
                    </a:cubicBezTo>
                    <a:lnTo>
                      <a:pt x="239302" y="674025"/>
                    </a:lnTo>
                    <a:cubicBezTo>
                      <a:pt x="235693" y="673664"/>
                      <a:pt x="232805" y="672942"/>
                      <a:pt x="230279" y="671859"/>
                    </a:cubicBezTo>
                    <a:lnTo>
                      <a:pt x="230279" y="671859"/>
                    </a:lnTo>
                    <a:cubicBezTo>
                      <a:pt x="229917" y="671498"/>
                      <a:pt x="229557" y="671498"/>
                      <a:pt x="229196" y="671137"/>
                    </a:cubicBezTo>
                    <a:cubicBezTo>
                      <a:pt x="228835" y="670777"/>
                      <a:pt x="228474" y="670777"/>
                      <a:pt x="228113" y="670416"/>
                    </a:cubicBezTo>
                    <a:cubicBezTo>
                      <a:pt x="227391" y="670055"/>
                      <a:pt x="227031" y="669333"/>
                      <a:pt x="226308" y="668611"/>
                    </a:cubicBezTo>
                    <a:lnTo>
                      <a:pt x="225948" y="668250"/>
                    </a:lnTo>
                    <a:cubicBezTo>
                      <a:pt x="225586" y="667889"/>
                      <a:pt x="225586" y="667889"/>
                      <a:pt x="225226" y="667528"/>
                    </a:cubicBezTo>
                    <a:cubicBezTo>
                      <a:pt x="225226" y="667167"/>
                      <a:pt x="224865" y="667167"/>
                      <a:pt x="224865" y="666806"/>
                    </a:cubicBezTo>
                    <a:cubicBezTo>
                      <a:pt x="224865" y="666806"/>
                      <a:pt x="224503" y="666445"/>
                      <a:pt x="224503" y="666084"/>
                    </a:cubicBezTo>
                    <a:cubicBezTo>
                      <a:pt x="224503" y="665723"/>
                      <a:pt x="224143" y="665723"/>
                      <a:pt x="224143" y="665362"/>
                    </a:cubicBezTo>
                    <a:lnTo>
                      <a:pt x="224143" y="665001"/>
                    </a:lnTo>
                    <a:cubicBezTo>
                      <a:pt x="224143" y="664640"/>
                      <a:pt x="223782" y="664279"/>
                      <a:pt x="223782" y="663918"/>
                    </a:cubicBezTo>
                    <a:lnTo>
                      <a:pt x="223782" y="663558"/>
                    </a:lnTo>
                    <a:cubicBezTo>
                      <a:pt x="223782" y="663197"/>
                      <a:pt x="223421" y="662836"/>
                      <a:pt x="223421" y="662475"/>
                    </a:cubicBezTo>
                    <a:lnTo>
                      <a:pt x="223421" y="662114"/>
                    </a:lnTo>
                    <a:cubicBezTo>
                      <a:pt x="223421" y="661753"/>
                      <a:pt x="223060" y="661031"/>
                      <a:pt x="223060" y="660670"/>
                    </a:cubicBezTo>
                    <a:lnTo>
                      <a:pt x="223060" y="660309"/>
                    </a:lnTo>
                    <a:cubicBezTo>
                      <a:pt x="223060" y="659587"/>
                      <a:pt x="222699" y="659226"/>
                      <a:pt x="222699" y="658504"/>
                    </a:cubicBezTo>
                    <a:cubicBezTo>
                      <a:pt x="222699" y="658143"/>
                      <a:pt x="222699" y="657782"/>
                      <a:pt x="222338" y="657421"/>
                    </a:cubicBezTo>
                    <a:lnTo>
                      <a:pt x="222338" y="657060"/>
                    </a:lnTo>
                    <a:cubicBezTo>
                      <a:pt x="222338" y="656700"/>
                      <a:pt x="222338" y="656700"/>
                      <a:pt x="221977" y="656339"/>
                    </a:cubicBezTo>
                    <a:lnTo>
                      <a:pt x="221616" y="655256"/>
                    </a:lnTo>
                    <a:cubicBezTo>
                      <a:pt x="221255" y="654534"/>
                      <a:pt x="221255" y="653812"/>
                      <a:pt x="220894" y="652729"/>
                    </a:cubicBezTo>
                    <a:cubicBezTo>
                      <a:pt x="220533" y="651285"/>
                      <a:pt x="219812" y="649841"/>
                      <a:pt x="219450" y="648398"/>
                    </a:cubicBezTo>
                    <a:cubicBezTo>
                      <a:pt x="219450" y="648398"/>
                      <a:pt x="219450" y="648037"/>
                      <a:pt x="219450" y="648037"/>
                    </a:cubicBezTo>
                    <a:cubicBezTo>
                      <a:pt x="228474" y="651285"/>
                      <a:pt x="237498" y="653090"/>
                      <a:pt x="246160" y="654895"/>
                    </a:cubicBezTo>
                    <a:lnTo>
                      <a:pt x="247965" y="655256"/>
                    </a:lnTo>
                    <a:cubicBezTo>
                      <a:pt x="268900" y="659226"/>
                      <a:pt x="289474" y="656700"/>
                      <a:pt x="307161" y="653812"/>
                    </a:cubicBezTo>
                    <a:cubicBezTo>
                      <a:pt x="310409" y="653451"/>
                      <a:pt x="314018" y="652729"/>
                      <a:pt x="317267" y="652368"/>
                    </a:cubicBezTo>
                    <a:cubicBezTo>
                      <a:pt x="340006" y="649120"/>
                      <a:pt x="363468" y="645510"/>
                      <a:pt x="385847" y="637569"/>
                    </a:cubicBezTo>
                    <a:lnTo>
                      <a:pt x="388013" y="636847"/>
                    </a:lnTo>
                    <a:cubicBezTo>
                      <a:pt x="390900" y="635765"/>
                      <a:pt x="394149" y="634682"/>
                      <a:pt x="397036" y="633599"/>
                    </a:cubicBezTo>
                    <a:cubicBezTo>
                      <a:pt x="397398" y="633599"/>
                      <a:pt x="397398" y="633599"/>
                      <a:pt x="397758" y="633238"/>
                    </a:cubicBezTo>
                    <a:cubicBezTo>
                      <a:pt x="398841" y="632877"/>
                      <a:pt x="399563" y="632516"/>
                      <a:pt x="400646" y="632155"/>
                    </a:cubicBezTo>
                    <a:cubicBezTo>
                      <a:pt x="402451" y="631433"/>
                      <a:pt x="404255" y="630711"/>
                      <a:pt x="406060" y="629628"/>
                    </a:cubicBezTo>
                    <a:lnTo>
                      <a:pt x="406421" y="629268"/>
                    </a:lnTo>
                    <a:cubicBezTo>
                      <a:pt x="407143" y="628907"/>
                      <a:pt x="407865" y="628546"/>
                      <a:pt x="408948" y="628185"/>
                    </a:cubicBezTo>
                    <a:lnTo>
                      <a:pt x="409309" y="627824"/>
                    </a:lnTo>
                    <a:cubicBezTo>
                      <a:pt x="411114" y="627102"/>
                      <a:pt x="412919" y="626019"/>
                      <a:pt x="414362" y="624936"/>
                    </a:cubicBezTo>
                    <a:lnTo>
                      <a:pt x="415084" y="624575"/>
                    </a:lnTo>
                    <a:cubicBezTo>
                      <a:pt x="415805" y="624214"/>
                      <a:pt x="416167" y="623853"/>
                      <a:pt x="417250" y="623492"/>
                    </a:cubicBezTo>
                    <a:lnTo>
                      <a:pt x="417971" y="623131"/>
                    </a:lnTo>
                    <a:cubicBezTo>
                      <a:pt x="418333" y="622770"/>
                      <a:pt x="419054" y="622410"/>
                      <a:pt x="419415" y="622049"/>
                    </a:cubicBezTo>
                    <a:cubicBezTo>
                      <a:pt x="419415" y="622770"/>
                      <a:pt x="419415" y="623492"/>
                      <a:pt x="419415" y="624575"/>
                    </a:cubicBezTo>
                    <a:cubicBezTo>
                      <a:pt x="419054" y="631072"/>
                      <a:pt x="419054" y="637208"/>
                      <a:pt x="418693" y="643344"/>
                    </a:cubicBezTo>
                    <a:close/>
                  </a:path>
                </a:pathLst>
              </a:custGeom>
              <a:solidFill>
                <a:srgbClr val="000000"/>
              </a:solidFill>
              <a:ln w="3607" cap="flat">
                <a:noFill/>
                <a:prstDash val="solid"/>
                <a:miter/>
              </a:ln>
            </p:spPr>
            <p:txBody>
              <a:bodyPr rtlCol="0" anchor="ctr"/>
              <a:lstStyle/>
              <a:p>
                <a:endParaRPr lang="en-US"/>
              </a:p>
            </p:txBody>
          </p:sp>
          <p:sp>
            <p:nvSpPr>
              <p:cNvPr id="23" name="Freeform 306">
                <a:extLst>
                  <a:ext uri="{FF2B5EF4-FFF2-40B4-BE49-F238E27FC236}">
                    <a16:creationId xmlns:a16="http://schemas.microsoft.com/office/drawing/2014/main" id="{1D19A713-E106-E69A-22F1-84896A4F6893}"/>
                  </a:ext>
                </a:extLst>
              </p:cNvPr>
              <p:cNvSpPr/>
              <p:nvPr/>
            </p:nvSpPr>
            <p:spPr>
              <a:xfrm>
                <a:off x="8759069" y="1623902"/>
                <a:ext cx="75852" cy="16390"/>
              </a:xfrm>
              <a:custGeom>
                <a:avLst/>
                <a:gdLst>
                  <a:gd name="connsiteX0" fmla="*/ 55225 w 75852"/>
                  <a:gd name="connsiteY0" fmla="*/ 14077 h 16390"/>
                  <a:gd name="connsiteX1" fmla="*/ 70385 w 75852"/>
                  <a:gd name="connsiteY1" fmla="*/ 11189 h 16390"/>
                  <a:gd name="connsiteX2" fmla="*/ 71106 w 75852"/>
                  <a:gd name="connsiteY2" fmla="*/ 10828 h 16390"/>
                  <a:gd name="connsiteX3" fmla="*/ 75799 w 75852"/>
                  <a:gd name="connsiteY3" fmla="*/ 3970 h 16390"/>
                  <a:gd name="connsiteX4" fmla="*/ 65692 w 75852"/>
                  <a:gd name="connsiteY4" fmla="*/ 0 h 16390"/>
                  <a:gd name="connsiteX5" fmla="*/ 6136 w 75852"/>
                  <a:gd name="connsiteY5" fmla="*/ 7941 h 16390"/>
                  <a:gd name="connsiteX6" fmla="*/ 2888 w 75852"/>
                  <a:gd name="connsiteY6" fmla="*/ 8663 h 16390"/>
                  <a:gd name="connsiteX7" fmla="*/ 0 w 75852"/>
                  <a:gd name="connsiteY7" fmla="*/ 9385 h 16390"/>
                  <a:gd name="connsiteX8" fmla="*/ 360 w 75852"/>
                  <a:gd name="connsiteY8" fmla="*/ 12272 h 16390"/>
                  <a:gd name="connsiteX9" fmla="*/ 6858 w 75852"/>
                  <a:gd name="connsiteY9" fmla="*/ 15882 h 16390"/>
                  <a:gd name="connsiteX10" fmla="*/ 55225 w 75852"/>
                  <a:gd name="connsiteY10" fmla="*/ 14077 h 16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852" h="16390">
                    <a:moveTo>
                      <a:pt x="55225" y="14077"/>
                    </a:moveTo>
                    <a:cubicBezTo>
                      <a:pt x="60278" y="13355"/>
                      <a:pt x="65692" y="12272"/>
                      <a:pt x="70385" y="11189"/>
                    </a:cubicBezTo>
                    <a:lnTo>
                      <a:pt x="71106" y="10828"/>
                    </a:lnTo>
                    <a:cubicBezTo>
                      <a:pt x="74716" y="9024"/>
                      <a:pt x="76159" y="6497"/>
                      <a:pt x="75799" y="3970"/>
                    </a:cubicBezTo>
                    <a:cubicBezTo>
                      <a:pt x="74716" y="361"/>
                      <a:pt x="70023" y="0"/>
                      <a:pt x="65692" y="0"/>
                    </a:cubicBezTo>
                    <a:cubicBezTo>
                      <a:pt x="55947" y="0"/>
                      <a:pt x="19130" y="5053"/>
                      <a:pt x="6136" y="7941"/>
                    </a:cubicBezTo>
                    <a:cubicBezTo>
                      <a:pt x="4692" y="8302"/>
                      <a:pt x="3609" y="8663"/>
                      <a:pt x="2888" y="8663"/>
                    </a:cubicBezTo>
                    <a:lnTo>
                      <a:pt x="0" y="9385"/>
                    </a:lnTo>
                    <a:lnTo>
                      <a:pt x="360" y="12272"/>
                    </a:lnTo>
                    <a:cubicBezTo>
                      <a:pt x="722" y="15160"/>
                      <a:pt x="3248" y="15521"/>
                      <a:pt x="6858" y="15882"/>
                    </a:cubicBezTo>
                    <a:cubicBezTo>
                      <a:pt x="14798" y="16604"/>
                      <a:pt x="35733" y="16965"/>
                      <a:pt x="55225" y="14077"/>
                    </a:cubicBezTo>
                    <a:close/>
                  </a:path>
                </a:pathLst>
              </a:custGeom>
              <a:solidFill>
                <a:srgbClr val="000000"/>
              </a:solidFill>
              <a:ln w="3607" cap="flat">
                <a:noFill/>
                <a:prstDash val="solid"/>
                <a:miter/>
              </a:ln>
            </p:spPr>
            <p:txBody>
              <a:bodyPr rtlCol="0" anchor="ctr"/>
              <a:lstStyle/>
              <a:p>
                <a:endParaRPr lang="en-US"/>
              </a:p>
            </p:txBody>
          </p:sp>
          <p:sp>
            <p:nvSpPr>
              <p:cNvPr id="24" name="Freeform 307">
                <a:extLst>
                  <a:ext uri="{FF2B5EF4-FFF2-40B4-BE49-F238E27FC236}">
                    <a16:creationId xmlns:a16="http://schemas.microsoft.com/office/drawing/2014/main" id="{DC55170A-03D3-50C2-9F4A-92FEDC184FBE}"/>
                  </a:ext>
                </a:extLst>
              </p:cNvPr>
              <p:cNvSpPr/>
              <p:nvPr/>
            </p:nvSpPr>
            <p:spPr>
              <a:xfrm>
                <a:off x="9039399" y="1239854"/>
                <a:ext cx="22409" cy="67593"/>
              </a:xfrm>
              <a:custGeom>
                <a:avLst/>
                <a:gdLst>
                  <a:gd name="connsiteX0" fmla="*/ 126 w 22409"/>
                  <a:gd name="connsiteY0" fmla="*/ 7219 h 67593"/>
                  <a:gd name="connsiteX1" fmla="*/ 126 w 22409"/>
                  <a:gd name="connsiteY1" fmla="*/ 7580 h 67593"/>
                  <a:gd name="connsiteX2" fmla="*/ 4097 w 22409"/>
                  <a:gd name="connsiteY2" fmla="*/ 30681 h 67593"/>
                  <a:gd name="connsiteX3" fmla="*/ 4818 w 22409"/>
                  <a:gd name="connsiteY3" fmla="*/ 34290 h 67593"/>
                  <a:gd name="connsiteX4" fmla="*/ 4818 w 22409"/>
                  <a:gd name="connsiteY4" fmla="*/ 34290 h 67593"/>
                  <a:gd name="connsiteX5" fmla="*/ 6262 w 22409"/>
                  <a:gd name="connsiteY5" fmla="*/ 40787 h 67593"/>
                  <a:gd name="connsiteX6" fmla="*/ 9871 w 22409"/>
                  <a:gd name="connsiteY6" fmla="*/ 56669 h 67593"/>
                  <a:gd name="connsiteX7" fmla="*/ 9871 w 22409"/>
                  <a:gd name="connsiteY7" fmla="*/ 56669 h 67593"/>
                  <a:gd name="connsiteX8" fmla="*/ 9871 w 22409"/>
                  <a:gd name="connsiteY8" fmla="*/ 58834 h 67593"/>
                  <a:gd name="connsiteX9" fmla="*/ 12037 w 22409"/>
                  <a:gd name="connsiteY9" fmla="*/ 66414 h 67593"/>
                  <a:gd name="connsiteX10" fmla="*/ 17090 w 22409"/>
                  <a:gd name="connsiteY10" fmla="*/ 67497 h 67593"/>
                  <a:gd name="connsiteX11" fmla="*/ 17452 w 22409"/>
                  <a:gd name="connsiteY11" fmla="*/ 67497 h 67593"/>
                  <a:gd name="connsiteX12" fmla="*/ 21421 w 22409"/>
                  <a:gd name="connsiteY12" fmla="*/ 64971 h 67593"/>
                  <a:gd name="connsiteX13" fmla="*/ 21421 w 22409"/>
                  <a:gd name="connsiteY13" fmla="*/ 56308 h 67593"/>
                  <a:gd name="connsiteX14" fmla="*/ 21061 w 22409"/>
                  <a:gd name="connsiteY14" fmla="*/ 54142 h 67593"/>
                  <a:gd name="connsiteX15" fmla="*/ 16007 w 22409"/>
                  <a:gd name="connsiteY15" fmla="*/ 28876 h 67593"/>
                  <a:gd name="connsiteX16" fmla="*/ 6623 w 22409"/>
                  <a:gd name="connsiteY16" fmla="*/ 722 h 67593"/>
                  <a:gd name="connsiteX17" fmla="*/ 6623 w 22409"/>
                  <a:gd name="connsiteY17" fmla="*/ 722 h 67593"/>
                  <a:gd name="connsiteX18" fmla="*/ 5179 w 22409"/>
                  <a:gd name="connsiteY18" fmla="*/ 0 h 67593"/>
                  <a:gd name="connsiteX19" fmla="*/ 3735 w 22409"/>
                  <a:gd name="connsiteY19" fmla="*/ 722 h 67593"/>
                  <a:gd name="connsiteX20" fmla="*/ 1931 w 22409"/>
                  <a:gd name="connsiteY20" fmla="*/ 1805 h 67593"/>
                  <a:gd name="connsiteX21" fmla="*/ 126 w 22409"/>
                  <a:gd name="connsiteY21" fmla="*/ 7219 h 6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2409" h="67593">
                    <a:moveTo>
                      <a:pt x="126" y="7219"/>
                    </a:moveTo>
                    <a:lnTo>
                      <a:pt x="126" y="7580"/>
                    </a:lnTo>
                    <a:cubicBezTo>
                      <a:pt x="1209" y="13716"/>
                      <a:pt x="3014" y="24905"/>
                      <a:pt x="4097" y="30681"/>
                    </a:cubicBezTo>
                    <a:cubicBezTo>
                      <a:pt x="4457" y="32124"/>
                      <a:pt x="4457" y="33207"/>
                      <a:pt x="4818" y="34290"/>
                    </a:cubicBezTo>
                    <a:lnTo>
                      <a:pt x="4818" y="34290"/>
                    </a:lnTo>
                    <a:cubicBezTo>
                      <a:pt x="5179" y="36456"/>
                      <a:pt x="5540" y="38621"/>
                      <a:pt x="6262" y="40787"/>
                    </a:cubicBezTo>
                    <a:cubicBezTo>
                      <a:pt x="7345" y="45840"/>
                      <a:pt x="8428" y="51255"/>
                      <a:pt x="9871" y="56669"/>
                    </a:cubicBezTo>
                    <a:lnTo>
                      <a:pt x="9871" y="56669"/>
                    </a:lnTo>
                    <a:cubicBezTo>
                      <a:pt x="9871" y="57030"/>
                      <a:pt x="9871" y="58113"/>
                      <a:pt x="9871" y="58834"/>
                    </a:cubicBezTo>
                    <a:cubicBezTo>
                      <a:pt x="9871" y="61361"/>
                      <a:pt x="9871" y="64249"/>
                      <a:pt x="12037" y="66414"/>
                    </a:cubicBezTo>
                    <a:cubicBezTo>
                      <a:pt x="13120" y="67136"/>
                      <a:pt x="14564" y="67858"/>
                      <a:pt x="17090" y="67497"/>
                    </a:cubicBezTo>
                    <a:cubicBezTo>
                      <a:pt x="17090" y="67497"/>
                      <a:pt x="17452" y="67497"/>
                      <a:pt x="17452" y="67497"/>
                    </a:cubicBezTo>
                    <a:cubicBezTo>
                      <a:pt x="19617" y="67136"/>
                      <a:pt x="20700" y="65692"/>
                      <a:pt x="21421" y="64971"/>
                    </a:cubicBezTo>
                    <a:cubicBezTo>
                      <a:pt x="23226" y="62444"/>
                      <a:pt x="22144" y="59195"/>
                      <a:pt x="21421" y="56308"/>
                    </a:cubicBezTo>
                    <a:cubicBezTo>
                      <a:pt x="21061" y="55586"/>
                      <a:pt x="21061" y="54864"/>
                      <a:pt x="21061" y="54142"/>
                    </a:cubicBezTo>
                    <a:cubicBezTo>
                      <a:pt x="19978" y="48006"/>
                      <a:pt x="18173" y="38260"/>
                      <a:pt x="16007" y="28876"/>
                    </a:cubicBezTo>
                    <a:cubicBezTo>
                      <a:pt x="10233" y="2888"/>
                      <a:pt x="8067" y="1444"/>
                      <a:pt x="6623" y="722"/>
                    </a:cubicBezTo>
                    <a:cubicBezTo>
                      <a:pt x="6623" y="722"/>
                      <a:pt x="6623" y="722"/>
                      <a:pt x="6623" y="722"/>
                    </a:cubicBezTo>
                    <a:lnTo>
                      <a:pt x="5179" y="0"/>
                    </a:lnTo>
                    <a:lnTo>
                      <a:pt x="3735" y="722"/>
                    </a:lnTo>
                    <a:cubicBezTo>
                      <a:pt x="3014" y="1083"/>
                      <a:pt x="2292" y="1444"/>
                      <a:pt x="1931" y="1805"/>
                    </a:cubicBezTo>
                    <a:cubicBezTo>
                      <a:pt x="126" y="2527"/>
                      <a:pt x="-235" y="4331"/>
                      <a:pt x="126" y="7219"/>
                    </a:cubicBezTo>
                    <a:close/>
                  </a:path>
                </a:pathLst>
              </a:custGeom>
              <a:solidFill>
                <a:srgbClr val="000000"/>
              </a:solidFill>
              <a:ln w="3607" cap="flat">
                <a:noFill/>
                <a:prstDash val="solid"/>
                <a:miter/>
              </a:ln>
            </p:spPr>
            <p:txBody>
              <a:bodyPr rtlCol="0" anchor="ctr"/>
              <a:lstStyle/>
              <a:p>
                <a:endParaRPr lang="en-US"/>
              </a:p>
            </p:txBody>
          </p:sp>
          <p:sp>
            <p:nvSpPr>
              <p:cNvPr id="25" name="Freeform 308">
                <a:extLst>
                  <a:ext uri="{FF2B5EF4-FFF2-40B4-BE49-F238E27FC236}">
                    <a16:creationId xmlns:a16="http://schemas.microsoft.com/office/drawing/2014/main" id="{2C9E228D-9AD6-F883-92B9-8D9651EEF5A2}"/>
                  </a:ext>
                </a:extLst>
              </p:cNvPr>
              <p:cNvSpPr/>
              <p:nvPr/>
            </p:nvSpPr>
            <p:spPr>
              <a:xfrm>
                <a:off x="9377923" y="1542458"/>
                <a:ext cx="73803" cy="21526"/>
              </a:xfrm>
              <a:custGeom>
                <a:avLst/>
                <a:gdLst>
                  <a:gd name="connsiteX0" fmla="*/ 53591 w 73803"/>
                  <a:gd name="connsiteY0" fmla="*/ 591 h 21526"/>
                  <a:gd name="connsiteX1" fmla="*/ 9554 w 73803"/>
                  <a:gd name="connsiteY1" fmla="*/ 7810 h 21526"/>
                  <a:gd name="connsiteX2" fmla="*/ 8833 w 73803"/>
                  <a:gd name="connsiteY2" fmla="*/ 7810 h 21526"/>
                  <a:gd name="connsiteX3" fmla="*/ 5584 w 73803"/>
                  <a:gd name="connsiteY3" fmla="*/ 8171 h 21526"/>
                  <a:gd name="connsiteX4" fmla="*/ 170 w 73803"/>
                  <a:gd name="connsiteY4" fmla="*/ 16112 h 21526"/>
                  <a:gd name="connsiteX5" fmla="*/ 7750 w 73803"/>
                  <a:gd name="connsiteY5" fmla="*/ 21526 h 21526"/>
                  <a:gd name="connsiteX6" fmla="*/ 8833 w 73803"/>
                  <a:gd name="connsiteY6" fmla="*/ 21526 h 21526"/>
                  <a:gd name="connsiteX7" fmla="*/ 10277 w 73803"/>
                  <a:gd name="connsiteY7" fmla="*/ 21165 h 21526"/>
                  <a:gd name="connsiteX8" fmla="*/ 11359 w 73803"/>
                  <a:gd name="connsiteY8" fmla="*/ 20804 h 21526"/>
                  <a:gd name="connsiteX9" fmla="*/ 58282 w 73803"/>
                  <a:gd name="connsiteY9" fmla="*/ 10337 h 21526"/>
                  <a:gd name="connsiteX10" fmla="*/ 73803 w 73803"/>
                  <a:gd name="connsiteY10" fmla="*/ 6005 h 21526"/>
                  <a:gd name="connsiteX11" fmla="*/ 65501 w 73803"/>
                  <a:gd name="connsiteY11" fmla="*/ 2035 h 21526"/>
                  <a:gd name="connsiteX12" fmla="*/ 53591 w 73803"/>
                  <a:gd name="connsiteY12" fmla="*/ 591 h 21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3" h="21526">
                    <a:moveTo>
                      <a:pt x="53591" y="591"/>
                    </a:moveTo>
                    <a:cubicBezTo>
                      <a:pt x="39153" y="4923"/>
                      <a:pt x="23992" y="6366"/>
                      <a:pt x="9554" y="7810"/>
                    </a:cubicBezTo>
                    <a:lnTo>
                      <a:pt x="8833" y="7810"/>
                    </a:lnTo>
                    <a:cubicBezTo>
                      <a:pt x="7750" y="7810"/>
                      <a:pt x="6668" y="7810"/>
                      <a:pt x="5584" y="8171"/>
                    </a:cubicBezTo>
                    <a:cubicBezTo>
                      <a:pt x="-551" y="9615"/>
                      <a:pt x="-191" y="14668"/>
                      <a:pt x="170" y="16112"/>
                    </a:cubicBezTo>
                    <a:cubicBezTo>
                      <a:pt x="892" y="19721"/>
                      <a:pt x="3780" y="21526"/>
                      <a:pt x="7750" y="21526"/>
                    </a:cubicBezTo>
                    <a:cubicBezTo>
                      <a:pt x="8111" y="21526"/>
                      <a:pt x="8472" y="21526"/>
                      <a:pt x="8833" y="21526"/>
                    </a:cubicBezTo>
                    <a:cubicBezTo>
                      <a:pt x="9554" y="21526"/>
                      <a:pt x="9916" y="21165"/>
                      <a:pt x="10277" y="21165"/>
                    </a:cubicBezTo>
                    <a:cubicBezTo>
                      <a:pt x="10637" y="21165"/>
                      <a:pt x="10999" y="21165"/>
                      <a:pt x="11359" y="20804"/>
                    </a:cubicBezTo>
                    <a:cubicBezTo>
                      <a:pt x="27241" y="19361"/>
                      <a:pt x="42040" y="15029"/>
                      <a:pt x="58282" y="10337"/>
                    </a:cubicBezTo>
                    <a:lnTo>
                      <a:pt x="73803" y="6005"/>
                    </a:lnTo>
                    <a:lnTo>
                      <a:pt x="65501" y="2035"/>
                    </a:lnTo>
                    <a:cubicBezTo>
                      <a:pt x="60810" y="-131"/>
                      <a:pt x="57561" y="-492"/>
                      <a:pt x="53591" y="591"/>
                    </a:cubicBezTo>
                    <a:close/>
                  </a:path>
                </a:pathLst>
              </a:custGeom>
              <a:solidFill>
                <a:srgbClr val="000000"/>
              </a:solidFill>
              <a:ln w="3607" cap="flat">
                <a:noFill/>
                <a:prstDash val="solid"/>
                <a:miter/>
              </a:ln>
            </p:spPr>
            <p:txBody>
              <a:bodyPr rtlCol="0" anchor="ctr"/>
              <a:lstStyle/>
              <a:p>
                <a:endParaRPr lang="en-US"/>
              </a:p>
            </p:txBody>
          </p:sp>
          <p:sp>
            <p:nvSpPr>
              <p:cNvPr id="26" name="Freeform 309">
                <a:extLst>
                  <a:ext uri="{FF2B5EF4-FFF2-40B4-BE49-F238E27FC236}">
                    <a16:creationId xmlns:a16="http://schemas.microsoft.com/office/drawing/2014/main" id="{953F0367-7DD1-A245-6565-ACE5FD2F9E19}"/>
                  </a:ext>
                </a:extLst>
              </p:cNvPr>
              <p:cNvSpPr/>
              <p:nvPr/>
            </p:nvSpPr>
            <p:spPr>
              <a:xfrm>
                <a:off x="9246464" y="1285694"/>
                <a:ext cx="48971" cy="62804"/>
              </a:xfrm>
              <a:custGeom>
                <a:avLst/>
                <a:gdLst>
                  <a:gd name="connsiteX0" fmla="*/ 48972 w 48971"/>
                  <a:gd name="connsiteY0" fmla="*/ 0 h 62804"/>
                  <a:gd name="connsiteX1" fmla="*/ 41753 w 48971"/>
                  <a:gd name="connsiteY1" fmla="*/ 722 h 62804"/>
                  <a:gd name="connsiteX2" fmla="*/ 34173 w 48971"/>
                  <a:gd name="connsiteY2" fmla="*/ 5414 h 62804"/>
                  <a:gd name="connsiteX3" fmla="*/ 28759 w 48971"/>
                  <a:gd name="connsiteY3" fmla="*/ 12994 h 62804"/>
                  <a:gd name="connsiteX4" fmla="*/ 4215 w 48971"/>
                  <a:gd name="connsiteY4" fmla="*/ 47645 h 62804"/>
                  <a:gd name="connsiteX5" fmla="*/ 967 w 48971"/>
                  <a:gd name="connsiteY5" fmla="*/ 52698 h 62804"/>
                  <a:gd name="connsiteX6" fmla="*/ 3132 w 48971"/>
                  <a:gd name="connsiteY6" fmla="*/ 62083 h 62804"/>
                  <a:gd name="connsiteX7" fmla="*/ 6381 w 48971"/>
                  <a:gd name="connsiteY7" fmla="*/ 62805 h 62804"/>
                  <a:gd name="connsiteX8" fmla="*/ 11434 w 48971"/>
                  <a:gd name="connsiteY8" fmla="*/ 58473 h 62804"/>
                  <a:gd name="connsiteX9" fmla="*/ 36700 w 48971"/>
                  <a:gd name="connsiteY9" fmla="*/ 18047 h 62804"/>
                  <a:gd name="connsiteX10" fmla="*/ 48972 w 48971"/>
                  <a:gd name="connsiteY10" fmla="*/ 0 h 6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971" h="62804">
                    <a:moveTo>
                      <a:pt x="48972" y="0"/>
                    </a:moveTo>
                    <a:lnTo>
                      <a:pt x="41753" y="722"/>
                    </a:lnTo>
                    <a:cubicBezTo>
                      <a:pt x="37061" y="1444"/>
                      <a:pt x="35617" y="3609"/>
                      <a:pt x="34173" y="5414"/>
                    </a:cubicBezTo>
                    <a:lnTo>
                      <a:pt x="28759" y="12994"/>
                    </a:lnTo>
                    <a:cubicBezTo>
                      <a:pt x="20457" y="24544"/>
                      <a:pt x="12155" y="36095"/>
                      <a:pt x="4215" y="47645"/>
                    </a:cubicBezTo>
                    <a:cubicBezTo>
                      <a:pt x="3132" y="49089"/>
                      <a:pt x="2049" y="50893"/>
                      <a:pt x="967" y="52698"/>
                    </a:cubicBezTo>
                    <a:cubicBezTo>
                      <a:pt x="-1200" y="57752"/>
                      <a:pt x="605" y="60639"/>
                      <a:pt x="3132" y="62083"/>
                    </a:cubicBezTo>
                    <a:cubicBezTo>
                      <a:pt x="4215" y="62805"/>
                      <a:pt x="5298" y="62805"/>
                      <a:pt x="6381" y="62805"/>
                    </a:cubicBezTo>
                    <a:cubicBezTo>
                      <a:pt x="9268" y="62444"/>
                      <a:pt x="10712" y="59556"/>
                      <a:pt x="11434" y="58473"/>
                    </a:cubicBezTo>
                    <a:cubicBezTo>
                      <a:pt x="19736" y="45118"/>
                      <a:pt x="28038" y="31763"/>
                      <a:pt x="36700" y="18047"/>
                    </a:cubicBezTo>
                    <a:lnTo>
                      <a:pt x="48972" y="0"/>
                    </a:lnTo>
                    <a:close/>
                  </a:path>
                </a:pathLst>
              </a:custGeom>
              <a:solidFill>
                <a:srgbClr val="000000"/>
              </a:solidFill>
              <a:ln w="3607" cap="flat">
                <a:noFill/>
                <a:prstDash val="solid"/>
                <a:miter/>
              </a:ln>
            </p:spPr>
            <p:txBody>
              <a:bodyPr rtlCol="0" anchor="ctr"/>
              <a:lstStyle/>
              <a:p>
                <a:endParaRPr lang="en-US"/>
              </a:p>
            </p:txBody>
          </p:sp>
          <p:sp>
            <p:nvSpPr>
              <p:cNvPr id="27" name="Freeform 310">
                <a:extLst>
                  <a:ext uri="{FF2B5EF4-FFF2-40B4-BE49-F238E27FC236}">
                    <a16:creationId xmlns:a16="http://schemas.microsoft.com/office/drawing/2014/main" id="{9FCA1314-16F3-0F3B-2877-0A8C004B92AF}"/>
                  </a:ext>
                </a:extLst>
              </p:cNvPr>
              <p:cNvSpPr/>
              <p:nvPr/>
            </p:nvSpPr>
            <p:spPr>
              <a:xfrm>
                <a:off x="8896951" y="1819236"/>
                <a:ext cx="32317" cy="25204"/>
              </a:xfrm>
              <a:custGeom>
                <a:avLst/>
                <a:gdLst>
                  <a:gd name="connsiteX0" fmla="*/ 6136 w 32317"/>
                  <a:gd name="connsiteY0" fmla="*/ 25204 h 25204"/>
                  <a:gd name="connsiteX1" fmla="*/ 10107 w 32317"/>
                  <a:gd name="connsiteY1" fmla="*/ 23761 h 25204"/>
                  <a:gd name="connsiteX2" fmla="*/ 14077 w 32317"/>
                  <a:gd name="connsiteY2" fmla="*/ 21595 h 25204"/>
                  <a:gd name="connsiteX3" fmla="*/ 32124 w 32317"/>
                  <a:gd name="connsiteY3" fmla="*/ 3909 h 25204"/>
                  <a:gd name="connsiteX4" fmla="*/ 29598 w 32317"/>
                  <a:gd name="connsiteY4" fmla="*/ 299 h 25204"/>
                  <a:gd name="connsiteX5" fmla="*/ 24545 w 32317"/>
                  <a:gd name="connsiteY5" fmla="*/ 1021 h 25204"/>
                  <a:gd name="connsiteX6" fmla="*/ 24183 w 32317"/>
                  <a:gd name="connsiteY6" fmla="*/ 1382 h 25204"/>
                  <a:gd name="connsiteX7" fmla="*/ 20935 w 32317"/>
                  <a:gd name="connsiteY7" fmla="*/ 3548 h 25204"/>
                  <a:gd name="connsiteX8" fmla="*/ 20574 w 32317"/>
                  <a:gd name="connsiteY8" fmla="*/ 3909 h 25204"/>
                  <a:gd name="connsiteX9" fmla="*/ 5776 w 32317"/>
                  <a:gd name="connsiteY9" fmla="*/ 14737 h 25204"/>
                  <a:gd name="connsiteX10" fmla="*/ 5414 w 32317"/>
                  <a:gd name="connsiteY10" fmla="*/ 15098 h 25204"/>
                  <a:gd name="connsiteX11" fmla="*/ 722 w 32317"/>
                  <a:gd name="connsiteY11" fmla="*/ 21234 h 25204"/>
                  <a:gd name="connsiteX12" fmla="*/ 0 w 32317"/>
                  <a:gd name="connsiteY12" fmla="*/ 23761 h 25204"/>
                  <a:gd name="connsiteX13" fmla="*/ 2166 w 32317"/>
                  <a:gd name="connsiteY13" fmla="*/ 25204 h 25204"/>
                  <a:gd name="connsiteX14" fmla="*/ 6136 w 32317"/>
                  <a:gd name="connsiteY14" fmla="*/ 25204 h 25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317" h="25204">
                    <a:moveTo>
                      <a:pt x="6136" y="25204"/>
                    </a:moveTo>
                    <a:cubicBezTo>
                      <a:pt x="8302" y="24843"/>
                      <a:pt x="10107" y="23761"/>
                      <a:pt x="10107" y="23761"/>
                    </a:cubicBezTo>
                    <a:cubicBezTo>
                      <a:pt x="11190" y="23039"/>
                      <a:pt x="12633" y="22317"/>
                      <a:pt x="14077" y="21595"/>
                    </a:cubicBezTo>
                    <a:cubicBezTo>
                      <a:pt x="22740" y="16903"/>
                      <a:pt x="33929" y="11127"/>
                      <a:pt x="32124" y="3909"/>
                    </a:cubicBezTo>
                    <a:cubicBezTo>
                      <a:pt x="31764" y="1743"/>
                      <a:pt x="30319" y="1021"/>
                      <a:pt x="29598" y="299"/>
                    </a:cubicBezTo>
                    <a:cubicBezTo>
                      <a:pt x="27432" y="-423"/>
                      <a:pt x="25628" y="299"/>
                      <a:pt x="24545" y="1021"/>
                    </a:cubicBezTo>
                    <a:cubicBezTo>
                      <a:pt x="24545" y="1021"/>
                      <a:pt x="24183" y="1021"/>
                      <a:pt x="24183" y="1382"/>
                    </a:cubicBezTo>
                    <a:cubicBezTo>
                      <a:pt x="22740" y="1743"/>
                      <a:pt x="21657" y="2826"/>
                      <a:pt x="20935" y="3548"/>
                    </a:cubicBezTo>
                    <a:lnTo>
                      <a:pt x="20574" y="3909"/>
                    </a:lnTo>
                    <a:cubicBezTo>
                      <a:pt x="16243" y="7518"/>
                      <a:pt x="10828" y="11849"/>
                      <a:pt x="5776" y="14737"/>
                    </a:cubicBezTo>
                    <a:lnTo>
                      <a:pt x="5414" y="15098"/>
                    </a:lnTo>
                    <a:cubicBezTo>
                      <a:pt x="3971" y="15820"/>
                      <a:pt x="1805" y="17264"/>
                      <a:pt x="722" y="21234"/>
                    </a:cubicBezTo>
                    <a:lnTo>
                      <a:pt x="0" y="23761"/>
                    </a:lnTo>
                    <a:lnTo>
                      <a:pt x="2166" y="25204"/>
                    </a:lnTo>
                    <a:cubicBezTo>
                      <a:pt x="3609" y="25204"/>
                      <a:pt x="4692" y="25204"/>
                      <a:pt x="6136" y="25204"/>
                    </a:cubicBezTo>
                    <a:close/>
                  </a:path>
                </a:pathLst>
              </a:custGeom>
              <a:solidFill>
                <a:srgbClr val="000000"/>
              </a:solidFill>
              <a:ln w="3607" cap="flat">
                <a:noFill/>
                <a:prstDash val="solid"/>
                <a:miter/>
              </a:ln>
            </p:spPr>
            <p:txBody>
              <a:bodyPr rtlCol="0" anchor="ctr"/>
              <a:lstStyle/>
              <a:p>
                <a:endParaRPr lang="en-US"/>
              </a:p>
            </p:txBody>
          </p:sp>
          <p:sp>
            <p:nvSpPr>
              <p:cNvPr id="28" name="Freeform 311">
                <a:extLst>
                  <a:ext uri="{FF2B5EF4-FFF2-40B4-BE49-F238E27FC236}">
                    <a16:creationId xmlns:a16="http://schemas.microsoft.com/office/drawing/2014/main" id="{CC1B41F3-4DFD-7BBD-E37D-B9D220D3D233}"/>
                  </a:ext>
                </a:extLst>
              </p:cNvPr>
              <p:cNvSpPr/>
              <p:nvPr/>
            </p:nvSpPr>
            <p:spPr>
              <a:xfrm>
                <a:off x="9342426" y="1768038"/>
                <a:ext cx="42525" cy="23704"/>
              </a:xfrm>
              <a:custGeom>
                <a:avLst/>
                <a:gdLst>
                  <a:gd name="connsiteX0" fmla="*/ 4626 w 42525"/>
                  <a:gd name="connsiteY0" fmla="*/ 10710 h 23704"/>
                  <a:gd name="connsiteX1" fmla="*/ 11484 w 42525"/>
                  <a:gd name="connsiteY1" fmla="*/ 14681 h 23704"/>
                  <a:gd name="connsiteX2" fmla="*/ 30614 w 42525"/>
                  <a:gd name="connsiteY2" fmla="*/ 23704 h 23704"/>
                  <a:gd name="connsiteX3" fmla="*/ 42525 w 42525"/>
                  <a:gd name="connsiteY3" fmla="*/ 23704 h 23704"/>
                  <a:gd name="connsiteX4" fmla="*/ 32418 w 42525"/>
                  <a:gd name="connsiteY4" fmla="*/ 17568 h 23704"/>
                  <a:gd name="connsiteX5" fmla="*/ 23756 w 42525"/>
                  <a:gd name="connsiteY5" fmla="*/ 11071 h 23704"/>
                  <a:gd name="connsiteX6" fmla="*/ 9318 w 42525"/>
                  <a:gd name="connsiteY6" fmla="*/ 1326 h 23704"/>
                  <a:gd name="connsiteX7" fmla="*/ 8596 w 42525"/>
                  <a:gd name="connsiteY7" fmla="*/ 965 h 23704"/>
                  <a:gd name="connsiteX8" fmla="*/ 3543 w 42525"/>
                  <a:gd name="connsiteY8" fmla="*/ 243 h 23704"/>
                  <a:gd name="connsiteX9" fmla="*/ 656 w 42525"/>
                  <a:gd name="connsiteY9" fmla="*/ 3130 h 23704"/>
                  <a:gd name="connsiteX10" fmla="*/ 4626 w 42525"/>
                  <a:gd name="connsiteY10" fmla="*/ 10710 h 2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525" h="23704">
                    <a:moveTo>
                      <a:pt x="4626" y="10710"/>
                    </a:moveTo>
                    <a:cubicBezTo>
                      <a:pt x="6070" y="11432"/>
                      <a:pt x="8596" y="12876"/>
                      <a:pt x="11484" y="14681"/>
                    </a:cubicBezTo>
                    <a:cubicBezTo>
                      <a:pt x="20508" y="20095"/>
                      <a:pt x="27004" y="23704"/>
                      <a:pt x="30614" y="23704"/>
                    </a:cubicBezTo>
                    <a:lnTo>
                      <a:pt x="42525" y="23704"/>
                    </a:lnTo>
                    <a:lnTo>
                      <a:pt x="32418" y="17568"/>
                    </a:lnTo>
                    <a:cubicBezTo>
                      <a:pt x="30614" y="16485"/>
                      <a:pt x="27366" y="13959"/>
                      <a:pt x="23756" y="11071"/>
                    </a:cubicBezTo>
                    <a:cubicBezTo>
                      <a:pt x="16176" y="5657"/>
                      <a:pt x="11484" y="2048"/>
                      <a:pt x="9318" y="1326"/>
                    </a:cubicBezTo>
                    <a:cubicBezTo>
                      <a:pt x="8957" y="1326"/>
                      <a:pt x="8957" y="1326"/>
                      <a:pt x="8596" y="965"/>
                    </a:cubicBezTo>
                    <a:cubicBezTo>
                      <a:pt x="7513" y="604"/>
                      <a:pt x="5709" y="-479"/>
                      <a:pt x="3543" y="243"/>
                    </a:cubicBezTo>
                    <a:cubicBezTo>
                      <a:pt x="2821" y="604"/>
                      <a:pt x="1377" y="1326"/>
                      <a:pt x="656" y="3130"/>
                    </a:cubicBezTo>
                    <a:cubicBezTo>
                      <a:pt x="-427" y="4574"/>
                      <a:pt x="-789" y="8184"/>
                      <a:pt x="4626" y="10710"/>
                    </a:cubicBezTo>
                    <a:close/>
                  </a:path>
                </a:pathLst>
              </a:custGeom>
              <a:solidFill>
                <a:srgbClr val="000000"/>
              </a:solidFill>
              <a:ln w="3607" cap="flat">
                <a:noFill/>
                <a:prstDash val="solid"/>
                <a:miter/>
              </a:ln>
            </p:spPr>
            <p:txBody>
              <a:bodyPr rtlCol="0" anchor="ctr"/>
              <a:lstStyle/>
              <a:p>
                <a:endParaRPr lang="en-US"/>
              </a:p>
            </p:txBody>
          </p:sp>
          <p:sp>
            <p:nvSpPr>
              <p:cNvPr id="29" name="Freeform 312">
                <a:extLst>
                  <a:ext uri="{FF2B5EF4-FFF2-40B4-BE49-F238E27FC236}">
                    <a16:creationId xmlns:a16="http://schemas.microsoft.com/office/drawing/2014/main" id="{EFAFF051-96BF-6108-245B-8D23BBE90771}"/>
                  </a:ext>
                </a:extLst>
              </p:cNvPr>
              <p:cNvSpPr/>
              <p:nvPr/>
            </p:nvSpPr>
            <p:spPr>
              <a:xfrm>
                <a:off x="8838116" y="1372682"/>
                <a:ext cx="50073" cy="39704"/>
              </a:xfrm>
              <a:custGeom>
                <a:avLst/>
                <a:gdLst>
                  <a:gd name="connsiteX0" fmla="*/ 35373 w 50073"/>
                  <a:gd name="connsiteY0" fmla="*/ 20213 h 39704"/>
                  <a:gd name="connsiteX1" fmla="*/ 9024 w 50073"/>
                  <a:gd name="connsiteY1" fmla="*/ 2888 h 39704"/>
                  <a:gd name="connsiteX2" fmla="*/ 3609 w 50073"/>
                  <a:gd name="connsiteY2" fmla="*/ 0 h 39704"/>
                  <a:gd name="connsiteX3" fmla="*/ 0 w 50073"/>
                  <a:gd name="connsiteY3" fmla="*/ 5775 h 39704"/>
                  <a:gd name="connsiteX4" fmla="*/ 4692 w 50073"/>
                  <a:gd name="connsiteY4" fmla="*/ 9024 h 39704"/>
                  <a:gd name="connsiteX5" fmla="*/ 35373 w 50073"/>
                  <a:gd name="connsiteY5" fmla="*/ 35373 h 39704"/>
                  <a:gd name="connsiteX6" fmla="*/ 40787 w 50073"/>
                  <a:gd name="connsiteY6" fmla="*/ 38982 h 39704"/>
                  <a:gd name="connsiteX7" fmla="*/ 40787 w 50073"/>
                  <a:gd name="connsiteY7" fmla="*/ 38982 h 39704"/>
                  <a:gd name="connsiteX8" fmla="*/ 44758 w 50073"/>
                  <a:gd name="connsiteY8" fmla="*/ 39704 h 39704"/>
                  <a:gd name="connsiteX9" fmla="*/ 49089 w 50073"/>
                  <a:gd name="connsiteY9" fmla="*/ 36817 h 39704"/>
                  <a:gd name="connsiteX10" fmla="*/ 47284 w 50073"/>
                  <a:gd name="connsiteY10" fmla="*/ 28515 h 39704"/>
                  <a:gd name="connsiteX11" fmla="*/ 35373 w 50073"/>
                  <a:gd name="connsiteY11" fmla="*/ 20213 h 3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073" h="39704">
                    <a:moveTo>
                      <a:pt x="35373" y="20213"/>
                    </a:moveTo>
                    <a:cubicBezTo>
                      <a:pt x="27071" y="14438"/>
                      <a:pt x="18769" y="8302"/>
                      <a:pt x="9024" y="2888"/>
                    </a:cubicBezTo>
                    <a:cubicBezTo>
                      <a:pt x="7219" y="1805"/>
                      <a:pt x="5414" y="1083"/>
                      <a:pt x="3609" y="0"/>
                    </a:cubicBezTo>
                    <a:lnTo>
                      <a:pt x="0" y="5775"/>
                    </a:lnTo>
                    <a:cubicBezTo>
                      <a:pt x="1444" y="6858"/>
                      <a:pt x="2888" y="7941"/>
                      <a:pt x="4692" y="9024"/>
                    </a:cubicBezTo>
                    <a:cubicBezTo>
                      <a:pt x="14077" y="16243"/>
                      <a:pt x="24545" y="24905"/>
                      <a:pt x="35373" y="35373"/>
                    </a:cubicBezTo>
                    <a:cubicBezTo>
                      <a:pt x="37178" y="36817"/>
                      <a:pt x="38982" y="37899"/>
                      <a:pt x="40787" y="38982"/>
                    </a:cubicBezTo>
                    <a:lnTo>
                      <a:pt x="40787" y="38982"/>
                    </a:lnTo>
                    <a:cubicBezTo>
                      <a:pt x="42231" y="39704"/>
                      <a:pt x="43314" y="39704"/>
                      <a:pt x="44758" y="39704"/>
                    </a:cubicBezTo>
                    <a:cubicBezTo>
                      <a:pt x="46563" y="39343"/>
                      <a:pt x="48006" y="38621"/>
                      <a:pt x="49089" y="36817"/>
                    </a:cubicBezTo>
                    <a:cubicBezTo>
                      <a:pt x="50894" y="33929"/>
                      <a:pt x="50172" y="30681"/>
                      <a:pt x="47284" y="28515"/>
                    </a:cubicBezTo>
                    <a:cubicBezTo>
                      <a:pt x="42953" y="25988"/>
                      <a:pt x="38982" y="23101"/>
                      <a:pt x="35373" y="20213"/>
                    </a:cubicBezTo>
                    <a:close/>
                  </a:path>
                </a:pathLst>
              </a:custGeom>
              <a:solidFill>
                <a:srgbClr val="000000"/>
              </a:solidFill>
              <a:ln w="3607" cap="flat">
                <a:noFill/>
                <a:prstDash val="solid"/>
                <a:miter/>
              </a:ln>
            </p:spPr>
            <p:txBody>
              <a:bodyPr rtlCol="0" anchor="ctr"/>
              <a:lstStyle/>
              <a:p>
                <a:endParaRPr lang="en-US"/>
              </a:p>
            </p:txBody>
          </p:sp>
          <p:sp>
            <p:nvSpPr>
              <p:cNvPr id="30" name="Freeform 313">
                <a:extLst>
                  <a:ext uri="{FF2B5EF4-FFF2-40B4-BE49-F238E27FC236}">
                    <a16:creationId xmlns:a16="http://schemas.microsoft.com/office/drawing/2014/main" id="{F439056E-B71F-3BAF-1449-FD2731CB90D6}"/>
                  </a:ext>
                </a:extLst>
              </p:cNvPr>
              <p:cNvSpPr/>
              <p:nvPr/>
            </p:nvSpPr>
            <p:spPr>
              <a:xfrm>
                <a:off x="9328396" y="1400114"/>
                <a:ext cx="44283" cy="29747"/>
              </a:xfrm>
              <a:custGeom>
                <a:avLst/>
                <a:gdLst>
                  <a:gd name="connsiteX0" fmla="*/ 12158 w 44283"/>
                  <a:gd name="connsiteY0" fmla="*/ 27793 h 29747"/>
                  <a:gd name="connsiteX1" fmla="*/ 35260 w 44283"/>
                  <a:gd name="connsiteY1" fmla="*/ 10828 h 29747"/>
                  <a:gd name="connsiteX2" fmla="*/ 44283 w 44283"/>
                  <a:gd name="connsiteY2" fmla="*/ 0 h 29747"/>
                  <a:gd name="connsiteX3" fmla="*/ 24070 w 44283"/>
                  <a:gd name="connsiteY3" fmla="*/ 8663 h 29747"/>
                  <a:gd name="connsiteX4" fmla="*/ 4218 w 44283"/>
                  <a:gd name="connsiteY4" fmla="*/ 17326 h 29747"/>
                  <a:gd name="connsiteX5" fmla="*/ 248 w 44283"/>
                  <a:gd name="connsiteY5" fmla="*/ 24544 h 29747"/>
                  <a:gd name="connsiteX6" fmla="*/ 4579 w 44283"/>
                  <a:gd name="connsiteY6" fmla="*/ 29237 h 29747"/>
                  <a:gd name="connsiteX7" fmla="*/ 7827 w 44283"/>
                  <a:gd name="connsiteY7" fmla="*/ 29598 h 29747"/>
                  <a:gd name="connsiteX8" fmla="*/ 10354 w 44283"/>
                  <a:gd name="connsiteY8" fmla="*/ 28876 h 29747"/>
                  <a:gd name="connsiteX9" fmla="*/ 12158 w 44283"/>
                  <a:gd name="connsiteY9" fmla="*/ 27793 h 29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283" h="29747">
                    <a:moveTo>
                      <a:pt x="12158" y="27793"/>
                    </a:moveTo>
                    <a:cubicBezTo>
                      <a:pt x="20100" y="23462"/>
                      <a:pt x="28762" y="18769"/>
                      <a:pt x="35260" y="10828"/>
                    </a:cubicBezTo>
                    <a:lnTo>
                      <a:pt x="44283" y="0"/>
                    </a:lnTo>
                    <a:lnTo>
                      <a:pt x="24070" y="8663"/>
                    </a:lnTo>
                    <a:cubicBezTo>
                      <a:pt x="17573" y="11550"/>
                      <a:pt x="11076" y="14438"/>
                      <a:pt x="4218" y="17326"/>
                    </a:cubicBezTo>
                    <a:cubicBezTo>
                      <a:pt x="248" y="19130"/>
                      <a:pt x="-475" y="22379"/>
                      <a:pt x="248" y="24544"/>
                    </a:cubicBezTo>
                    <a:cubicBezTo>
                      <a:pt x="970" y="26710"/>
                      <a:pt x="2413" y="28515"/>
                      <a:pt x="4579" y="29237"/>
                    </a:cubicBezTo>
                    <a:cubicBezTo>
                      <a:pt x="5662" y="29598"/>
                      <a:pt x="6744" y="29959"/>
                      <a:pt x="7827" y="29598"/>
                    </a:cubicBezTo>
                    <a:cubicBezTo>
                      <a:pt x="8549" y="29598"/>
                      <a:pt x="9632" y="29237"/>
                      <a:pt x="10354" y="28876"/>
                    </a:cubicBezTo>
                    <a:lnTo>
                      <a:pt x="12158" y="27793"/>
                    </a:lnTo>
                    <a:close/>
                  </a:path>
                </a:pathLst>
              </a:custGeom>
              <a:solidFill>
                <a:srgbClr val="000000"/>
              </a:solidFill>
              <a:ln w="3607" cap="flat">
                <a:noFill/>
                <a:prstDash val="solid"/>
                <a:miter/>
              </a:ln>
            </p:spPr>
            <p:txBody>
              <a:bodyPr rtlCol="0" anchor="ctr"/>
              <a:lstStyle/>
              <a:p>
                <a:endParaRPr lang="en-US"/>
              </a:p>
            </p:txBody>
          </p:sp>
          <p:sp>
            <p:nvSpPr>
              <p:cNvPr id="31" name="Freeform 314">
                <a:extLst>
                  <a:ext uri="{FF2B5EF4-FFF2-40B4-BE49-F238E27FC236}">
                    <a16:creationId xmlns:a16="http://schemas.microsoft.com/office/drawing/2014/main" id="{371108C2-0695-C759-9DCB-B779539669D1}"/>
                  </a:ext>
                </a:extLst>
              </p:cNvPr>
              <p:cNvSpPr/>
              <p:nvPr/>
            </p:nvSpPr>
            <p:spPr>
              <a:xfrm>
                <a:off x="8807797" y="1484215"/>
                <a:ext cx="37271" cy="24183"/>
              </a:xfrm>
              <a:custGeom>
                <a:avLst/>
                <a:gdLst>
                  <a:gd name="connsiteX0" fmla="*/ 31764 w 37271"/>
                  <a:gd name="connsiteY0" fmla="*/ 11189 h 24183"/>
                  <a:gd name="connsiteX1" fmla="*/ 20213 w 37271"/>
                  <a:gd name="connsiteY1" fmla="*/ 8663 h 24183"/>
                  <a:gd name="connsiteX2" fmla="*/ 9024 w 37271"/>
                  <a:gd name="connsiteY2" fmla="*/ 5775 h 24183"/>
                  <a:gd name="connsiteX3" fmla="*/ 0 w 37271"/>
                  <a:gd name="connsiteY3" fmla="*/ 0 h 24183"/>
                  <a:gd name="connsiteX4" fmla="*/ 3970 w 37271"/>
                  <a:gd name="connsiteY4" fmla="*/ 9746 h 24183"/>
                  <a:gd name="connsiteX5" fmla="*/ 29598 w 37271"/>
                  <a:gd name="connsiteY5" fmla="*/ 24183 h 24183"/>
                  <a:gd name="connsiteX6" fmla="*/ 31402 w 37271"/>
                  <a:gd name="connsiteY6" fmla="*/ 24183 h 24183"/>
                  <a:gd name="connsiteX7" fmla="*/ 37178 w 37271"/>
                  <a:gd name="connsiteY7" fmla="*/ 18769 h 24183"/>
                  <a:gd name="connsiteX8" fmla="*/ 35733 w 37271"/>
                  <a:gd name="connsiteY8" fmla="*/ 13716 h 24183"/>
                  <a:gd name="connsiteX9" fmla="*/ 31764 w 37271"/>
                  <a:gd name="connsiteY9" fmla="*/ 11189 h 24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71" h="24183">
                    <a:moveTo>
                      <a:pt x="31764" y="11189"/>
                    </a:moveTo>
                    <a:cubicBezTo>
                      <a:pt x="28154" y="9746"/>
                      <a:pt x="24183" y="9024"/>
                      <a:pt x="20213" y="8663"/>
                    </a:cubicBezTo>
                    <a:cubicBezTo>
                      <a:pt x="15881" y="7941"/>
                      <a:pt x="12272" y="7580"/>
                      <a:pt x="9024" y="5775"/>
                    </a:cubicBezTo>
                    <a:lnTo>
                      <a:pt x="0" y="0"/>
                    </a:lnTo>
                    <a:lnTo>
                      <a:pt x="3970" y="9746"/>
                    </a:lnTo>
                    <a:cubicBezTo>
                      <a:pt x="6497" y="16243"/>
                      <a:pt x="24905" y="23822"/>
                      <a:pt x="29598" y="24183"/>
                    </a:cubicBezTo>
                    <a:cubicBezTo>
                      <a:pt x="30319" y="24183"/>
                      <a:pt x="30681" y="24183"/>
                      <a:pt x="31402" y="24183"/>
                    </a:cubicBezTo>
                    <a:cubicBezTo>
                      <a:pt x="35012" y="23822"/>
                      <a:pt x="36816" y="21296"/>
                      <a:pt x="37178" y="18769"/>
                    </a:cubicBezTo>
                    <a:cubicBezTo>
                      <a:pt x="37538" y="16964"/>
                      <a:pt x="36816" y="15160"/>
                      <a:pt x="35733" y="13716"/>
                    </a:cubicBezTo>
                    <a:cubicBezTo>
                      <a:pt x="35012" y="12272"/>
                      <a:pt x="33568" y="11550"/>
                      <a:pt x="31764" y="11189"/>
                    </a:cubicBezTo>
                    <a:close/>
                  </a:path>
                </a:pathLst>
              </a:custGeom>
              <a:solidFill>
                <a:srgbClr val="000000"/>
              </a:solidFill>
              <a:ln w="3607" cap="flat">
                <a:noFill/>
                <a:prstDash val="solid"/>
                <a:miter/>
              </a:ln>
            </p:spPr>
            <p:txBody>
              <a:bodyPr rtlCol="0" anchor="ctr"/>
              <a:lstStyle/>
              <a:p>
                <a:endParaRPr lang="en-US"/>
              </a:p>
            </p:txBody>
          </p:sp>
          <p:sp>
            <p:nvSpPr>
              <p:cNvPr id="32" name="Freeform 315">
                <a:extLst>
                  <a:ext uri="{FF2B5EF4-FFF2-40B4-BE49-F238E27FC236}">
                    <a16:creationId xmlns:a16="http://schemas.microsoft.com/office/drawing/2014/main" id="{4E234C9F-664F-CC19-4CEB-1EB708A11756}"/>
                  </a:ext>
                </a:extLst>
              </p:cNvPr>
              <p:cNvSpPr/>
              <p:nvPr/>
            </p:nvSpPr>
            <p:spPr>
              <a:xfrm>
                <a:off x="8941708" y="1327203"/>
                <a:ext cx="25898" cy="37327"/>
              </a:xfrm>
              <a:custGeom>
                <a:avLst/>
                <a:gdLst>
                  <a:gd name="connsiteX0" fmla="*/ 20935 w 25898"/>
                  <a:gd name="connsiteY0" fmla="*/ 21296 h 37327"/>
                  <a:gd name="connsiteX1" fmla="*/ 9385 w 25898"/>
                  <a:gd name="connsiteY1" fmla="*/ 6858 h 37327"/>
                  <a:gd name="connsiteX2" fmla="*/ 0 w 25898"/>
                  <a:gd name="connsiteY2" fmla="*/ 0 h 37327"/>
                  <a:gd name="connsiteX3" fmla="*/ 3971 w 25898"/>
                  <a:gd name="connsiteY3" fmla="*/ 10828 h 37327"/>
                  <a:gd name="connsiteX4" fmla="*/ 18047 w 25898"/>
                  <a:gd name="connsiteY4" fmla="*/ 36817 h 37327"/>
                  <a:gd name="connsiteX5" fmla="*/ 21296 w 25898"/>
                  <a:gd name="connsiteY5" fmla="*/ 37178 h 37327"/>
                  <a:gd name="connsiteX6" fmla="*/ 24545 w 25898"/>
                  <a:gd name="connsiteY6" fmla="*/ 35373 h 37327"/>
                  <a:gd name="connsiteX7" fmla="*/ 24545 w 25898"/>
                  <a:gd name="connsiteY7" fmla="*/ 28154 h 37327"/>
                  <a:gd name="connsiteX8" fmla="*/ 20935 w 25898"/>
                  <a:gd name="connsiteY8" fmla="*/ 21296 h 3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98" h="37327">
                    <a:moveTo>
                      <a:pt x="20935" y="21296"/>
                    </a:moveTo>
                    <a:cubicBezTo>
                      <a:pt x="18047" y="16603"/>
                      <a:pt x="14799" y="10828"/>
                      <a:pt x="9385" y="6858"/>
                    </a:cubicBezTo>
                    <a:lnTo>
                      <a:pt x="0" y="0"/>
                    </a:lnTo>
                    <a:lnTo>
                      <a:pt x="3971" y="10828"/>
                    </a:lnTo>
                    <a:cubicBezTo>
                      <a:pt x="3971" y="11189"/>
                      <a:pt x="12994" y="34651"/>
                      <a:pt x="18047" y="36817"/>
                    </a:cubicBezTo>
                    <a:cubicBezTo>
                      <a:pt x="19130" y="37178"/>
                      <a:pt x="20213" y="37539"/>
                      <a:pt x="21296" y="37178"/>
                    </a:cubicBezTo>
                    <a:cubicBezTo>
                      <a:pt x="22740" y="36817"/>
                      <a:pt x="23823" y="36456"/>
                      <a:pt x="24545" y="35373"/>
                    </a:cubicBezTo>
                    <a:cubicBezTo>
                      <a:pt x="26349" y="33207"/>
                      <a:pt x="26349" y="30320"/>
                      <a:pt x="24545" y="28154"/>
                    </a:cubicBezTo>
                    <a:cubicBezTo>
                      <a:pt x="23823" y="26349"/>
                      <a:pt x="22379" y="23822"/>
                      <a:pt x="20935" y="21296"/>
                    </a:cubicBezTo>
                    <a:close/>
                  </a:path>
                </a:pathLst>
              </a:custGeom>
              <a:solidFill>
                <a:srgbClr val="000000"/>
              </a:solidFill>
              <a:ln w="3607" cap="flat">
                <a:noFill/>
                <a:prstDash val="solid"/>
                <a:miter/>
              </a:ln>
            </p:spPr>
            <p:txBody>
              <a:bodyPr rtlCol="0" anchor="ctr"/>
              <a:lstStyle/>
              <a:p>
                <a:endParaRPr lang="en-US"/>
              </a:p>
            </p:txBody>
          </p:sp>
          <p:sp>
            <p:nvSpPr>
              <p:cNvPr id="33" name="Freeform 316">
                <a:extLst>
                  <a:ext uri="{FF2B5EF4-FFF2-40B4-BE49-F238E27FC236}">
                    <a16:creationId xmlns:a16="http://schemas.microsoft.com/office/drawing/2014/main" id="{E90F2D06-F623-78D2-EC8B-A9C6E8F27070}"/>
                  </a:ext>
                </a:extLst>
              </p:cNvPr>
              <p:cNvSpPr/>
              <p:nvPr/>
            </p:nvSpPr>
            <p:spPr>
              <a:xfrm>
                <a:off x="9142060" y="1284972"/>
                <a:ext cx="11742" cy="37899"/>
              </a:xfrm>
              <a:custGeom>
                <a:avLst/>
                <a:gdLst>
                  <a:gd name="connsiteX0" fmla="*/ 2501 w 11742"/>
                  <a:gd name="connsiteY0" fmla="*/ 9024 h 37899"/>
                  <a:gd name="connsiteX1" fmla="*/ 2501 w 11742"/>
                  <a:gd name="connsiteY1" fmla="*/ 31402 h 37899"/>
                  <a:gd name="connsiteX2" fmla="*/ 5749 w 11742"/>
                  <a:gd name="connsiteY2" fmla="*/ 37899 h 37899"/>
                  <a:gd name="connsiteX3" fmla="*/ 8637 w 11742"/>
                  <a:gd name="connsiteY3" fmla="*/ 31402 h 37899"/>
                  <a:gd name="connsiteX4" fmla="*/ 11525 w 11742"/>
                  <a:gd name="connsiteY4" fmla="*/ 5414 h 37899"/>
                  <a:gd name="connsiteX5" fmla="*/ 11525 w 11742"/>
                  <a:gd name="connsiteY5" fmla="*/ 361 h 37899"/>
                  <a:gd name="connsiteX6" fmla="*/ 4666 w 11742"/>
                  <a:gd name="connsiteY6" fmla="*/ 0 h 37899"/>
                  <a:gd name="connsiteX7" fmla="*/ 2501 w 11742"/>
                  <a:gd name="connsiteY7" fmla="*/ 9024 h 37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742" h="37899">
                    <a:moveTo>
                      <a:pt x="2501" y="9024"/>
                    </a:moveTo>
                    <a:cubicBezTo>
                      <a:pt x="335" y="15521"/>
                      <a:pt x="-1831" y="23101"/>
                      <a:pt x="2501" y="31402"/>
                    </a:cubicBezTo>
                    <a:lnTo>
                      <a:pt x="5749" y="37899"/>
                    </a:lnTo>
                    <a:lnTo>
                      <a:pt x="8637" y="31402"/>
                    </a:lnTo>
                    <a:cubicBezTo>
                      <a:pt x="12247" y="22740"/>
                      <a:pt x="11885" y="14077"/>
                      <a:pt x="11525" y="5414"/>
                    </a:cubicBezTo>
                    <a:cubicBezTo>
                      <a:pt x="11525" y="3609"/>
                      <a:pt x="11525" y="2166"/>
                      <a:pt x="11525" y="361"/>
                    </a:cubicBezTo>
                    <a:lnTo>
                      <a:pt x="4666" y="0"/>
                    </a:lnTo>
                    <a:cubicBezTo>
                      <a:pt x="4306" y="2888"/>
                      <a:pt x="3583" y="5775"/>
                      <a:pt x="2501" y="9024"/>
                    </a:cubicBezTo>
                    <a:close/>
                  </a:path>
                </a:pathLst>
              </a:custGeom>
              <a:solidFill>
                <a:srgbClr val="000000"/>
              </a:solidFill>
              <a:ln w="3607" cap="flat">
                <a:noFill/>
                <a:prstDash val="solid"/>
                <a:miter/>
              </a:ln>
            </p:spPr>
            <p:txBody>
              <a:bodyPr rtlCol="0" anchor="ctr"/>
              <a:lstStyle/>
              <a:p>
                <a:endParaRPr lang="en-US"/>
              </a:p>
            </p:txBody>
          </p:sp>
          <p:sp>
            <p:nvSpPr>
              <p:cNvPr id="34" name="Freeform 317">
                <a:extLst>
                  <a:ext uri="{FF2B5EF4-FFF2-40B4-BE49-F238E27FC236}">
                    <a16:creationId xmlns:a16="http://schemas.microsoft.com/office/drawing/2014/main" id="{3E7DA1C3-BCA7-D7C2-2C9D-B957E55305C7}"/>
                  </a:ext>
                </a:extLst>
              </p:cNvPr>
              <p:cNvSpPr/>
              <p:nvPr/>
            </p:nvSpPr>
            <p:spPr>
              <a:xfrm>
                <a:off x="9365686" y="1656171"/>
                <a:ext cx="35147" cy="14442"/>
              </a:xfrm>
              <a:custGeom>
                <a:avLst/>
                <a:gdLst>
                  <a:gd name="connsiteX0" fmla="*/ 6632 w 35147"/>
                  <a:gd name="connsiteY0" fmla="*/ 13571 h 14442"/>
                  <a:gd name="connsiteX1" fmla="*/ 9881 w 35147"/>
                  <a:gd name="connsiteY1" fmla="*/ 13932 h 14442"/>
                  <a:gd name="connsiteX2" fmla="*/ 18905 w 35147"/>
                  <a:gd name="connsiteY2" fmla="*/ 14293 h 14442"/>
                  <a:gd name="connsiteX3" fmla="*/ 27567 w 35147"/>
                  <a:gd name="connsiteY3" fmla="*/ 11044 h 14442"/>
                  <a:gd name="connsiteX4" fmla="*/ 35148 w 35147"/>
                  <a:gd name="connsiteY4" fmla="*/ 6713 h 14442"/>
                  <a:gd name="connsiteX5" fmla="*/ 20349 w 35147"/>
                  <a:gd name="connsiteY5" fmla="*/ 3104 h 14442"/>
                  <a:gd name="connsiteX6" fmla="*/ 8798 w 35147"/>
                  <a:gd name="connsiteY6" fmla="*/ 216 h 14442"/>
                  <a:gd name="connsiteX7" fmla="*/ 2662 w 35147"/>
                  <a:gd name="connsiteY7" fmla="*/ 938 h 14442"/>
                  <a:gd name="connsiteX8" fmla="*/ 135 w 35147"/>
                  <a:gd name="connsiteY8" fmla="*/ 4547 h 14442"/>
                  <a:gd name="connsiteX9" fmla="*/ 135 w 35147"/>
                  <a:gd name="connsiteY9" fmla="*/ 4547 h 14442"/>
                  <a:gd name="connsiteX10" fmla="*/ 1218 w 35147"/>
                  <a:gd name="connsiteY10" fmla="*/ 10322 h 14442"/>
                  <a:gd name="connsiteX11" fmla="*/ 6632 w 35147"/>
                  <a:gd name="connsiteY11" fmla="*/ 13571 h 1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147" h="14442">
                    <a:moveTo>
                      <a:pt x="6632" y="13571"/>
                    </a:moveTo>
                    <a:cubicBezTo>
                      <a:pt x="7715" y="13571"/>
                      <a:pt x="8798" y="13932"/>
                      <a:pt x="9881" y="13932"/>
                    </a:cubicBezTo>
                    <a:cubicBezTo>
                      <a:pt x="12408" y="14293"/>
                      <a:pt x="15656" y="14654"/>
                      <a:pt x="18905" y="14293"/>
                    </a:cubicBezTo>
                    <a:cubicBezTo>
                      <a:pt x="21432" y="13932"/>
                      <a:pt x="24319" y="12849"/>
                      <a:pt x="27567" y="11044"/>
                    </a:cubicBezTo>
                    <a:lnTo>
                      <a:pt x="35148" y="6713"/>
                    </a:lnTo>
                    <a:lnTo>
                      <a:pt x="20349" y="3104"/>
                    </a:lnTo>
                    <a:cubicBezTo>
                      <a:pt x="16017" y="2021"/>
                      <a:pt x="12408" y="1299"/>
                      <a:pt x="8798" y="216"/>
                    </a:cubicBezTo>
                    <a:cubicBezTo>
                      <a:pt x="6632" y="-145"/>
                      <a:pt x="4467" y="-145"/>
                      <a:pt x="2662" y="938"/>
                    </a:cubicBezTo>
                    <a:cubicBezTo>
                      <a:pt x="1218" y="1660"/>
                      <a:pt x="496" y="3104"/>
                      <a:pt x="135" y="4547"/>
                    </a:cubicBezTo>
                    <a:lnTo>
                      <a:pt x="135" y="4547"/>
                    </a:lnTo>
                    <a:cubicBezTo>
                      <a:pt x="-225" y="6713"/>
                      <a:pt x="135" y="8879"/>
                      <a:pt x="1218" y="10322"/>
                    </a:cubicBezTo>
                    <a:cubicBezTo>
                      <a:pt x="2662" y="12488"/>
                      <a:pt x="4467" y="13210"/>
                      <a:pt x="6632" y="13571"/>
                    </a:cubicBezTo>
                    <a:close/>
                  </a:path>
                </a:pathLst>
              </a:custGeom>
              <a:solidFill>
                <a:srgbClr val="000000"/>
              </a:solidFill>
              <a:ln w="3607" cap="flat">
                <a:noFill/>
                <a:prstDash val="solid"/>
                <a:miter/>
              </a:ln>
            </p:spPr>
            <p:txBody>
              <a:bodyPr rtlCol="0" anchor="ctr"/>
              <a:lstStyle/>
              <a:p>
                <a:endParaRPr lang="en-US"/>
              </a:p>
            </p:txBody>
          </p:sp>
          <p:sp>
            <p:nvSpPr>
              <p:cNvPr id="35" name="Freeform 318">
                <a:extLst>
                  <a:ext uri="{FF2B5EF4-FFF2-40B4-BE49-F238E27FC236}">
                    <a16:creationId xmlns:a16="http://schemas.microsoft.com/office/drawing/2014/main" id="{792DE49F-68BD-B21A-1DDD-D390AF84D41B}"/>
                  </a:ext>
                </a:extLst>
              </p:cNvPr>
              <p:cNvSpPr/>
              <p:nvPr/>
            </p:nvSpPr>
            <p:spPr>
              <a:xfrm>
                <a:off x="8841004" y="1719780"/>
                <a:ext cx="27647" cy="18542"/>
              </a:xfrm>
              <a:custGeom>
                <a:avLst/>
                <a:gdLst>
                  <a:gd name="connsiteX0" fmla="*/ 16964 w 27647"/>
                  <a:gd name="connsiteY0" fmla="*/ 1217 h 18542"/>
                  <a:gd name="connsiteX1" fmla="*/ 6497 w 27647"/>
                  <a:gd name="connsiteY1" fmla="*/ 7353 h 18542"/>
                  <a:gd name="connsiteX2" fmla="*/ 0 w 27647"/>
                  <a:gd name="connsiteY2" fmla="*/ 11323 h 18542"/>
                  <a:gd name="connsiteX3" fmla="*/ 3248 w 27647"/>
                  <a:gd name="connsiteY3" fmla="*/ 18542 h 18542"/>
                  <a:gd name="connsiteX4" fmla="*/ 5776 w 27647"/>
                  <a:gd name="connsiteY4" fmla="*/ 18542 h 18542"/>
                  <a:gd name="connsiteX5" fmla="*/ 7580 w 27647"/>
                  <a:gd name="connsiteY5" fmla="*/ 18181 h 18542"/>
                  <a:gd name="connsiteX6" fmla="*/ 20935 w 27647"/>
                  <a:gd name="connsiteY6" fmla="*/ 13128 h 18542"/>
                  <a:gd name="connsiteX7" fmla="*/ 23462 w 27647"/>
                  <a:gd name="connsiteY7" fmla="*/ 12045 h 18542"/>
                  <a:gd name="connsiteX8" fmla="*/ 27432 w 27647"/>
                  <a:gd name="connsiteY8" fmla="*/ 7714 h 18542"/>
                  <a:gd name="connsiteX9" fmla="*/ 26710 w 27647"/>
                  <a:gd name="connsiteY9" fmla="*/ 3022 h 18542"/>
                  <a:gd name="connsiteX10" fmla="*/ 16964 w 27647"/>
                  <a:gd name="connsiteY10" fmla="*/ 1217 h 18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47" h="18542">
                    <a:moveTo>
                      <a:pt x="16964" y="1217"/>
                    </a:moveTo>
                    <a:cubicBezTo>
                      <a:pt x="13355" y="3383"/>
                      <a:pt x="10107" y="5187"/>
                      <a:pt x="6497" y="7353"/>
                    </a:cubicBezTo>
                    <a:lnTo>
                      <a:pt x="0" y="11323"/>
                    </a:lnTo>
                    <a:lnTo>
                      <a:pt x="3248" y="18542"/>
                    </a:lnTo>
                    <a:lnTo>
                      <a:pt x="5776" y="18542"/>
                    </a:lnTo>
                    <a:cubicBezTo>
                      <a:pt x="6497" y="18542"/>
                      <a:pt x="6858" y="18542"/>
                      <a:pt x="7580" y="18181"/>
                    </a:cubicBezTo>
                    <a:cubicBezTo>
                      <a:pt x="12633" y="17460"/>
                      <a:pt x="16964" y="15294"/>
                      <a:pt x="20935" y="13128"/>
                    </a:cubicBezTo>
                    <a:cubicBezTo>
                      <a:pt x="21657" y="12767"/>
                      <a:pt x="22379" y="12406"/>
                      <a:pt x="23462" y="12045"/>
                    </a:cubicBezTo>
                    <a:cubicBezTo>
                      <a:pt x="25988" y="10602"/>
                      <a:pt x="27071" y="8797"/>
                      <a:pt x="27432" y="7714"/>
                    </a:cubicBezTo>
                    <a:cubicBezTo>
                      <a:pt x="27793" y="6631"/>
                      <a:pt x="27793" y="4826"/>
                      <a:pt x="26710" y="3022"/>
                    </a:cubicBezTo>
                    <a:cubicBezTo>
                      <a:pt x="24545" y="495"/>
                      <a:pt x="21296" y="-1310"/>
                      <a:pt x="16964" y="1217"/>
                    </a:cubicBezTo>
                    <a:close/>
                  </a:path>
                </a:pathLst>
              </a:custGeom>
              <a:solidFill>
                <a:srgbClr val="000000"/>
              </a:solidFill>
              <a:ln w="3607" cap="flat">
                <a:noFill/>
                <a:prstDash val="solid"/>
                <a:miter/>
              </a:ln>
            </p:spPr>
            <p:txBody>
              <a:bodyPr rtlCol="0" anchor="ctr"/>
              <a:lstStyle/>
              <a:p>
                <a:endParaRPr lang="en-US"/>
              </a:p>
            </p:txBody>
          </p:sp>
          <p:sp>
            <p:nvSpPr>
              <p:cNvPr id="36" name="Freeform 319">
                <a:extLst>
                  <a:ext uri="{FF2B5EF4-FFF2-40B4-BE49-F238E27FC236}">
                    <a16:creationId xmlns:a16="http://schemas.microsoft.com/office/drawing/2014/main" id="{332A8DD9-9E4C-D22B-E1CA-B510224657AF}"/>
                  </a:ext>
                </a:extLst>
              </p:cNvPr>
              <p:cNvSpPr/>
              <p:nvPr/>
            </p:nvSpPr>
            <p:spPr>
              <a:xfrm>
                <a:off x="8883890" y="1384892"/>
                <a:ext cx="382409" cy="372146"/>
              </a:xfrm>
              <a:custGeom>
                <a:avLst/>
                <a:gdLst>
                  <a:gd name="connsiteX0" fmla="*/ 76949 w 382409"/>
                  <a:gd name="connsiteY0" fmla="*/ 26412 h 372146"/>
                  <a:gd name="connsiteX1" fmla="*/ 4399 w 382409"/>
                  <a:gd name="connsiteY1" fmla="*/ 234318 h 372146"/>
                  <a:gd name="connsiteX2" fmla="*/ 338275 w 382409"/>
                  <a:gd name="connsiteY2" fmla="*/ 291709 h 372146"/>
                  <a:gd name="connsiteX3" fmla="*/ 76949 w 382409"/>
                  <a:gd name="connsiteY3" fmla="*/ 26412 h 372146"/>
                </a:gdLst>
                <a:ahLst/>
                <a:cxnLst>
                  <a:cxn ang="0">
                    <a:pos x="connsiteX0" y="connsiteY0"/>
                  </a:cxn>
                  <a:cxn ang="0">
                    <a:pos x="connsiteX1" y="connsiteY1"/>
                  </a:cxn>
                  <a:cxn ang="0">
                    <a:pos x="connsiteX2" y="connsiteY2"/>
                  </a:cxn>
                  <a:cxn ang="0">
                    <a:pos x="connsiteX3" y="connsiteY3"/>
                  </a:cxn>
                </a:cxnLst>
                <a:rect l="l" t="t" r="r" b="b"/>
                <a:pathLst>
                  <a:path w="382409" h="372146">
                    <a:moveTo>
                      <a:pt x="76949" y="26412"/>
                    </a:moveTo>
                    <a:cubicBezTo>
                      <a:pt x="73339" y="28939"/>
                      <a:pt x="-21229" y="94992"/>
                      <a:pt x="4399" y="234318"/>
                    </a:cubicBezTo>
                    <a:cubicBezTo>
                      <a:pt x="35079" y="401076"/>
                      <a:pt x="248760" y="411904"/>
                      <a:pt x="338275" y="291709"/>
                    </a:cubicBezTo>
                    <a:cubicBezTo>
                      <a:pt x="494564" y="81637"/>
                      <a:pt x="194618" y="-61659"/>
                      <a:pt x="76949" y="26412"/>
                    </a:cubicBezTo>
                    <a:close/>
                  </a:path>
                </a:pathLst>
              </a:custGeom>
              <a:solidFill>
                <a:srgbClr val="FFFFFF"/>
              </a:solidFill>
              <a:ln w="3607" cap="flat">
                <a:noFill/>
                <a:prstDash val="solid"/>
                <a:miter/>
              </a:ln>
            </p:spPr>
            <p:txBody>
              <a:bodyPr rtlCol="0" anchor="ctr"/>
              <a:lstStyle/>
              <a:p>
                <a:endParaRPr lang="en-US"/>
              </a:p>
            </p:txBody>
          </p:sp>
        </p:grpSp>
        <p:sp>
          <p:nvSpPr>
            <p:cNvPr id="10" name="Freeform 320">
              <a:extLst>
                <a:ext uri="{FF2B5EF4-FFF2-40B4-BE49-F238E27FC236}">
                  <a16:creationId xmlns:a16="http://schemas.microsoft.com/office/drawing/2014/main" id="{45D9F25D-E723-900D-0AE7-FBE9FB5F0CB8}"/>
                </a:ext>
              </a:extLst>
            </p:cNvPr>
            <p:cNvSpPr/>
            <p:nvPr/>
          </p:nvSpPr>
          <p:spPr>
            <a:xfrm>
              <a:off x="9904309" y="1214867"/>
              <a:ext cx="74762" cy="445785"/>
            </a:xfrm>
            <a:custGeom>
              <a:avLst/>
              <a:gdLst>
                <a:gd name="connsiteX0" fmla="*/ 74762 w 74762"/>
                <a:gd name="connsiteY0" fmla="*/ 439716 h 445785"/>
                <a:gd name="connsiteX1" fmla="*/ 18454 w 74762"/>
                <a:gd name="connsiteY1" fmla="*/ 32567 h 445785"/>
                <a:gd name="connsiteX2" fmla="*/ 10513 w 74762"/>
                <a:gd name="connsiteY2" fmla="*/ 2969 h 445785"/>
                <a:gd name="connsiteX3" fmla="*/ 768 w 74762"/>
                <a:gd name="connsiteY3" fmla="*/ 7301 h 445785"/>
                <a:gd name="connsiteX4" fmla="*/ 8347 w 74762"/>
                <a:gd name="connsiteY4" fmla="*/ 37620 h 445785"/>
                <a:gd name="connsiteX5" fmla="*/ 67904 w 74762"/>
                <a:gd name="connsiteY5" fmla="*/ 441159 h 445785"/>
                <a:gd name="connsiteX6" fmla="*/ 74762 w 74762"/>
                <a:gd name="connsiteY6" fmla="*/ 439716 h 445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762" h="445785">
                  <a:moveTo>
                    <a:pt x="74762" y="439716"/>
                  </a:moveTo>
                  <a:cubicBezTo>
                    <a:pt x="74401" y="427443"/>
                    <a:pt x="19898" y="44478"/>
                    <a:pt x="18454" y="32567"/>
                  </a:cubicBezTo>
                  <a:cubicBezTo>
                    <a:pt x="17371" y="22099"/>
                    <a:pt x="15566" y="12354"/>
                    <a:pt x="10513" y="2969"/>
                  </a:cubicBezTo>
                  <a:cubicBezTo>
                    <a:pt x="7265" y="-3167"/>
                    <a:pt x="-2841" y="1164"/>
                    <a:pt x="768" y="7301"/>
                  </a:cubicBezTo>
                  <a:cubicBezTo>
                    <a:pt x="5821" y="16685"/>
                    <a:pt x="7265" y="27153"/>
                    <a:pt x="8347" y="37620"/>
                  </a:cubicBezTo>
                  <a:cubicBezTo>
                    <a:pt x="9792" y="48449"/>
                    <a:pt x="67543" y="430331"/>
                    <a:pt x="67904" y="441159"/>
                  </a:cubicBezTo>
                  <a:cubicBezTo>
                    <a:pt x="67904" y="448378"/>
                    <a:pt x="74762" y="446574"/>
                    <a:pt x="74762" y="439716"/>
                  </a:cubicBezTo>
                  <a:close/>
                </a:path>
              </a:pathLst>
            </a:custGeom>
            <a:solidFill>
              <a:srgbClr val="000000"/>
            </a:solidFill>
            <a:ln w="3607" cap="flat">
              <a:noFill/>
              <a:prstDash val="solid"/>
              <a:miter/>
            </a:ln>
          </p:spPr>
          <p:txBody>
            <a:bodyPr rtlCol="0" anchor="ctr"/>
            <a:lstStyle/>
            <a:p>
              <a:endParaRPr lang="en-US"/>
            </a:p>
          </p:txBody>
        </p:sp>
      </p:grpSp>
      <p:pic>
        <p:nvPicPr>
          <p:cNvPr id="53" name="Graphic 52" descr="Document with solid fill">
            <a:extLst>
              <a:ext uri="{FF2B5EF4-FFF2-40B4-BE49-F238E27FC236}">
                <a16:creationId xmlns:a16="http://schemas.microsoft.com/office/drawing/2014/main" id="{6F5CBA5C-E87B-0ADE-864A-DBABFA6B3E3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35601" y="3059525"/>
            <a:ext cx="2462521" cy="2462521"/>
          </a:xfrm>
          <a:prstGeom prst="rect">
            <a:avLst/>
          </a:prstGeom>
        </p:spPr>
      </p:pic>
    </p:spTree>
    <p:extLst>
      <p:ext uri="{BB962C8B-B14F-4D97-AF65-F5344CB8AC3E}">
        <p14:creationId xmlns:p14="http://schemas.microsoft.com/office/powerpoint/2010/main" val="564530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CA4A9FA4-2277-2B1D-B735-CEDE6C90D24A}"/>
              </a:ext>
            </a:extLst>
          </p:cNvPr>
          <p:cNvSpPr>
            <a:spLocks noGrp="1"/>
          </p:cNvSpPr>
          <p:nvPr>
            <p:ph type="body" sz="quarter" idx="20"/>
          </p:nvPr>
        </p:nvSpPr>
        <p:spPr>
          <a:xfrm>
            <a:off x="734714" y="447675"/>
            <a:ext cx="9862529" cy="1309335"/>
          </a:xfrm>
        </p:spPr>
        <p:txBody>
          <a:bodyPr>
            <a:normAutofit/>
          </a:bodyPr>
          <a:lstStyle/>
          <a:p>
            <a:r>
              <a:rPr lang="en-IE" b="1" dirty="0"/>
              <a:t>Hyogo Framework for Action </a:t>
            </a:r>
          </a:p>
          <a:p>
            <a:r>
              <a:rPr lang="en-IE" sz="2400" i="1" dirty="0"/>
              <a:t>Voted Switzerland Best Country at Reducing Disaster Risk</a:t>
            </a:r>
          </a:p>
        </p:txBody>
      </p:sp>
      <p:sp>
        <p:nvSpPr>
          <p:cNvPr id="12" name="Text Placeholder 11">
            <a:extLst>
              <a:ext uri="{FF2B5EF4-FFF2-40B4-BE49-F238E27FC236}">
                <a16:creationId xmlns:a16="http://schemas.microsoft.com/office/drawing/2014/main" id="{784BA858-94C2-A2BD-92A1-3F4F29551507}"/>
              </a:ext>
            </a:extLst>
          </p:cNvPr>
          <p:cNvSpPr>
            <a:spLocks noGrp="1"/>
          </p:cNvSpPr>
          <p:nvPr>
            <p:ph type="body" sz="quarter" idx="19"/>
          </p:nvPr>
        </p:nvSpPr>
        <p:spPr>
          <a:xfrm>
            <a:off x="734714" y="1757011"/>
            <a:ext cx="9862529" cy="3867704"/>
          </a:xfrm>
        </p:spPr>
        <p:txBody>
          <a:bodyPr>
            <a:normAutofit fontScale="92500" lnSpcReduction="10000"/>
          </a:bodyPr>
          <a:lstStyle/>
          <a:p>
            <a:pPr marL="0" indent="0"/>
            <a:r>
              <a:rPr lang="en-IE" dirty="0"/>
              <a:t>The United Nations General Assembly under the Hyogo Framework for Action voted Switzerland one of the best countries at reducing disaster risk.</a:t>
            </a:r>
          </a:p>
          <a:p>
            <a:pPr marL="0" indent="0"/>
            <a:endParaRPr lang="en-IE" dirty="0"/>
          </a:p>
          <a:p>
            <a:pPr marL="0" indent="0"/>
            <a:r>
              <a:rPr lang="en-GB" dirty="0"/>
              <a:t>In 2005, the </a:t>
            </a:r>
            <a:r>
              <a:rPr lang="en-GB" dirty="0">
                <a:hlinkClick r:id="rId2">
                  <a:extLst>
                    <a:ext uri="{A12FA001-AC4F-418D-AE19-62706E023703}">
                      <ahyp:hlinkClr xmlns:ahyp="http://schemas.microsoft.com/office/drawing/2018/hyperlinkcolor" val="tx"/>
                    </a:ext>
                  </a:extLst>
                </a:hlinkClick>
              </a:rPr>
              <a:t>Hyogo Framework for Action (HFA), </a:t>
            </a:r>
            <a:r>
              <a:rPr lang="en-GB" dirty="0"/>
              <a:t>aimed to reduce the vulnerability of countries to devastating natural catastrophes, was formulated. The HFA was designed to assist countries in establishing rules and regulations in the event of natural disasters that threaten the well-being and sustainable development of these countries. The primary purpose of the document is to create a system of stability among countries vulnerable to climatic catastrophes as well as a substantial reduction in disaster losses. These include the preservation of human life, social, economic and environmental values of the countries. The HFA Progress Score, a five-point system aimed at assessing the ability of the countries in reducing disaster risks, was devised. The most secure countries received a score between 3.5 and 5.0 points.</a:t>
            </a:r>
            <a:endParaRPr lang="en-IE" dirty="0"/>
          </a:p>
        </p:txBody>
      </p:sp>
      <p:grpSp>
        <p:nvGrpSpPr>
          <p:cNvPr id="2" name="Graphic 2">
            <a:extLst>
              <a:ext uri="{FF2B5EF4-FFF2-40B4-BE49-F238E27FC236}">
                <a16:creationId xmlns:a16="http://schemas.microsoft.com/office/drawing/2014/main" id="{68E8A75D-B962-29C7-1F46-D28AD379AC52}"/>
              </a:ext>
            </a:extLst>
          </p:cNvPr>
          <p:cNvGrpSpPr>
            <a:grpSpLocks/>
          </p:cNvGrpSpPr>
          <p:nvPr/>
        </p:nvGrpSpPr>
        <p:grpSpPr>
          <a:xfrm>
            <a:off x="9681258" y="230578"/>
            <a:ext cx="1866204" cy="1526432"/>
            <a:chOff x="7903196" y="4237101"/>
            <a:chExt cx="1261886" cy="1055032"/>
          </a:xfrm>
        </p:grpSpPr>
        <p:sp>
          <p:nvSpPr>
            <p:cNvPr id="3" name="Freeform 926">
              <a:extLst>
                <a:ext uri="{FF2B5EF4-FFF2-40B4-BE49-F238E27FC236}">
                  <a16:creationId xmlns:a16="http://schemas.microsoft.com/office/drawing/2014/main" id="{DFE60037-6D22-23D8-FA99-C8D43468A3CB}"/>
                </a:ext>
              </a:extLst>
            </p:cNvPr>
            <p:cNvSpPr>
              <a:spLocks/>
            </p:cNvSpPr>
            <p:nvPr/>
          </p:nvSpPr>
          <p:spPr>
            <a:xfrm>
              <a:off x="8778292" y="5010683"/>
              <a:ext cx="228" cy="2971"/>
            </a:xfrm>
            <a:custGeom>
              <a:avLst/>
              <a:gdLst>
                <a:gd name="connsiteX0" fmla="*/ 229 w 228"/>
                <a:gd name="connsiteY0" fmla="*/ 0 h 2971"/>
                <a:gd name="connsiteX1" fmla="*/ 0 w 228"/>
                <a:gd name="connsiteY1" fmla="*/ 2972 h 2971"/>
                <a:gd name="connsiteX2" fmla="*/ 229 w 228"/>
                <a:gd name="connsiteY2" fmla="*/ 0 h 2971"/>
              </a:gdLst>
              <a:ahLst/>
              <a:cxnLst>
                <a:cxn ang="0">
                  <a:pos x="connsiteX0" y="connsiteY0"/>
                </a:cxn>
                <a:cxn ang="0">
                  <a:pos x="connsiteX1" y="connsiteY1"/>
                </a:cxn>
                <a:cxn ang="0">
                  <a:pos x="connsiteX2" y="connsiteY2"/>
                </a:cxn>
              </a:cxnLst>
              <a:rect l="l" t="t" r="r" b="b"/>
              <a:pathLst>
                <a:path w="228" h="2971">
                  <a:moveTo>
                    <a:pt x="229" y="0"/>
                  </a:moveTo>
                  <a:cubicBezTo>
                    <a:pt x="229" y="915"/>
                    <a:pt x="0" y="2058"/>
                    <a:pt x="0" y="2972"/>
                  </a:cubicBezTo>
                  <a:cubicBezTo>
                    <a:pt x="229" y="2058"/>
                    <a:pt x="229" y="1143"/>
                    <a:pt x="229" y="0"/>
                  </a:cubicBezTo>
                  <a:close/>
                </a:path>
              </a:pathLst>
            </a:custGeom>
            <a:solidFill>
              <a:srgbClr val="FFFFFF"/>
            </a:solidFill>
            <a:ln w="2286" cap="flat">
              <a:noFill/>
              <a:prstDash val="solid"/>
              <a:miter/>
            </a:ln>
          </p:spPr>
          <p:txBody>
            <a:bodyPr rtlCol="0" anchor="ctr"/>
            <a:lstStyle/>
            <a:p>
              <a:endParaRPr lang="en-US"/>
            </a:p>
          </p:txBody>
        </p:sp>
        <p:sp>
          <p:nvSpPr>
            <p:cNvPr id="4" name="Freeform 927">
              <a:extLst>
                <a:ext uri="{FF2B5EF4-FFF2-40B4-BE49-F238E27FC236}">
                  <a16:creationId xmlns:a16="http://schemas.microsoft.com/office/drawing/2014/main" id="{4ADF515C-E4A8-6703-F0EE-869DA2EA991D}"/>
                </a:ext>
              </a:extLst>
            </p:cNvPr>
            <p:cNvSpPr>
              <a:spLocks/>
            </p:cNvSpPr>
            <p:nvPr/>
          </p:nvSpPr>
          <p:spPr>
            <a:xfrm>
              <a:off x="8686623" y="5046573"/>
              <a:ext cx="2971" cy="36804"/>
            </a:xfrm>
            <a:custGeom>
              <a:avLst/>
              <a:gdLst>
                <a:gd name="connsiteX0" fmla="*/ 2971 w 2971"/>
                <a:gd name="connsiteY0" fmla="*/ 36804 h 36804"/>
                <a:gd name="connsiteX1" fmla="*/ 0 w 2971"/>
                <a:gd name="connsiteY1" fmla="*/ 0 h 36804"/>
                <a:gd name="connsiteX2" fmla="*/ 2971 w 2971"/>
                <a:gd name="connsiteY2" fmla="*/ 36804 h 36804"/>
              </a:gdLst>
              <a:ahLst/>
              <a:cxnLst>
                <a:cxn ang="0">
                  <a:pos x="connsiteX0" y="connsiteY0"/>
                </a:cxn>
                <a:cxn ang="0">
                  <a:pos x="connsiteX1" y="connsiteY1"/>
                </a:cxn>
                <a:cxn ang="0">
                  <a:pos x="connsiteX2" y="connsiteY2"/>
                </a:cxn>
              </a:cxnLst>
              <a:rect l="l" t="t" r="r" b="b"/>
              <a:pathLst>
                <a:path w="2971" h="36804">
                  <a:moveTo>
                    <a:pt x="2971" y="36804"/>
                  </a:moveTo>
                  <a:cubicBezTo>
                    <a:pt x="1828" y="24460"/>
                    <a:pt x="914" y="12115"/>
                    <a:pt x="0" y="0"/>
                  </a:cubicBezTo>
                  <a:cubicBezTo>
                    <a:pt x="914" y="12115"/>
                    <a:pt x="1828" y="24460"/>
                    <a:pt x="2971" y="36804"/>
                  </a:cubicBezTo>
                  <a:close/>
                </a:path>
              </a:pathLst>
            </a:custGeom>
            <a:solidFill>
              <a:srgbClr val="FFFFFF"/>
            </a:solidFill>
            <a:ln w="2286" cap="flat">
              <a:noFill/>
              <a:prstDash val="solid"/>
              <a:miter/>
            </a:ln>
          </p:spPr>
          <p:txBody>
            <a:bodyPr rtlCol="0" anchor="ctr"/>
            <a:lstStyle/>
            <a:p>
              <a:endParaRPr lang="en-US"/>
            </a:p>
          </p:txBody>
        </p:sp>
        <p:sp>
          <p:nvSpPr>
            <p:cNvPr id="5" name="Freeform 928">
              <a:extLst>
                <a:ext uri="{FF2B5EF4-FFF2-40B4-BE49-F238E27FC236}">
                  <a16:creationId xmlns:a16="http://schemas.microsoft.com/office/drawing/2014/main" id="{F4BE24E2-D6AA-5CD7-EEB9-F8CD654EFD06}"/>
                </a:ext>
              </a:extLst>
            </p:cNvPr>
            <p:cNvSpPr>
              <a:spLocks/>
            </p:cNvSpPr>
            <p:nvPr/>
          </p:nvSpPr>
          <p:spPr>
            <a:xfrm>
              <a:off x="8779435" y="5000625"/>
              <a:ext cx="228" cy="1600"/>
            </a:xfrm>
            <a:custGeom>
              <a:avLst/>
              <a:gdLst>
                <a:gd name="connsiteX0" fmla="*/ 229 w 228"/>
                <a:gd name="connsiteY0" fmla="*/ 0 h 1600"/>
                <a:gd name="connsiteX1" fmla="*/ 0 w 228"/>
                <a:gd name="connsiteY1" fmla="*/ 1600 h 1600"/>
                <a:gd name="connsiteX2" fmla="*/ 229 w 228"/>
                <a:gd name="connsiteY2" fmla="*/ 0 h 1600"/>
              </a:gdLst>
              <a:ahLst/>
              <a:cxnLst>
                <a:cxn ang="0">
                  <a:pos x="connsiteX0" y="connsiteY0"/>
                </a:cxn>
                <a:cxn ang="0">
                  <a:pos x="connsiteX1" y="connsiteY1"/>
                </a:cxn>
                <a:cxn ang="0">
                  <a:pos x="connsiteX2" y="connsiteY2"/>
                </a:cxn>
              </a:cxnLst>
              <a:rect l="l" t="t" r="r" b="b"/>
              <a:pathLst>
                <a:path w="228" h="1600">
                  <a:moveTo>
                    <a:pt x="229" y="0"/>
                  </a:moveTo>
                  <a:cubicBezTo>
                    <a:pt x="229" y="457"/>
                    <a:pt x="0" y="1143"/>
                    <a:pt x="0" y="1600"/>
                  </a:cubicBezTo>
                  <a:cubicBezTo>
                    <a:pt x="229" y="1143"/>
                    <a:pt x="229" y="686"/>
                    <a:pt x="229" y="0"/>
                  </a:cubicBezTo>
                  <a:close/>
                </a:path>
              </a:pathLst>
            </a:custGeom>
            <a:solidFill>
              <a:srgbClr val="FFFFFF"/>
            </a:solidFill>
            <a:ln w="2286" cap="flat">
              <a:noFill/>
              <a:prstDash val="solid"/>
              <a:miter/>
            </a:ln>
          </p:spPr>
          <p:txBody>
            <a:bodyPr rtlCol="0" anchor="ctr"/>
            <a:lstStyle/>
            <a:p>
              <a:endParaRPr lang="en-US"/>
            </a:p>
          </p:txBody>
        </p:sp>
        <p:sp>
          <p:nvSpPr>
            <p:cNvPr id="6" name="Freeform 929">
              <a:extLst>
                <a:ext uri="{FF2B5EF4-FFF2-40B4-BE49-F238E27FC236}">
                  <a16:creationId xmlns:a16="http://schemas.microsoft.com/office/drawing/2014/main" id="{35150166-F1EC-45CB-DE5B-0C16944B59C1}"/>
                </a:ext>
              </a:extLst>
            </p:cNvPr>
            <p:cNvSpPr>
              <a:spLocks/>
            </p:cNvSpPr>
            <p:nvPr/>
          </p:nvSpPr>
          <p:spPr>
            <a:xfrm>
              <a:off x="8683194" y="5004054"/>
              <a:ext cx="2514" cy="31775"/>
            </a:xfrm>
            <a:custGeom>
              <a:avLst/>
              <a:gdLst>
                <a:gd name="connsiteX0" fmla="*/ 2514 w 2514"/>
                <a:gd name="connsiteY0" fmla="*/ 31775 h 31775"/>
                <a:gd name="connsiteX1" fmla="*/ 0 w 2514"/>
                <a:gd name="connsiteY1" fmla="*/ 0 h 31775"/>
                <a:gd name="connsiteX2" fmla="*/ 2514 w 2514"/>
                <a:gd name="connsiteY2" fmla="*/ 31775 h 31775"/>
              </a:gdLst>
              <a:ahLst/>
              <a:cxnLst>
                <a:cxn ang="0">
                  <a:pos x="connsiteX0" y="connsiteY0"/>
                </a:cxn>
                <a:cxn ang="0">
                  <a:pos x="connsiteX1" y="connsiteY1"/>
                </a:cxn>
                <a:cxn ang="0">
                  <a:pos x="connsiteX2" y="connsiteY2"/>
                </a:cxn>
              </a:cxnLst>
              <a:rect l="l" t="t" r="r" b="b"/>
              <a:pathLst>
                <a:path w="2514" h="31775">
                  <a:moveTo>
                    <a:pt x="2514" y="31775"/>
                  </a:moveTo>
                  <a:cubicBezTo>
                    <a:pt x="1600" y="21260"/>
                    <a:pt x="914" y="10516"/>
                    <a:pt x="0" y="0"/>
                  </a:cubicBezTo>
                  <a:cubicBezTo>
                    <a:pt x="914" y="10516"/>
                    <a:pt x="1600" y="21260"/>
                    <a:pt x="2514" y="31775"/>
                  </a:cubicBezTo>
                  <a:close/>
                </a:path>
              </a:pathLst>
            </a:custGeom>
            <a:solidFill>
              <a:srgbClr val="FFFFFF"/>
            </a:solidFill>
            <a:ln w="2286" cap="flat">
              <a:noFill/>
              <a:prstDash val="solid"/>
              <a:miter/>
            </a:ln>
          </p:spPr>
          <p:txBody>
            <a:bodyPr rtlCol="0" anchor="ctr"/>
            <a:lstStyle/>
            <a:p>
              <a:endParaRPr lang="en-US"/>
            </a:p>
          </p:txBody>
        </p:sp>
        <p:sp>
          <p:nvSpPr>
            <p:cNvPr id="7" name="Freeform 930">
              <a:extLst>
                <a:ext uri="{FF2B5EF4-FFF2-40B4-BE49-F238E27FC236}">
                  <a16:creationId xmlns:a16="http://schemas.microsoft.com/office/drawing/2014/main" id="{515DD27A-F9F2-E419-F93C-4ADF2597A2B7}"/>
                </a:ext>
              </a:extLst>
            </p:cNvPr>
            <p:cNvSpPr>
              <a:spLocks/>
            </p:cNvSpPr>
            <p:nvPr/>
          </p:nvSpPr>
          <p:spPr>
            <a:xfrm>
              <a:off x="8642734" y="4809429"/>
              <a:ext cx="210286" cy="195195"/>
            </a:xfrm>
            <a:custGeom>
              <a:avLst/>
              <a:gdLst>
                <a:gd name="connsiteX0" fmla="*/ 74979 w 210286"/>
                <a:gd name="connsiteY0" fmla="*/ 194167 h 195195"/>
                <a:gd name="connsiteX1" fmla="*/ 133500 w 210286"/>
                <a:gd name="connsiteY1" fmla="*/ 182280 h 195195"/>
                <a:gd name="connsiteX2" fmla="*/ 138072 w 210286"/>
                <a:gd name="connsiteY2" fmla="*/ 180451 h 195195"/>
                <a:gd name="connsiteX3" fmla="*/ 150874 w 210286"/>
                <a:gd name="connsiteY3" fmla="*/ 85582 h 195195"/>
                <a:gd name="connsiteX4" fmla="*/ 167105 w 210286"/>
                <a:gd name="connsiteY4" fmla="*/ 58378 h 195195"/>
                <a:gd name="connsiteX5" fmla="*/ 202309 w 210286"/>
                <a:gd name="connsiteY5" fmla="*/ 28660 h 195195"/>
                <a:gd name="connsiteX6" fmla="*/ 208481 w 210286"/>
                <a:gd name="connsiteY6" fmla="*/ 9687 h 195195"/>
                <a:gd name="connsiteX7" fmla="*/ 184935 w 210286"/>
                <a:gd name="connsiteY7" fmla="*/ 2600 h 195195"/>
                <a:gd name="connsiteX8" fmla="*/ 162304 w 210286"/>
                <a:gd name="connsiteY8" fmla="*/ 15630 h 195195"/>
                <a:gd name="connsiteX9" fmla="*/ 69035 w 210286"/>
                <a:gd name="connsiteY9" fmla="*/ 21117 h 195195"/>
                <a:gd name="connsiteX10" fmla="*/ 61491 w 210286"/>
                <a:gd name="connsiteY10" fmla="*/ 16545 h 195195"/>
                <a:gd name="connsiteX11" fmla="*/ 16000 w 210286"/>
                <a:gd name="connsiteY11" fmla="*/ 543 h 195195"/>
                <a:gd name="connsiteX12" fmla="*/ 2055 w 210286"/>
                <a:gd name="connsiteY12" fmla="*/ 17459 h 195195"/>
                <a:gd name="connsiteX13" fmla="*/ 23087 w 210286"/>
                <a:gd name="connsiteY13" fmla="*/ 50377 h 195195"/>
                <a:gd name="connsiteX14" fmla="*/ 30859 w 210286"/>
                <a:gd name="connsiteY14" fmla="*/ 67751 h 195195"/>
                <a:gd name="connsiteX15" fmla="*/ 37488 w 210286"/>
                <a:gd name="connsiteY15" fmla="*/ 155305 h 195195"/>
                <a:gd name="connsiteX16" fmla="*/ 40460 w 210286"/>
                <a:gd name="connsiteY16" fmla="*/ 194167 h 195195"/>
                <a:gd name="connsiteX17" fmla="*/ 74979 w 210286"/>
                <a:gd name="connsiteY17" fmla="*/ 194167 h 19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0286" h="195195">
                  <a:moveTo>
                    <a:pt x="74979" y="194167"/>
                  </a:moveTo>
                  <a:cubicBezTo>
                    <a:pt x="95096" y="191881"/>
                    <a:pt x="114527" y="189823"/>
                    <a:pt x="133500" y="182280"/>
                  </a:cubicBezTo>
                  <a:cubicBezTo>
                    <a:pt x="135101" y="181594"/>
                    <a:pt x="136701" y="181137"/>
                    <a:pt x="138072" y="180451"/>
                  </a:cubicBezTo>
                  <a:cubicBezTo>
                    <a:pt x="141959" y="148675"/>
                    <a:pt x="146988" y="117357"/>
                    <a:pt x="150874" y="85582"/>
                  </a:cubicBezTo>
                  <a:cubicBezTo>
                    <a:pt x="152474" y="73466"/>
                    <a:pt x="157961" y="65236"/>
                    <a:pt x="167105" y="58378"/>
                  </a:cubicBezTo>
                  <a:cubicBezTo>
                    <a:pt x="179449" y="49234"/>
                    <a:pt x="191793" y="40090"/>
                    <a:pt x="202309" y="28660"/>
                  </a:cubicBezTo>
                  <a:cubicBezTo>
                    <a:pt x="207567" y="22945"/>
                    <a:pt x="213282" y="17230"/>
                    <a:pt x="208481" y="9687"/>
                  </a:cubicBezTo>
                  <a:cubicBezTo>
                    <a:pt x="203223" y="1686"/>
                    <a:pt x="194308" y="-143"/>
                    <a:pt x="184935" y="2600"/>
                  </a:cubicBezTo>
                  <a:cubicBezTo>
                    <a:pt x="176249" y="5115"/>
                    <a:pt x="169848" y="11744"/>
                    <a:pt x="162304" y="15630"/>
                  </a:cubicBezTo>
                  <a:cubicBezTo>
                    <a:pt x="121613" y="35976"/>
                    <a:pt x="105383" y="44891"/>
                    <a:pt x="69035" y="21117"/>
                  </a:cubicBezTo>
                  <a:cubicBezTo>
                    <a:pt x="66521" y="19516"/>
                    <a:pt x="64235" y="17688"/>
                    <a:pt x="61491" y="16545"/>
                  </a:cubicBezTo>
                  <a:cubicBezTo>
                    <a:pt x="46861" y="10144"/>
                    <a:pt x="32002" y="2829"/>
                    <a:pt x="16000" y="543"/>
                  </a:cubicBezTo>
                  <a:cubicBezTo>
                    <a:pt x="455" y="-1743"/>
                    <a:pt x="-2745" y="3057"/>
                    <a:pt x="2055" y="17459"/>
                  </a:cubicBezTo>
                  <a:cubicBezTo>
                    <a:pt x="6399" y="30261"/>
                    <a:pt x="13943" y="40776"/>
                    <a:pt x="23087" y="50377"/>
                  </a:cubicBezTo>
                  <a:cubicBezTo>
                    <a:pt x="27887" y="55407"/>
                    <a:pt x="30402" y="60664"/>
                    <a:pt x="30859" y="67751"/>
                  </a:cubicBezTo>
                  <a:cubicBezTo>
                    <a:pt x="32688" y="97012"/>
                    <a:pt x="35202" y="126044"/>
                    <a:pt x="37488" y="155305"/>
                  </a:cubicBezTo>
                  <a:cubicBezTo>
                    <a:pt x="38403" y="168335"/>
                    <a:pt x="39546" y="181137"/>
                    <a:pt x="40460" y="194167"/>
                  </a:cubicBezTo>
                  <a:cubicBezTo>
                    <a:pt x="51890" y="195538"/>
                    <a:pt x="63549" y="195538"/>
                    <a:pt x="74979" y="194167"/>
                  </a:cubicBezTo>
                  <a:close/>
                </a:path>
              </a:pathLst>
            </a:custGeom>
            <a:solidFill>
              <a:srgbClr val="FFFFFF"/>
            </a:solidFill>
            <a:ln w="2286" cap="flat">
              <a:noFill/>
              <a:prstDash val="solid"/>
              <a:miter/>
            </a:ln>
          </p:spPr>
          <p:txBody>
            <a:bodyPr rtlCol="0" anchor="ctr"/>
            <a:lstStyle/>
            <a:p>
              <a:endParaRPr lang="en-US"/>
            </a:p>
          </p:txBody>
        </p:sp>
        <p:sp>
          <p:nvSpPr>
            <p:cNvPr id="9" name="Freeform 931">
              <a:extLst>
                <a:ext uri="{FF2B5EF4-FFF2-40B4-BE49-F238E27FC236}">
                  <a16:creationId xmlns:a16="http://schemas.microsoft.com/office/drawing/2014/main" id="{18C90B38-4830-86F2-A795-8DD0E5312537}"/>
                </a:ext>
              </a:extLst>
            </p:cNvPr>
            <p:cNvSpPr>
              <a:spLocks/>
            </p:cNvSpPr>
            <p:nvPr/>
          </p:nvSpPr>
          <p:spPr>
            <a:xfrm>
              <a:off x="8777377" y="5021199"/>
              <a:ext cx="228" cy="2971"/>
            </a:xfrm>
            <a:custGeom>
              <a:avLst/>
              <a:gdLst>
                <a:gd name="connsiteX0" fmla="*/ 228 w 228"/>
                <a:gd name="connsiteY0" fmla="*/ 0 h 2971"/>
                <a:gd name="connsiteX1" fmla="*/ 0 w 228"/>
                <a:gd name="connsiteY1" fmla="*/ 2972 h 2971"/>
                <a:gd name="connsiteX2" fmla="*/ 228 w 228"/>
                <a:gd name="connsiteY2" fmla="*/ 0 h 2971"/>
              </a:gdLst>
              <a:ahLst/>
              <a:cxnLst>
                <a:cxn ang="0">
                  <a:pos x="connsiteX0" y="connsiteY0"/>
                </a:cxn>
                <a:cxn ang="0">
                  <a:pos x="connsiteX1" y="connsiteY1"/>
                </a:cxn>
                <a:cxn ang="0">
                  <a:pos x="connsiteX2" y="connsiteY2"/>
                </a:cxn>
              </a:cxnLst>
              <a:rect l="l" t="t" r="r" b="b"/>
              <a:pathLst>
                <a:path w="228" h="2971">
                  <a:moveTo>
                    <a:pt x="228" y="0"/>
                  </a:moveTo>
                  <a:cubicBezTo>
                    <a:pt x="228" y="914"/>
                    <a:pt x="0" y="2057"/>
                    <a:pt x="0" y="2972"/>
                  </a:cubicBezTo>
                  <a:cubicBezTo>
                    <a:pt x="0" y="2057"/>
                    <a:pt x="228" y="1143"/>
                    <a:pt x="228" y="0"/>
                  </a:cubicBezTo>
                  <a:close/>
                </a:path>
              </a:pathLst>
            </a:custGeom>
            <a:solidFill>
              <a:srgbClr val="FFFFFF"/>
            </a:solidFill>
            <a:ln w="2286" cap="flat">
              <a:noFill/>
              <a:prstDash val="solid"/>
              <a:miter/>
            </a:ln>
          </p:spPr>
          <p:txBody>
            <a:bodyPr rtlCol="0" anchor="ctr"/>
            <a:lstStyle/>
            <a:p>
              <a:endParaRPr lang="en-US"/>
            </a:p>
          </p:txBody>
        </p:sp>
        <p:sp>
          <p:nvSpPr>
            <p:cNvPr id="10" name="Freeform 932">
              <a:extLst>
                <a:ext uri="{FF2B5EF4-FFF2-40B4-BE49-F238E27FC236}">
                  <a16:creationId xmlns:a16="http://schemas.microsoft.com/office/drawing/2014/main" id="{CEA2E74F-C655-9011-C62D-E35D26D7C99E}"/>
                </a:ext>
              </a:extLst>
            </p:cNvPr>
            <p:cNvSpPr>
              <a:spLocks/>
            </p:cNvSpPr>
            <p:nvPr/>
          </p:nvSpPr>
          <p:spPr>
            <a:xfrm>
              <a:off x="8673593" y="5052517"/>
              <a:ext cx="457" cy="5715"/>
            </a:xfrm>
            <a:custGeom>
              <a:avLst/>
              <a:gdLst>
                <a:gd name="connsiteX0" fmla="*/ 0 w 457"/>
                <a:gd name="connsiteY0" fmla="*/ 0 h 5715"/>
                <a:gd name="connsiteX1" fmla="*/ 458 w 457"/>
                <a:gd name="connsiteY1" fmla="*/ 5715 h 5715"/>
                <a:gd name="connsiteX2" fmla="*/ 0 w 457"/>
                <a:gd name="connsiteY2" fmla="*/ 0 h 5715"/>
              </a:gdLst>
              <a:ahLst/>
              <a:cxnLst>
                <a:cxn ang="0">
                  <a:pos x="connsiteX0" y="connsiteY0"/>
                </a:cxn>
                <a:cxn ang="0">
                  <a:pos x="connsiteX1" y="connsiteY1"/>
                </a:cxn>
                <a:cxn ang="0">
                  <a:pos x="connsiteX2" y="connsiteY2"/>
                </a:cxn>
              </a:cxnLst>
              <a:rect l="l" t="t" r="r" b="b"/>
              <a:pathLst>
                <a:path w="457" h="5715">
                  <a:moveTo>
                    <a:pt x="0" y="0"/>
                  </a:moveTo>
                  <a:cubicBezTo>
                    <a:pt x="229" y="1829"/>
                    <a:pt x="229" y="3886"/>
                    <a:pt x="458" y="5715"/>
                  </a:cubicBezTo>
                  <a:cubicBezTo>
                    <a:pt x="229" y="3886"/>
                    <a:pt x="0" y="1829"/>
                    <a:pt x="0" y="0"/>
                  </a:cubicBezTo>
                  <a:close/>
                </a:path>
              </a:pathLst>
            </a:custGeom>
            <a:solidFill>
              <a:srgbClr val="FFFFFF"/>
            </a:solidFill>
            <a:ln w="2286" cap="flat">
              <a:noFill/>
              <a:prstDash val="solid"/>
              <a:miter/>
            </a:ln>
          </p:spPr>
          <p:txBody>
            <a:bodyPr rtlCol="0" anchor="ctr"/>
            <a:lstStyle/>
            <a:p>
              <a:endParaRPr lang="en-US"/>
            </a:p>
          </p:txBody>
        </p:sp>
        <p:sp>
          <p:nvSpPr>
            <p:cNvPr id="11" name="Freeform 933">
              <a:extLst>
                <a:ext uri="{FF2B5EF4-FFF2-40B4-BE49-F238E27FC236}">
                  <a16:creationId xmlns:a16="http://schemas.microsoft.com/office/drawing/2014/main" id="{93BB29A3-4DF1-3C8F-9C9F-610D499C090C}"/>
                </a:ext>
              </a:extLst>
            </p:cNvPr>
            <p:cNvSpPr>
              <a:spLocks/>
            </p:cNvSpPr>
            <p:nvPr/>
          </p:nvSpPr>
          <p:spPr>
            <a:xfrm>
              <a:off x="8583296" y="4987137"/>
              <a:ext cx="1371" cy="1828"/>
            </a:xfrm>
            <a:custGeom>
              <a:avLst/>
              <a:gdLst>
                <a:gd name="connsiteX0" fmla="*/ 1372 w 1371"/>
                <a:gd name="connsiteY0" fmla="*/ 1828 h 1828"/>
                <a:gd name="connsiteX1" fmla="*/ 0 w 1371"/>
                <a:gd name="connsiteY1" fmla="*/ 0 h 1828"/>
                <a:gd name="connsiteX2" fmla="*/ 1372 w 1371"/>
                <a:gd name="connsiteY2" fmla="*/ 1828 h 1828"/>
              </a:gdLst>
              <a:ahLst/>
              <a:cxnLst>
                <a:cxn ang="0">
                  <a:pos x="connsiteX0" y="connsiteY0"/>
                </a:cxn>
                <a:cxn ang="0">
                  <a:pos x="connsiteX1" y="connsiteY1"/>
                </a:cxn>
                <a:cxn ang="0">
                  <a:pos x="connsiteX2" y="connsiteY2"/>
                </a:cxn>
              </a:cxnLst>
              <a:rect l="l" t="t" r="r" b="b"/>
              <a:pathLst>
                <a:path w="1371" h="1828">
                  <a:moveTo>
                    <a:pt x="1372" y="1828"/>
                  </a:moveTo>
                  <a:cubicBezTo>
                    <a:pt x="915" y="1143"/>
                    <a:pt x="458" y="457"/>
                    <a:pt x="0" y="0"/>
                  </a:cubicBezTo>
                  <a:cubicBezTo>
                    <a:pt x="686" y="457"/>
                    <a:pt x="915" y="1143"/>
                    <a:pt x="1372" y="1828"/>
                  </a:cubicBezTo>
                  <a:close/>
                </a:path>
              </a:pathLst>
            </a:custGeom>
            <a:solidFill>
              <a:srgbClr val="FFFFFF"/>
            </a:solidFill>
            <a:ln w="2286" cap="flat">
              <a:noFill/>
              <a:prstDash val="solid"/>
              <a:miter/>
            </a:ln>
          </p:spPr>
          <p:txBody>
            <a:bodyPr rtlCol="0" anchor="ctr"/>
            <a:lstStyle/>
            <a:p>
              <a:endParaRPr lang="en-US"/>
            </a:p>
          </p:txBody>
        </p:sp>
        <p:sp>
          <p:nvSpPr>
            <p:cNvPr id="13" name="Freeform 934">
              <a:extLst>
                <a:ext uri="{FF2B5EF4-FFF2-40B4-BE49-F238E27FC236}">
                  <a16:creationId xmlns:a16="http://schemas.microsoft.com/office/drawing/2014/main" id="{D9FD26B0-E633-D55C-F077-DF4E1E858DF7}"/>
                </a:ext>
              </a:extLst>
            </p:cNvPr>
            <p:cNvSpPr>
              <a:spLocks/>
            </p:cNvSpPr>
            <p:nvPr/>
          </p:nvSpPr>
          <p:spPr>
            <a:xfrm>
              <a:off x="8674279" y="5065318"/>
              <a:ext cx="228" cy="5257"/>
            </a:xfrm>
            <a:custGeom>
              <a:avLst/>
              <a:gdLst>
                <a:gd name="connsiteX0" fmla="*/ 0 w 228"/>
                <a:gd name="connsiteY0" fmla="*/ 0 h 5257"/>
                <a:gd name="connsiteX1" fmla="*/ 229 w 228"/>
                <a:gd name="connsiteY1" fmla="*/ 5258 h 5257"/>
                <a:gd name="connsiteX2" fmla="*/ 0 w 228"/>
                <a:gd name="connsiteY2" fmla="*/ 0 h 5257"/>
              </a:gdLst>
              <a:ahLst/>
              <a:cxnLst>
                <a:cxn ang="0">
                  <a:pos x="connsiteX0" y="connsiteY0"/>
                </a:cxn>
                <a:cxn ang="0">
                  <a:pos x="connsiteX1" y="connsiteY1"/>
                </a:cxn>
                <a:cxn ang="0">
                  <a:pos x="connsiteX2" y="connsiteY2"/>
                </a:cxn>
              </a:cxnLst>
              <a:rect l="l" t="t" r="r" b="b"/>
              <a:pathLst>
                <a:path w="228" h="5257">
                  <a:moveTo>
                    <a:pt x="0" y="0"/>
                  </a:moveTo>
                  <a:cubicBezTo>
                    <a:pt x="0" y="1829"/>
                    <a:pt x="229" y="3429"/>
                    <a:pt x="229" y="5258"/>
                  </a:cubicBezTo>
                  <a:cubicBezTo>
                    <a:pt x="229" y="3429"/>
                    <a:pt x="229" y="1829"/>
                    <a:pt x="0" y="0"/>
                  </a:cubicBezTo>
                  <a:close/>
                </a:path>
              </a:pathLst>
            </a:custGeom>
            <a:solidFill>
              <a:srgbClr val="FFFFFF"/>
            </a:solidFill>
            <a:ln w="2286" cap="flat">
              <a:noFill/>
              <a:prstDash val="solid"/>
              <a:miter/>
            </a:ln>
          </p:spPr>
          <p:txBody>
            <a:bodyPr rtlCol="0" anchor="ctr"/>
            <a:lstStyle/>
            <a:p>
              <a:endParaRPr lang="en-US"/>
            </a:p>
          </p:txBody>
        </p:sp>
        <p:sp>
          <p:nvSpPr>
            <p:cNvPr id="14" name="Freeform 935">
              <a:extLst>
                <a:ext uri="{FF2B5EF4-FFF2-40B4-BE49-F238E27FC236}">
                  <a16:creationId xmlns:a16="http://schemas.microsoft.com/office/drawing/2014/main" id="{39CE6FFE-D929-8E3B-6F0D-8FDFEA379D4D}"/>
                </a:ext>
              </a:extLst>
            </p:cNvPr>
            <p:cNvSpPr>
              <a:spLocks/>
            </p:cNvSpPr>
            <p:nvPr/>
          </p:nvSpPr>
          <p:spPr>
            <a:xfrm>
              <a:off x="8442765" y="4341700"/>
              <a:ext cx="560645" cy="668982"/>
            </a:xfrm>
            <a:custGeom>
              <a:avLst/>
              <a:gdLst>
                <a:gd name="connsiteX0" fmla="*/ 118129 w 560645"/>
                <a:gd name="connsiteY0" fmla="*/ 605204 h 668982"/>
                <a:gd name="connsiteX1" fmla="*/ 163620 w 560645"/>
                <a:gd name="connsiteY1" fmla="*/ 638351 h 668982"/>
                <a:gd name="connsiteX2" fmla="*/ 227171 w 560645"/>
                <a:gd name="connsiteY2" fmla="*/ 660297 h 668982"/>
                <a:gd name="connsiteX3" fmla="*/ 227857 w 560645"/>
                <a:gd name="connsiteY3" fmla="*/ 668983 h 668982"/>
                <a:gd name="connsiteX4" fmla="*/ 217570 w 560645"/>
                <a:gd name="connsiteY4" fmla="*/ 545311 h 668982"/>
                <a:gd name="connsiteX5" fmla="*/ 186023 w 560645"/>
                <a:gd name="connsiteY5" fmla="*/ 486332 h 668982"/>
                <a:gd name="connsiteX6" fmla="*/ 211397 w 560645"/>
                <a:gd name="connsiteY6" fmla="*/ 456157 h 668982"/>
                <a:gd name="connsiteX7" fmla="*/ 281349 w 560645"/>
                <a:gd name="connsiteY7" fmla="*/ 481074 h 668982"/>
                <a:gd name="connsiteX8" fmla="*/ 322954 w 560645"/>
                <a:gd name="connsiteY8" fmla="*/ 485646 h 668982"/>
                <a:gd name="connsiteX9" fmla="*/ 386048 w 560645"/>
                <a:gd name="connsiteY9" fmla="*/ 456157 h 668982"/>
                <a:gd name="connsiteX10" fmla="*/ 420338 w 560645"/>
                <a:gd name="connsiteY10" fmla="*/ 471016 h 668982"/>
                <a:gd name="connsiteX11" fmla="*/ 413480 w 560645"/>
                <a:gd name="connsiteY11" fmla="*/ 503020 h 668982"/>
                <a:gd name="connsiteX12" fmla="*/ 391077 w 560645"/>
                <a:gd name="connsiteY12" fmla="*/ 524051 h 668982"/>
                <a:gd name="connsiteX13" fmla="*/ 360216 w 560645"/>
                <a:gd name="connsiteY13" fmla="*/ 582115 h 668982"/>
                <a:gd name="connsiteX14" fmla="*/ 351529 w 560645"/>
                <a:gd name="connsiteY14" fmla="*/ 642923 h 668982"/>
                <a:gd name="connsiteX15" fmla="*/ 385591 w 560645"/>
                <a:gd name="connsiteY15" fmla="*/ 624864 h 668982"/>
                <a:gd name="connsiteX16" fmla="*/ 430396 w 560645"/>
                <a:gd name="connsiteY16" fmla="*/ 588288 h 668982"/>
                <a:gd name="connsiteX17" fmla="*/ 467201 w 560645"/>
                <a:gd name="connsiteY17" fmla="*/ 542568 h 668982"/>
                <a:gd name="connsiteX18" fmla="*/ 535781 w 560645"/>
                <a:gd name="connsiteY18" fmla="*/ 392149 h 668982"/>
                <a:gd name="connsiteX19" fmla="*/ 559098 w 560645"/>
                <a:gd name="connsiteY19" fmla="*/ 280363 h 668982"/>
                <a:gd name="connsiteX20" fmla="*/ 552469 w 560645"/>
                <a:gd name="connsiteY20" fmla="*/ 174979 h 668982"/>
                <a:gd name="connsiteX21" fmla="*/ 514521 w 560645"/>
                <a:gd name="connsiteY21" fmla="*/ 72794 h 668982"/>
                <a:gd name="connsiteX22" fmla="*/ 502405 w 560645"/>
                <a:gd name="connsiteY22" fmla="*/ 50620 h 668982"/>
                <a:gd name="connsiteX23" fmla="*/ 241344 w 560645"/>
                <a:gd name="connsiteY23" fmla="*/ 6272 h 668982"/>
                <a:gd name="connsiteX24" fmla="*/ 72637 w 560645"/>
                <a:gd name="connsiteY24" fmla="*/ 100912 h 668982"/>
                <a:gd name="connsiteX25" fmla="*/ 7943 w 560645"/>
                <a:gd name="connsiteY25" fmla="*/ 365631 h 668982"/>
                <a:gd name="connsiteX26" fmla="*/ 81324 w 560645"/>
                <a:gd name="connsiteY26" fmla="*/ 550340 h 668982"/>
                <a:gd name="connsiteX27" fmla="*/ 132073 w 560645"/>
                <a:gd name="connsiteY27" fmla="*/ 631722 h 668982"/>
                <a:gd name="connsiteX28" fmla="*/ 109213 w 560645"/>
                <a:gd name="connsiteY28" fmla="*/ 596746 h 668982"/>
                <a:gd name="connsiteX29" fmla="*/ 118129 w 560645"/>
                <a:gd name="connsiteY29" fmla="*/ 605204 h 668982"/>
                <a:gd name="connsiteX30" fmla="*/ 23717 w 560645"/>
                <a:gd name="connsiteY30" fmla="*/ 301623 h 668982"/>
                <a:gd name="connsiteX31" fmla="*/ 147847 w 560645"/>
                <a:gd name="connsiteY31" fmla="*/ 57707 h 668982"/>
                <a:gd name="connsiteX32" fmla="*/ 213912 w 560645"/>
                <a:gd name="connsiteY32" fmla="*/ 32104 h 668982"/>
                <a:gd name="connsiteX33" fmla="*/ 87496 w 560645"/>
                <a:gd name="connsiteY33" fmla="*/ 156691 h 668982"/>
                <a:gd name="connsiteX34" fmla="*/ 23717 w 560645"/>
                <a:gd name="connsiteY34" fmla="*/ 301623 h 66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60645" h="668982">
                  <a:moveTo>
                    <a:pt x="118129" y="605204"/>
                  </a:moveTo>
                  <a:cubicBezTo>
                    <a:pt x="132073" y="617320"/>
                    <a:pt x="147161" y="629664"/>
                    <a:pt x="163620" y="638351"/>
                  </a:cubicBezTo>
                  <a:cubicBezTo>
                    <a:pt x="183508" y="648867"/>
                    <a:pt x="204997" y="656639"/>
                    <a:pt x="227171" y="660297"/>
                  </a:cubicBezTo>
                  <a:cubicBezTo>
                    <a:pt x="227399" y="663268"/>
                    <a:pt x="227628" y="666012"/>
                    <a:pt x="227857" y="668983"/>
                  </a:cubicBezTo>
                  <a:cubicBezTo>
                    <a:pt x="224656" y="627835"/>
                    <a:pt x="220541" y="586459"/>
                    <a:pt x="217570" y="545311"/>
                  </a:cubicBezTo>
                  <a:cubicBezTo>
                    <a:pt x="216884" y="535252"/>
                    <a:pt x="189452" y="499591"/>
                    <a:pt x="186023" y="486332"/>
                  </a:cubicBezTo>
                  <a:cubicBezTo>
                    <a:pt x="180308" y="463929"/>
                    <a:pt x="188309" y="454099"/>
                    <a:pt x="211397" y="456157"/>
                  </a:cubicBezTo>
                  <a:cubicBezTo>
                    <a:pt x="236772" y="458443"/>
                    <a:pt x="259632" y="468273"/>
                    <a:pt x="281349" y="481074"/>
                  </a:cubicBezTo>
                  <a:cubicBezTo>
                    <a:pt x="294836" y="489075"/>
                    <a:pt x="307409" y="491361"/>
                    <a:pt x="322954" y="485646"/>
                  </a:cubicBezTo>
                  <a:cubicBezTo>
                    <a:pt x="338042" y="479931"/>
                    <a:pt x="378961" y="457986"/>
                    <a:pt x="386048" y="456157"/>
                  </a:cubicBezTo>
                  <a:cubicBezTo>
                    <a:pt x="397021" y="453185"/>
                    <a:pt x="415309" y="461643"/>
                    <a:pt x="420338" y="471016"/>
                  </a:cubicBezTo>
                  <a:cubicBezTo>
                    <a:pt x="425596" y="480617"/>
                    <a:pt x="423310" y="492504"/>
                    <a:pt x="413480" y="503020"/>
                  </a:cubicBezTo>
                  <a:cubicBezTo>
                    <a:pt x="406393" y="510564"/>
                    <a:pt x="399535" y="518565"/>
                    <a:pt x="391077" y="524051"/>
                  </a:cubicBezTo>
                  <a:cubicBezTo>
                    <a:pt x="369817" y="537996"/>
                    <a:pt x="363416" y="559027"/>
                    <a:pt x="360216" y="582115"/>
                  </a:cubicBezTo>
                  <a:cubicBezTo>
                    <a:pt x="357244" y="602461"/>
                    <a:pt x="354272" y="622578"/>
                    <a:pt x="351529" y="642923"/>
                  </a:cubicBezTo>
                  <a:cubicBezTo>
                    <a:pt x="363416" y="637894"/>
                    <a:pt x="375075" y="632179"/>
                    <a:pt x="385591" y="624864"/>
                  </a:cubicBezTo>
                  <a:cubicBezTo>
                    <a:pt x="401135" y="613891"/>
                    <a:pt x="416909" y="602004"/>
                    <a:pt x="430396" y="588288"/>
                  </a:cubicBezTo>
                  <a:cubicBezTo>
                    <a:pt x="443884" y="574343"/>
                    <a:pt x="455771" y="558341"/>
                    <a:pt x="467201" y="542568"/>
                  </a:cubicBezTo>
                  <a:cubicBezTo>
                    <a:pt x="499433" y="497762"/>
                    <a:pt x="518179" y="444041"/>
                    <a:pt x="535781" y="392149"/>
                  </a:cubicBezTo>
                  <a:cubicBezTo>
                    <a:pt x="548125" y="355573"/>
                    <a:pt x="554983" y="318768"/>
                    <a:pt x="559098" y="280363"/>
                  </a:cubicBezTo>
                  <a:cubicBezTo>
                    <a:pt x="562984" y="245159"/>
                    <a:pt x="559098" y="209726"/>
                    <a:pt x="552469" y="174979"/>
                  </a:cubicBezTo>
                  <a:cubicBezTo>
                    <a:pt x="545611" y="139317"/>
                    <a:pt x="530980" y="104798"/>
                    <a:pt x="514521" y="72794"/>
                  </a:cubicBezTo>
                  <a:cubicBezTo>
                    <a:pt x="510635" y="65251"/>
                    <a:pt x="506520" y="57935"/>
                    <a:pt x="502405" y="50620"/>
                  </a:cubicBezTo>
                  <a:cubicBezTo>
                    <a:pt x="412565" y="-4930"/>
                    <a:pt x="300323" y="-5844"/>
                    <a:pt x="241344" y="6272"/>
                  </a:cubicBezTo>
                  <a:cubicBezTo>
                    <a:pt x="197224" y="15416"/>
                    <a:pt x="125215" y="34390"/>
                    <a:pt x="72637" y="100912"/>
                  </a:cubicBezTo>
                  <a:cubicBezTo>
                    <a:pt x="-25432" y="198296"/>
                    <a:pt x="2228" y="325626"/>
                    <a:pt x="7943" y="365631"/>
                  </a:cubicBezTo>
                  <a:cubicBezTo>
                    <a:pt x="17545" y="432840"/>
                    <a:pt x="49320" y="492047"/>
                    <a:pt x="81324" y="550340"/>
                  </a:cubicBezTo>
                  <a:cubicBezTo>
                    <a:pt x="96640" y="578229"/>
                    <a:pt x="114471" y="604975"/>
                    <a:pt x="132073" y="631722"/>
                  </a:cubicBezTo>
                  <a:cubicBezTo>
                    <a:pt x="124301" y="620063"/>
                    <a:pt x="116757" y="608404"/>
                    <a:pt x="109213" y="596746"/>
                  </a:cubicBezTo>
                  <a:cubicBezTo>
                    <a:pt x="111728" y="599489"/>
                    <a:pt x="114928" y="602461"/>
                    <a:pt x="118129" y="605204"/>
                  </a:cubicBezTo>
                  <a:close/>
                  <a:moveTo>
                    <a:pt x="23717" y="301623"/>
                  </a:moveTo>
                  <a:cubicBezTo>
                    <a:pt x="18230" y="141374"/>
                    <a:pt x="127958" y="69137"/>
                    <a:pt x="147847" y="57707"/>
                  </a:cubicBezTo>
                  <a:cubicBezTo>
                    <a:pt x="157219" y="52220"/>
                    <a:pt x="223285" y="26846"/>
                    <a:pt x="213912" y="32104"/>
                  </a:cubicBezTo>
                  <a:cubicBezTo>
                    <a:pt x="196310" y="42162"/>
                    <a:pt x="126815" y="92454"/>
                    <a:pt x="87496" y="156691"/>
                  </a:cubicBezTo>
                  <a:cubicBezTo>
                    <a:pt x="33775" y="244702"/>
                    <a:pt x="23945" y="312367"/>
                    <a:pt x="23717" y="301623"/>
                  </a:cubicBezTo>
                  <a:close/>
                </a:path>
              </a:pathLst>
            </a:custGeom>
            <a:solidFill>
              <a:srgbClr val="FFFFFF"/>
            </a:solidFill>
            <a:ln w="2286" cap="flat">
              <a:noFill/>
              <a:prstDash val="solid"/>
              <a:miter/>
            </a:ln>
          </p:spPr>
          <p:txBody>
            <a:bodyPr rtlCol="0" anchor="ctr"/>
            <a:lstStyle/>
            <a:p>
              <a:endParaRPr lang="en-US"/>
            </a:p>
          </p:txBody>
        </p:sp>
        <p:sp>
          <p:nvSpPr>
            <p:cNvPr id="15" name="Freeform 936">
              <a:extLst>
                <a:ext uri="{FF2B5EF4-FFF2-40B4-BE49-F238E27FC236}">
                  <a16:creationId xmlns:a16="http://schemas.microsoft.com/office/drawing/2014/main" id="{88B0250B-A1ED-EB52-D43A-2052B5CD5BCF}"/>
                </a:ext>
              </a:extLst>
            </p:cNvPr>
            <p:cNvSpPr>
              <a:spLocks/>
            </p:cNvSpPr>
            <p:nvPr/>
          </p:nvSpPr>
          <p:spPr>
            <a:xfrm>
              <a:off x="8674965" y="5078577"/>
              <a:ext cx="228" cy="4343"/>
            </a:xfrm>
            <a:custGeom>
              <a:avLst/>
              <a:gdLst>
                <a:gd name="connsiteX0" fmla="*/ 0 w 228"/>
                <a:gd name="connsiteY0" fmla="*/ 0 h 4343"/>
                <a:gd name="connsiteX1" fmla="*/ 229 w 228"/>
                <a:gd name="connsiteY1" fmla="*/ 4343 h 4343"/>
                <a:gd name="connsiteX2" fmla="*/ 0 w 228"/>
                <a:gd name="connsiteY2" fmla="*/ 0 h 4343"/>
              </a:gdLst>
              <a:ahLst/>
              <a:cxnLst>
                <a:cxn ang="0">
                  <a:pos x="connsiteX0" y="connsiteY0"/>
                </a:cxn>
                <a:cxn ang="0">
                  <a:pos x="connsiteX1" y="connsiteY1"/>
                </a:cxn>
                <a:cxn ang="0">
                  <a:pos x="connsiteX2" y="connsiteY2"/>
                </a:cxn>
              </a:cxnLst>
              <a:rect l="l" t="t" r="r" b="b"/>
              <a:pathLst>
                <a:path w="228" h="4343">
                  <a:moveTo>
                    <a:pt x="0" y="0"/>
                  </a:moveTo>
                  <a:cubicBezTo>
                    <a:pt x="0" y="1371"/>
                    <a:pt x="229" y="2971"/>
                    <a:pt x="229" y="4343"/>
                  </a:cubicBezTo>
                  <a:cubicBezTo>
                    <a:pt x="229" y="2971"/>
                    <a:pt x="0" y="1371"/>
                    <a:pt x="0" y="0"/>
                  </a:cubicBezTo>
                  <a:close/>
                </a:path>
              </a:pathLst>
            </a:custGeom>
            <a:solidFill>
              <a:srgbClr val="FFFFFF"/>
            </a:solidFill>
            <a:ln w="2286" cap="flat">
              <a:noFill/>
              <a:prstDash val="solid"/>
              <a:miter/>
            </a:ln>
          </p:spPr>
          <p:txBody>
            <a:bodyPr rtlCol="0" anchor="ctr"/>
            <a:lstStyle/>
            <a:p>
              <a:endParaRPr lang="en-US"/>
            </a:p>
          </p:txBody>
        </p:sp>
        <p:sp>
          <p:nvSpPr>
            <p:cNvPr id="16" name="Freeform 937">
              <a:extLst>
                <a:ext uri="{FF2B5EF4-FFF2-40B4-BE49-F238E27FC236}">
                  <a16:creationId xmlns:a16="http://schemas.microsoft.com/office/drawing/2014/main" id="{C98E16ED-1E2B-47DB-F684-E68659D842A8}"/>
                </a:ext>
              </a:extLst>
            </p:cNvPr>
            <p:cNvSpPr>
              <a:spLocks/>
            </p:cNvSpPr>
            <p:nvPr/>
          </p:nvSpPr>
          <p:spPr>
            <a:xfrm>
              <a:off x="8672679" y="5039715"/>
              <a:ext cx="457" cy="6172"/>
            </a:xfrm>
            <a:custGeom>
              <a:avLst/>
              <a:gdLst>
                <a:gd name="connsiteX0" fmla="*/ 0 w 457"/>
                <a:gd name="connsiteY0" fmla="*/ 0 h 6172"/>
                <a:gd name="connsiteX1" fmla="*/ 457 w 457"/>
                <a:gd name="connsiteY1" fmla="*/ 6172 h 6172"/>
                <a:gd name="connsiteX2" fmla="*/ 0 w 457"/>
                <a:gd name="connsiteY2" fmla="*/ 0 h 6172"/>
              </a:gdLst>
              <a:ahLst/>
              <a:cxnLst>
                <a:cxn ang="0">
                  <a:pos x="connsiteX0" y="connsiteY0"/>
                </a:cxn>
                <a:cxn ang="0">
                  <a:pos x="connsiteX1" y="connsiteY1"/>
                </a:cxn>
                <a:cxn ang="0">
                  <a:pos x="connsiteX2" y="connsiteY2"/>
                </a:cxn>
              </a:cxnLst>
              <a:rect l="l" t="t" r="r" b="b"/>
              <a:pathLst>
                <a:path w="457" h="6172">
                  <a:moveTo>
                    <a:pt x="0" y="0"/>
                  </a:moveTo>
                  <a:cubicBezTo>
                    <a:pt x="229" y="2057"/>
                    <a:pt x="229" y="4114"/>
                    <a:pt x="457" y="6172"/>
                  </a:cubicBezTo>
                  <a:cubicBezTo>
                    <a:pt x="457" y="4114"/>
                    <a:pt x="229" y="2057"/>
                    <a:pt x="0" y="0"/>
                  </a:cubicBezTo>
                  <a:close/>
                </a:path>
              </a:pathLst>
            </a:custGeom>
            <a:solidFill>
              <a:srgbClr val="FFFFFF"/>
            </a:solidFill>
            <a:ln w="2286" cap="flat">
              <a:noFill/>
              <a:prstDash val="solid"/>
              <a:miter/>
            </a:ln>
          </p:spPr>
          <p:txBody>
            <a:bodyPr rtlCol="0" anchor="ctr"/>
            <a:lstStyle/>
            <a:p>
              <a:endParaRPr lang="en-US"/>
            </a:p>
          </p:txBody>
        </p:sp>
        <p:sp>
          <p:nvSpPr>
            <p:cNvPr id="17" name="Freeform 938">
              <a:extLst>
                <a:ext uri="{FF2B5EF4-FFF2-40B4-BE49-F238E27FC236}">
                  <a16:creationId xmlns:a16="http://schemas.microsoft.com/office/drawing/2014/main" id="{D9916BF5-2E14-801D-B16A-84294E2CEFEC}"/>
                </a:ext>
              </a:extLst>
            </p:cNvPr>
            <p:cNvSpPr>
              <a:spLocks/>
            </p:cNvSpPr>
            <p:nvPr/>
          </p:nvSpPr>
          <p:spPr>
            <a:xfrm>
              <a:off x="8959800" y="4402150"/>
              <a:ext cx="6858" cy="5029"/>
            </a:xfrm>
            <a:custGeom>
              <a:avLst/>
              <a:gdLst>
                <a:gd name="connsiteX0" fmla="*/ 0 w 6858"/>
                <a:gd name="connsiteY0" fmla="*/ 0 h 5029"/>
                <a:gd name="connsiteX1" fmla="*/ 6858 w 6858"/>
                <a:gd name="connsiteY1" fmla="*/ 5029 h 5029"/>
                <a:gd name="connsiteX2" fmla="*/ 0 w 6858"/>
                <a:gd name="connsiteY2" fmla="*/ 0 h 5029"/>
              </a:gdLst>
              <a:ahLst/>
              <a:cxnLst>
                <a:cxn ang="0">
                  <a:pos x="connsiteX0" y="connsiteY0"/>
                </a:cxn>
                <a:cxn ang="0">
                  <a:pos x="connsiteX1" y="connsiteY1"/>
                </a:cxn>
                <a:cxn ang="0">
                  <a:pos x="connsiteX2" y="connsiteY2"/>
                </a:cxn>
              </a:cxnLst>
              <a:rect l="l" t="t" r="r" b="b"/>
              <a:pathLst>
                <a:path w="6858" h="5029">
                  <a:moveTo>
                    <a:pt x="0" y="0"/>
                  </a:moveTo>
                  <a:cubicBezTo>
                    <a:pt x="2286" y="1600"/>
                    <a:pt x="4572" y="3200"/>
                    <a:pt x="6858" y="5029"/>
                  </a:cubicBezTo>
                  <a:cubicBezTo>
                    <a:pt x="4572" y="3200"/>
                    <a:pt x="2286" y="1600"/>
                    <a:pt x="0" y="0"/>
                  </a:cubicBezTo>
                  <a:close/>
                </a:path>
              </a:pathLst>
            </a:custGeom>
            <a:solidFill>
              <a:srgbClr val="FFFFFF"/>
            </a:solidFill>
            <a:ln w="2286" cap="flat">
              <a:noFill/>
              <a:prstDash val="solid"/>
              <a:miter/>
            </a:ln>
          </p:spPr>
          <p:txBody>
            <a:bodyPr rtlCol="0" anchor="ctr"/>
            <a:lstStyle/>
            <a:p>
              <a:endParaRPr lang="en-US"/>
            </a:p>
          </p:txBody>
        </p:sp>
        <p:sp>
          <p:nvSpPr>
            <p:cNvPr id="18" name="Freeform 939">
              <a:extLst>
                <a:ext uri="{FF2B5EF4-FFF2-40B4-BE49-F238E27FC236}">
                  <a16:creationId xmlns:a16="http://schemas.microsoft.com/office/drawing/2014/main" id="{1A51E455-E7AB-9017-C71D-0A7725EEF4CC}"/>
                </a:ext>
              </a:extLst>
            </p:cNvPr>
            <p:cNvSpPr>
              <a:spLocks/>
            </p:cNvSpPr>
            <p:nvPr/>
          </p:nvSpPr>
          <p:spPr>
            <a:xfrm>
              <a:off x="8967344" y="4407865"/>
              <a:ext cx="6629" cy="5257"/>
            </a:xfrm>
            <a:custGeom>
              <a:avLst/>
              <a:gdLst>
                <a:gd name="connsiteX0" fmla="*/ 0 w 6629"/>
                <a:gd name="connsiteY0" fmla="*/ 0 h 5257"/>
                <a:gd name="connsiteX1" fmla="*/ 6630 w 6629"/>
                <a:gd name="connsiteY1" fmla="*/ 5258 h 5257"/>
                <a:gd name="connsiteX2" fmla="*/ 0 w 6629"/>
                <a:gd name="connsiteY2" fmla="*/ 0 h 5257"/>
              </a:gdLst>
              <a:ahLst/>
              <a:cxnLst>
                <a:cxn ang="0">
                  <a:pos x="connsiteX0" y="connsiteY0"/>
                </a:cxn>
                <a:cxn ang="0">
                  <a:pos x="connsiteX1" y="connsiteY1"/>
                </a:cxn>
                <a:cxn ang="0">
                  <a:pos x="connsiteX2" y="connsiteY2"/>
                </a:cxn>
              </a:cxnLst>
              <a:rect l="l" t="t" r="r" b="b"/>
              <a:pathLst>
                <a:path w="6629" h="5257">
                  <a:moveTo>
                    <a:pt x="0" y="0"/>
                  </a:moveTo>
                  <a:cubicBezTo>
                    <a:pt x="2286" y="1829"/>
                    <a:pt x="4572" y="3429"/>
                    <a:pt x="6630" y="5258"/>
                  </a:cubicBezTo>
                  <a:cubicBezTo>
                    <a:pt x="4572" y="3429"/>
                    <a:pt x="2286" y="1600"/>
                    <a:pt x="0" y="0"/>
                  </a:cubicBezTo>
                  <a:close/>
                </a:path>
              </a:pathLst>
            </a:custGeom>
            <a:solidFill>
              <a:srgbClr val="FFFFFF"/>
            </a:solidFill>
            <a:ln w="2286" cap="flat">
              <a:noFill/>
              <a:prstDash val="solid"/>
              <a:miter/>
            </a:ln>
          </p:spPr>
          <p:txBody>
            <a:bodyPr rtlCol="0" anchor="ctr"/>
            <a:lstStyle/>
            <a:p>
              <a:endParaRPr lang="en-US"/>
            </a:p>
          </p:txBody>
        </p:sp>
        <p:sp>
          <p:nvSpPr>
            <p:cNvPr id="19" name="Freeform 940">
              <a:extLst>
                <a:ext uri="{FF2B5EF4-FFF2-40B4-BE49-F238E27FC236}">
                  <a16:creationId xmlns:a16="http://schemas.microsoft.com/office/drawing/2014/main" id="{FE505AB3-1659-23B7-3976-324666DAD259}"/>
                </a:ext>
              </a:extLst>
            </p:cNvPr>
            <p:cNvSpPr>
              <a:spLocks/>
            </p:cNvSpPr>
            <p:nvPr/>
          </p:nvSpPr>
          <p:spPr>
            <a:xfrm>
              <a:off x="8952485" y="4397121"/>
              <a:ext cx="7315" cy="5029"/>
            </a:xfrm>
            <a:custGeom>
              <a:avLst/>
              <a:gdLst>
                <a:gd name="connsiteX0" fmla="*/ 0 w 7315"/>
                <a:gd name="connsiteY0" fmla="*/ 0 h 5029"/>
                <a:gd name="connsiteX1" fmla="*/ 7316 w 7315"/>
                <a:gd name="connsiteY1" fmla="*/ 5029 h 5029"/>
                <a:gd name="connsiteX2" fmla="*/ 0 w 7315"/>
                <a:gd name="connsiteY2" fmla="*/ 0 h 5029"/>
              </a:gdLst>
              <a:ahLst/>
              <a:cxnLst>
                <a:cxn ang="0">
                  <a:pos x="connsiteX0" y="connsiteY0"/>
                </a:cxn>
                <a:cxn ang="0">
                  <a:pos x="connsiteX1" y="connsiteY1"/>
                </a:cxn>
                <a:cxn ang="0">
                  <a:pos x="connsiteX2" y="connsiteY2"/>
                </a:cxn>
              </a:cxnLst>
              <a:rect l="l" t="t" r="r" b="b"/>
              <a:pathLst>
                <a:path w="7315" h="5029">
                  <a:moveTo>
                    <a:pt x="0" y="0"/>
                  </a:moveTo>
                  <a:cubicBezTo>
                    <a:pt x="2515" y="1600"/>
                    <a:pt x="4801" y="3200"/>
                    <a:pt x="7316" y="5029"/>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0" name="Freeform 941">
              <a:extLst>
                <a:ext uri="{FF2B5EF4-FFF2-40B4-BE49-F238E27FC236}">
                  <a16:creationId xmlns:a16="http://schemas.microsoft.com/office/drawing/2014/main" id="{2E1B51D7-603F-B9FE-6F40-7E59A57CE13E}"/>
                </a:ext>
              </a:extLst>
            </p:cNvPr>
            <p:cNvSpPr>
              <a:spLocks/>
            </p:cNvSpPr>
            <p:nvPr/>
          </p:nvSpPr>
          <p:spPr>
            <a:xfrm>
              <a:off x="8671764" y="5027142"/>
              <a:ext cx="457" cy="6629"/>
            </a:xfrm>
            <a:custGeom>
              <a:avLst/>
              <a:gdLst>
                <a:gd name="connsiteX0" fmla="*/ 0 w 457"/>
                <a:gd name="connsiteY0" fmla="*/ 0 h 6629"/>
                <a:gd name="connsiteX1" fmla="*/ 457 w 457"/>
                <a:gd name="connsiteY1" fmla="*/ 6629 h 6629"/>
                <a:gd name="connsiteX2" fmla="*/ 0 w 457"/>
                <a:gd name="connsiteY2" fmla="*/ 0 h 6629"/>
              </a:gdLst>
              <a:ahLst/>
              <a:cxnLst>
                <a:cxn ang="0">
                  <a:pos x="connsiteX0" y="connsiteY0"/>
                </a:cxn>
                <a:cxn ang="0">
                  <a:pos x="connsiteX1" y="connsiteY1"/>
                </a:cxn>
                <a:cxn ang="0">
                  <a:pos x="connsiteX2" y="connsiteY2"/>
                </a:cxn>
              </a:cxnLst>
              <a:rect l="l" t="t" r="r" b="b"/>
              <a:pathLst>
                <a:path w="457" h="6629">
                  <a:moveTo>
                    <a:pt x="0" y="0"/>
                  </a:moveTo>
                  <a:cubicBezTo>
                    <a:pt x="228" y="2286"/>
                    <a:pt x="228" y="4572"/>
                    <a:pt x="457" y="6629"/>
                  </a:cubicBezTo>
                  <a:cubicBezTo>
                    <a:pt x="457" y="4572"/>
                    <a:pt x="228" y="2286"/>
                    <a:pt x="0" y="0"/>
                  </a:cubicBezTo>
                  <a:close/>
                </a:path>
              </a:pathLst>
            </a:custGeom>
            <a:solidFill>
              <a:srgbClr val="FFFFFF"/>
            </a:solidFill>
            <a:ln w="2286" cap="flat">
              <a:noFill/>
              <a:prstDash val="solid"/>
              <a:miter/>
            </a:ln>
          </p:spPr>
          <p:txBody>
            <a:bodyPr rtlCol="0" anchor="ctr"/>
            <a:lstStyle/>
            <a:p>
              <a:endParaRPr lang="en-US"/>
            </a:p>
          </p:txBody>
        </p:sp>
        <p:sp>
          <p:nvSpPr>
            <p:cNvPr id="21" name="Freeform 942">
              <a:extLst>
                <a:ext uri="{FF2B5EF4-FFF2-40B4-BE49-F238E27FC236}">
                  <a16:creationId xmlns:a16="http://schemas.microsoft.com/office/drawing/2014/main" id="{6DDD9BE3-FF3B-9FDB-1AD1-C3575428AFBE}"/>
                </a:ext>
              </a:extLst>
            </p:cNvPr>
            <p:cNvSpPr>
              <a:spLocks/>
            </p:cNvSpPr>
            <p:nvPr/>
          </p:nvSpPr>
          <p:spPr>
            <a:xfrm>
              <a:off x="8944713" y="4392091"/>
              <a:ext cx="7315" cy="4572"/>
            </a:xfrm>
            <a:custGeom>
              <a:avLst/>
              <a:gdLst>
                <a:gd name="connsiteX0" fmla="*/ 0 w 7315"/>
                <a:gd name="connsiteY0" fmla="*/ 0 h 4572"/>
                <a:gd name="connsiteX1" fmla="*/ 7315 w 7315"/>
                <a:gd name="connsiteY1" fmla="*/ 4572 h 4572"/>
                <a:gd name="connsiteX2" fmla="*/ 0 w 7315"/>
                <a:gd name="connsiteY2" fmla="*/ 0 h 4572"/>
              </a:gdLst>
              <a:ahLst/>
              <a:cxnLst>
                <a:cxn ang="0">
                  <a:pos x="connsiteX0" y="connsiteY0"/>
                </a:cxn>
                <a:cxn ang="0">
                  <a:pos x="connsiteX1" y="connsiteY1"/>
                </a:cxn>
                <a:cxn ang="0">
                  <a:pos x="connsiteX2" y="connsiteY2"/>
                </a:cxn>
              </a:cxnLst>
              <a:rect l="l" t="t" r="r" b="b"/>
              <a:pathLst>
                <a:path w="7315" h="4572">
                  <a:moveTo>
                    <a:pt x="0" y="0"/>
                  </a:moveTo>
                  <a:cubicBezTo>
                    <a:pt x="2515" y="1600"/>
                    <a:pt x="4801" y="2972"/>
                    <a:pt x="7315" y="4572"/>
                  </a:cubicBezTo>
                  <a:cubicBezTo>
                    <a:pt x="4801" y="3200"/>
                    <a:pt x="2515" y="1600"/>
                    <a:pt x="0" y="0"/>
                  </a:cubicBezTo>
                  <a:close/>
                </a:path>
              </a:pathLst>
            </a:custGeom>
            <a:solidFill>
              <a:srgbClr val="FFFFFF"/>
            </a:solidFill>
            <a:ln w="2286" cap="flat">
              <a:noFill/>
              <a:prstDash val="solid"/>
              <a:miter/>
            </a:ln>
          </p:spPr>
          <p:txBody>
            <a:bodyPr rtlCol="0" anchor="ctr"/>
            <a:lstStyle/>
            <a:p>
              <a:endParaRPr lang="en-US"/>
            </a:p>
          </p:txBody>
        </p:sp>
        <p:sp>
          <p:nvSpPr>
            <p:cNvPr id="22" name="Freeform 943">
              <a:extLst>
                <a:ext uri="{FF2B5EF4-FFF2-40B4-BE49-F238E27FC236}">
                  <a16:creationId xmlns:a16="http://schemas.microsoft.com/office/drawing/2014/main" id="{F151602F-6E47-DD26-53BD-C2A1E448976E}"/>
                </a:ext>
              </a:extLst>
            </p:cNvPr>
            <p:cNvSpPr>
              <a:spLocks/>
            </p:cNvSpPr>
            <p:nvPr/>
          </p:nvSpPr>
          <p:spPr>
            <a:xfrm>
              <a:off x="8995462" y="4432554"/>
              <a:ext cx="5715" cy="6172"/>
            </a:xfrm>
            <a:custGeom>
              <a:avLst/>
              <a:gdLst>
                <a:gd name="connsiteX0" fmla="*/ 0 w 5715"/>
                <a:gd name="connsiteY0" fmla="*/ 0 h 6172"/>
                <a:gd name="connsiteX1" fmla="*/ 5715 w 5715"/>
                <a:gd name="connsiteY1" fmla="*/ 6172 h 6172"/>
                <a:gd name="connsiteX2" fmla="*/ 0 w 5715"/>
                <a:gd name="connsiteY2" fmla="*/ 0 h 6172"/>
              </a:gdLst>
              <a:ahLst/>
              <a:cxnLst>
                <a:cxn ang="0">
                  <a:pos x="connsiteX0" y="connsiteY0"/>
                </a:cxn>
                <a:cxn ang="0">
                  <a:pos x="connsiteX1" y="connsiteY1"/>
                </a:cxn>
                <a:cxn ang="0">
                  <a:pos x="connsiteX2" y="connsiteY2"/>
                </a:cxn>
              </a:cxnLst>
              <a:rect l="l" t="t" r="r" b="b"/>
              <a:pathLst>
                <a:path w="5715" h="6172">
                  <a:moveTo>
                    <a:pt x="0" y="0"/>
                  </a:moveTo>
                  <a:cubicBezTo>
                    <a:pt x="2058" y="2057"/>
                    <a:pt x="3886" y="4115"/>
                    <a:pt x="5715" y="6172"/>
                  </a:cubicBezTo>
                  <a:cubicBezTo>
                    <a:pt x="3886" y="4115"/>
                    <a:pt x="2058" y="2057"/>
                    <a:pt x="0" y="0"/>
                  </a:cubicBezTo>
                  <a:close/>
                </a:path>
              </a:pathLst>
            </a:custGeom>
            <a:solidFill>
              <a:srgbClr val="FFFFFF"/>
            </a:solidFill>
            <a:ln w="2286" cap="flat">
              <a:noFill/>
              <a:prstDash val="solid"/>
              <a:miter/>
            </a:ln>
          </p:spPr>
          <p:txBody>
            <a:bodyPr rtlCol="0" anchor="ctr"/>
            <a:lstStyle/>
            <a:p>
              <a:endParaRPr lang="en-US"/>
            </a:p>
          </p:txBody>
        </p:sp>
        <p:sp>
          <p:nvSpPr>
            <p:cNvPr id="23" name="Freeform 944">
              <a:extLst>
                <a:ext uri="{FF2B5EF4-FFF2-40B4-BE49-F238E27FC236}">
                  <a16:creationId xmlns:a16="http://schemas.microsoft.com/office/drawing/2014/main" id="{2BF7B8A8-BBA9-52B0-2B04-7E037A939BEB}"/>
                </a:ext>
              </a:extLst>
            </p:cNvPr>
            <p:cNvSpPr>
              <a:spLocks/>
            </p:cNvSpPr>
            <p:nvPr/>
          </p:nvSpPr>
          <p:spPr>
            <a:xfrm>
              <a:off x="8670850" y="5014569"/>
              <a:ext cx="457" cy="7543"/>
            </a:xfrm>
            <a:custGeom>
              <a:avLst/>
              <a:gdLst>
                <a:gd name="connsiteX0" fmla="*/ 0 w 457"/>
                <a:gd name="connsiteY0" fmla="*/ 0 h 7543"/>
                <a:gd name="connsiteX1" fmla="*/ 457 w 457"/>
                <a:gd name="connsiteY1" fmla="*/ 7543 h 7543"/>
                <a:gd name="connsiteX2" fmla="*/ 0 w 457"/>
                <a:gd name="connsiteY2" fmla="*/ 0 h 7543"/>
              </a:gdLst>
              <a:ahLst/>
              <a:cxnLst>
                <a:cxn ang="0">
                  <a:pos x="connsiteX0" y="connsiteY0"/>
                </a:cxn>
                <a:cxn ang="0">
                  <a:pos x="connsiteX1" y="connsiteY1"/>
                </a:cxn>
                <a:cxn ang="0">
                  <a:pos x="connsiteX2" y="connsiteY2"/>
                </a:cxn>
              </a:cxnLst>
              <a:rect l="l" t="t" r="r" b="b"/>
              <a:pathLst>
                <a:path w="457" h="7543">
                  <a:moveTo>
                    <a:pt x="0" y="0"/>
                  </a:moveTo>
                  <a:cubicBezTo>
                    <a:pt x="229" y="2514"/>
                    <a:pt x="457" y="5029"/>
                    <a:pt x="457" y="7543"/>
                  </a:cubicBezTo>
                  <a:cubicBezTo>
                    <a:pt x="457" y="5029"/>
                    <a:pt x="229" y="2514"/>
                    <a:pt x="0" y="0"/>
                  </a:cubicBezTo>
                  <a:close/>
                </a:path>
              </a:pathLst>
            </a:custGeom>
            <a:solidFill>
              <a:srgbClr val="FFFFFF"/>
            </a:solidFill>
            <a:ln w="2286" cap="flat">
              <a:noFill/>
              <a:prstDash val="solid"/>
              <a:miter/>
            </a:ln>
          </p:spPr>
          <p:txBody>
            <a:bodyPr rtlCol="0" anchor="ctr"/>
            <a:lstStyle/>
            <a:p>
              <a:endParaRPr lang="en-US"/>
            </a:p>
          </p:txBody>
        </p:sp>
        <p:sp>
          <p:nvSpPr>
            <p:cNvPr id="24" name="Freeform 945">
              <a:extLst>
                <a:ext uri="{FF2B5EF4-FFF2-40B4-BE49-F238E27FC236}">
                  <a16:creationId xmlns:a16="http://schemas.microsoft.com/office/drawing/2014/main" id="{8F7AC956-2AF3-F47F-52E3-FBF27A04BAA7}"/>
                </a:ext>
              </a:extLst>
            </p:cNvPr>
            <p:cNvSpPr>
              <a:spLocks/>
            </p:cNvSpPr>
            <p:nvPr/>
          </p:nvSpPr>
          <p:spPr>
            <a:xfrm>
              <a:off x="8988375" y="4425696"/>
              <a:ext cx="5715" cy="5486"/>
            </a:xfrm>
            <a:custGeom>
              <a:avLst/>
              <a:gdLst>
                <a:gd name="connsiteX0" fmla="*/ 0 w 5715"/>
                <a:gd name="connsiteY0" fmla="*/ 0 h 5486"/>
                <a:gd name="connsiteX1" fmla="*/ 5715 w 5715"/>
                <a:gd name="connsiteY1" fmla="*/ 5486 h 5486"/>
                <a:gd name="connsiteX2" fmla="*/ 0 w 5715"/>
                <a:gd name="connsiteY2" fmla="*/ 0 h 5486"/>
              </a:gdLst>
              <a:ahLst/>
              <a:cxnLst>
                <a:cxn ang="0">
                  <a:pos x="connsiteX0" y="connsiteY0"/>
                </a:cxn>
                <a:cxn ang="0">
                  <a:pos x="connsiteX1" y="connsiteY1"/>
                </a:cxn>
                <a:cxn ang="0">
                  <a:pos x="connsiteX2" y="connsiteY2"/>
                </a:cxn>
              </a:cxnLst>
              <a:rect l="l" t="t" r="r" b="b"/>
              <a:pathLst>
                <a:path w="5715" h="5486">
                  <a:moveTo>
                    <a:pt x="0" y="0"/>
                  </a:moveTo>
                  <a:cubicBezTo>
                    <a:pt x="1828" y="1829"/>
                    <a:pt x="3886" y="3658"/>
                    <a:pt x="5715" y="5486"/>
                  </a:cubicBezTo>
                  <a:cubicBezTo>
                    <a:pt x="3657" y="3658"/>
                    <a:pt x="1828" y="1600"/>
                    <a:pt x="0" y="0"/>
                  </a:cubicBezTo>
                  <a:close/>
                </a:path>
              </a:pathLst>
            </a:custGeom>
            <a:solidFill>
              <a:srgbClr val="FFFFFF"/>
            </a:solidFill>
            <a:ln w="2286" cap="flat">
              <a:noFill/>
              <a:prstDash val="solid"/>
              <a:miter/>
            </a:ln>
          </p:spPr>
          <p:txBody>
            <a:bodyPr rtlCol="0" anchor="ctr"/>
            <a:lstStyle/>
            <a:p>
              <a:endParaRPr lang="en-US"/>
            </a:p>
          </p:txBody>
        </p:sp>
        <p:sp>
          <p:nvSpPr>
            <p:cNvPr id="25" name="Freeform 946">
              <a:extLst>
                <a:ext uri="{FF2B5EF4-FFF2-40B4-BE49-F238E27FC236}">
                  <a16:creationId xmlns:a16="http://schemas.microsoft.com/office/drawing/2014/main" id="{DFB39AFB-BA3D-B8A5-4128-9916980AD77F}"/>
                </a:ext>
              </a:extLst>
            </p:cNvPr>
            <p:cNvSpPr>
              <a:spLocks/>
            </p:cNvSpPr>
            <p:nvPr/>
          </p:nvSpPr>
          <p:spPr>
            <a:xfrm>
              <a:off x="8981746" y="4419752"/>
              <a:ext cx="6172" cy="5715"/>
            </a:xfrm>
            <a:custGeom>
              <a:avLst/>
              <a:gdLst>
                <a:gd name="connsiteX0" fmla="*/ 0 w 6172"/>
                <a:gd name="connsiteY0" fmla="*/ 0 h 5715"/>
                <a:gd name="connsiteX1" fmla="*/ 6172 w 6172"/>
                <a:gd name="connsiteY1" fmla="*/ 5715 h 5715"/>
                <a:gd name="connsiteX2" fmla="*/ 0 w 6172"/>
                <a:gd name="connsiteY2" fmla="*/ 0 h 5715"/>
              </a:gdLst>
              <a:ahLst/>
              <a:cxnLst>
                <a:cxn ang="0">
                  <a:pos x="connsiteX0" y="connsiteY0"/>
                </a:cxn>
                <a:cxn ang="0">
                  <a:pos x="connsiteX1" y="connsiteY1"/>
                </a:cxn>
                <a:cxn ang="0">
                  <a:pos x="connsiteX2" y="connsiteY2"/>
                </a:cxn>
              </a:cxnLst>
              <a:rect l="l" t="t" r="r" b="b"/>
              <a:pathLst>
                <a:path w="6172" h="5715">
                  <a:moveTo>
                    <a:pt x="0" y="0"/>
                  </a:moveTo>
                  <a:cubicBezTo>
                    <a:pt x="2058" y="1829"/>
                    <a:pt x="4115" y="3658"/>
                    <a:pt x="6172" y="5715"/>
                  </a:cubicBezTo>
                  <a:cubicBezTo>
                    <a:pt x="4344" y="3658"/>
                    <a:pt x="2286" y="1829"/>
                    <a:pt x="0" y="0"/>
                  </a:cubicBezTo>
                  <a:close/>
                </a:path>
              </a:pathLst>
            </a:custGeom>
            <a:solidFill>
              <a:srgbClr val="FFFFFF"/>
            </a:solidFill>
            <a:ln w="2286" cap="flat">
              <a:noFill/>
              <a:prstDash val="solid"/>
              <a:miter/>
            </a:ln>
          </p:spPr>
          <p:txBody>
            <a:bodyPr rtlCol="0" anchor="ctr"/>
            <a:lstStyle/>
            <a:p>
              <a:endParaRPr lang="en-US"/>
            </a:p>
          </p:txBody>
        </p:sp>
        <p:sp>
          <p:nvSpPr>
            <p:cNvPr id="26" name="Freeform 947">
              <a:extLst>
                <a:ext uri="{FF2B5EF4-FFF2-40B4-BE49-F238E27FC236}">
                  <a16:creationId xmlns:a16="http://schemas.microsoft.com/office/drawing/2014/main" id="{F674DBB6-6FC4-EDDC-D73F-DBA119DD486D}"/>
                </a:ext>
              </a:extLst>
            </p:cNvPr>
            <p:cNvSpPr>
              <a:spLocks/>
            </p:cNvSpPr>
            <p:nvPr/>
          </p:nvSpPr>
          <p:spPr>
            <a:xfrm>
              <a:off x="8974431" y="4413351"/>
              <a:ext cx="6172" cy="5257"/>
            </a:xfrm>
            <a:custGeom>
              <a:avLst/>
              <a:gdLst>
                <a:gd name="connsiteX0" fmla="*/ 0 w 6172"/>
                <a:gd name="connsiteY0" fmla="*/ 0 h 5257"/>
                <a:gd name="connsiteX1" fmla="*/ 6172 w 6172"/>
                <a:gd name="connsiteY1" fmla="*/ 5258 h 5257"/>
                <a:gd name="connsiteX2" fmla="*/ 0 w 6172"/>
                <a:gd name="connsiteY2" fmla="*/ 0 h 5257"/>
              </a:gdLst>
              <a:ahLst/>
              <a:cxnLst>
                <a:cxn ang="0">
                  <a:pos x="connsiteX0" y="connsiteY0"/>
                </a:cxn>
                <a:cxn ang="0">
                  <a:pos x="connsiteX1" y="connsiteY1"/>
                </a:cxn>
                <a:cxn ang="0">
                  <a:pos x="connsiteX2" y="connsiteY2"/>
                </a:cxn>
              </a:cxnLst>
              <a:rect l="l" t="t" r="r" b="b"/>
              <a:pathLst>
                <a:path w="6172" h="5257">
                  <a:moveTo>
                    <a:pt x="0" y="0"/>
                  </a:moveTo>
                  <a:cubicBezTo>
                    <a:pt x="2057" y="1600"/>
                    <a:pt x="4115" y="3429"/>
                    <a:pt x="6172" y="5258"/>
                  </a:cubicBezTo>
                  <a:cubicBezTo>
                    <a:pt x="4115" y="3429"/>
                    <a:pt x="2057" y="1600"/>
                    <a:pt x="0" y="0"/>
                  </a:cubicBezTo>
                  <a:close/>
                </a:path>
              </a:pathLst>
            </a:custGeom>
            <a:solidFill>
              <a:srgbClr val="FFFFFF"/>
            </a:solidFill>
            <a:ln w="2286" cap="flat">
              <a:noFill/>
              <a:prstDash val="solid"/>
              <a:miter/>
            </a:ln>
          </p:spPr>
          <p:txBody>
            <a:bodyPr rtlCol="0" anchor="ctr"/>
            <a:lstStyle/>
            <a:p>
              <a:endParaRPr lang="en-US"/>
            </a:p>
          </p:txBody>
        </p:sp>
        <p:sp>
          <p:nvSpPr>
            <p:cNvPr id="27" name="Freeform 948">
              <a:extLst>
                <a:ext uri="{FF2B5EF4-FFF2-40B4-BE49-F238E27FC236}">
                  <a16:creationId xmlns:a16="http://schemas.microsoft.com/office/drawing/2014/main" id="{98CF0A20-D77B-F640-1760-AC8DE802AF0A}"/>
                </a:ext>
              </a:extLst>
            </p:cNvPr>
            <p:cNvSpPr>
              <a:spLocks/>
            </p:cNvSpPr>
            <p:nvPr/>
          </p:nvSpPr>
          <p:spPr>
            <a:xfrm>
              <a:off x="8682508" y="4990338"/>
              <a:ext cx="97612" cy="119661"/>
            </a:xfrm>
            <a:custGeom>
              <a:avLst/>
              <a:gdLst>
                <a:gd name="connsiteX0" fmla="*/ 80010 w 97612"/>
                <a:gd name="connsiteY0" fmla="*/ 117500 h 119661"/>
                <a:gd name="connsiteX1" fmla="*/ 80010 w 97612"/>
                <a:gd name="connsiteY1" fmla="*/ 117500 h 119661"/>
                <a:gd name="connsiteX2" fmla="*/ 80924 w 97612"/>
                <a:gd name="connsiteY2" fmla="*/ 117043 h 119661"/>
                <a:gd name="connsiteX3" fmla="*/ 80924 w 97612"/>
                <a:gd name="connsiteY3" fmla="*/ 117043 h 119661"/>
                <a:gd name="connsiteX4" fmla="*/ 81610 w 97612"/>
                <a:gd name="connsiteY4" fmla="*/ 116586 h 119661"/>
                <a:gd name="connsiteX5" fmla="*/ 81610 w 97612"/>
                <a:gd name="connsiteY5" fmla="*/ 116586 h 119661"/>
                <a:gd name="connsiteX6" fmla="*/ 83439 w 97612"/>
                <a:gd name="connsiteY6" fmla="*/ 114300 h 119661"/>
                <a:gd name="connsiteX7" fmla="*/ 83439 w 97612"/>
                <a:gd name="connsiteY7" fmla="*/ 114300 h 119661"/>
                <a:gd name="connsiteX8" fmla="*/ 83896 w 97612"/>
                <a:gd name="connsiteY8" fmla="*/ 113386 h 119661"/>
                <a:gd name="connsiteX9" fmla="*/ 83896 w 97612"/>
                <a:gd name="connsiteY9" fmla="*/ 113157 h 119661"/>
                <a:gd name="connsiteX10" fmla="*/ 84353 w 97612"/>
                <a:gd name="connsiteY10" fmla="*/ 112243 h 119661"/>
                <a:gd name="connsiteX11" fmla="*/ 84353 w 97612"/>
                <a:gd name="connsiteY11" fmla="*/ 112014 h 119661"/>
                <a:gd name="connsiteX12" fmla="*/ 84810 w 97612"/>
                <a:gd name="connsiteY12" fmla="*/ 111100 h 119661"/>
                <a:gd name="connsiteX13" fmla="*/ 84810 w 97612"/>
                <a:gd name="connsiteY13" fmla="*/ 110871 h 119661"/>
                <a:gd name="connsiteX14" fmla="*/ 85496 w 97612"/>
                <a:gd name="connsiteY14" fmla="*/ 108128 h 119661"/>
                <a:gd name="connsiteX15" fmla="*/ 85496 w 97612"/>
                <a:gd name="connsiteY15" fmla="*/ 107899 h 119661"/>
                <a:gd name="connsiteX16" fmla="*/ 85725 w 97612"/>
                <a:gd name="connsiteY16" fmla="*/ 106528 h 119661"/>
                <a:gd name="connsiteX17" fmla="*/ 85725 w 97612"/>
                <a:gd name="connsiteY17" fmla="*/ 106070 h 119661"/>
                <a:gd name="connsiteX18" fmla="*/ 85953 w 97612"/>
                <a:gd name="connsiteY18" fmla="*/ 104927 h 119661"/>
                <a:gd name="connsiteX19" fmla="*/ 85953 w 97612"/>
                <a:gd name="connsiteY19" fmla="*/ 104470 h 119661"/>
                <a:gd name="connsiteX20" fmla="*/ 86182 w 97612"/>
                <a:gd name="connsiteY20" fmla="*/ 103327 h 119661"/>
                <a:gd name="connsiteX21" fmla="*/ 86182 w 97612"/>
                <a:gd name="connsiteY21" fmla="*/ 102870 h 119661"/>
                <a:gd name="connsiteX22" fmla="*/ 86411 w 97612"/>
                <a:gd name="connsiteY22" fmla="*/ 101498 h 119661"/>
                <a:gd name="connsiteX23" fmla="*/ 86411 w 97612"/>
                <a:gd name="connsiteY23" fmla="*/ 101041 h 119661"/>
                <a:gd name="connsiteX24" fmla="*/ 86639 w 97612"/>
                <a:gd name="connsiteY24" fmla="*/ 98984 h 119661"/>
                <a:gd name="connsiteX25" fmla="*/ 93497 w 97612"/>
                <a:gd name="connsiteY25" fmla="*/ 44577 h 119661"/>
                <a:gd name="connsiteX26" fmla="*/ 94183 w 97612"/>
                <a:gd name="connsiteY26" fmla="*/ 34290 h 119661"/>
                <a:gd name="connsiteX27" fmla="*/ 94412 w 97612"/>
                <a:gd name="connsiteY27" fmla="*/ 31318 h 119661"/>
                <a:gd name="connsiteX28" fmla="*/ 95097 w 97612"/>
                <a:gd name="connsiteY28" fmla="*/ 23774 h 119661"/>
                <a:gd name="connsiteX29" fmla="*/ 95326 w 97612"/>
                <a:gd name="connsiteY29" fmla="*/ 20803 h 119661"/>
                <a:gd name="connsiteX30" fmla="*/ 96240 w 97612"/>
                <a:gd name="connsiteY30" fmla="*/ 12344 h 119661"/>
                <a:gd name="connsiteX31" fmla="*/ 96469 w 97612"/>
                <a:gd name="connsiteY31" fmla="*/ 10744 h 119661"/>
                <a:gd name="connsiteX32" fmla="*/ 97612 w 97612"/>
                <a:gd name="connsiteY32" fmla="*/ 0 h 119661"/>
                <a:gd name="connsiteX33" fmla="*/ 93040 w 97612"/>
                <a:gd name="connsiteY33" fmla="*/ 1829 h 119661"/>
                <a:gd name="connsiteX34" fmla="*/ 34518 w 97612"/>
                <a:gd name="connsiteY34" fmla="*/ 13716 h 119661"/>
                <a:gd name="connsiteX35" fmla="*/ 0 w 97612"/>
                <a:gd name="connsiteY35" fmla="*/ 13945 h 119661"/>
                <a:gd name="connsiteX36" fmla="*/ 0 w 97612"/>
                <a:gd name="connsiteY36" fmla="*/ 14173 h 119661"/>
                <a:gd name="connsiteX37" fmla="*/ 2514 w 97612"/>
                <a:gd name="connsiteY37" fmla="*/ 45949 h 119661"/>
                <a:gd name="connsiteX38" fmla="*/ 3429 w 97612"/>
                <a:gd name="connsiteY38" fmla="*/ 56464 h 119661"/>
                <a:gd name="connsiteX39" fmla="*/ 6401 w 97612"/>
                <a:gd name="connsiteY39" fmla="*/ 93269 h 119661"/>
                <a:gd name="connsiteX40" fmla="*/ 14859 w 97612"/>
                <a:gd name="connsiteY40" fmla="*/ 114071 h 119661"/>
                <a:gd name="connsiteX41" fmla="*/ 30404 w 97612"/>
                <a:gd name="connsiteY41" fmla="*/ 117958 h 119661"/>
                <a:gd name="connsiteX42" fmla="*/ 52349 w 97612"/>
                <a:gd name="connsiteY42" fmla="*/ 119101 h 119661"/>
                <a:gd name="connsiteX43" fmla="*/ 52349 w 97612"/>
                <a:gd name="connsiteY43" fmla="*/ 118872 h 119661"/>
                <a:gd name="connsiteX44" fmla="*/ 61036 w 97612"/>
                <a:gd name="connsiteY44" fmla="*/ 119558 h 119661"/>
                <a:gd name="connsiteX45" fmla="*/ 78410 w 97612"/>
                <a:gd name="connsiteY45" fmla="*/ 117958 h 119661"/>
                <a:gd name="connsiteX46" fmla="*/ 78410 w 97612"/>
                <a:gd name="connsiteY46" fmla="*/ 117958 h 119661"/>
                <a:gd name="connsiteX47" fmla="*/ 80010 w 97612"/>
                <a:gd name="connsiteY47" fmla="*/ 117500 h 11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97612" h="119661">
                  <a:moveTo>
                    <a:pt x="80010" y="117500"/>
                  </a:moveTo>
                  <a:cubicBezTo>
                    <a:pt x="80238" y="117272"/>
                    <a:pt x="80238" y="117272"/>
                    <a:pt x="80010" y="117500"/>
                  </a:cubicBezTo>
                  <a:cubicBezTo>
                    <a:pt x="80238" y="117272"/>
                    <a:pt x="80696" y="117043"/>
                    <a:pt x="80924" y="117043"/>
                  </a:cubicBezTo>
                  <a:cubicBezTo>
                    <a:pt x="80924" y="117043"/>
                    <a:pt x="80924" y="117043"/>
                    <a:pt x="80924" y="117043"/>
                  </a:cubicBezTo>
                  <a:cubicBezTo>
                    <a:pt x="81153" y="116815"/>
                    <a:pt x="81381" y="116586"/>
                    <a:pt x="81610" y="116586"/>
                  </a:cubicBezTo>
                  <a:cubicBezTo>
                    <a:pt x="81610" y="116586"/>
                    <a:pt x="81610" y="116586"/>
                    <a:pt x="81610" y="116586"/>
                  </a:cubicBezTo>
                  <a:cubicBezTo>
                    <a:pt x="82296" y="115900"/>
                    <a:pt x="82982" y="115214"/>
                    <a:pt x="83439" y="114300"/>
                  </a:cubicBezTo>
                  <a:cubicBezTo>
                    <a:pt x="83439" y="114300"/>
                    <a:pt x="83439" y="114300"/>
                    <a:pt x="83439" y="114300"/>
                  </a:cubicBezTo>
                  <a:cubicBezTo>
                    <a:pt x="83667" y="114071"/>
                    <a:pt x="83667" y="113843"/>
                    <a:pt x="83896" y="113386"/>
                  </a:cubicBezTo>
                  <a:cubicBezTo>
                    <a:pt x="83896" y="113386"/>
                    <a:pt x="83896" y="113157"/>
                    <a:pt x="83896" y="113157"/>
                  </a:cubicBezTo>
                  <a:cubicBezTo>
                    <a:pt x="84125" y="112928"/>
                    <a:pt x="84125" y="112471"/>
                    <a:pt x="84353" y="112243"/>
                  </a:cubicBezTo>
                  <a:cubicBezTo>
                    <a:pt x="84353" y="112243"/>
                    <a:pt x="84353" y="112014"/>
                    <a:pt x="84353" y="112014"/>
                  </a:cubicBezTo>
                  <a:cubicBezTo>
                    <a:pt x="84582" y="111785"/>
                    <a:pt x="84582" y="111328"/>
                    <a:pt x="84810" y="111100"/>
                  </a:cubicBezTo>
                  <a:cubicBezTo>
                    <a:pt x="84810" y="111100"/>
                    <a:pt x="84810" y="111100"/>
                    <a:pt x="84810" y="110871"/>
                  </a:cubicBezTo>
                  <a:cubicBezTo>
                    <a:pt x="85039" y="109957"/>
                    <a:pt x="85268" y="109042"/>
                    <a:pt x="85496" y="108128"/>
                  </a:cubicBezTo>
                  <a:cubicBezTo>
                    <a:pt x="85496" y="108128"/>
                    <a:pt x="85496" y="108128"/>
                    <a:pt x="85496" y="107899"/>
                  </a:cubicBezTo>
                  <a:cubicBezTo>
                    <a:pt x="85496" y="107442"/>
                    <a:pt x="85725" y="106985"/>
                    <a:pt x="85725" y="106528"/>
                  </a:cubicBezTo>
                  <a:cubicBezTo>
                    <a:pt x="85725" y="106299"/>
                    <a:pt x="85725" y="106299"/>
                    <a:pt x="85725" y="106070"/>
                  </a:cubicBezTo>
                  <a:cubicBezTo>
                    <a:pt x="85725" y="105613"/>
                    <a:pt x="85953" y="105385"/>
                    <a:pt x="85953" y="104927"/>
                  </a:cubicBezTo>
                  <a:cubicBezTo>
                    <a:pt x="85953" y="104699"/>
                    <a:pt x="85953" y="104470"/>
                    <a:pt x="85953" y="104470"/>
                  </a:cubicBezTo>
                  <a:cubicBezTo>
                    <a:pt x="85953" y="104013"/>
                    <a:pt x="86182" y="103784"/>
                    <a:pt x="86182" y="103327"/>
                  </a:cubicBezTo>
                  <a:cubicBezTo>
                    <a:pt x="86182" y="103099"/>
                    <a:pt x="86182" y="102870"/>
                    <a:pt x="86182" y="102870"/>
                  </a:cubicBezTo>
                  <a:cubicBezTo>
                    <a:pt x="86182" y="102413"/>
                    <a:pt x="86411" y="101956"/>
                    <a:pt x="86411" y="101498"/>
                  </a:cubicBezTo>
                  <a:cubicBezTo>
                    <a:pt x="86411" y="101270"/>
                    <a:pt x="86411" y="101041"/>
                    <a:pt x="86411" y="101041"/>
                  </a:cubicBezTo>
                  <a:cubicBezTo>
                    <a:pt x="86411" y="100355"/>
                    <a:pt x="86639" y="99670"/>
                    <a:pt x="86639" y="98984"/>
                  </a:cubicBezTo>
                  <a:cubicBezTo>
                    <a:pt x="88925" y="80924"/>
                    <a:pt x="92354" y="62865"/>
                    <a:pt x="93497" y="44577"/>
                  </a:cubicBezTo>
                  <a:cubicBezTo>
                    <a:pt x="93726" y="41148"/>
                    <a:pt x="93954" y="37719"/>
                    <a:pt x="94183" y="34290"/>
                  </a:cubicBezTo>
                  <a:cubicBezTo>
                    <a:pt x="94183" y="33376"/>
                    <a:pt x="94412" y="32233"/>
                    <a:pt x="94412" y="31318"/>
                  </a:cubicBezTo>
                  <a:cubicBezTo>
                    <a:pt x="94640" y="28804"/>
                    <a:pt x="94869" y="26289"/>
                    <a:pt x="95097" y="23774"/>
                  </a:cubicBezTo>
                  <a:cubicBezTo>
                    <a:pt x="95097" y="22860"/>
                    <a:pt x="95326" y="21717"/>
                    <a:pt x="95326" y="20803"/>
                  </a:cubicBezTo>
                  <a:cubicBezTo>
                    <a:pt x="95555" y="18059"/>
                    <a:pt x="96012" y="15088"/>
                    <a:pt x="96240" y="12344"/>
                  </a:cubicBezTo>
                  <a:cubicBezTo>
                    <a:pt x="96240" y="11887"/>
                    <a:pt x="96469" y="11201"/>
                    <a:pt x="96469" y="10744"/>
                  </a:cubicBezTo>
                  <a:cubicBezTo>
                    <a:pt x="96926" y="7087"/>
                    <a:pt x="97383" y="3658"/>
                    <a:pt x="97612" y="0"/>
                  </a:cubicBezTo>
                  <a:cubicBezTo>
                    <a:pt x="96012" y="686"/>
                    <a:pt x="94412" y="1143"/>
                    <a:pt x="93040" y="1829"/>
                  </a:cubicBezTo>
                  <a:cubicBezTo>
                    <a:pt x="74295" y="9144"/>
                    <a:pt x="54635" y="11201"/>
                    <a:pt x="34518" y="13716"/>
                  </a:cubicBezTo>
                  <a:cubicBezTo>
                    <a:pt x="22860" y="15088"/>
                    <a:pt x="11430" y="15088"/>
                    <a:pt x="0" y="13945"/>
                  </a:cubicBezTo>
                  <a:cubicBezTo>
                    <a:pt x="0" y="13945"/>
                    <a:pt x="0" y="13945"/>
                    <a:pt x="0" y="14173"/>
                  </a:cubicBezTo>
                  <a:cubicBezTo>
                    <a:pt x="914" y="24689"/>
                    <a:pt x="1600" y="35433"/>
                    <a:pt x="2514" y="45949"/>
                  </a:cubicBezTo>
                  <a:cubicBezTo>
                    <a:pt x="2743" y="49378"/>
                    <a:pt x="2972" y="53035"/>
                    <a:pt x="3429" y="56464"/>
                  </a:cubicBezTo>
                  <a:cubicBezTo>
                    <a:pt x="4343" y="68809"/>
                    <a:pt x="5486" y="81153"/>
                    <a:pt x="6401" y="93269"/>
                  </a:cubicBezTo>
                  <a:cubicBezTo>
                    <a:pt x="7086" y="100813"/>
                    <a:pt x="11887" y="109728"/>
                    <a:pt x="14859" y="114071"/>
                  </a:cubicBezTo>
                  <a:cubicBezTo>
                    <a:pt x="18288" y="116129"/>
                    <a:pt x="23317" y="117043"/>
                    <a:pt x="30404" y="117958"/>
                  </a:cubicBezTo>
                  <a:cubicBezTo>
                    <a:pt x="37719" y="118872"/>
                    <a:pt x="45034" y="118872"/>
                    <a:pt x="52349" y="119101"/>
                  </a:cubicBezTo>
                  <a:cubicBezTo>
                    <a:pt x="52349" y="119101"/>
                    <a:pt x="52349" y="118872"/>
                    <a:pt x="52349" y="118872"/>
                  </a:cubicBezTo>
                  <a:cubicBezTo>
                    <a:pt x="55321" y="119101"/>
                    <a:pt x="58293" y="119329"/>
                    <a:pt x="61036" y="119558"/>
                  </a:cubicBezTo>
                  <a:cubicBezTo>
                    <a:pt x="69494" y="119786"/>
                    <a:pt x="74981" y="119786"/>
                    <a:pt x="78410" y="117958"/>
                  </a:cubicBezTo>
                  <a:lnTo>
                    <a:pt x="78410" y="117958"/>
                  </a:lnTo>
                  <a:cubicBezTo>
                    <a:pt x="79553" y="117729"/>
                    <a:pt x="79781" y="117500"/>
                    <a:pt x="80010" y="117500"/>
                  </a:cubicBezTo>
                  <a:close/>
                </a:path>
              </a:pathLst>
            </a:custGeom>
            <a:solidFill>
              <a:srgbClr val="FFFFFF"/>
            </a:solidFill>
            <a:ln w="2286" cap="flat">
              <a:noFill/>
              <a:prstDash val="solid"/>
              <a:miter/>
            </a:ln>
          </p:spPr>
          <p:txBody>
            <a:bodyPr rtlCol="0" anchor="ctr"/>
            <a:lstStyle/>
            <a:p>
              <a:endParaRPr lang="en-US"/>
            </a:p>
          </p:txBody>
        </p:sp>
        <p:sp>
          <p:nvSpPr>
            <p:cNvPr id="28" name="Freeform 949">
              <a:extLst>
                <a:ext uri="{FF2B5EF4-FFF2-40B4-BE49-F238E27FC236}">
                  <a16:creationId xmlns:a16="http://schemas.microsoft.com/office/drawing/2014/main" id="{F9FC0FEF-9BA6-AF61-B991-DDED63F0BD72}"/>
                </a:ext>
              </a:extLst>
            </p:cNvPr>
            <p:cNvSpPr>
              <a:spLocks/>
            </p:cNvSpPr>
            <p:nvPr/>
          </p:nvSpPr>
          <p:spPr>
            <a:xfrm>
              <a:off x="8627761" y="5162702"/>
              <a:ext cx="224826" cy="64355"/>
            </a:xfrm>
            <a:custGeom>
              <a:avLst/>
              <a:gdLst>
                <a:gd name="connsiteX0" fmla="*/ 222540 w 224826"/>
                <a:gd name="connsiteY0" fmla="*/ 0 h 64355"/>
                <a:gd name="connsiteX1" fmla="*/ 212025 w 224826"/>
                <a:gd name="connsiteY1" fmla="*/ 1372 h 64355"/>
                <a:gd name="connsiteX2" fmla="*/ 199680 w 224826"/>
                <a:gd name="connsiteY2" fmla="*/ 5944 h 64355"/>
                <a:gd name="connsiteX3" fmla="*/ 44004 w 224826"/>
                <a:gd name="connsiteY3" fmla="*/ 13716 h 64355"/>
                <a:gd name="connsiteX4" fmla="*/ 1713 w 224826"/>
                <a:gd name="connsiteY4" fmla="*/ 5487 h 64355"/>
                <a:gd name="connsiteX5" fmla="*/ 35545 w 224826"/>
                <a:gd name="connsiteY5" fmla="*/ 55779 h 64355"/>
                <a:gd name="connsiteX6" fmla="*/ 178878 w 224826"/>
                <a:gd name="connsiteY6" fmla="*/ 58522 h 64355"/>
                <a:gd name="connsiteX7" fmla="*/ 224826 w 224826"/>
                <a:gd name="connsiteY7" fmla="*/ 4572 h 64355"/>
                <a:gd name="connsiteX8" fmla="*/ 222540 w 224826"/>
                <a:gd name="connsiteY8" fmla="*/ 0 h 64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4826" h="64355">
                  <a:moveTo>
                    <a:pt x="222540" y="0"/>
                  </a:moveTo>
                  <a:cubicBezTo>
                    <a:pt x="219111" y="458"/>
                    <a:pt x="215454" y="458"/>
                    <a:pt x="212025" y="1372"/>
                  </a:cubicBezTo>
                  <a:cubicBezTo>
                    <a:pt x="207910" y="2515"/>
                    <a:pt x="203566" y="3887"/>
                    <a:pt x="199680" y="5944"/>
                  </a:cubicBezTo>
                  <a:cubicBezTo>
                    <a:pt x="148931" y="32233"/>
                    <a:pt x="96582" y="28347"/>
                    <a:pt x="44004" y="13716"/>
                  </a:cubicBezTo>
                  <a:cubicBezTo>
                    <a:pt x="30059" y="9830"/>
                    <a:pt x="16114" y="7087"/>
                    <a:pt x="1713" y="5487"/>
                  </a:cubicBezTo>
                  <a:cubicBezTo>
                    <a:pt x="-3317" y="42291"/>
                    <a:pt x="1255" y="47321"/>
                    <a:pt x="35545" y="55779"/>
                  </a:cubicBezTo>
                  <a:cubicBezTo>
                    <a:pt x="83323" y="67666"/>
                    <a:pt x="130872" y="65837"/>
                    <a:pt x="178878" y="58522"/>
                  </a:cubicBezTo>
                  <a:cubicBezTo>
                    <a:pt x="219797" y="52121"/>
                    <a:pt x="224826" y="46178"/>
                    <a:pt x="224826" y="4572"/>
                  </a:cubicBezTo>
                  <a:cubicBezTo>
                    <a:pt x="224826" y="2972"/>
                    <a:pt x="223683" y="1829"/>
                    <a:pt x="222540" y="0"/>
                  </a:cubicBezTo>
                  <a:close/>
                </a:path>
              </a:pathLst>
            </a:custGeom>
            <a:solidFill>
              <a:srgbClr val="FFFFFF"/>
            </a:solidFill>
            <a:ln w="2286" cap="flat">
              <a:noFill/>
              <a:prstDash val="solid"/>
              <a:miter/>
            </a:ln>
          </p:spPr>
          <p:txBody>
            <a:bodyPr rtlCol="0" anchor="ctr"/>
            <a:lstStyle/>
            <a:p>
              <a:endParaRPr lang="en-US"/>
            </a:p>
          </p:txBody>
        </p:sp>
        <p:sp>
          <p:nvSpPr>
            <p:cNvPr id="29" name="Freeform 950">
              <a:extLst>
                <a:ext uri="{FF2B5EF4-FFF2-40B4-BE49-F238E27FC236}">
                  <a16:creationId xmlns:a16="http://schemas.microsoft.com/office/drawing/2014/main" id="{056CA276-5C7F-33C4-34C3-E6B9A4502E2B}"/>
                </a:ext>
              </a:extLst>
            </p:cNvPr>
            <p:cNvSpPr>
              <a:spLocks/>
            </p:cNvSpPr>
            <p:nvPr/>
          </p:nvSpPr>
          <p:spPr>
            <a:xfrm>
              <a:off x="8622158" y="5103089"/>
              <a:ext cx="233716" cy="73070"/>
            </a:xfrm>
            <a:custGeom>
              <a:avLst/>
              <a:gdLst>
                <a:gd name="connsiteX0" fmla="*/ 204597 w 233716"/>
                <a:gd name="connsiteY0" fmla="*/ 6121 h 73070"/>
                <a:gd name="connsiteX1" fmla="*/ 181966 w 233716"/>
                <a:gd name="connsiteY1" fmla="*/ 14351 h 73070"/>
                <a:gd name="connsiteX2" fmla="*/ 147676 w 233716"/>
                <a:gd name="connsiteY2" fmla="*/ 21209 h 73070"/>
                <a:gd name="connsiteX3" fmla="*/ 24003 w 233716"/>
                <a:gd name="connsiteY3" fmla="*/ 7264 h 73070"/>
                <a:gd name="connsiteX4" fmla="*/ 0 w 233716"/>
                <a:gd name="connsiteY4" fmla="*/ 26466 h 73070"/>
                <a:gd name="connsiteX5" fmla="*/ 22860 w 233716"/>
                <a:gd name="connsiteY5" fmla="*/ 55956 h 73070"/>
                <a:gd name="connsiteX6" fmla="*/ 84811 w 233716"/>
                <a:gd name="connsiteY6" fmla="*/ 70129 h 73070"/>
                <a:gd name="connsiteX7" fmla="*/ 216942 w 233716"/>
                <a:gd name="connsiteY7" fmla="*/ 50241 h 73070"/>
                <a:gd name="connsiteX8" fmla="*/ 225400 w 233716"/>
                <a:gd name="connsiteY8" fmla="*/ 43611 h 73070"/>
                <a:gd name="connsiteX9" fmla="*/ 229743 w 233716"/>
                <a:gd name="connsiteY9" fmla="*/ 5435 h 73070"/>
                <a:gd name="connsiteX10" fmla="*/ 204597 w 233716"/>
                <a:gd name="connsiteY10" fmla="*/ 6121 h 7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3716" h="73070">
                  <a:moveTo>
                    <a:pt x="204597" y="6121"/>
                  </a:moveTo>
                  <a:cubicBezTo>
                    <a:pt x="197054" y="8636"/>
                    <a:pt x="189738" y="12522"/>
                    <a:pt x="181966" y="14351"/>
                  </a:cubicBezTo>
                  <a:cubicBezTo>
                    <a:pt x="170536" y="16865"/>
                    <a:pt x="159563" y="21666"/>
                    <a:pt x="147676" y="21209"/>
                  </a:cubicBezTo>
                  <a:cubicBezTo>
                    <a:pt x="106071" y="19151"/>
                    <a:pt x="64466" y="18465"/>
                    <a:pt x="24003" y="7264"/>
                  </a:cubicBezTo>
                  <a:cubicBezTo>
                    <a:pt x="5258" y="2006"/>
                    <a:pt x="0" y="7264"/>
                    <a:pt x="0" y="26466"/>
                  </a:cubicBezTo>
                  <a:cubicBezTo>
                    <a:pt x="0" y="44297"/>
                    <a:pt x="5258" y="51384"/>
                    <a:pt x="22860" y="55956"/>
                  </a:cubicBezTo>
                  <a:cubicBezTo>
                    <a:pt x="43434" y="61214"/>
                    <a:pt x="64008" y="66700"/>
                    <a:pt x="84811" y="70129"/>
                  </a:cubicBezTo>
                  <a:cubicBezTo>
                    <a:pt x="130760" y="77673"/>
                    <a:pt x="175108" y="70586"/>
                    <a:pt x="216942" y="50241"/>
                  </a:cubicBezTo>
                  <a:cubicBezTo>
                    <a:pt x="220371" y="48641"/>
                    <a:pt x="222885" y="46355"/>
                    <a:pt x="225400" y="43611"/>
                  </a:cubicBezTo>
                  <a:cubicBezTo>
                    <a:pt x="233858" y="35153"/>
                    <a:pt x="236830" y="15036"/>
                    <a:pt x="229743" y="5435"/>
                  </a:cubicBezTo>
                  <a:cubicBezTo>
                    <a:pt x="221742" y="-5766"/>
                    <a:pt x="212827" y="3378"/>
                    <a:pt x="204597" y="6121"/>
                  </a:cubicBezTo>
                  <a:close/>
                </a:path>
              </a:pathLst>
            </a:custGeom>
            <a:solidFill>
              <a:srgbClr val="FFFFFF"/>
            </a:solidFill>
            <a:ln w="2286" cap="flat">
              <a:noFill/>
              <a:prstDash val="solid"/>
              <a:miter/>
            </a:ln>
          </p:spPr>
          <p:txBody>
            <a:bodyPr rtlCol="0" anchor="ctr"/>
            <a:lstStyle/>
            <a:p>
              <a:endParaRPr lang="en-US"/>
            </a:p>
          </p:txBody>
        </p:sp>
        <p:sp>
          <p:nvSpPr>
            <p:cNvPr id="30" name="Freeform 951">
              <a:extLst>
                <a:ext uri="{FF2B5EF4-FFF2-40B4-BE49-F238E27FC236}">
                  <a16:creationId xmlns:a16="http://schemas.microsoft.com/office/drawing/2014/main" id="{D313BC0D-1551-B060-A50A-9B48E7F554ED}"/>
                </a:ext>
              </a:extLst>
            </p:cNvPr>
            <p:cNvSpPr>
              <a:spLocks/>
            </p:cNvSpPr>
            <p:nvPr/>
          </p:nvSpPr>
          <p:spPr>
            <a:xfrm>
              <a:off x="8781695" y="4391863"/>
              <a:ext cx="283983" cy="715060"/>
            </a:xfrm>
            <a:custGeom>
              <a:avLst/>
              <a:gdLst>
                <a:gd name="connsiteX0" fmla="*/ 219710 w 283983"/>
                <a:gd name="connsiteY0" fmla="*/ 46863 h 715060"/>
                <a:gd name="connsiteX1" fmla="*/ 213995 w 283983"/>
                <a:gd name="connsiteY1" fmla="*/ 40691 h 715060"/>
                <a:gd name="connsiteX2" fmla="*/ 212623 w 283983"/>
                <a:gd name="connsiteY2" fmla="*/ 39091 h 715060"/>
                <a:gd name="connsiteX3" fmla="*/ 206908 w 283983"/>
                <a:gd name="connsiteY3" fmla="*/ 33604 h 715060"/>
                <a:gd name="connsiteX4" fmla="*/ 206680 w 283983"/>
                <a:gd name="connsiteY4" fmla="*/ 33376 h 715060"/>
                <a:gd name="connsiteX5" fmla="*/ 200508 w 283983"/>
                <a:gd name="connsiteY5" fmla="*/ 27661 h 715060"/>
                <a:gd name="connsiteX6" fmla="*/ 199136 w 283983"/>
                <a:gd name="connsiteY6" fmla="*/ 26518 h 715060"/>
                <a:gd name="connsiteX7" fmla="*/ 192964 w 283983"/>
                <a:gd name="connsiteY7" fmla="*/ 21260 h 715060"/>
                <a:gd name="connsiteX8" fmla="*/ 192735 w 283983"/>
                <a:gd name="connsiteY8" fmla="*/ 21031 h 715060"/>
                <a:gd name="connsiteX9" fmla="*/ 186106 w 283983"/>
                <a:gd name="connsiteY9" fmla="*/ 15773 h 715060"/>
                <a:gd name="connsiteX10" fmla="*/ 185191 w 283983"/>
                <a:gd name="connsiteY10" fmla="*/ 15088 h 715060"/>
                <a:gd name="connsiteX11" fmla="*/ 178333 w 283983"/>
                <a:gd name="connsiteY11" fmla="*/ 10058 h 715060"/>
                <a:gd name="connsiteX12" fmla="*/ 178333 w 283983"/>
                <a:gd name="connsiteY12" fmla="*/ 10058 h 715060"/>
                <a:gd name="connsiteX13" fmla="*/ 171018 w 283983"/>
                <a:gd name="connsiteY13" fmla="*/ 5029 h 715060"/>
                <a:gd name="connsiteX14" fmla="*/ 170561 w 283983"/>
                <a:gd name="connsiteY14" fmla="*/ 4572 h 715060"/>
                <a:gd name="connsiteX15" fmla="*/ 163246 w 283983"/>
                <a:gd name="connsiteY15" fmla="*/ 0 h 715060"/>
                <a:gd name="connsiteX16" fmla="*/ 163246 w 283983"/>
                <a:gd name="connsiteY16" fmla="*/ 0 h 715060"/>
                <a:gd name="connsiteX17" fmla="*/ 175362 w 283983"/>
                <a:gd name="connsiteY17" fmla="*/ 22174 h 715060"/>
                <a:gd name="connsiteX18" fmla="*/ 213309 w 283983"/>
                <a:gd name="connsiteY18" fmla="*/ 124358 h 715060"/>
                <a:gd name="connsiteX19" fmla="*/ 219939 w 283983"/>
                <a:gd name="connsiteY19" fmla="*/ 229743 h 715060"/>
                <a:gd name="connsiteX20" fmla="*/ 196621 w 283983"/>
                <a:gd name="connsiteY20" fmla="*/ 341529 h 715060"/>
                <a:gd name="connsiteX21" fmla="*/ 128041 w 283983"/>
                <a:gd name="connsiteY21" fmla="*/ 491947 h 715060"/>
                <a:gd name="connsiteX22" fmla="*/ 91237 w 283983"/>
                <a:gd name="connsiteY22" fmla="*/ 537667 h 715060"/>
                <a:gd name="connsiteX23" fmla="*/ 46431 w 283983"/>
                <a:gd name="connsiteY23" fmla="*/ 574243 h 715060"/>
                <a:gd name="connsiteX24" fmla="*/ 12370 w 283983"/>
                <a:gd name="connsiteY24" fmla="*/ 592303 h 715060"/>
                <a:gd name="connsiteX25" fmla="*/ 10312 w 283983"/>
                <a:gd name="connsiteY25" fmla="*/ 607619 h 715060"/>
                <a:gd name="connsiteX26" fmla="*/ 25 w 283983"/>
                <a:gd name="connsiteY26" fmla="*/ 703631 h 715060"/>
                <a:gd name="connsiteX27" fmla="*/ 1626 w 283983"/>
                <a:gd name="connsiteY27" fmla="*/ 713918 h 715060"/>
                <a:gd name="connsiteX28" fmla="*/ 12370 w 283983"/>
                <a:gd name="connsiteY28" fmla="*/ 714147 h 715060"/>
                <a:gd name="connsiteX29" fmla="*/ 66777 w 283983"/>
                <a:gd name="connsiteY29" fmla="*/ 677113 h 715060"/>
                <a:gd name="connsiteX30" fmla="*/ 148158 w 283983"/>
                <a:gd name="connsiteY30" fmla="*/ 551841 h 715060"/>
                <a:gd name="connsiteX31" fmla="*/ 243942 w 283983"/>
                <a:gd name="connsiteY31" fmla="*/ 391821 h 715060"/>
                <a:gd name="connsiteX32" fmla="*/ 280975 w 283983"/>
                <a:gd name="connsiteY32" fmla="*/ 187681 h 715060"/>
                <a:gd name="connsiteX33" fmla="*/ 219710 w 283983"/>
                <a:gd name="connsiteY33" fmla="*/ 46863 h 715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3983" h="715060">
                  <a:moveTo>
                    <a:pt x="219710" y="46863"/>
                  </a:moveTo>
                  <a:cubicBezTo>
                    <a:pt x="217881" y="44806"/>
                    <a:pt x="215824" y="42748"/>
                    <a:pt x="213995" y="40691"/>
                  </a:cubicBezTo>
                  <a:cubicBezTo>
                    <a:pt x="213538" y="40234"/>
                    <a:pt x="213081" y="39776"/>
                    <a:pt x="212623" y="39091"/>
                  </a:cubicBezTo>
                  <a:cubicBezTo>
                    <a:pt x="210795" y="37262"/>
                    <a:pt x="208737" y="35433"/>
                    <a:pt x="206908" y="33604"/>
                  </a:cubicBezTo>
                  <a:cubicBezTo>
                    <a:pt x="206908" y="33604"/>
                    <a:pt x="206680" y="33376"/>
                    <a:pt x="206680" y="33376"/>
                  </a:cubicBezTo>
                  <a:cubicBezTo>
                    <a:pt x="204622" y="31547"/>
                    <a:pt x="202565" y="29489"/>
                    <a:pt x="200508" y="27661"/>
                  </a:cubicBezTo>
                  <a:cubicBezTo>
                    <a:pt x="200050" y="27203"/>
                    <a:pt x="199593" y="26975"/>
                    <a:pt x="199136" y="26518"/>
                  </a:cubicBezTo>
                  <a:cubicBezTo>
                    <a:pt x="197079" y="24689"/>
                    <a:pt x="195021" y="23089"/>
                    <a:pt x="192964" y="21260"/>
                  </a:cubicBezTo>
                  <a:cubicBezTo>
                    <a:pt x="192964" y="21260"/>
                    <a:pt x="192735" y="21260"/>
                    <a:pt x="192735" y="21031"/>
                  </a:cubicBezTo>
                  <a:cubicBezTo>
                    <a:pt x="190449" y="19202"/>
                    <a:pt x="188163" y="17374"/>
                    <a:pt x="186106" y="15773"/>
                  </a:cubicBezTo>
                  <a:cubicBezTo>
                    <a:pt x="185877" y="15545"/>
                    <a:pt x="185420" y="15316"/>
                    <a:pt x="185191" y="15088"/>
                  </a:cubicBezTo>
                  <a:cubicBezTo>
                    <a:pt x="182905" y="13487"/>
                    <a:pt x="180619" y="11659"/>
                    <a:pt x="178333" y="10058"/>
                  </a:cubicBezTo>
                  <a:cubicBezTo>
                    <a:pt x="178333" y="10058"/>
                    <a:pt x="178333" y="10058"/>
                    <a:pt x="178333" y="10058"/>
                  </a:cubicBezTo>
                  <a:cubicBezTo>
                    <a:pt x="176047" y="8458"/>
                    <a:pt x="173533" y="6629"/>
                    <a:pt x="171018" y="5029"/>
                  </a:cubicBezTo>
                  <a:cubicBezTo>
                    <a:pt x="170790" y="4801"/>
                    <a:pt x="170561" y="4801"/>
                    <a:pt x="170561" y="4572"/>
                  </a:cubicBezTo>
                  <a:cubicBezTo>
                    <a:pt x="168275" y="2972"/>
                    <a:pt x="165760" y="1372"/>
                    <a:pt x="163246" y="0"/>
                  </a:cubicBezTo>
                  <a:cubicBezTo>
                    <a:pt x="163246" y="0"/>
                    <a:pt x="163246" y="0"/>
                    <a:pt x="163246" y="0"/>
                  </a:cubicBezTo>
                  <a:cubicBezTo>
                    <a:pt x="167589" y="7315"/>
                    <a:pt x="171704" y="14630"/>
                    <a:pt x="175362" y="22174"/>
                  </a:cubicBezTo>
                  <a:cubicBezTo>
                    <a:pt x="191592" y="54407"/>
                    <a:pt x="206451" y="88925"/>
                    <a:pt x="213309" y="124358"/>
                  </a:cubicBezTo>
                  <a:cubicBezTo>
                    <a:pt x="219939" y="159106"/>
                    <a:pt x="223825" y="194539"/>
                    <a:pt x="219939" y="229743"/>
                  </a:cubicBezTo>
                  <a:cubicBezTo>
                    <a:pt x="215824" y="268148"/>
                    <a:pt x="208966" y="304953"/>
                    <a:pt x="196621" y="341529"/>
                  </a:cubicBezTo>
                  <a:cubicBezTo>
                    <a:pt x="179019" y="393421"/>
                    <a:pt x="160503" y="447142"/>
                    <a:pt x="128041" y="491947"/>
                  </a:cubicBezTo>
                  <a:cubicBezTo>
                    <a:pt x="116611" y="507721"/>
                    <a:pt x="104953" y="523723"/>
                    <a:pt x="91237" y="537667"/>
                  </a:cubicBezTo>
                  <a:cubicBezTo>
                    <a:pt x="77978" y="551383"/>
                    <a:pt x="61976" y="563271"/>
                    <a:pt x="46431" y="574243"/>
                  </a:cubicBezTo>
                  <a:cubicBezTo>
                    <a:pt x="35916" y="581559"/>
                    <a:pt x="24257" y="587274"/>
                    <a:pt x="12370" y="592303"/>
                  </a:cubicBezTo>
                  <a:cubicBezTo>
                    <a:pt x="11684" y="597332"/>
                    <a:pt x="10998" y="602590"/>
                    <a:pt x="10312" y="607619"/>
                  </a:cubicBezTo>
                  <a:cubicBezTo>
                    <a:pt x="6426" y="639623"/>
                    <a:pt x="2997" y="671627"/>
                    <a:pt x="25" y="703631"/>
                  </a:cubicBezTo>
                  <a:cubicBezTo>
                    <a:pt x="-203" y="706603"/>
                    <a:pt x="1168" y="711632"/>
                    <a:pt x="1626" y="713918"/>
                  </a:cubicBezTo>
                  <a:cubicBezTo>
                    <a:pt x="3454" y="715518"/>
                    <a:pt x="6883" y="715290"/>
                    <a:pt x="12370" y="714147"/>
                  </a:cubicBezTo>
                  <a:cubicBezTo>
                    <a:pt x="35458" y="709117"/>
                    <a:pt x="53061" y="697916"/>
                    <a:pt x="66777" y="677113"/>
                  </a:cubicBezTo>
                  <a:cubicBezTo>
                    <a:pt x="93980" y="635508"/>
                    <a:pt x="119583" y="592760"/>
                    <a:pt x="148158" y="551841"/>
                  </a:cubicBezTo>
                  <a:cubicBezTo>
                    <a:pt x="183820" y="500634"/>
                    <a:pt x="216738" y="448056"/>
                    <a:pt x="243942" y="391821"/>
                  </a:cubicBezTo>
                  <a:cubicBezTo>
                    <a:pt x="261544" y="355702"/>
                    <a:pt x="294005" y="273177"/>
                    <a:pt x="280975" y="187681"/>
                  </a:cubicBezTo>
                  <a:cubicBezTo>
                    <a:pt x="274345" y="138989"/>
                    <a:pt x="251714" y="85496"/>
                    <a:pt x="219710" y="46863"/>
                  </a:cubicBezTo>
                  <a:close/>
                </a:path>
              </a:pathLst>
            </a:custGeom>
            <a:solidFill>
              <a:srgbClr val="FFFFFF"/>
            </a:solidFill>
            <a:ln w="2286" cap="flat">
              <a:noFill/>
              <a:prstDash val="solid"/>
              <a:miter/>
            </a:ln>
          </p:spPr>
          <p:txBody>
            <a:bodyPr rtlCol="0" anchor="ctr"/>
            <a:lstStyle/>
            <a:p>
              <a:endParaRPr lang="en-US"/>
            </a:p>
          </p:txBody>
        </p:sp>
        <p:sp>
          <p:nvSpPr>
            <p:cNvPr id="31" name="Freeform 952">
              <a:extLst>
                <a:ext uri="{FF2B5EF4-FFF2-40B4-BE49-F238E27FC236}">
                  <a16:creationId xmlns:a16="http://schemas.microsoft.com/office/drawing/2014/main" id="{46A43703-89FE-5256-B99E-089F9CE181C0}"/>
                </a:ext>
              </a:extLst>
            </p:cNvPr>
            <p:cNvSpPr>
              <a:spLocks/>
            </p:cNvSpPr>
            <p:nvPr/>
          </p:nvSpPr>
          <p:spPr>
            <a:xfrm>
              <a:off x="8551063" y="4938445"/>
              <a:ext cx="124452" cy="163924"/>
            </a:xfrm>
            <a:custGeom>
              <a:avLst/>
              <a:gdLst>
                <a:gd name="connsiteX0" fmla="*/ 124130 w 124452"/>
                <a:gd name="connsiteY0" fmla="*/ 144475 h 163924"/>
                <a:gd name="connsiteX1" fmla="*/ 123901 w 124452"/>
                <a:gd name="connsiteY1" fmla="*/ 140132 h 163924"/>
                <a:gd name="connsiteX2" fmla="*/ 123444 w 124452"/>
                <a:gd name="connsiteY2" fmla="*/ 132131 h 163924"/>
                <a:gd name="connsiteX3" fmla="*/ 123215 w 124452"/>
                <a:gd name="connsiteY3" fmla="*/ 126873 h 163924"/>
                <a:gd name="connsiteX4" fmla="*/ 122758 w 124452"/>
                <a:gd name="connsiteY4" fmla="*/ 119786 h 163924"/>
                <a:gd name="connsiteX5" fmla="*/ 122301 w 124452"/>
                <a:gd name="connsiteY5" fmla="*/ 114071 h 163924"/>
                <a:gd name="connsiteX6" fmla="*/ 121844 w 124452"/>
                <a:gd name="connsiteY6" fmla="*/ 107670 h 163924"/>
                <a:gd name="connsiteX7" fmla="*/ 121386 w 124452"/>
                <a:gd name="connsiteY7" fmla="*/ 101498 h 163924"/>
                <a:gd name="connsiteX8" fmla="*/ 120929 w 124452"/>
                <a:gd name="connsiteY8" fmla="*/ 95555 h 163924"/>
                <a:gd name="connsiteX9" fmla="*/ 120472 w 124452"/>
                <a:gd name="connsiteY9" fmla="*/ 88925 h 163924"/>
                <a:gd name="connsiteX10" fmla="*/ 120015 w 124452"/>
                <a:gd name="connsiteY10" fmla="*/ 83896 h 163924"/>
                <a:gd name="connsiteX11" fmla="*/ 119558 w 124452"/>
                <a:gd name="connsiteY11" fmla="*/ 76352 h 163924"/>
                <a:gd name="connsiteX12" fmla="*/ 119329 w 124452"/>
                <a:gd name="connsiteY12" fmla="*/ 72695 h 163924"/>
                <a:gd name="connsiteX13" fmla="*/ 118643 w 124452"/>
                <a:gd name="connsiteY13" fmla="*/ 64008 h 163924"/>
                <a:gd name="connsiteX14" fmla="*/ 55092 w 124452"/>
                <a:gd name="connsiteY14" fmla="*/ 42062 h 163924"/>
                <a:gd name="connsiteX15" fmla="*/ 9601 w 124452"/>
                <a:gd name="connsiteY15" fmla="*/ 8915 h 163924"/>
                <a:gd name="connsiteX16" fmla="*/ 0 w 124452"/>
                <a:gd name="connsiteY16" fmla="*/ 0 h 163924"/>
                <a:gd name="connsiteX17" fmla="*/ 22860 w 124452"/>
                <a:gd name="connsiteY17" fmla="*/ 34976 h 163924"/>
                <a:gd name="connsiteX18" fmla="*/ 32004 w 124452"/>
                <a:gd name="connsiteY18" fmla="*/ 48920 h 163924"/>
                <a:gd name="connsiteX19" fmla="*/ 33375 w 124452"/>
                <a:gd name="connsiteY19" fmla="*/ 50749 h 163924"/>
                <a:gd name="connsiteX20" fmla="*/ 43891 w 124452"/>
                <a:gd name="connsiteY20" fmla="*/ 66980 h 163924"/>
                <a:gd name="connsiteX21" fmla="*/ 77724 w 124452"/>
                <a:gd name="connsiteY21" fmla="*/ 130988 h 163924"/>
                <a:gd name="connsiteX22" fmla="*/ 122758 w 124452"/>
                <a:gd name="connsiteY22" fmla="*/ 163449 h 163924"/>
                <a:gd name="connsiteX23" fmla="*/ 124358 w 124452"/>
                <a:gd name="connsiteY23" fmla="*/ 157277 h 163924"/>
                <a:gd name="connsiteX24" fmla="*/ 124130 w 124452"/>
                <a:gd name="connsiteY24" fmla="*/ 144475 h 16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452" h="163924">
                  <a:moveTo>
                    <a:pt x="124130" y="144475"/>
                  </a:moveTo>
                  <a:cubicBezTo>
                    <a:pt x="124130" y="143103"/>
                    <a:pt x="123901" y="141503"/>
                    <a:pt x="123901" y="140132"/>
                  </a:cubicBezTo>
                  <a:cubicBezTo>
                    <a:pt x="123672" y="137388"/>
                    <a:pt x="123672" y="134874"/>
                    <a:pt x="123444" y="132131"/>
                  </a:cubicBezTo>
                  <a:cubicBezTo>
                    <a:pt x="123444" y="130302"/>
                    <a:pt x="123215" y="128702"/>
                    <a:pt x="123215" y="126873"/>
                  </a:cubicBezTo>
                  <a:cubicBezTo>
                    <a:pt x="122987" y="124587"/>
                    <a:pt x="122987" y="122072"/>
                    <a:pt x="122758" y="119786"/>
                  </a:cubicBezTo>
                  <a:cubicBezTo>
                    <a:pt x="122758" y="117957"/>
                    <a:pt x="122529" y="115900"/>
                    <a:pt x="122301" y="114071"/>
                  </a:cubicBezTo>
                  <a:cubicBezTo>
                    <a:pt x="122072" y="112014"/>
                    <a:pt x="122072" y="109728"/>
                    <a:pt x="121844" y="107670"/>
                  </a:cubicBezTo>
                  <a:cubicBezTo>
                    <a:pt x="121615" y="105613"/>
                    <a:pt x="121615" y="103556"/>
                    <a:pt x="121386" y="101498"/>
                  </a:cubicBezTo>
                  <a:cubicBezTo>
                    <a:pt x="121158" y="99441"/>
                    <a:pt x="121158" y="97612"/>
                    <a:pt x="120929" y="95555"/>
                  </a:cubicBezTo>
                  <a:cubicBezTo>
                    <a:pt x="120701" y="93269"/>
                    <a:pt x="120701" y="90983"/>
                    <a:pt x="120472" y="88925"/>
                  </a:cubicBezTo>
                  <a:cubicBezTo>
                    <a:pt x="120243" y="87325"/>
                    <a:pt x="120243" y="85496"/>
                    <a:pt x="120015" y="83896"/>
                  </a:cubicBezTo>
                  <a:cubicBezTo>
                    <a:pt x="119786" y="81381"/>
                    <a:pt x="119558" y="78867"/>
                    <a:pt x="119558" y="76352"/>
                  </a:cubicBezTo>
                  <a:cubicBezTo>
                    <a:pt x="119558" y="75209"/>
                    <a:pt x="119329" y="73838"/>
                    <a:pt x="119329" y="72695"/>
                  </a:cubicBezTo>
                  <a:cubicBezTo>
                    <a:pt x="119100" y="69723"/>
                    <a:pt x="118872" y="66980"/>
                    <a:pt x="118643" y="64008"/>
                  </a:cubicBezTo>
                  <a:cubicBezTo>
                    <a:pt x="96469" y="60350"/>
                    <a:pt x="75209" y="52578"/>
                    <a:pt x="55092" y="42062"/>
                  </a:cubicBezTo>
                  <a:cubicBezTo>
                    <a:pt x="38633" y="33375"/>
                    <a:pt x="23546" y="20802"/>
                    <a:pt x="9601" y="8915"/>
                  </a:cubicBezTo>
                  <a:cubicBezTo>
                    <a:pt x="6401" y="6172"/>
                    <a:pt x="3200" y="2972"/>
                    <a:pt x="0" y="0"/>
                  </a:cubicBezTo>
                  <a:cubicBezTo>
                    <a:pt x="7544" y="11658"/>
                    <a:pt x="15316" y="23317"/>
                    <a:pt x="22860" y="34976"/>
                  </a:cubicBezTo>
                  <a:cubicBezTo>
                    <a:pt x="25832" y="39548"/>
                    <a:pt x="29032" y="44120"/>
                    <a:pt x="32004" y="48920"/>
                  </a:cubicBezTo>
                  <a:cubicBezTo>
                    <a:pt x="32461" y="49606"/>
                    <a:pt x="32918" y="50292"/>
                    <a:pt x="33375" y="50749"/>
                  </a:cubicBezTo>
                  <a:cubicBezTo>
                    <a:pt x="36804" y="56235"/>
                    <a:pt x="40462" y="61493"/>
                    <a:pt x="43891" y="66980"/>
                  </a:cubicBezTo>
                  <a:cubicBezTo>
                    <a:pt x="56921" y="87554"/>
                    <a:pt x="66751" y="109499"/>
                    <a:pt x="77724" y="130988"/>
                  </a:cubicBezTo>
                  <a:cubicBezTo>
                    <a:pt x="86868" y="149047"/>
                    <a:pt x="97155" y="167106"/>
                    <a:pt x="122758" y="163449"/>
                  </a:cubicBezTo>
                  <a:cubicBezTo>
                    <a:pt x="123215" y="161620"/>
                    <a:pt x="124358" y="157734"/>
                    <a:pt x="124358" y="157277"/>
                  </a:cubicBezTo>
                  <a:cubicBezTo>
                    <a:pt x="124587" y="152705"/>
                    <a:pt x="124358" y="148590"/>
                    <a:pt x="124130" y="144475"/>
                  </a:cubicBezTo>
                  <a:close/>
                </a:path>
              </a:pathLst>
            </a:custGeom>
            <a:solidFill>
              <a:srgbClr val="FFFFFF"/>
            </a:solidFill>
            <a:ln w="2286" cap="flat">
              <a:noFill/>
              <a:prstDash val="solid"/>
              <a:miter/>
            </a:ln>
          </p:spPr>
          <p:txBody>
            <a:bodyPr rtlCol="0" anchor="ctr"/>
            <a:lstStyle/>
            <a:p>
              <a:endParaRPr lang="en-US"/>
            </a:p>
          </p:txBody>
        </p:sp>
        <p:sp>
          <p:nvSpPr>
            <p:cNvPr id="32" name="Freeform 953">
              <a:extLst>
                <a:ext uri="{FF2B5EF4-FFF2-40B4-BE49-F238E27FC236}">
                  <a16:creationId xmlns:a16="http://schemas.microsoft.com/office/drawing/2014/main" id="{B1487E67-09D8-78CC-B91D-7CB8C562B92E}"/>
                </a:ext>
              </a:extLst>
            </p:cNvPr>
            <p:cNvSpPr>
              <a:spLocks/>
            </p:cNvSpPr>
            <p:nvPr/>
          </p:nvSpPr>
          <p:spPr>
            <a:xfrm>
              <a:off x="8053969" y="4612547"/>
              <a:ext cx="150328" cy="146779"/>
            </a:xfrm>
            <a:custGeom>
              <a:avLst/>
              <a:gdLst>
                <a:gd name="connsiteX0" fmla="*/ 82185 w 150328"/>
                <a:gd name="connsiteY0" fmla="*/ 145990 h 146779"/>
                <a:gd name="connsiteX1" fmla="*/ 134991 w 150328"/>
                <a:gd name="connsiteY1" fmla="*/ 117643 h 146779"/>
                <a:gd name="connsiteX2" fmla="*/ 126305 w 150328"/>
                <a:gd name="connsiteY2" fmla="*/ 17288 h 146779"/>
                <a:gd name="connsiteX3" fmla="*/ 26406 w 150328"/>
                <a:gd name="connsiteY3" fmla="*/ 18202 h 146779"/>
                <a:gd name="connsiteX4" fmla="*/ 8804 w 150328"/>
                <a:gd name="connsiteY4" fmla="*/ 105527 h 146779"/>
                <a:gd name="connsiteX5" fmla="*/ 82185 w 150328"/>
                <a:gd name="connsiteY5" fmla="*/ 145990 h 146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0328" h="146779">
                  <a:moveTo>
                    <a:pt x="82185" y="145990"/>
                  </a:moveTo>
                  <a:cubicBezTo>
                    <a:pt x="105502" y="143246"/>
                    <a:pt x="119218" y="137989"/>
                    <a:pt x="134991" y="117643"/>
                  </a:cubicBezTo>
                  <a:cubicBezTo>
                    <a:pt x="155108" y="91354"/>
                    <a:pt x="158537" y="35347"/>
                    <a:pt x="126305" y="17288"/>
                  </a:cubicBezTo>
                  <a:cubicBezTo>
                    <a:pt x="91786" y="-5572"/>
                    <a:pt x="55439" y="-6258"/>
                    <a:pt x="26406" y="18202"/>
                  </a:cubicBezTo>
                  <a:cubicBezTo>
                    <a:pt x="1489" y="44034"/>
                    <a:pt x="-8798" y="72152"/>
                    <a:pt x="8804" y="105527"/>
                  </a:cubicBezTo>
                  <a:cubicBezTo>
                    <a:pt x="25949" y="131359"/>
                    <a:pt x="43551" y="151019"/>
                    <a:pt x="82185" y="145990"/>
                  </a:cubicBezTo>
                  <a:close/>
                </a:path>
              </a:pathLst>
            </a:custGeom>
            <a:solidFill>
              <a:srgbClr val="FFFFFF"/>
            </a:solidFill>
            <a:ln w="2286" cap="flat">
              <a:noFill/>
              <a:prstDash val="solid"/>
              <a:miter/>
            </a:ln>
          </p:spPr>
          <p:txBody>
            <a:bodyPr rtlCol="0" anchor="ctr"/>
            <a:lstStyle/>
            <a:p>
              <a:endParaRPr lang="en-US"/>
            </a:p>
          </p:txBody>
        </p:sp>
        <p:sp>
          <p:nvSpPr>
            <p:cNvPr id="33" name="Freeform 954">
              <a:extLst>
                <a:ext uri="{FF2B5EF4-FFF2-40B4-BE49-F238E27FC236}">
                  <a16:creationId xmlns:a16="http://schemas.microsoft.com/office/drawing/2014/main" id="{AF928FE7-0736-5382-3735-603EBE257560}"/>
                </a:ext>
              </a:extLst>
            </p:cNvPr>
            <p:cNvSpPr>
              <a:spLocks/>
            </p:cNvSpPr>
            <p:nvPr/>
          </p:nvSpPr>
          <p:spPr>
            <a:xfrm>
              <a:off x="8633359" y="5223052"/>
              <a:ext cx="210769" cy="55978"/>
            </a:xfrm>
            <a:custGeom>
              <a:avLst/>
              <a:gdLst>
                <a:gd name="connsiteX0" fmla="*/ 0 w 210769"/>
                <a:gd name="connsiteY0" fmla="*/ 0 h 55978"/>
                <a:gd name="connsiteX1" fmla="*/ 11201 w 210769"/>
                <a:gd name="connsiteY1" fmla="*/ 36347 h 55978"/>
                <a:gd name="connsiteX2" fmla="*/ 61036 w 210769"/>
                <a:gd name="connsiteY2" fmla="*/ 53721 h 55978"/>
                <a:gd name="connsiteX3" fmla="*/ 158648 w 210769"/>
                <a:gd name="connsiteY3" fmla="*/ 53721 h 55978"/>
                <a:gd name="connsiteX4" fmla="*/ 210769 w 210769"/>
                <a:gd name="connsiteY4" fmla="*/ 1371 h 55978"/>
                <a:gd name="connsiteX5" fmla="*/ 105384 w 210769"/>
                <a:gd name="connsiteY5" fmla="*/ 15773 h 55978"/>
                <a:gd name="connsiteX6" fmla="*/ 0 w 210769"/>
                <a:gd name="connsiteY6" fmla="*/ 0 h 55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769" h="55978">
                  <a:moveTo>
                    <a:pt x="0" y="0"/>
                  </a:moveTo>
                  <a:cubicBezTo>
                    <a:pt x="0" y="14630"/>
                    <a:pt x="2514" y="28346"/>
                    <a:pt x="11201" y="36347"/>
                  </a:cubicBezTo>
                  <a:cubicBezTo>
                    <a:pt x="23317" y="47320"/>
                    <a:pt x="42519" y="52578"/>
                    <a:pt x="61036" y="53721"/>
                  </a:cubicBezTo>
                  <a:cubicBezTo>
                    <a:pt x="95555" y="56007"/>
                    <a:pt x="124587" y="57378"/>
                    <a:pt x="158648" y="53721"/>
                  </a:cubicBezTo>
                  <a:cubicBezTo>
                    <a:pt x="186995" y="50749"/>
                    <a:pt x="206654" y="39319"/>
                    <a:pt x="210769" y="1371"/>
                  </a:cubicBezTo>
                  <a:cubicBezTo>
                    <a:pt x="175336" y="13030"/>
                    <a:pt x="140132" y="12573"/>
                    <a:pt x="105384" y="15773"/>
                  </a:cubicBezTo>
                  <a:cubicBezTo>
                    <a:pt x="69037" y="18974"/>
                    <a:pt x="35661" y="5258"/>
                    <a:pt x="0" y="0"/>
                  </a:cubicBezTo>
                  <a:close/>
                </a:path>
              </a:pathLst>
            </a:custGeom>
            <a:solidFill>
              <a:srgbClr val="FFFFFF"/>
            </a:solidFill>
            <a:ln w="2286" cap="flat">
              <a:noFill/>
              <a:prstDash val="solid"/>
              <a:miter/>
            </a:ln>
          </p:spPr>
          <p:txBody>
            <a:bodyPr rtlCol="0" anchor="ctr"/>
            <a:lstStyle/>
            <a:p>
              <a:endParaRPr lang="en-US"/>
            </a:p>
          </p:txBody>
        </p:sp>
        <p:sp>
          <p:nvSpPr>
            <p:cNvPr id="34" name="Freeform 955">
              <a:extLst>
                <a:ext uri="{FF2B5EF4-FFF2-40B4-BE49-F238E27FC236}">
                  <a16:creationId xmlns:a16="http://schemas.microsoft.com/office/drawing/2014/main" id="{A0D6941E-83B4-6B1E-74C1-70A6C758A19F}"/>
                </a:ext>
              </a:extLst>
            </p:cNvPr>
            <p:cNvSpPr>
              <a:spLocks/>
            </p:cNvSpPr>
            <p:nvPr/>
          </p:nvSpPr>
          <p:spPr>
            <a:xfrm>
              <a:off x="8014648" y="4768617"/>
              <a:ext cx="271771" cy="468507"/>
            </a:xfrm>
            <a:custGeom>
              <a:avLst/>
              <a:gdLst>
                <a:gd name="connsiteX0" fmla="*/ 170883 w 271771"/>
                <a:gd name="connsiteY0" fmla="*/ 19180 h 468507"/>
                <a:gd name="connsiteX1" fmla="*/ 107333 w 271771"/>
                <a:gd name="connsiteY1" fmla="*/ 1350 h 468507"/>
                <a:gd name="connsiteX2" fmla="*/ 33952 w 271771"/>
                <a:gd name="connsiteY2" fmla="*/ 55071 h 468507"/>
                <a:gd name="connsiteX3" fmla="*/ 22979 w 271771"/>
                <a:gd name="connsiteY3" fmla="*/ 95304 h 468507"/>
                <a:gd name="connsiteX4" fmla="*/ 119 w 271771"/>
                <a:gd name="connsiteY4" fmla="*/ 240008 h 468507"/>
                <a:gd name="connsiteX5" fmla="*/ 15207 w 271771"/>
                <a:gd name="connsiteY5" fmla="*/ 268126 h 468507"/>
                <a:gd name="connsiteX6" fmla="*/ 27323 w 271771"/>
                <a:gd name="connsiteY6" fmla="*/ 262182 h 468507"/>
                <a:gd name="connsiteX7" fmla="*/ 41039 w 271771"/>
                <a:gd name="connsiteY7" fmla="*/ 135538 h 468507"/>
                <a:gd name="connsiteX8" fmla="*/ 41953 w 271771"/>
                <a:gd name="connsiteY8" fmla="*/ 117936 h 468507"/>
                <a:gd name="connsiteX9" fmla="*/ 48582 w 271771"/>
                <a:gd name="connsiteY9" fmla="*/ 111078 h 468507"/>
                <a:gd name="connsiteX10" fmla="*/ 52697 w 271771"/>
                <a:gd name="connsiteY10" fmla="*/ 117936 h 468507"/>
                <a:gd name="connsiteX11" fmla="*/ 51326 w 271771"/>
                <a:gd name="connsiteY11" fmla="*/ 141939 h 468507"/>
                <a:gd name="connsiteX12" fmla="*/ 41267 w 271771"/>
                <a:gd name="connsiteY12" fmla="*/ 233607 h 468507"/>
                <a:gd name="connsiteX13" fmla="*/ 29380 w 271771"/>
                <a:gd name="connsiteY13" fmla="*/ 367110 h 468507"/>
                <a:gd name="connsiteX14" fmla="*/ 20465 w 271771"/>
                <a:gd name="connsiteY14" fmla="*/ 443691 h 468507"/>
                <a:gd name="connsiteX15" fmla="*/ 43096 w 271771"/>
                <a:gd name="connsiteY15" fmla="*/ 468151 h 468507"/>
                <a:gd name="connsiteX16" fmla="*/ 68699 w 271771"/>
                <a:gd name="connsiteY16" fmla="*/ 448034 h 468507"/>
                <a:gd name="connsiteX17" fmla="*/ 104361 w 271771"/>
                <a:gd name="connsiteY17" fmla="*/ 275670 h 468507"/>
                <a:gd name="connsiteX18" fmla="*/ 121049 w 271771"/>
                <a:gd name="connsiteY18" fmla="*/ 260353 h 468507"/>
                <a:gd name="connsiteX19" fmla="*/ 132479 w 271771"/>
                <a:gd name="connsiteY19" fmla="*/ 274069 h 468507"/>
                <a:gd name="connsiteX20" fmla="*/ 148023 w 271771"/>
                <a:gd name="connsiteY20" fmla="*/ 431118 h 468507"/>
                <a:gd name="connsiteX21" fmla="*/ 190314 w 271771"/>
                <a:gd name="connsiteY21" fmla="*/ 464950 h 468507"/>
                <a:gd name="connsiteX22" fmla="*/ 203345 w 271771"/>
                <a:gd name="connsiteY22" fmla="*/ 446205 h 468507"/>
                <a:gd name="connsiteX23" fmla="*/ 201744 w 271771"/>
                <a:gd name="connsiteY23" fmla="*/ 408943 h 468507"/>
                <a:gd name="connsiteX24" fmla="*/ 188486 w 271771"/>
                <a:gd name="connsiteY24" fmla="*/ 185830 h 468507"/>
                <a:gd name="connsiteX25" fmla="*/ 179799 w 271771"/>
                <a:gd name="connsiteY25" fmla="*/ 104905 h 468507"/>
                <a:gd name="connsiteX26" fmla="*/ 206774 w 271771"/>
                <a:gd name="connsiteY26" fmla="*/ 147425 h 468507"/>
                <a:gd name="connsiteX27" fmla="*/ 240149 w 271771"/>
                <a:gd name="connsiteY27" fmla="*/ 232236 h 468507"/>
                <a:gd name="connsiteX28" fmla="*/ 243578 w 271771"/>
                <a:gd name="connsiteY28" fmla="*/ 240237 h 468507"/>
                <a:gd name="connsiteX29" fmla="*/ 267810 w 271771"/>
                <a:gd name="connsiteY29" fmla="*/ 241608 h 468507"/>
                <a:gd name="connsiteX30" fmla="*/ 269639 w 271771"/>
                <a:gd name="connsiteY30" fmla="*/ 214405 h 468507"/>
                <a:gd name="connsiteX31" fmla="*/ 170883 w 271771"/>
                <a:gd name="connsiteY31" fmla="*/ 19180 h 46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71771" h="468507">
                  <a:moveTo>
                    <a:pt x="170883" y="19180"/>
                  </a:moveTo>
                  <a:cubicBezTo>
                    <a:pt x="156253" y="5464"/>
                    <a:pt x="156482" y="-3222"/>
                    <a:pt x="107333" y="1350"/>
                  </a:cubicBezTo>
                  <a:cubicBezTo>
                    <a:pt x="58869" y="-6194"/>
                    <a:pt x="41496" y="18723"/>
                    <a:pt x="33952" y="55071"/>
                  </a:cubicBezTo>
                  <a:cubicBezTo>
                    <a:pt x="30980" y="68787"/>
                    <a:pt x="26180" y="81817"/>
                    <a:pt x="22979" y="95304"/>
                  </a:cubicBezTo>
                  <a:cubicBezTo>
                    <a:pt x="13378" y="138281"/>
                    <a:pt x="-1481" y="229035"/>
                    <a:pt x="119" y="240008"/>
                  </a:cubicBezTo>
                  <a:cubicBezTo>
                    <a:pt x="-109" y="267669"/>
                    <a:pt x="11092" y="266297"/>
                    <a:pt x="15207" y="268126"/>
                  </a:cubicBezTo>
                  <a:cubicBezTo>
                    <a:pt x="21150" y="270869"/>
                    <a:pt x="26865" y="271555"/>
                    <a:pt x="27323" y="262182"/>
                  </a:cubicBezTo>
                  <a:cubicBezTo>
                    <a:pt x="29151" y="219663"/>
                    <a:pt x="36238" y="177829"/>
                    <a:pt x="41039" y="135538"/>
                  </a:cubicBezTo>
                  <a:cubicBezTo>
                    <a:pt x="41724" y="129823"/>
                    <a:pt x="41267" y="123879"/>
                    <a:pt x="41953" y="117936"/>
                  </a:cubicBezTo>
                  <a:cubicBezTo>
                    <a:pt x="42410" y="114507"/>
                    <a:pt x="43782" y="110392"/>
                    <a:pt x="48582" y="111078"/>
                  </a:cubicBezTo>
                  <a:cubicBezTo>
                    <a:pt x="52240" y="111535"/>
                    <a:pt x="52697" y="114964"/>
                    <a:pt x="52697" y="117936"/>
                  </a:cubicBezTo>
                  <a:cubicBezTo>
                    <a:pt x="52469" y="125937"/>
                    <a:pt x="52697" y="134166"/>
                    <a:pt x="51326" y="141939"/>
                  </a:cubicBezTo>
                  <a:cubicBezTo>
                    <a:pt x="46068" y="172342"/>
                    <a:pt x="43096" y="202975"/>
                    <a:pt x="41267" y="233607"/>
                  </a:cubicBezTo>
                  <a:cubicBezTo>
                    <a:pt x="38753" y="278184"/>
                    <a:pt x="34181" y="322761"/>
                    <a:pt x="29380" y="367110"/>
                  </a:cubicBezTo>
                  <a:cubicBezTo>
                    <a:pt x="26637" y="392484"/>
                    <a:pt x="22065" y="407115"/>
                    <a:pt x="20465" y="443691"/>
                  </a:cubicBezTo>
                  <a:cubicBezTo>
                    <a:pt x="20922" y="465408"/>
                    <a:pt x="28923" y="465865"/>
                    <a:pt x="43096" y="468151"/>
                  </a:cubicBezTo>
                  <a:cubicBezTo>
                    <a:pt x="55898" y="470208"/>
                    <a:pt x="63213" y="463350"/>
                    <a:pt x="68699" y="448034"/>
                  </a:cubicBezTo>
                  <a:cubicBezTo>
                    <a:pt x="86073" y="398885"/>
                    <a:pt x="102532" y="283671"/>
                    <a:pt x="104361" y="275670"/>
                  </a:cubicBezTo>
                  <a:cubicBezTo>
                    <a:pt x="106418" y="267211"/>
                    <a:pt x="112133" y="261268"/>
                    <a:pt x="121049" y="260353"/>
                  </a:cubicBezTo>
                  <a:cubicBezTo>
                    <a:pt x="130421" y="259439"/>
                    <a:pt x="129735" y="268812"/>
                    <a:pt x="132479" y="274069"/>
                  </a:cubicBezTo>
                  <a:cubicBezTo>
                    <a:pt x="134765" y="278413"/>
                    <a:pt x="144823" y="408029"/>
                    <a:pt x="148023" y="431118"/>
                  </a:cubicBezTo>
                  <a:cubicBezTo>
                    <a:pt x="152595" y="465865"/>
                    <a:pt x="156482" y="471808"/>
                    <a:pt x="190314" y="464950"/>
                  </a:cubicBezTo>
                  <a:cubicBezTo>
                    <a:pt x="200830" y="462893"/>
                    <a:pt x="203802" y="456721"/>
                    <a:pt x="203345" y="446205"/>
                  </a:cubicBezTo>
                  <a:cubicBezTo>
                    <a:pt x="203116" y="433861"/>
                    <a:pt x="202430" y="421288"/>
                    <a:pt x="201744" y="408943"/>
                  </a:cubicBezTo>
                  <a:cubicBezTo>
                    <a:pt x="198544" y="360709"/>
                    <a:pt x="191229" y="212119"/>
                    <a:pt x="188486" y="185830"/>
                  </a:cubicBezTo>
                  <a:cubicBezTo>
                    <a:pt x="185514" y="158626"/>
                    <a:pt x="178884" y="106277"/>
                    <a:pt x="179799" y="104905"/>
                  </a:cubicBezTo>
                  <a:cubicBezTo>
                    <a:pt x="181628" y="101705"/>
                    <a:pt x="199458" y="128680"/>
                    <a:pt x="206774" y="147425"/>
                  </a:cubicBezTo>
                  <a:cubicBezTo>
                    <a:pt x="217518" y="175543"/>
                    <a:pt x="233977" y="202518"/>
                    <a:pt x="240149" y="232236"/>
                  </a:cubicBezTo>
                  <a:cubicBezTo>
                    <a:pt x="240835" y="234979"/>
                    <a:pt x="241978" y="237722"/>
                    <a:pt x="243578" y="240237"/>
                  </a:cubicBezTo>
                  <a:cubicBezTo>
                    <a:pt x="249293" y="249838"/>
                    <a:pt x="260723" y="250295"/>
                    <a:pt x="267810" y="241608"/>
                  </a:cubicBezTo>
                  <a:cubicBezTo>
                    <a:pt x="274668" y="233379"/>
                    <a:pt x="270782" y="223777"/>
                    <a:pt x="269639" y="214405"/>
                  </a:cubicBezTo>
                  <a:cubicBezTo>
                    <a:pt x="259809" y="137824"/>
                    <a:pt x="228262" y="72216"/>
                    <a:pt x="170883" y="19180"/>
                  </a:cubicBezTo>
                  <a:close/>
                </a:path>
              </a:pathLst>
            </a:custGeom>
            <a:solidFill>
              <a:srgbClr val="FFFFFF"/>
            </a:solidFill>
            <a:ln w="2286" cap="flat">
              <a:noFill/>
              <a:prstDash val="solid"/>
              <a:miter/>
            </a:ln>
          </p:spPr>
          <p:txBody>
            <a:bodyPr rtlCol="0" anchor="ctr"/>
            <a:lstStyle/>
            <a:p>
              <a:endParaRPr lang="en-US"/>
            </a:p>
          </p:txBody>
        </p:sp>
        <p:sp>
          <p:nvSpPr>
            <p:cNvPr id="35" name="Freeform 956">
              <a:extLst>
                <a:ext uri="{FF2B5EF4-FFF2-40B4-BE49-F238E27FC236}">
                  <a16:creationId xmlns:a16="http://schemas.microsoft.com/office/drawing/2014/main" id="{45DB3E9D-DD65-96AD-2241-53C0B749D123}"/>
                </a:ext>
              </a:extLst>
            </p:cNvPr>
            <p:cNvSpPr>
              <a:spLocks/>
            </p:cNvSpPr>
            <p:nvPr/>
          </p:nvSpPr>
          <p:spPr>
            <a:xfrm>
              <a:off x="8466054" y="4373038"/>
              <a:ext cx="191301" cy="271405"/>
            </a:xfrm>
            <a:custGeom>
              <a:avLst/>
              <a:gdLst>
                <a:gd name="connsiteX0" fmla="*/ 190394 w 191301"/>
                <a:gd name="connsiteY0" fmla="*/ 766 h 271405"/>
                <a:gd name="connsiteX1" fmla="*/ 124329 w 191301"/>
                <a:gd name="connsiteY1" fmla="*/ 26369 h 271405"/>
                <a:gd name="connsiteX2" fmla="*/ 199 w 191301"/>
                <a:gd name="connsiteY2" fmla="*/ 270285 h 271405"/>
                <a:gd name="connsiteX3" fmla="*/ 63750 w 191301"/>
                <a:gd name="connsiteY3" fmla="*/ 125353 h 271405"/>
                <a:gd name="connsiteX4" fmla="*/ 190394 w 191301"/>
                <a:gd name="connsiteY4" fmla="*/ 766 h 27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301" h="271405">
                  <a:moveTo>
                    <a:pt x="190394" y="766"/>
                  </a:moveTo>
                  <a:cubicBezTo>
                    <a:pt x="199767" y="-4721"/>
                    <a:pt x="133702" y="20882"/>
                    <a:pt x="124329" y="26369"/>
                  </a:cubicBezTo>
                  <a:cubicBezTo>
                    <a:pt x="104441" y="37799"/>
                    <a:pt x="-5287" y="110036"/>
                    <a:pt x="199" y="270285"/>
                  </a:cubicBezTo>
                  <a:cubicBezTo>
                    <a:pt x="656" y="281029"/>
                    <a:pt x="10258" y="213135"/>
                    <a:pt x="63750" y="125353"/>
                  </a:cubicBezTo>
                  <a:cubicBezTo>
                    <a:pt x="103298" y="61116"/>
                    <a:pt x="172792" y="11053"/>
                    <a:pt x="190394" y="766"/>
                  </a:cubicBezTo>
                  <a:close/>
                </a:path>
              </a:pathLst>
            </a:custGeom>
            <a:solidFill>
              <a:srgbClr val="FFFFFF"/>
            </a:solidFill>
            <a:ln w="2286" cap="flat">
              <a:noFill/>
              <a:prstDash val="solid"/>
              <a:miter/>
            </a:ln>
          </p:spPr>
          <p:txBody>
            <a:bodyPr rtlCol="0" anchor="ctr"/>
            <a:lstStyle/>
            <a:p>
              <a:endParaRPr lang="en-US"/>
            </a:p>
          </p:txBody>
        </p:sp>
        <p:sp>
          <p:nvSpPr>
            <p:cNvPr id="36" name="Freeform 957">
              <a:extLst>
                <a:ext uri="{FF2B5EF4-FFF2-40B4-BE49-F238E27FC236}">
                  <a16:creationId xmlns:a16="http://schemas.microsoft.com/office/drawing/2014/main" id="{1D8F30B0-677C-AAEF-600C-A666C996B619}"/>
                </a:ext>
              </a:extLst>
            </p:cNvPr>
            <p:cNvSpPr>
              <a:spLocks/>
            </p:cNvSpPr>
            <p:nvPr/>
          </p:nvSpPr>
          <p:spPr>
            <a:xfrm>
              <a:off x="8768919" y="5094351"/>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457"/>
                    <a:pt x="0" y="229"/>
                    <a:pt x="0" y="0"/>
                  </a:cubicBezTo>
                  <a:close/>
                </a:path>
              </a:pathLst>
            </a:custGeom>
            <a:solidFill>
              <a:srgbClr val="000000"/>
            </a:solidFill>
            <a:ln w="2286" cap="flat">
              <a:noFill/>
              <a:prstDash val="solid"/>
              <a:miter/>
            </a:ln>
          </p:spPr>
          <p:txBody>
            <a:bodyPr rtlCol="0" anchor="ctr"/>
            <a:lstStyle/>
            <a:p>
              <a:endParaRPr lang="en-US"/>
            </a:p>
          </p:txBody>
        </p:sp>
        <p:sp>
          <p:nvSpPr>
            <p:cNvPr id="37" name="Freeform 958">
              <a:extLst>
                <a:ext uri="{FF2B5EF4-FFF2-40B4-BE49-F238E27FC236}">
                  <a16:creationId xmlns:a16="http://schemas.microsoft.com/office/drawing/2014/main" id="{5B67F4DA-7CFC-1E91-0F97-C2324F2B164A}"/>
                </a:ext>
              </a:extLst>
            </p:cNvPr>
            <p:cNvSpPr>
              <a:spLocks/>
            </p:cNvSpPr>
            <p:nvPr/>
          </p:nvSpPr>
          <p:spPr>
            <a:xfrm>
              <a:off x="8768233" y="5098008"/>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38" name="Freeform 959">
              <a:extLst>
                <a:ext uri="{FF2B5EF4-FFF2-40B4-BE49-F238E27FC236}">
                  <a16:creationId xmlns:a16="http://schemas.microsoft.com/office/drawing/2014/main" id="{BDB146F1-A39B-C8A5-8764-D820C580D7FB}"/>
                </a:ext>
              </a:extLst>
            </p:cNvPr>
            <p:cNvSpPr>
              <a:spLocks/>
            </p:cNvSpPr>
            <p:nvPr/>
          </p:nvSpPr>
          <p:spPr>
            <a:xfrm>
              <a:off x="8767548" y="5100751"/>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39" name="Freeform 960">
              <a:extLst>
                <a:ext uri="{FF2B5EF4-FFF2-40B4-BE49-F238E27FC236}">
                  <a16:creationId xmlns:a16="http://schemas.microsoft.com/office/drawing/2014/main" id="{5C8406D6-5C20-E2B3-DBFD-2268FB28E91F}"/>
                </a:ext>
              </a:extLst>
            </p:cNvPr>
            <p:cNvSpPr>
              <a:spLocks/>
            </p:cNvSpPr>
            <p:nvPr/>
          </p:nvSpPr>
          <p:spPr>
            <a:xfrm>
              <a:off x="8769376" y="5090922"/>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9"/>
                    <a:pt x="0" y="457"/>
                    <a:pt x="0" y="457"/>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0" name="Freeform 961">
              <a:extLst>
                <a:ext uri="{FF2B5EF4-FFF2-40B4-BE49-F238E27FC236}">
                  <a16:creationId xmlns:a16="http://schemas.microsoft.com/office/drawing/2014/main" id="{A98D29A5-ED9C-884D-4CD2-9A64321ABAFB}"/>
                </a:ext>
              </a:extLst>
            </p:cNvPr>
            <p:cNvSpPr>
              <a:spLocks/>
            </p:cNvSpPr>
            <p:nvPr/>
          </p:nvSpPr>
          <p:spPr>
            <a:xfrm>
              <a:off x="8766176" y="5103952"/>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9"/>
                    <a:pt x="0" y="0"/>
                  </a:cubicBezTo>
                  <a:cubicBezTo>
                    <a:pt x="0" y="229"/>
                    <a:pt x="0" y="0"/>
                    <a:pt x="0" y="0"/>
                  </a:cubicBezTo>
                  <a:close/>
                </a:path>
              </a:pathLst>
            </a:custGeom>
            <a:solidFill>
              <a:srgbClr val="000000"/>
            </a:solidFill>
            <a:ln w="2286" cap="flat">
              <a:noFill/>
              <a:prstDash val="solid"/>
              <a:miter/>
            </a:ln>
          </p:spPr>
          <p:txBody>
            <a:bodyPr rtlCol="0" anchor="ctr"/>
            <a:lstStyle/>
            <a:p>
              <a:endParaRPr lang="en-US"/>
            </a:p>
          </p:txBody>
        </p:sp>
        <p:sp>
          <p:nvSpPr>
            <p:cNvPr id="41" name="Freeform 962">
              <a:extLst>
                <a:ext uri="{FF2B5EF4-FFF2-40B4-BE49-F238E27FC236}">
                  <a16:creationId xmlns:a16="http://schemas.microsoft.com/office/drawing/2014/main" id="{47C6CA1A-C356-5B15-3504-F82624CE52DB}"/>
                </a:ext>
              </a:extLst>
            </p:cNvPr>
            <p:cNvSpPr>
              <a:spLocks/>
            </p:cNvSpPr>
            <p:nvPr/>
          </p:nvSpPr>
          <p:spPr>
            <a:xfrm>
              <a:off x="8769148" y="5092750"/>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457"/>
                    <a:pt x="0" y="457"/>
                  </a:cubicBezTo>
                  <a:cubicBezTo>
                    <a:pt x="0" y="228"/>
                    <a:pt x="0" y="228"/>
                    <a:pt x="0" y="0"/>
                  </a:cubicBezTo>
                  <a:close/>
                </a:path>
              </a:pathLst>
            </a:custGeom>
            <a:solidFill>
              <a:srgbClr val="000000"/>
            </a:solidFill>
            <a:ln w="2286" cap="flat">
              <a:noFill/>
              <a:prstDash val="solid"/>
              <a:miter/>
            </a:ln>
          </p:spPr>
          <p:txBody>
            <a:bodyPr rtlCol="0" anchor="ctr"/>
            <a:lstStyle/>
            <a:p>
              <a:endParaRPr lang="en-US"/>
            </a:p>
          </p:txBody>
        </p:sp>
        <p:sp>
          <p:nvSpPr>
            <p:cNvPr id="42" name="Freeform 963">
              <a:extLst>
                <a:ext uri="{FF2B5EF4-FFF2-40B4-BE49-F238E27FC236}">
                  <a16:creationId xmlns:a16="http://schemas.microsoft.com/office/drawing/2014/main" id="{50CFC81E-1530-F6AC-28B5-3C200304AB3C}"/>
                </a:ext>
              </a:extLst>
            </p:cNvPr>
            <p:cNvSpPr>
              <a:spLocks/>
            </p:cNvSpPr>
            <p:nvPr/>
          </p:nvSpPr>
          <p:spPr>
            <a:xfrm>
              <a:off x="8767090" y="5101894"/>
              <a:ext cx="2286" cy="101"/>
            </a:xfrm>
            <a:custGeom>
              <a:avLst/>
              <a:gdLst>
                <a:gd name="connsiteX0" fmla="*/ 0 w 2286"/>
                <a:gd name="connsiteY0" fmla="*/ 0 h 101"/>
                <a:gd name="connsiteX1" fmla="*/ 0 w 2286"/>
                <a:gd name="connsiteY1" fmla="*/ 0 h 101"/>
                <a:gd name="connsiteX2" fmla="*/ 0 w 2286"/>
                <a:gd name="connsiteY2" fmla="*/ 0 h 101"/>
              </a:gdLst>
              <a:ahLst/>
              <a:cxnLst>
                <a:cxn ang="0">
                  <a:pos x="connsiteX0" y="connsiteY0"/>
                </a:cxn>
                <a:cxn ang="0">
                  <a:pos x="connsiteX1" y="connsiteY1"/>
                </a:cxn>
                <a:cxn ang="0">
                  <a:pos x="connsiteX2" y="connsiteY2"/>
                </a:cxn>
              </a:cxnLst>
              <a:rect l="l" t="t" r="r" b="b"/>
              <a:pathLst>
                <a:path w="2286" h="101">
                  <a:moveTo>
                    <a:pt x="0" y="0"/>
                  </a:moveTo>
                  <a:cubicBezTo>
                    <a:pt x="0" y="0"/>
                    <a:pt x="0" y="228"/>
                    <a:pt x="0" y="0"/>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3" name="Freeform 964">
              <a:extLst>
                <a:ext uri="{FF2B5EF4-FFF2-40B4-BE49-F238E27FC236}">
                  <a16:creationId xmlns:a16="http://schemas.microsoft.com/office/drawing/2014/main" id="{C63DEC9A-35F7-84E5-B176-F6E931810B2C}"/>
                </a:ext>
              </a:extLst>
            </p:cNvPr>
            <p:cNvSpPr>
              <a:spLocks/>
            </p:cNvSpPr>
            <p:nvPr/>
          </p:nvSpPr>
          <p:spPr>
            <a:xfrm>
              <a:off x="8764176" y="5106466"/>
              <a:ext cx="171" cy="2286"/>
            </a:xfrm>
            <a:custGeom>
              <a:avLst/>
              <a:gdLst>
                <a:gd name="connsiteX0" fmla="*/ 172 w 171"/>
                <a:gd name="connsiteY0" fmla="*/ 0 h 2286"/>
                <a:gd name="connsiteX1" fmla="*/ 172 w 171"/>
                <a:gd name="connsiteY1" fmla="*/ 0 h 2286"/>
                <a:gd name="connsiteX2" fmla="*/ 172 w 171"/>
                <a:gd name="connsiteY2" fmla="*/ 0 h 2286"/>
              </a:gdLst>
              <a:ahLst/>
              <a:cxnLst>
                <a:cxn ang="0">
                  <a:pos x="connsiteX0" y="connsiteY0"/>
                </a:cxn>
                <a:cxn ang="0">
                  <a:pos x="connsiteX1" y="connsiteY1"/>
                </a:cxn>
                <a:cxn ang="0">
                  <a:pos x="connsiteX2" y="connsiteY2"/>
                </a:cxn>
              </a:cxnLst>
              <a:rect l="l" t="t" r="r" b="b"/>
              <a:pathLst>
                <a:path w="171" h="2286">
                  <a:moveTo>
                    <a:pt x="172" y="0"/>
                  </a:moveTo>
                  <a:cubicBezTo>
                    <a:pt x="-57" y="0"/>
                    <a:pt x="-57" y="0"/>
                    <a:pt x="172" y="0"/>
                  </a:cubicBezTo>
                  <a:cubicBezTo>
                    <a:pt x="-57" y="0"/>
                    <a:pt x="-57" y="0"/>
                    <a:pt x="172" y="0"/>
                  </a:cubicBezTo>
                  <a:close/>
                </a:path>
              </a:pathLst>
            </a:custGeom>
            <a:solidFill>
              <a:srgbClr val="000000"/>
            </a:solidFill>
            <a:ln w="2286" cap="flat">
              <a:noFill/>
              <a:prstDash val="solid"/>
              <a:miter/>
            </a:ln>
          </p:spPr>
          <p:txBody>
            <a:bodyPr rtlCol="0" anchor="ctr"/>
            <a:lstStyle/>
            <a:p>
              <a:endParaRPr lang="en-US"/>
            </a:p>
          </p:txBody>
        </p:sp>
        <p:sp>
          <p:nvSpPr>
            <p:cNvPr id="44" name="Freeform 965">
              <a:extLst>
                <a:ext uri="{FF2B5EF4-FFF2-40B4-BE49-F238E27FC236}">
                  <a16:creationId xmlns:a16="http://schemas.microsoft.com/office/drawing/2014/main" id="{644790B8-B6E7-BCBB-876A-31126195DEEB}"/>
                </a:ext>
              </a:extLst>
            </p:cNvPr>
            <p:cNvSpPr>
              <a:spLocks/>
            </p:cNvSpPr>
            <p:nvPr/>
          </p:nvSpPr>
          <p:spPr>
            <a:xfrm>
              <a:off x="8768462" y="5096179"/>
              <a:ext cx="2286" cy="457"/>
            </a:xfrm>
            <a:custGeom>
              <a:avLst/>
              <a:gdLst>
                <a:gd name="connsiteX0" fmla="*/ 0 w 2286"/>
                <a:gd name="connsiteY0" fmla="*/ 0 h 457"/>
                <a:gd name="connsiteX1" fmla="*/ 0 w 2286"/>
                <a:gd name="connsiteY1" fmla="*/ 457 h 457"/>
                <a:gd name="connsiteX2" fmla="*/ 0 w 2286"/>
                <a:gd name="connsiteY2" fmla="*/ 0 h 457"/>
              </a:gdLst>
              <a:ahLst/>
              <a:cxnLst>
                <a:cxn ang="0">
                  <a:pos x="connsiteX0" y="connsiteY0"/>
                </a:cxn>
                <a:cxn ang="0">
                  <a:pos x="connsiteX1" y="connsiteY1"/>
                </a:cxn>
                <a:cxn ang="0">
                  <a:pos x="connsiteX2" y="connsiteY2"/>
                </a:cxn>
              </a:cxnLst>
              <a:rect l="l" t="t" r="r" b="b"/>
              <a:pathLst>
                <a:path w="2286" h="457">
                  <a:moveTo>
                    <a:pt x="0" y="0"/>
                  </a:moveTo>
                  <a:cubicBezTo>
                    <a:pt x="0" y="228"/>
                    <a:pt x="0" y="228"/>
                    <a:pt x="0" y="457"/>
                  </a:cubicBezTo>
                  <a:cubicBezTo>
                    <a:pt x="0" y="228"/>
                    <a:pt x="0" y="0"/>
                    <a:pt x="0" y="0"/>
                  </a:cubicBezTo>
                  <a:close/>
                </a:path>
              </a:pathLst>
            </a:custGeom>
            <a:solidFill>
              <a:srgbClr val="000000"/>
            </a:solidFill>
            <a:ln w="2286" cap="flat">
              <a:noFill/>
              <a:prstDash val="solid"/>
              <a:miter/>
            </a:ln>
          </p:spPr>
          <p:txBody>
            <a:bodyPr rtlCol="0" anchor="ctr"/>
            <a:lstStyle/>
            <a:p>
              <a:endParaRPr lang="en-US"/>
            </a:p>
          </p:txBody>
        </p:sp>
        <p:sp>
          <p:nvSpPr>
            <p:cNvPr id="45" name="Freeform 966">
              <a:extLst>
                <a:ext uri="{FF2B5EF4-FFF2-40B4-BE49-F238E27FC236}">
                  <a16:creationId xmlns:a16="http://schemas.microsoft.com/office/drawing/2014/main" id="{0D3AFBA2-AE3B-B76B-6B0A-C47A63D0F423}"/>
                </a:ext>
              </a:extLst>
            </p:cNvPr>
            <p:cNvSpPr>
              <a:spLocks/>
            </p:cNvSpPr>
            <p:nvPr/>
          </p:nvSpPr>
          <p:spPr>
            <a:xfrm>
              <a:off x="8763433" y="5107152"/>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6" name="Freeform 967">
              <a:extLst>
                <a:ext uri="{FF2B5EF4-FFF2-40B4-BE49-F238E27FC236}">
                  <a16:creationId xmlns:a16="http://schemas.microsoft.com/office/drawing/2014/main" id="{E786A620-DCCF-A7A3-B6C1-A046DF768691}"/>
                </a:ext>
              </a:extLst>
            </p:cNvPr>
            <p:cNvSpPr>
              <a:spLocks/>
            </p:cNvSpPr>
            <p:nvPr/>
          </p:nvSpPr>
          <p:spPr>
            <a:xfrm>
              <a:off x="8004037" y="4330236"/>
              <a:ext cx="1072653" cy="961897"/>
            </a:xfrm>
            <a:custGeom>
              <a:avLst/>
              <a:gdLst>
                <a:gd name="connsiteX0" fmla="*/ 928559 w 1072653"/>
                <a:gd name="connsiteY0" fmla="*/ 39909 h 961897"/>
                <a:gd name="connsiteX1" fmla="*/ 710704 w 1072653"/>
                <a:gd name="connsiteY1" fmla="*/ 1505 h 961897"/>
                <a:gd name="connsiteX2" fmla="*/ 510679 w 1072653"/>
                <a:gd name="connsiteY2" fmla="*/ 91344 h 961897"/>
                <a:gd name="connsiteX3" fmla="*/ 433412 w 1072653"/>
                <a:gd name="connsiteY3" fmla="*/ 388296 h 961897"/>
                <a:gd name="connsiteX4" fmla="*/ 489876 w 1072653"/>
                <a:gd name="connsiteY4" fmla="*/ 535514 h 961897"/>
                <a:gd name="connsiteX5" fmla="*/ 571943 w 1072653"/>
                <a:gd name="connsiteY5" fmla="*/ 668102 h 961897"/>
                <a:gd name="connsiteX6" fmla="*/ 614920 w 1072653"/>
                <a:gd name="connsiteY6" fmla="*/ 749712 h 961897"/>
                <a:gd name="connsiteX7" fmla="*/ 612177 w 1072653"/>
                <a:gd name="connsiteY7" fmla="*/ 766857 h 961897"/>
                <a:gd name="connsiteX8" fmla="*/ 605319 w 1072653"/>
                <a:gd name="connsiteY8" fmla="*/ 786974 h 961897"/>
                <a:gd name="connsiteX9" fmla="*/ 608062 w 1072653"/>
                <a:gd name="connsiteY9" fmla="*/ 832923 h 961897"/>
                <a:gd name="connsiteX10" fmla="*/ 621092 w 1072653"/>
                <a:gd name="connsiteY10" fmla="*/ 925963 h 961897"/>
                <a:gd name="connsiteX11" fmla="*/ 473645 w 1072653"/>
                <a:gd name="connsiteY11" fmla="*/ 892587 h 961897"/>
                <a:gd name="connsiteX12" fmla="*/ 438441 w 1072653"/>
                <a:gd name="connsiteY12" fmla="*/ 840009 h 961897"/>
                <a:gd name="connsiteX13" fmla="*/ 373747 w 1072653"/>
                <a:gd name="connsiteY13" fmla="*/ 845724 h 961897"/>
                <a:gd name="connsiteX14" fmla="*/ 350659 w 1072653"/>
                <a:gd name="connsiteY14" fmla="*/ 872470 h 961897"/>
                <a:gd name="connsiteX15" fmla="*/ 371233 w 1072653"/>
                <a:gd name="connsiteY15" fmla="*/ 903789 h 961897"/>
                <a:gd name="connsiteX16" fmla="*/ 421982 w 1072653"/>
                <a:gd name="connsiteY16" fmla="*/ 911104 h 961897"/>
                <a:gd name="connsiteX17" fmla="*/ 338543 w 1072653"/>
                <a:gd name="connsiteY17" fmla="*/ 924363 h 961897"/>
                <a:gd name="connsiteX18" fmla="*/ 290308 w 1072653"/>
                <a:gd name="connsiteY18" fmla="*/ 863555 h 961897"/>
                <a:gd name="connsiteX19" fmla="*/ 321855 w 1072653"/>
                <a:gd name="connsiteY19" fmla="*/ 784231 h 961897"/>
                <a:gd name="connsiteX20" fmla="*/ 337171 w 1072653"/>
                <a:gd name="connsiteY20" fmla="*/ 711765 h 961897"/>
                <a:gd name="connsiteX21" fmla="*/ 307225 w 1072653"/>
                <a:gd name="connsiteY21" fmla="*/ 668102 h 961897"/>
                <a:gd name="connsiteX22" fmla="*/ 291908 w 1072653"/>
                <a:gd name="connsiteY22" fmla="*/ 649585 h 961897"/>
                <a:gd name="connsiteX23" fmla="*/ 289394 w 1072653"/>
                <a:gd name="connsiteY23" fmla="*/ 634498 h 961897"/>
                <a:gd name="connsiteX24" fmla="*/ 188581 w 1072653"/>
                <a:gd name="connsiteY24" fmla="*/ 449332 h 961897"/>
                <a:gd name="connsiteX25" fmla="*/ 170979 w 1072653"/>
                <a:gd name="connsiteY25" fmla="*/ 427843 h 961897"/>
                <a:gd name="connsiteX26" fmla="*/ 209841 w 1072653"/>
                <a:gd name="connsiteY26" fmla="*/ 367722 h 961897"/>
                <a:gd name="connsiteX27" fmla="*/ 182866 w 1072653"/>
                <a:gd name="connsiteY27" fmla="*/ 291598 h 961897"/>
                <a:gd name="connsiteX28" fmla="*/ 77482 w 1072653"/>
                <a:gd name="connsiteY28" fmla="*/ 286797 h 961897"/>
                <a:gd name="connsiteX29" fmla="*/ 56679 w 1072653"/>
                <a:gd name="connsiteY29" fmla="*/ 407041 h 961897"/>
                <a:gd name="connsiteX30" fmla="*/ 80453 w 1072653"/>
                <a:gd name="connsiteY30" fmla="*/ 428301 h 961897"/>
                <a:gd name="connsiteX31" fmla="*/ 72224 w 1072653"/>
                <a:gd name="connsiteY31" fmla="*/ 435844 h 961897"/>
                <a:gd name="connsiteX32" fmla="*/ 29933 w 1072653"/>
                <a:gd name="connsiteY32" fmla="*/ 492766 h 961897"/>
                <a:gd name="connsiteX33" fmla="*/ 6387 w 1072653"/>
                <a:gd name="connsiteY33" fmla="*/ 633355 h 961897"/>
                <a:gd name="connsiteX34" fmla="*/ 215 w 1072653"/>
                <a:gd name="connsiteY34" fmla="*/ 679075 h 961897"/>
                <a:gd name="connsiteX35" fmla="*/ 22618 w 1072653"/>
                <a:gd name="connsiteY35" fmla="*/ 716565 h 961897"/>
                <a:gd name="connsiteX36" fmla="*/ 34276 w 1072653"/>
                <a:gd name="connsiteY36" fmla="*/ 736911 h 961897"/>
                <a:gd name="connsiteX37" fmla="*/ 18960 w 1072653"/>
                <a:gd name="connsiteY37" fmla="*/ 885501 h 961897"/>
                <a:gd name="connsiteX38" fmla="*/ 38620 w 1072653"/>
                <a:gd name="connsiteY38" fmla="*/ 916362 h 961897"/>
                <a:gd name="connsiteX39" fmla="*/ 90283 w 1072653"/>
                <a:gd name="connsiteY39" fmla="*/ 890530 h 961897"/>
                <a:gd name="connsiteX40" fmla="*/ 131203 w 1072653"/>
                <a:gd name="connsiteY40" fmla="*/ 717708 h 961897"/>
                <a:gd name="connsiteX41" fmla="*/ 141718 w 1072653"/>
                <a:gd name="connsiteY41" fmla="*/ 806176 h 961897"/>
                <a:gd name="connsiteX42" fmla="*/ 169379 w 1072653"/>
                <a:gd name="connsiteY42" fmla="*/ 915219 h 961897"/>
                <a:gd name="connsiteX43" fmla="*/ 200011 w 1072653"/>
                <a:gd name="connsiteY43" fmla="*/ 914304 h 961897"/>
                <a:gd name="connsiteX44" fmla="*/ 225614 w 1072653"/>
                <a:gd name="connsiteY44" fmla="*/ 876814 h 961897"/>
                <a:gd name="connsiteX45" fmla="*/ 202754 w 1072653"/>
                <a:gd name="connsiteY45" fmla="*/ 581691 h 961897"/>
                <a:gd name="connsiteX46" fmla="*/ 235216 w 1072653"/>
                <a:gd name="connsiteY46" fmla="*/ 667645 h 961897"/>
                <a:gd name="connsiteX47" fmla="*/ 254418 w 1072653"/>
                <a:gd name="connsiteY47" fmla="*/ 699192 h 961897"/>
                <a:gd name="connsiteX48" fmla="*/ 292366 w 1072653"/>
                <a:gd name="connsiteY48" fmla="*/ 683418 h 961897"/>
                <a:gd name="connsiteX49" fmla="*/ 308825 w 1072653"/>
                <a:gd name="connsiteY49" fmla="*/ 680904 h 961897"/>
                <a:gd name="connsiteX50" fmla="*/ 324370 w 1072653"/>
                <a:gd name="connsiteY50" fmla="*/ 712679 h 961897"/>
                <a:gd name="connsiteX51" fmla="*/ 298766 w 1072653"/>
                <a:gd name="connsiteY51" fmla="*/ 802519 h 961897"/>
                <a:gd name="connsiteX52" fmla="*/ 273392 w 1072653"/>
                <a:gd name="connsiteY52" fmla="*/ 885729 h 961897"/>
                <a:gd name="connsiteX53" fmla="*/ 281621 w 1072653"/>
                <a:gd name="connsiteY53" fmla="*/ 909961 h 961897"/>
                <a:gd name="connsiteX54" fmla="*/ 335800 w 1072653"/>
                <a:gd name="connsiteY54" fmla="*/ 935107 h 961897"/>
                <a:gd name="connsiteX55" fmla="*/ 435012 w 1072653"/>
                <a:gd name="connsiteY55" fmla="*/ 919105 h 961897"/>
                <a:gd name="connsiteX56" fmla="*/ 514565 w 1072653"/>
                <a:gd name="connsiteY56" fmla="*/ 914076 h 961897"/>
                <a:gd name="connsiteX57" fmla="*/ 632980 w 1072653"/>
                <a:gd name="connsiteY57" fmla="*/ 946994 h 961897"/>
                <a:gd name="connsiteX58" fmla="*/ 786142 w 1072653"/>
                <a:gd name="connsiteY58" fmla="*/ 959567 h 961897"/>
                <a:gd name="connsiteX59" fmla="*/ 849464 w 1072653"/>
                <a:gd name="connsiteY59" fmla="*/ 911332 h 961897"/>
                <a:gd name="connsiteX60" fmla="*/ 864323 w 1072653"/>
                <a:gd name="connsiteY60" fmla="*/ 787431 h 961897"/>
                <a:gd name="connsiteX61" fmla="*/ 859065 w 1072653"/>
                <a:gd name="connsiteY61" fmla="*/ 769143 h 961897"/>
                <a:gd name="connsiteX62" fmla="*/ 856779 w 1072653"/>
                <a:gd name="connsiteY62" fmla="*/ 739882 h 961897"/>
                <a:gd name="connsiteX63" fmla="*/ 871867 w 1072653"/>
                <a:gd name="connsiteY63" fmla="*/ 715651 h 961897"/>
                <a:gd name="connsiteX64" fmla="*/ 1019999 w 1072653"/>
                <a:gd name="connsiteY64" fmla="*/ 481793 h 961897"/>
                <a:gd name="connsiteX65" fmla="*/ 1070520 w 1072653"/>
                <a:gd name="connsiteY65" fmla="*/ 335489 h 961897"/>
                <a:gd name="connsiteX66" fmla="*/ 1059319 w 1072653"/>
                <a:gd name="connsiteY66" fmla="*/ 198558 h 961897"/>
                <a:gd name="connsiteX67" fmla="*/ 928559 w 1072653"/>
                <a:gd name="connsiteY67" fmla="*/ 39909 h 961897"/>
                <a:gd name="connsiteX68" fmla="*/ 58736 w 1072653"/>
                <a:gd name="connsiteY68" fmla="*/ 388067 h 961897"/>
                <a:gd name="connsiteX69" fmla="*/ 76339 w 1072653"/>
                <a:gd name="connsiteY69" fmla="*/ 300742 h 961897"/>
                <a:gd name="connsiteX70" fmla="*/ 176237 w 1072653"/>
                <a:gd name="connsiteY70" fmla="*/ 299828 h 961897"/>
                <a:gd name="connsiteX71" fmla="*/ 184924 w 1072653"/>
                <a:gd name="connsiteY71" fmla="*/ 400183 h 961897"/>
                <a:gd name="connsiteX72" fmla="*/ 132117 w 1072653"/>
                <a:gd name="connsiteY72" fmla="*/ 428529 h 961897"/>
                <a:gd name="connsiteX73" fmla="*/ 58736 w 1072653"/>
                <a:gd name="connsiteY73" fmla="*/ 388067 h 961897"/>
                <a:gd name="connsiteX74" fmla="*/ 278421 w 1072653"/>
                <a:gd name="connsiteY74" fmla="*/ 680446 h 961897"/>
                <a:gd name="connsiteX75" fmla="*/ 254189 w 1072653"/>
                <a:gd name="connsiteY75" fmla="*/ 679075 h 961897"/>
                <a:gd name="connsiteX76" fmla="*/ 250760 w 1072653"/>
                <a:gd name="connsiteY76" fmla="*/ 671074 h 961897"/>
                <a:gd name="connsiteX77" fmla="*/ 217385 w 1072653"/>
                <a:gd name="connsiteY77" fmla="*/ 586263 h 961897"/>
                <a:gd name="connsiteX78" fmla="*/ 190410 w 1072653"/>
                <a:gd name="connsiteY78" fmla="*/ 543744 h 961897"/>
                <a:gd name="connsiteX79" fmla="*/ 199097 w 1072653"/>
                <a:gd name="connsiteY79" fmla="*/ 624668 h 961897"/>
                <a:gd name="connsiteX80" fmla="*/ 212356 w 1072653"/>
                <a:gd name="connsiteY80" fmla="*/ 847782 h 961897"/>
                <a:gd name="connsiteX81" fmla="*/ 213956 w 1072653"/>
                <a:gd name="connsiteY81" fmla="*/ 885043 h 961897"/>
                <a:gd name="connsiteX82" fmla="*/ 200926 w 1072653"/>
                <a:gd name="connsiteY82" fmla="*/ 903789 h 961897"/>
                <a:gd name="connsiteX83" fmla="*/ 158635 w 1072653"/>
                <a:gd name="connsiteY83" fmla="*/ 869956 h 961897"/>
                <a:gd name="connsiteX84" fmla="*/ 143090 w 1072653"/>
                <a:gd name="connsiteY84" fmla="*/ 712908 h 961897"/>
                <a:gd name="connsiteX85" fmla="*/ 131660 w 1072653"/>
                <a:gd name="connsiteY85" fmla="*/ 699192 h 961897"/>
                <a:gd name="connsiteX86" fmla="*/ 114972 w 1072653"/>
                <a:gd name="connsiteY86" fmla="*/ 714508 h 961897"/>
                <a:gd name="connsiteX87" fmla="*/ 79310 w 1072653"/>
                <a:gd name="connsiteY87" fmla="*/ 886872 h 961897"/>
                <a:gd name="connsiteX88" fmla="*/ 53707 w 1072653"/>
                <a:gd name="connsiteY88" fmla="*/ 906989 h 961897"/>
                <a:gd name="connsiteX89" fmla="*/ 31076 w 1072653"/>
                <a:gd name="connsiteY89" fmla="*/ 882529 h 961897"/>
                <a:gd name="connsiteX90" fmla="*/ 39991 w 1072653"/>
                <a:gd name="connsiteY90" fmla="*/ 805948 h 961897"/>
                <a:gd name="connsiteX91" fmla="*/ 51878 w 1072653"/>
                <a:gd name="connsiteY91" fmla="*/ 672445 h 961897"/>
                <a:gd name="connsiteX92" fmla="*/ 61937 w 1072653"/>
                <a:gd name="connsiteY92" fmla="*/ 580777 h 961897"/>
                <a:gd name="connsiteX93" fmla="*/ 63308 w 1072653"/>
                <a:gd name="connsiteY93" fmla="*/ 556774 h 961897"/>
                <a:gd name="connsiteX94" fmla="*/ 59194 w 1072653"/>
                <a:gd name="connsiteY94" fmla="*/ 549916 h 961897"/>
                <a:gd name="connsiteX95" fmla="*/ 52564 w 1072653"/>
                <a:gd name="connsiteY95" fmla="*/ 556774 h 961897"/>
                <a:gd name="connsiteX96" fmla="*/ 51650 w 1072653"/>
                <a:gd name="connsiteY96" fmla="*/ 574376 h 961897"/>
                <a:gd name="connsiteX97" fmla="*/ 37934 w 1072653"/>
                <a:gd name="connsiteY97" fmla="*/ 701020 h 961897"/>
                <a:gd name="connsiteX98" fmla="*/ 25818 w 1072653"/>
                <a:gd name="connsiteY98" fmla="*/ 706964 h 961897"/>
                <a:gd name="connsiteX99" fmla="*/ 10730 w 1072653"/>
                <a:gd name="connsiteY99" fmla="*/ 678846 h 961897"/>
                <a:gd name="connsiteX100" fmla="*/ 33590 w 1072653"/>
                <a:gd name="connsiteY100" fmla="*/ 534142 h 961897"/>
                <a:gd name="connsiteX101" fmla="*/ 44563 w 1072653"/>
                <a:gd name="connsiteY101" fmla="*/ 493909 h 961897"/>
                <a:gd name="connsiteX102" fmla="*/ 117944 w 1072653"/>
                <a:gd name="connsiteY102" fmla="*/ 440188 h 961897"/>
                <a:gd name="connsiteX103" fmla="*/ 181495 w 1072653"/>
                <a:gd name="connsiteY103" fmla="*/ 458019 h 961897"/>
                <a:gd name="connsiteX104" fmla="*/ 280250 w 1072653"/>
                <a:gd name="connsiteY104" fmla="*/ 653700 h 961897"/>
                <a:gd name="connsiteX105" fmla="*/ 278421 w 1072653"/>
                <a:gd name="connsiteY105" fmla="*/ 680446 h 961897"/>
                <a:gd name="connsiteX106" fmla="*/ 445299 w 1072653"/>
                <a:gd name="connsiteY106" fmla="*/ 900588 h 961897"/>
                <a:gd name="connsiteX107" fmla="*/ 425411 w 1072653"/>
                <a:gd name="connsiteY107" fmla="*/ 901731 h 961897"/>
                <a:gd name="connsiteX108" fmla="*/ 386777 w 1072653"/>
                <a:gd name="connsiteY108" fmla="*/ 897616 h 961897"/>
                <a:gd name="connsiteX109" fmla="*/ 366203 w 1072653"/>
                <a:gd name="connsiteY109" fmla="*/ 875214 h 961897"/>
                <a:gd name="connsiteX110" fmla="*/ 386777 w 1072653"/>
                <a:gd name="connsiteY110" fmla="*/ 855325 h 961897"/>
                <a:gd name="connsiteX111" fmla="*/ 461301 w 1072653"/>
                <a:gd name="connsiteY111" fmla="*/ 871099 h 961897"/>
                <a:gd name="connsiteX112" fmla="*/ 445299 w 1072653"/>
                <a:gd name="connsiteY112" fmla="*/ 900588 h 961897"/>
                <a:gd name="connsiteX113" fmla="*/ 787742 w 1072653"/>
                <a:gd name="connsiteY113" fmla="*/ 946308 h 961897"/>
                <a:gd name="connsiteX114" fmla="*/ 690130 w 1072653"/>
                <a:gd name="connsiteY114" fmla="*/ 946308 h 961897"/>
                <a:gd name="connsiteX115" fmla="*/ 640295 w 1072653"/>
                <a:gd name="connsiteY115" fmla="*/ 928935 h 961897"/>
                <a:gd name="connsiteX116" fmla="*/ 629093 w 1072653"/>
                <a:gd name="connsiteY116" fmla="*/ 892587 h 961897"/>
                <a:gd name="connsiteX117" fmla="*/ 734249 w 1072653"/>
                <a:gd name="connsiteY117" fmla="*/ 908361 h 961897"/>
                <a:gd name="connsiteX118" fmla="*/ 839634 w 1072653"/>
                <a:gd name="connsiteY118" fmla="*/ 893959 h 961897"/>
                <a:gd name="connsiteX119" fmla="*/ 787742 w 1072653"/>
                <a:gd name="connsiteY119" fmla="*/ 946308 h 961897"/>
                <a:gd name="connsiteX120" fmla="*/ 802829 w 1072653"/>
                <a:gd name="connsiteY120" fmla="*/ 890758 h 961897"/>
                <a:gd name="connsiteX121" fmla="*/ 659497 w 1072653"/>
                <a:gd name="connsiteY121" fmla="*/ 888015 h 961897"/>
                <a:gd name="connsiteX122" fmla="*/ 625664 w 1072653"/>
                <a:gd name="connsiteY122" fmla="*/ 837723 h 961897"/>
                <a:gd name="connsiteX123" fmla="*/ 667955 w 1072653"/>
                <a:gd name="connsiteY123" fmla="*/ 845953 h 961897"/>
                <a:gd name="connsiteX124" fmla="*/ 823632 w 1072653"/>
                <a:gd name="connsiteY124" fmla="*/ 838180 h 961897"/>
                <a:gd name="connsiteX125" fmla="*/ 835976 w 1072653"/>
                <a:gd name="connsiteY125" fmla="*/ 833608 h 961897"/>
                <a:gd name="connsiteX126" fmla="*/ 846492 w 1072653"/>
                <a:gd name="connsiteY126" fmla="*/ 832237 h 961897"/>
                <a:gd name="connsiteX127" fmla="*/ 848778 w 1072653"/>
                <a:gd name="connsiteY127" fmla="*/ 836580 h 961897"/>
                <a:gd name="connsiteX128" fmla="*/ 802829 w 1072653"/>
                <a:gd name="connsiteY128" fmla="*/ 890758 h 961897"/>
                <a:gd name="connsiteX129" fmla="*/ 843749 w 1072653"/>
                <a:gd name="connsiteY129" fmla="*/ 816006 h 961897"/>
                <a:gd name="connsiteX130" fmla="*/ 835291 w 1072653"/>
                <a:gd name="connsiteY130" fmla="*/ 822636 h 961897"/>
                <a:gd name="connsiteX131" fmla="*/ 703160 w 1072653"/>
                <a:gd name="connsiteY131" fmla="*/ 842524 h 961897"/>
                <a:gd name="connsiteX132" fmla="*/ 641209 w 1072653"/>
                <a:gd name="connsiteY132" fmla="*/ 828351 h 961897"/>
                <a:gd name="connsiteX133" fmla="*/ 618349 w 1072653"/>
                <a:gd name="connsiteY133" fmla="*/ 798861 h 961897"/>
                <a:gd name="connsiteX134" fmla="*/ 642352 w 1072653"/>
                <a:gd name="connsiteY134" fmla="*/ 779659 h 961897"/>
                <a:gd name="connsiteX135" fmla="*/ 766025 w 1072653"/>
                <a:gd name="connsiteY135" fmla="*/ 793603 h 961897"/>
                <a:gd name="connsiteX136" fmla="*/ 800315 w 1072653"/>
                <a:gd name="connsiteY136" fmla="*/ 786745 h 961897"/>
                <a:gd name="connsiteX137" fmla="*/ 822946 w 1072653"/>
                <a:gd name="connsiteY137" fmla="*/ 778516 h 961897"/>
                <a:gd name="connsiteX138" fmla="*/ 848321 w 1072653"/>
                <a:gd name="connsiteY138" fmla="*/ 777601 h 961897"/>
                <a:gd name="connsiteX139" fmla="*/ 843749 w 1072653"/>
                <a:gd name="connsiteY139" fmla="*/ 816006 h 961897"/>
                <a:gd name="connsiteX140" fmla="*/ 1021828 w 1072653"/>
                <a:gd name="connsiteY140" fmla="*/ 454361 h 961897"/>
                <a:gd name="connsiteX141" fmla="*/ 926045 w 1072653"/>
                <a:gd name="connsiteY141" fmla="*/ 614381 h 961897"/>
                <a:gd name="connsiteX142" fmla="*/ 844663 w 1072653"/>
                <a:gd name="connsiteY142" fmla="*/ 739654 h 961897"/>
                <a:gd name="connsiteX143" fmla="*/ 790256 w 1072653"/>
                <a:gd name="connsiteY143" fmla="*/ 776687 h 961897"/>
                <a:gd name="connsiteX144" fmla="*/ 779512 w 1072653"/>
                <a:gd name="connsiteY144" fmla="*/ 776458 h 961897"/>
                <a:gd name="connsiteX145" fmla="*/ 779741 w 1072653"/>
                <a:gd name="connsiteY145" fmla="*/ 777144 h 961897"/>
                <a:gd name="connsiteX146" fmla="*/ 763053 w 1072653"/>
                <a:gd name="connsiteY146" fmla="*/ 778059 h 961897"/>
                <a:gd name="connsiteX147" fmla="*/ 758024 w 1072653"/>
                <a:gd name="connsiteY147" fmla="*/ 778287 h 961897"/>
                <a:gd name="connsiteX148" fmla="*/ 740650 w 1072653"/>
                <a:gd name="connsiteY148" fmla="*/ 779887 h 961897"/>
                <a:gd name="connsiteX149" fmla="*/ 731963 w 1072653"/>
                <a:gd name="connsiteY149" fmla="*/ 779202 h 961897"/>
                <a:gd name="connsiteX150" fmla="*/ 731963 w 1072653"/>
                <a:gd name="connsiteY150" fmla="*/ 779430 h 961897"/>
                <a:gd name="connsiteX151" fmla="*/ 710018 w 1072653"/>
                <a:gd name="connsiteY151" fmla="*/ 778287 h 961897"/>
                <a:gd name="connsiteX152" fmla="*/ 694473 w 1072653"/>
                <a:gd name="connsiteY152" fmla="*/ 774401 h 961897"/>
                <a:gd name="connsiteX153" fmla="*/ 695616 w 1072653"/>
                <a:gd name="connsiteY153" fmla="*/ 776001 h 961897"/>
                <a:gd name="connsiteX154" fmla="*/ 670241 w 1072653"/>
                <a:gd name="connsiteY154" fmla="*/ 772801 h 961897"/>
                <a:gd name="connsiteX155" fmla="*/ 670470 w 1072653"/>
                <a:gd name="connsiteY155" fmla="*/ 771658 h 961897"/>
                <a:gd name="connsiteX156" fmla="*/ 625436 w 1072653"/>
                <a:gd name="connsiteY156" fmla="*/ 739197 h 961897"/>
                <a:gd name="connsiteX157" fmla="*/ 591603 w 1072653"/>
                <a:gd name="connsiteY157" fmla="*/ 675189 h 961897"/>
                <a:gd name="connsiteX158" fmla="*/ 581087 w 1072653"/>
                <a:gd name="connsiteY158" fmla="*/ 658958 h 961897"/>
                <a:gd name="connsiteX159" fmla="*/ 579716 w 1072653"/>
                <a:gd name="connsiteY159" fmla="*/ 657129 h 961897"/>
                <a:gd name="connsiteX160" fmla="*/ 570572 w 1072653"/>
                <a:gd name="connsiteY160" fmla="*/ 643185 h 961897"/>
                <a:gd name="connsiteX161" fmla="*/ 519823 w 1072653"/>
                <a:gd name="connsiteY161" fmla="*/ 561803 h 961897"/>
                <a:gd name="connsiteX162" fmla="*/ 446442 w 1072653"/>
                <a:gd name="connsiteY162" fmla="*/ 377094 h 961897"/>
                <a:gd name="connsiteX163" fmla="*/ 511136 w 1072653"/>
                <a:gd name="connsiteY163" fmla="*/ 112376 h 961897"/>
                <a:gd name="connsiteX164" fmla="*/ 679843 w 1072653"/>
                <a:gd name="connsiteY164" fmla="*/ 17735 h 961897"/>
                <a:gd name="connsiteX165" fmla="*/ 940904 w 1072653"/>
                <a:gd name="connsiteY165" fmla="*/ 62084 h 961897"/>
                <a:gd name="connsiteX166" fmla="*/ 940904 w 1072653"/>
                <a:gd name="connsiteY166" fmla="*/ 62084 h 961897"/>
                <a:gd name="connsiteX167" fmla="*/ 948219 w 1072653"/>
                <a:gd name="connsiteY167" fmla="*/ 66656 h 961897"/>
                <a:gd name="connsiteX168" fmla="*/ 948676 w 1072653"/>
                <a:gd name="connsiteY168" fmla="*/ 67113 h 961897"/>
                <a:gd name="connsiteX169" fmla="*/ 955991 w 1072653"/>
                <a:gd name="connsiteY169" fmla="*/ 72142 h 961897"/>
                <a:gd name="connsiteX170" fmla="*/ 955991 w 1072653"/>
                <a:gd name="connsiteY170" fmla="*/ 72142 h 961897"/>
                <a:gd name="connsiteX171" fmla="*/ 962849 w 1072653"/>
                <a:gd name="connsiteY171" fmla="*/ 77171 h 961897"/>
                <a:gd name="connsiteX172" fmla="*/ 963764 w 1072653"/>
                <a:gd name="connsiteY172" fmla="*/ 77857 h 961897"/>
                <a:gd name="connsiteX173" fmla="*/ 970393 w 1072653"/>
                <a:gd name="connsiteY173" fmla="*/ 83115 h 961897"/>
                <a:gd name="connsiteX174" fmla="*/ 970622 w 1072653"/>
                <a:gd name="connsiteY174" fmla="*/ 83343 h 961897"/>
                <a:gd name="connsiteX175" fmla="*/ 976794 w 1072653"/>
                <a:gd name="connsiteY175" fmla="*/ 88601 h 961897"/>
                <a:gd name="connsiteX176" fmla="*/ 978166 w 1072653"/>
                <a:gd name="connsiteY176" fmla="*/ 89744 h 961897"/>
                <a:gd name="connsiteX177" fmla="*/ 984338 w 1072653"/>
                <a:gd name="connsiteY177" fmla="*/ 95459 h 961897"/>
                <a:gd name="connsiteX178" fmla="*/ 984566 w 1072653"/>
                <a:gd name="connsiteY178" fmla="*/ 95688 h 961897"/>
                <a:gd name="connsiteX179" fmla="*/ 990281 w 1072653"/>
                <a:gd name="connsiteY179" fmla="*/ 101174 h 961897"/>
                <a:gd name="connsiteX180" fmla="*/ 991653 w 1072653"/>
                <a:gd name="connsiteY180" fmla="*/ 102774 h 961897"/>
                <a:gd name="connsiteX181" fmla="*/ 997368 w 1072653"/>
                <a:gd name="connsiteY181" fmla="*/ 108947 h 961897"/>
                <a:gd name="connsiteX182" fmla="*/ 1058862 w 1072653"/>
                <a:gd name="connsiteY182" fmla="*/ 250679 h 961897"/>
                <a:gd name="connsiteX183" fmla="*/ 1021828 w 1072653"/>
                <a:gd name="connsiteY183" fmla="*/ 454361 h 961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Lst>
              <a:rect l="l" t="t" r="r" b="b"/>
              <a:pathLst>
                <a:path w="1072653" h="961897">
                  <a:moveTo>
                    <a:pt x="928559" y="39909"/>
                  </a:moveTo>
                  <a:cubicBezTo>
                    <a:pt x="899527" y="17507"/>
                    <a:pt x="763510" y="-6268"/>
                    <a:pt x="710704" y="1505"/>
                  </a:cubicBezTo>
                  <a:cubicBezTo>
                    <a:pt x="596404" y="16592"/>
                    <a:pt x="531253" y="65513"/>
                    <a:pt x="510679" y="91344"/>
                  </a:cubicBezTo>
                  <a:cubicBezTo>
                    <a:pt x="487590" y="120377"/>
                    <a:pt x="390435" y="212502"/>
                    <a:pt x="433412" y="388296"/>
                  </a:cubicBezTo>
                  <a:cubicBezTo>
                    <a:pt x="445528" y="439959"/>
                    <a:pt x="465644" y="488651"/>
                    <a:pt x="489876" y="535514"/>
                  </a:cubicBezTo>
                  <a:cubicBezTo>
                    <a:pt x="513879" y="581691"/>
                    <a:pt x="544054" y="624211"/>
                    <a:pt x="571943" y="668102"/>
                  </a:cubicBezTo>
                  <a:cubicBezTo>
                    <a:pt x="588403" y="694162"/>
                    <a:pt x="602804" y="721366"/>
                    <a:pt x="614920" y="749712"/>
                  </a:cubicBezTo>
                  <a:cubicBezTo>
                    <a:pt x="617892" y="756342"/>
                    <a:pt x="619264" y="761599"/>
                    <a:pt x="612177" y="766857"/>
                  </a:cubicBezTo>
                  <a:cubicBezTo>
                    <a:pt x="605776" y="771658"/>
                    <a:pt x="605090" y="779430"/>
                    <a:pt x="605319" y="786974"/>
                  </a:cubicBezTo>
                  <a:cubicBezTo>
                    <a:pt x="605776" y="802290"/>
                    <a:pt x="605548" y="817606"/>
                    <a:pt x="608062" y="832923"/>
                  </a:cubicBezTo>
                  <a:cubicBezTo>
                    <a:pt x="613091" y="863784"/>
                    <a:pt x="614006" y="895102"/>
                    <a:pt x="621092" y="925963"/>
                  </a:cubicBezTo>
                  <a:cubicBezTo>
                    <a:pt x="611034" y="926420"/>
                    <a:pt x="493076" y="899445"/>
                    <a:pt x="473645" y="892587"/>
                  </a:cubicBezTo>
                  <a:cubicBezTo>
                    <a:pt x="474331" y="885043"/>
                    <a:pt x="484847" y="854411"/>
                    <a:pt x="438441" y="840009"/>
                  </a:cubicBezTo>
                  <a:cubicBezTo>
                    <a:pt x="416953" y="835666"/>
                    <a:pt x="394778" y="836580"/>
                    <a:pt x="373747" y="845724"/>
                  </a:cubicBezTo>
                  <a:cubicBezTo>
                    <a:pt x="361631" y="850982"/>
                    <a:pt x="351802" y="858297"/>
                    <a:pt x="350659" y="872470"/>
                  </a:cubicBezTo>
                  <a:cubicBezTo>
                    <a:pt x="349516" y="887558"/>
                    <a:pt x="359574" y="896702"/>
                    <a:pt x="371233" y="903789"/>
                  </a:cubicBezTo>
                  <a:cubicBezTo>
                    <a:pt x="377405" y="907446"/>
                    <a:pt x="402094" y="915219"/>
                    <a:pt x="421982" y="911104"/>
                  </a:cubicBezTo>
                  <a:cubicBezTo>
                    <a:pt x="399122" y="917733"/>
                    <a:pt x="360488" y="925277"/>
                    <a:pt x="338543" y="924363"/>
                  </a:cubicBezTo>
                  <a:cubicBezTo>
                    <a:pt x="299452" y="922762"/>
                    <a:pt x="283450" y="901731"/>
                    <a:pt x="290308" y="863555"/>
                  </a:cubicBezTo>
                  <a:cubicBezTo>
                    <a:pt x="295337" y="834751"/>
                    <a:pt x="310196" y="810063"/>
                    <a:pt x="321855" y="784231"/>
                  </a:cubicBezTo>
                  <a:cubicBezTo>
                    <a:pt x="332371" y="761142"/>
                    <a:pt x="337857" y="737368"/>
                    <a:pt x="337171" y="711765"/>
                  </a:cubicBezTo>
                  <a:cubicBezTo>
                    <a:pt x="336714" y="690505"/>
                    <a:pt x="328027" y="674503"/>
                    <a:pt x="307225" y="668102"/>
                  </a:cubicBezTo>
                  <a:cubicBezTo>
                    <a:pt x="296709" y="664902"/>
                    <a:pt x="293280" y="658729"/>
                    <a:pt x="291908" y="649585"/>
                  </a:cubicBezTo>
                  <a:cubicBezTo>
                    <a:pt x="290994" y="644556"/>
                    <a:pt x="290080" y="639527"/>
                    <a:pt x="289394" y="634498"/>
                  </a:cubicBezTo>
                  <a:cubicBezTo>
                    <a:pt x="277735" y="560889"/>
                    <a:pt x="243902" y="499167"/>
                    <a:pt x="188581" y="449332"/>
                  </a:cubicBezTo>
                  <a:cubicBezTo>
                    <a:pt x="182638" y="444074"/>
                    <a:pt x="175094" y="435387"/>
                    <a:pt x="170979" y="427843"/>
                  </a:cubicBezTo>
                  <a:cubicBezTo>
                    <a:pt x="187667" y="414813"/>
                    <a:pt x="205955" y="398811"/>
                    <a:pt x="209841" y="367722"/>
                  </a:cubicBezTo>
                  <a:cubicBezTo>
                    <a:pt x="213270" y="338232"/>
                    <a:pt x="208698" y="309886"/>
                    <a:pt x="182866" y="291598"/>
                  </a:cubicBezTo>
                  <a:cubicBezTo>
                    <a:pt x="155663" y="272167"/>
                    <a:pt x="121830" y="265309"/>
                    <a:pt x="77482" y="286797"/>
                  </a:cubicBezTo>
                  <a:cubicBezTo>
                    <a:pt x="39077" y="306228"/>
                    <a:pt x="24218" y="368407"/>
                    <a:pt x="56679" y="407041"/>
                  </a:cubicBezTo>
                  <a:cubicBezTo>
                    <a:pt x="65594" y="417785"/>
                    <a:pt x="70852" y="418699"/>
                    <a:pt x="80453" y="428301"/>
                  </a:cubicBezTo>
                  <a:cubicBezTo>
                    <a:pt x="78853" y="432415"/>
                    <a:pt x="75653" y="434244"/>
                    <a:pt x="72224" y="435844"/>
                  </a:cubicBezTo>
                  <a:cubicBezTo>
                    <a:pt x="46621" y="446360"/>
                    <a:pt x="36334" y="466934"/>
                    <a:pt x="29933" y="492766"/>
                  </a:cubicBezTo>
                  <a:cubicBezTo>
                    <a:pt x="18503" y="539172"/>
                    <a:pt x="12788" y="586263"/>
                    <a:pt x="6387" y="633355"/>
                  </a:cubicBezTo>
                  <a:cubicBezTo>
                    <a:pt x="4330" y="648671"/>
                    <a:pt x="1586" y="663759"/>
                    <a:pt x="215" y="679075"/>
                  </a:cubicBezTo>
                  <a:cubicBezTo>
                    <a:pt x="-1385" y="698506"/>
                    <a:pt x="5930" y="712679"/>
                    <a:pt x="22618" y="716565"/>
                  </a:cubicBezTo>
                  <a:cubicBezTo>
                    <a:pt x="35876" y="719766"/>
                    <a:pt x="35648" y="726166"/>
                    <a:pt x="34276" y="736911"/>
                  </a:cubicBezTo>
                  <a:cubicBezTo>
                    <a:pt x="28561" y="786288"/>
                    <a:pt x="23989" y="835894"/>
                    <a:pt x="18960" y="885501"/>
                  </a:cubicBezTo>
                  <a:cubicBezTo>
                    <a:pt x="17360" y="901274"/>
                    <a:pt x="24218" y="912018"/>
                    <a:pt x="38620" y="916362"/>
                  </a:cubicBezTo>
                  <a:cubicBezTo>
                    <a:pt x="63537" y="923677"/>
                    <a:pt x="81825" y="915447"/>
                    <a:pt x="90283" y="890530"/>
                  </a:cubicBezTo>
                  <a:cubicBezTo>
                    <a:pt x="117029" y="816006"/>
                    <a:pt x="124116" y="689590"/>
                    <a:pt x="131203" y="717708"/>
                  </a:cubicBezTo>
                  <a:cubicBezTo>
                    <a:pt x="135775" y="745369"/>
                    <a:pt x="141261" y="778973"/>
                    <a:pt x="141718" y="806176"/>
                  </a:cubicBezTo>
                  <a:cubicBezTo>
                    <a:pt x="144461" y="892587"/>
                    <a:pt x="155891" y="914761"/>
                    <a:pt x="169379" y="915219"/>
                  </a:cubicBezTo>
                  <a:cubicBezTo>
                    <a:pt x="179666" y="915676"/>
                    <a:pt x="190410" y="916819"/>
                    <a:pt x="200011" y="914304"/>
                  </a:cubicBezTo>
                  <a:cubicBezTo>
                    <a:pt x="226072" y="907675"/>
                    <a:pt x="227215" y="900588"/>
                    <a:pt x="225614" y="876814"/>
                  </a:cubicBezTo>
                  <a:cubicBezTo>
                    <a:pt x="223328" y="843210"/>
                    <a:pt x="211670" y="622382"/>
                    <a:pt x="202754" y="581691"/>
                  </a:cubicBezTo>
                  <a:cubicBezTo>
                    <a:pt x="213499" y="609580"/>
                    <a:pt x="230186" y="645471"/>
                    <a:pt x="235216" y="667645"/>
                  </a:cubicBezTo>
                  <a:cubicBezTo>
                    <a:pt x="238187" y="680218"/>
                    <a:pt x="237959" y="694848"/>
                    <a:pt x="254418" y="699192"/>
                  </a:cubicBezTo>
                  <a:cubicBezTo>
                    <a:pt x="269277" y="703078"/>
                    <a:pt x="284593" y="693248"/>
                    <a:pt x="292366" y="683418"/>
                  </a:cubicBezTo>
                  <a:cubicBezTo>
                    <a:pt x="299681" y="674503"/>
                    <a:pt x="300367" y="675874"/>
                    <a:pt x="308825" y="680904"/>
                  </a:cubicBezTo>
                  <a:cubicBezTo>
                    <a:pt x="320941" y="688219"/>
                    <a:pt x="324141" y="699420"/>
                    <a:pt x="324370" y="712679"/>
                  </a:cubicBezTo>
                  <a:cubicBezTo>
                    <a:pt x="325055" y="745369"/>
                    <a:pt x="313168" y="774172"/>
                    <a:pt x="298766" y="802519"/>
                  </a:cubicBezTo>
                  <a:cubicBezTo>
                    <a:pt x="285736" y="828579"/>
                    <a:pt x="272249" y="854868"/>
                    <a:pt x="273392" y="885729"/>
                  </a:cubicBezTo>
                  <a:cubicBezTo>
                    <a:pt x="273849" y="894873"/>
                    <a:pt x="275449" y="903103"/>
                    <a:pt x="281621" y="909961"/>
                  </a:cubicBezTo>
                  <a:cubicBezTo>
                    <a:pt x="296252" y="925963"/>
                    <a:pt x="314083" y="935564"/>
                    <a:pt x="335800" y="935107"/>
                  </a:cubicBezTo>
                  <a:cubicBezTo>
                    <a:pt x="369632" y="934421"/>
                    <a:pt x="403694" y="931678"/>
                    <a:pt x="435012" y="919105"/>
                  </a:cubicBezTo>
                  <a:cubicBezTo>
                    <a:pt x="461758" y="908361"/>
                    <a:pt x="487819" y="907218"/>
                    <a:pt x="514565" y="914076"/>
                  </a:cubicBezTo>
                  <a:cubicBezTo>
                    <a:pt x="554113" y="924363"/>
                    <a:pt x="593660" y="935564"/>
                    <a:pt x="632980" y="946994"/>
                  </a:cubicBezTo>
                  <a:cubicBezTo>
                    <a:pt x="679843" y="969397"/>
                    <a:pt x="761224" y="960024"/>
                    <a:pt x="786142" y="959567"/>
                  </a:cubicBezTo>
                  <a:cubicBezTo>
                    <a:pt x="817460" y="958881"/>
                    <a:pt x="842377" y="939679"/>
                    <a:pt x="849464" y="911332"/>
                  </a:cubicBezTo>
                  <a:cubicBezTo>
                    <a:pt x="859522" y="870642"/>
                    <a:pt x="864780" y="829265"/>
                    <a:pt x="864323" y="787431"/>
                  </a:cubicBezTo>
                  <a:cubicBezTo>
                    <a:pt x="864323" y="780802"/>
                    <a:pt x="864780" y="773029"/>
                    <a:pt x="859065" y="769143"/>
                  </a:cubicBezTo>
                  <a:cubicBezTo>
                    <a:pt x="845349" y="759771"/>
                    <a:pt x="848549" y="750627"/>
                    <a:pt x="856779" y="739882"/>
                  </a:cubicBezTo>
                  <a:cubicBezTo>
                    <a:pt x="862494" y="732339"/>
                    <a:pt x="866837" y="723652"/>
                    <a:pt x="871867" y="715651"/>
                  </a:cubicBezTo>
                  <a:cubicBezTo>
                    <a:pt x="921244" y="637698"/>
                    <a:pt x="977251" y="564089"/>
                    <a:pt x="1019999" y="481793"/>
                  </a:cubicBezTo>
                  <a:cubicBezTo>
                    <a:pt x="1044002" y="435387"/>
                    <a:pt x="1066405" y="388981"/>
                    <a:pt x="1070520" y="335489"/>
                  </a:cubicBezTo>
                  <a:cubicBezTo>
                    <a:pt x="1073949" y="289083"/>
                    <a:pt x="1075092" y="242678"/>
                    <a:pt x="1059319" y="198558"/>
                  </a:cubicBezTo>
                  <a:cubicBezTo>
                    <a:pt x="1035316" y="127463"/>
                    <a:pt x="995311" y="77857"/>
                    <a:pt x="928559" y="39909"/>
                  </a:cubicBezTo>
                  <a:close/>
                  <a:moveTo>
                    <a:pt x="58736" y="388067"/>
                  </a:moveTo>
                  <a:cubicBezTo>
                    <a:pt x="40906" y="354691"/>
                    <a:pt x="51421" y="326574"/>
                    <a:pt x="76339" y="300742"/>
                  </a:cubicBezTo>
                  <a:cubicBezTo>
                    <a:pt x="105371" y="276282"/>
                    <a:pt x="141947" y="276968"/>
                    <a:pt x="176237" y="299828"/>
                  </a:cubicBezTo>
                  <a:cubicBezTo>
                    <a:pt x="208698" y="317658"/>
                    <a:pt x="205040" y="373894"/>
                    <a:pt x="184924" y="400183"/>
                  </a:cubicBezTo>
                  <a:cubicBezTo>
                    <a:pt x="169150" y="420528"/>
                    <a:pt x="155434" y="425786"/>
                    <a:pt x="132117" y="428529"/>
                  </a:cubicBezTo>
                  <a:cubicBezTo>
                    <a:pt x="93484" y="433330"/>
                    <a:pt x="75881" y="413670"/>
                    <a:pt x="58736" y="388067"/>
                  </a:cubicBezTo>
                  <a:close/>
                  <a:moveTo>
                    <a:pt x="278421" y="680446"/>
                  </a:moveTo>
                  <a:cubicBezTo>
                    <a:pt x="271334" y="689133"/>
                    <a:pt x="259676" y="688676"/>
                    <a:pt x="254189" y="679075"/>
                  </a:cubicBezTo>
                  <a:cubicBezTo>
                    <a:pt x="252818" y="676560"/>
                    <a:pt x="251446" y="673817"/>
                    <a:pt x="250760" y="671074"/>
                  </a:cubicBezTo>
                  <a:cubicBezTo>
                    <a:pt x="244588" y="641356"/>
                    <a:pt x="228129" y="614152"/>
                    <a:pt x="217385" y="586263"/>
                  </a:cubicBezTo>
                  <a:cubicBezTo>
                    <a:pt x="210298" y="567518"/>
                    <a:pt x="192467" y="540543"/>
                    <a:pt x="190410" y="543744"/>
                  </a:cubicBezTo>
                  <a:cubicBezTo>
                    <a:pt x="189496" y="545115"/>
                    <a:pt x="196125" y="597693"/>
                    <a:pt x="199097" y="624668"/>
                  </a:cubicBezTo>
                  <a:cubicBezTo>
                    <a:pt x="201840" y="650957"/>
                    <a:pt x="209155" y="799547"/>
                    <a:pt x="212356" y="847782"/>
                  </a:cubicBezTo>
                  <a:cubicBezTo>
                    <a:pt x="213270" y="860126"/>
                    <a:pt x="213727" y="872699"/>
                    <a:pt x="213956" y="885043"/>
                  </a:cubicBezTo>
                  <a:cubicBezTo>
                    <a:pt x="214184" y="895559"/>
                    <a:pt x="211441" y="901731"/>
                    <a:pt x="200926" y="903789"/>
                  </a:cubicBezTo>
                  <a:cubicBezTo>
                    <a:pt x="167093" y="910418"/>
                    <a:pt x="163207" y="904474"/>
                    <a:pt x="158635" y="869956"/>
                  </a:cubicBezTo>
                  <a:cubicBezTo>
                    <a:pt x="155663" y="846867"/>
                    <a:pt x="145604" y="717251"/>
                    <a:pt x="143090" y="712908"/>
                  </a:cubicBezTo>
                  <a:cubicBezTo>
                    <a:pt x="140347" y="707650"/>
                    <a:pt x="140804" y="698277"/>
                    <a:pt x="131660" y="699192"/>
                  </a:cubicBezTo>
                  <a:cubicBezTo>
                    <a:pt x="122744" y="699877"/>
                    <a:pt x="117029" y="706050"/>
                    <a:pt x="114972" y="714508"/>
                  </a:cubicBezTo>
                  <a:cubicBezTo>
                    <a:pt x="113143" y="722280"/>
                    <a:pt x="96684" y="837495"/>
                    <a:pt x="79310" y="886872"/>
                  </a:cubicBezTo>
                  <a:cubicBezTo>
                    <a:pt x="73824" y="902417"/>
                    <a:pt x="66509" y="909046"/>
                    <a:pt x="53707" y="906989"/>
                  </a:cubicBezTo>
                  <a:cubicBezTo>
                    <a:pt x="39534" y="904703"/>
                    <a:pt x="31533" y="904246"/>
                    <a:pt x="31076" y="882529"/>
                  </a:cubicBezTo>
                  <a:cubicBezTo>
                    <a:pt x="32905" y="846181"/>
                    <a:pt x="37248" y="831322"/>
                    <a:pt x="39991" y="805948"/>
                  </a:cubicBezTo>
                  <a:cubicBezTo>
                    <a:pt x="44792" y="761599"/>
                    <a:pt x="49364" y="717022"/>
                    <a:pt x="51878" y="672445"/>
                  </a:cubicBezTo>
                  <a:cubicBezTo>
                    <a:pt x="53479" y="641813"/>
                    <a:pt x="56679" y="611181"/>
                    <a:pt x="61937" y="580777"/>
                  </a:cubicBezTo>
                  <a:cubicBezTo>
                    <a:pt x="63308" y="573004"/>
                    <a:pt x="63080" y="564775"/>
                    <a:pt x="63308" y="556774"/>
                  </a:cubicBezTo>
                  <a:cubicBezTo>
                    <a:pt x="63308" y="553802"/>
                    <a:pt x="62851" y="550373"/>
                    <a:pt x="59194" y="549916"/>
                  </a:cubicBezTo>
                  <a:cubicBezTo>
                    <a:pt x="54393" y="549230"/>
                    <a:pt x="53021" y="553116"/>
                    <a:pt x="52564" y="556774"/>
                  </a:cubicBezTo>
                  <a:cubicBezTo>
                    <a:pt x="51878" y="562489"/>
                    <a:pt x="52336" y="568432"/>
                    <a:pt x="51650" y="574376"/>
                  </a:cubicBezTo>
                  <a:cubicBezTo>
                    <a:pt x="46621" y="616438"/>
                    <a:pt x="39763" y="658501"/>
                    <a:pt x="37934" y="701020"/>
                  </a:cubicBezTo>
                  <a:cubicBezTo>
                    <a:pt x="37477" y="710393"/>
                    <a:pt x="31762" y="709707"/>
                    <a:pt x="25818" y="706964"/>
                  </a:cubicBezTo>
                  <a:cubicBezTo>
                    <a:pt x="21703" y="705135"/>
                    <a:pt x="10502" y="706278"/>
                    <a:pt x="10730" y="678846"/>
                  </a:cubicBezTo>
                  <a:cubicBezTo>
                    <a:pt x="9130" y="668102"/>
                    <a:pt x="23761" y="577119"/>
                    <a:pt x="33590" y="534142"/>
                  </a:cubicBezTo>
                  <a:cubicBezTo>
                    <a:pt x="36562" y="520655"/>
                    <a:pt x="41591" y="507625"/>
                    <a:pt x="44563" y="493909"/>
                  </a:cubicBezTo>
                  <a:cubicBezTo>
                    <a:pt x="52107" y="457561"/>
                    <a:pt x="69481" y="432644"/>
                    <a:pt x="117944" y="440188"/>
                  </a:cubicBezTo>
                  <a:cubicBezTo>
                    <a:pt x="167093" y="435616"/>
                    <a:pt x="166864" y="444303"/>
                    <a:pt x="181495" y="458019"/>
                  </a:cubicBezTo>
                  <a:cubicBezTo>
                    <a:pt x="238645" y="511054"/>
                    <a:pt x="270420" y="576891"/>
                    <a:pt x="280250" y="653700"/>
                  </a:cubicBezTo>
                  <a:cubicBezTo>
                    <a:pt x="281393" y="662616"/>
                    <a:pt x="285050" y="672445"/>
                    <a:pt x="278421" y="680446"/>
                  </a:cubicBezTo>
                  <a:close/>
                  <a:moveTo>
                    <a:pt x="445299" y="900588"/>
                  </a:moveTo>
                  <a:cubicBezTo>
                    <a:pt x="437527" y="902417"/>
                    <a:pt x="429297" y="901503"/>
                    <a:pt x="425411" y="901731"/>
                  </a:cubicBezTo>
                  <a:cubicBezTo>
                    <a:pt x="409866" y="901045"/>
                    <a:pt x="397979" y="901503"/>
                    <a:pt x="386777" y="897616"/>
                  </a:cubicBezTo>
                  <a:cubicBezTo>
                    <a:pt x="375119" y="893502"/>
                    <a:pt x="365289" y="883672"/>
                    <a:pt x="366203" y="875214"/>
                  </a:cubicBezTo>
                  <a:cubicBezTo>
                    <a:pt x="367575" y="863326"/>
                    <a:pt x="376719" y="858297"/>
                    <a:pt x="386777" y="855325"/>
                  </a:cubicBezTo>
                  <a:cubicBezTo>
                    <a:pt x="433183" y="842981"/>
                    <a:pt x="451471" y="858069"/>
                    <a:pt x="461301" y="871099"/>
                  </a:cubicBezTo>
                  <a:cubicBezTo>
                    <a:pt x="468616" y="880243"/>
                    <a:pt x="459472" y="897159"/>
                    <a:pt x="445299" y="900588"/>
                  </a:cubicBezTo>
                  <a:close/>
                  <a:moveTo>
                    <a:pt x="787742" y="946308"/>
                  </a:moveTo>
                  <a:cubicBezTo>
                    <a:pt x="753452" y="949966"/>
                    <a:pt x="724420" y="948594"/>
                    <a:pt x="690130" y="946308"/>
                  </a:cubicBezTo>
                  <a:cubicBezTo>
                    <a:pt x="671842" y="945165"/>
                    <a:pt x="652411" y="939907"/>
                    <a:pt x="640295" y="928935"/>
                  </a:cubicBezTo>
                  <a:cubicBezTo>
                    <a:pt x="631608" y="920934"/>
                    <a:pt x="629093" y="907446"/>
                    <a:pt x="629093" y="892587"/>
                  </a:cubicBezTo>
                  <a:cubicBezTo>
                    <a:pt x="664755" y="897616"/>
                    <a:pt x="698131" y="911561"/>
                    <a:pt x="734249" y="908361"/>
                  </a:cubicBezTo>
                  <a:cubicBezTo>
                    <a:pt x="768997" y="905160"/>
                    <a:pt x="804201" y="905389"/>
                    <a:pt x="839634" y="893959"/>
                  </a:cubicBezTo>
                  <a:cubicBezTo>
                    <a:pt x="835748" y="931906"/>
                    <a:pt x="816088" y="943336"/>
                    <a:pt x="787742" y="946308"/>
                  </a:cubicBezTo>
                  <a:close/>
                  <a:moveTo>
                    <a:pt x="802829" y="890758"/>
                  </a:moveTo>
                  <a:cubicBezTo>
                    <a:pt x="754823" y="898302"/>
                    <a:pt x="707275" y="899902"/>
                    <a:pt x="659497" y="888015"/>
                  </a:cubicBezTo>
                  <a:cubicBezTo>
                    <a:pt x="625436" y="879557"/>
                    <a:pt x="620864" y="874528"/>
                    <a:pt x="625664" y="837723"/>
                  </a:cubicBezTo>
                  <a:cubicBezTo>
                    <a:pt x="639838" y="839552"/>
                    <a:pt x="653782" y="842067"/>
                    <a:pt x="667955" y="845953"/>
                  </a:cubicBezTo>
                  <a:cubicBezTo>
                    <a:pt x="720533" y="860583"/>
                    <a:pt x="772883" y="864241"/>
                    <a:pt x="823632" y="838180"/>
                  </a:cubicBezTo>
                  <a:cubicBezTo>
                    <a:pt x="827518" y="836123"/>
                    <a:pt x="831633" y="834751"/>
                    <a:pt x="835976" y="833608"/>
                  </a:cubicBezTo>
                  <a:cubicBezTo>
                    <a:pt x="839405" y="832694"/>
                    <a:pt x="843063" y="832694"/>
                    <a:pt x="846492" y="832237"/>
                  </a:cubicBezTo>
                  <a:cubicBezTo>
                    <a:pt x="847406" y="834066"/>
                    <a:pt x="848778" y="835437"/>
                    <a:pt x="848778" y="836580"/>
                  </a:cubicBezTo>
                  <a:cubicBezTo>
                    <a:pt x="848778" y="878414"/>
                    <a:pt x="843749" y="884358"/>
                    <a:pt x="802829" y="890758"/>
                  </a:cubicBezTo>
                  <a:close/>
                  <a:moveTo>
                    <a:pt x="843749" y="816006"/>
                  </a:moveTo>
                  <a:cubicBezTo>
                    <a:pt x="841234" y="818521"/>
                    <a:pt x="838720" y="821035"/>
                    <a:pt x="835291" y="822636"/>
                  </a:cubicBezTo>
                  <a:cubicBezTo>
                    <a:pt x="793228" y="842981"/>
                    <a:pt x="749108" y="850296"/>
                    <a:pt x="703160" y="842524"/>
                  </a:cubicBezTo>
                  <a:cubicBezTo>
                    <a:pt x="682357" y="839095"/>
                    <a:pt x="661783" y="833608"/>
                    <a:pt x="641209" y="828351"/>
                  </a:cubicBezTo>
                  <a:cubicBezTo>
                    <a:pt x="623378" y="823779"/>
                    <a:pt x="618349" y="816692"/>
                    <a:pt x="618349" y="798861"/>
                  </a:cubicBezTo>
                  <a:cubicBezTo>
                    <a:pt x="618349" y="779887"/>
                    <a:pt x="623378" y="774630"/>
                    <a:pt x="642352" y="779659"/>
                  </a:cubicBezTo>
                  <a:cubicBezTo>
                    <a:pt x="683043" y="790860"/>
                    <a:pt x="724648" y="791546"/>
                    <a:pt x="766025" y="793603"/>
                  </a:cubicBezTo>
                  <a:cubicBezTo>
                    <a:pt x="777912" y="794289"/>
                    <a:pt x="788885" y="789260"/>
                    <a:pt x="800315" y="786745"/>
                  </a:cubicBezTo>
                  <a:cubicBezTo>
                    <a:pt x="808087" y="785145"/>
                    <a:pt x="815402" y="781030"/>
                    <a:pt x="822946" y="778516"/>
                  </a:cubicBezTo>
                  <a:cubicBezTo>
                    <a:pt x="831176" y="775773"/>
                    <a:pt x="840091" y="766629"/>
                    <a:pt x="848321" y="777601"/>
                  </a:cubicBezTo>
                  <a:cubicBezTo>
                    <a:pt x="855179" y="787431"/>
                    <a:pt x="852207" y="807548"/>
                    <a:pt x="843749" y="816006"/>
                  </a:cubicBezTo>
                  <a:close/>
                  <a:moveTo>
                    <a:pt x="1021828" y="454361"/>
                  </a:moveTo>
                  <a:cubicBezTo>
                    <a:pt x="994625" y="510368"/>
                    <a:pt x="961706" y="563175"/>
                    <a:pt x="926045" y="614381"/>
                  </a:cubicBezTo>
                  <a:cubicBezTo>
                    <a:pt x="897470" y="655072"/>
                    <a:pt x="871867" y="697820"/>
                    <a:pt x="844663" y="739654"/>
                  </a:cubicBezTo>
                  <a:cubicBezTo>
                    <a:pt x="831176" y="760456"/>
                    <a:pt x="813345" y="771429"/>
                    <a:pt x="790256" y="776687"/>
                  </a:cubicBezTo>
                  <a:cubicBezTo>
                    <a:pt x="784770" y="777830"/>
                    <a:pt x="781341" y="778059"/>
                    <a:pt x="779512" y="776458"/>
                  </a:cubicBezTo>
                  <a:cubicBezTo>
                    <a:pt x="779512" y="776687"/>
                    <a:pt x="779741" y="776916"/>
                    <a:pt x="779741" y="777144"/>
                  </a:cubicBezTo>
                  <a:cubicBezTo>
                    <a:pt x="774712" y="778744"/>
                    <a:pt x="768082" y="776916"/>
                    <a:pt x="763053" y="778059"/>
                  </a:cubicBezTo>
                  <a:cubicBezTo>
                    <a:pt x="761453" y="778059"/>
                    <a:pt x="759624" y="778287"/>
                    <a:pt x="758024" y="778287"/>
                  </a:cubicBezTo>
                  <a:cubicBezTo>
                    <a:pt x="754366" y="779887"/>
                    <a:pt x="749108" y="780116"/>
                    <a:pt x="740650" y="779887"/>
                  </a:cubicBezTo>
                  <a:cubicBezTo>
                    <a:pt x="737678" y="779887"/>
                    <a:pt x="734707" y="779430"/>
                    <a:pt x="731963" y="779202"/>
                  </a:cubicBezTo>
                  <a:cubicBezTo>
                    <a:pt x="731963" y="779202"/>
                    <a:pt x="731963" y="779430"/>
                    <a:pt x="731963" y="779430"/>
                  </a:cubicBezTo>
                  <a:cubicBezTo>
                    <a:pt x="724648" y="778973"/>
                    <a:pt x="717333" y="779202"/>
                    <a:pt x="710018" y="778287"/>
                  </a:cubicBezTo>
                  <a:cubicBezTo>
                    <a:pt x="702931" y="777373"/>
                    <a:pt x="697902" y="776230"/>
                    <a:pt x="694473" y="774401"/>
                  </a:cubicBezTo>
                  <a:cubicBezTo>
                    <a:pt x="694930" y="775087"/>
                    <a:pt x="695387" y="775544"/>
                    <a:pt x="695616" y="776001"/>
                  </a:cubicBezTo>
                  <a:cubicBezTo>
                    <a:pt x="689444" y="774858"/>
                    <a:pt x="676414" y="773715"/>
                    <a:pt x="670241" y="772801"/>
                  </a:cubicBezTo>
                  <a:cubicBezTo>
                    <a:pt x="670241" y="772572"/>
                    <a:pt x="670470" y="772344"/>
                    <a:pt x="670470" y="771658"/>
                  </a:cubicBezTo>
                  <a:cubicBezTo>
                    <a:pt x="644867" y="775544"/>
                    <a:pt x="634580" y="757256"/>
                    <a:pt x="625436" y="739197"/>
                  </a:cubicBezTo>
                  <a:cubicBezTo>
                    <a:pt x="614463" y="717708"/>
                    <a:pt x="604405" y="695534"/>
                    <a:pt x="591603" y="675189"/>
                  </a:cubicBezTo>
                  <a:cubicBezTo>
                    <a:pt x="588174" y="669702"/>
                    <a:pt x="584745" y="664444"/>
                    <a:pt x="581087" y="658958"/>
                  </a:cubicBezTo>
                  <a:cubicBezTo>
                    <a:pt x="580630" y="658272"/>
                    <a:pt x="580173" y="657586"/>
                    <a:pt x="579716" y="657129"/>
                  </a:cubicBezTo>
                  <a:cubicBezTo>
                    <a:pt x="576744" y="652557"/>
                    <a:pt x="573772" y="647985"/>
                    <a:pt x="570572" y="643185"/>
                  </a:cubicBezTo>
                  <a:cubicBezTo>
                    <a:pt x="552970" y="616438"/>
                    <a:pt x="535139" y="589921"/>
                    <a:pt x="519823" y="561803"/>
                  </a:cubicBezTo>
                  <a:cubicBezTo>
                    <a:pt x="487819" y="503510"/>
                    <a:pt x="455815" y="444303"/>
                    <a:pt x="446442" y="377094"/>
                  </a:cubicBezTo>
                  <a:cubicBezTo>
                    <a:pt x="440727" y="337318"/>
                    <a:pt x="413066" y="209759"/>
                    <a:pt x="511136" y="112376"/>
                  </a:cubicBezTo>
                  <a:cubicBezTo>
                    <a:pt x="563714" y="45853"/>
                    <a:pt x="635723" y="26651"/>
                    <a:pt x="679843" y="17735"/>
                  </a:cubicBezTo>
                  <a:cubicBezTo>
                    <a:pt x="738821" y="5619"/>
                    <a:pt x="851293" y="6534"/>
                    <a:pt x="940904" y="62084"/>
                  </a:cubicBezTo>
                  <a:cubicBezTo>
                    <a:pt x="940904" y="62084"/>
                    <a:pt x="940904" y="62084"/>
                    <a:pt x="940904" y="62084"/>
                  </a:cubicBezTo>
                  <a:cubicBezTo>
                    <a:pt x="943418" y="63684"/>
                    <a:pt x="945704" y="65055"/>
                    <a:pt x="948219" y="66656"/>
                  </a:cubicBezTo>
                  <a:cubicBezTo>
                    <a:pt x="948448" y="66884"/>
                    <a:pt x="948676" y="66884"/>
                    <a:pt x="948676" y="67113"/>
                  </a:cubicBezTo>
                  <a:cubicBezTo>
                    <a:pt x="951191" y="68713"/>
                    <a:pt x="953477" y="70313"/>
                    <a:pt x="955991" y="72142"/>
                  </a:cubicBezTo>
                  <a:cubicBezTo>
                    <a:pt x="955991" y="72142"/>
                    <a:pt x="955991" y="72142"/>
                    <a:pt x="955991" y="72142"/>
                  </a:cubicBezTo>
                  <a:cubicBezTo>
                    <a:pt x="958277" y="73742"/>
                    <a:pt x="960563" y="75342"/>
                    <a:pt x="962849" y="77171"/>
                  </a:cubicBezTo>
                  <a:cubicBezTo>
                    <a:pt x="963078" y="77400"/>
                    <a:pt x="963535" y="77628"/>
                    <a:pt x="963764" y="77857"/>
                  </a:cubicBezTo>
                  <a:cubicBezTo>
                    <a:pt x="966050" y="79686"/>
                    <a:pt x="968336" y="81286"/>
                    <a:pt x="970393" y="83115"/>
                  </a:cubicBezTo>
                  <a:cubicBezTo>
                    <a:pt x="970393" y="83115"/>
                    <a:pt x="970622" y="83115"/>
                    <a:pt x="970622" y="83343"/>
                  </a:cubicBezTo>
                  <a:cubicBezTo>
                    <a:pt x="972679" y="84944"/>
                    <a:pt x="974737" y="86772"/>
                    <a:pt x="976794" y="88601"/>
                  </a:cubicBezTo>
                  <a:cubicBezTo>
                    <a:pt x="977251" y="89058"/>
                    <a:pt x="977708" y="89287"/>
                    <a:pt x="978166" y="89744"/>
                  </a:cubicBezTo>
                  <a:cubicBezTo>
                    <a:pt x="980223" y="91573"/>
                    <a:pt x="982280" y="93402"/>
                    <a:pt x="984338" y="95459"/>
                  </a:cubicBezTo>
                  <a:cubicBezTo>
                    <a:pt x="984338" y="95459"/>
                    <a:pt x="984566" y="95688"/>
                    <a:pt x="984566" y="95688"/>
                  </a:cubicBezTo>
                  <a:cubicBezTo>
                    <a:pt x="986395" y="97517"/>
                    <a:pt x="988453" y="99345"/>
                    <a:pt x="990281" y="101174"/>
                  </a:cubicBezTo>
                  <a:cubicBezTo>
                    <a:pt x="990739" y="101631"/>
                    <a:pt x="991196" y="102089"/>
                    <a:pt x="991653" y="102774"/>
                  </a:cubicBezTo>
                  <a:cubicBezTo>
                    <a:pt x="993710" y="104832"/>
                    <a:pt x="995539" y="106889"/>
                    <a:pt x="997368" y="108947"/>
                  </a:cubicBezTo>
                  <a:cubicBezTo>
                    <a:pt x="1029372" y="147351"/>
                    <a:pt x="1052004" y="201072"/>
                    <a:pt x="1058862" y="250679"/>
                  </a:cubicBezTo>
                  <a:cubicBezTo>
                    <a:pt x="1071892" y="335946"/>
                    <a:pt x="1039430" y="418242"/>
                    <a:pt x="1021828" y="454361"/>
                  </a:cubicBezTo>
                  <a:close/>
                </a:path>
              </a:pathLst>
            </a:custGeom>
            <a:solidFill>
              <a:srgbClr val="000000"/>
            </a:solidFill>
            <a:ln w="2286" cap="flat">
              <a:noFill/>
              <a:prstDash val="solid"/>
              <a:miter/>
            </a:ln>
          </p:spPr>
          <p:txBody>
            <a:bodyPr rtlCol="0" anchor="ctr"/>
            <a:lstStyle/>
            <a:p>
              <a:endParaRPr lang="en-US"/>
            </a:p>
          </p:txBody>
        </p:sp>
        <p:sp>
          <p:nvSpPr>
            <p:cNvPr id="47" name="Freeform 968">
              <a:extLst>
                <a:ext uri="{FF2B5EF4-FFF2-40B4-BE49-F238E27FC236}">
                  <a16:creationId xmlns:a16="http://schemas.microsoft.com/office/drawing/2014/main" id="{E56C0041-3921-BC3A-6C92-79D0038E1B2E}"/>
                </a:ext>
              </a:extLst>
            </p:cNvPr>
            <p:cNvSpPr>
              <a:spLocks/>
            </p:cNvSpPr>
            <p:nvPr/>
          </p:nvSpPr>
          <p:spPr>
            <a:xfrm>
              <a:off x="8766633" y="5103037"/>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8" name="Freeform 969">
              <a:extLst>
                <a:ext uri="{FF2B5EF4-FFF2-40B4-BE49-F238E27FC236}">
                  <a16:creationId xmlns:a16="http://schemas.microsoft.com/office/drawing/2014/main" id="{BC4E6CDC-83BB-06B3-F330-CABF0D316C03}"/>
                </a:ext>
              </a:extLst>
            </p:cNvPr>
            <p:cNvSpPr>
              <a:spLocks/>
            </p:cNvSpPr>
            <p:nvPr/>
          </p:nvSpPr>
          <p:spPr>
            <a:xfrm>
              <a:off x="8762747" y="5107609"/>
              <a:ext cx="2286" cy="2286"/>
            </a:xfrm>
            <a:custGeom>
              <a:avLst/>
              <a:gdLst>
                <a:gd name="connsiteX0" fmla="*/ 0 w 2286"/>
                <a:gd name="connsiteY0" fmla="*/ 0 h 2286"/>
                <a:gd name="connsiteX1" fmla="*/ 0 w 2286"/>
                <a:gd name="connsiteY1" fmla="*/ 0 h 2286"/>
                <a:gd name="connsiteX2" fmla="*/ 0 w 2286"/>
                <a:gd name="connsiteY2" fmla="*/ 0 h 2286"/>
              </a:gdLst>
              <a:ahLst/>
              <a:cxnLst>
                <a:cxn ang="0">
                  <a:pos x="connsiteX0" y="connsiteY0"/>
                </a:cxn>
                <a:cxn ang="0">
                  <a:pos x="connsiteX1" y="connsiteY1"/>
                </a:cxn>
                <a:cxn ang="0">
                  <a:pos x="connsiteX2" y="connsiteY2"/>
                </a:cxn>
              </a:cxnLst>
              <a:rect l="l" t="t" r="r" b="b"/>
              <a:pathLst>
                <a:path w="2286" h="2286">
                  <a:moveTo>
                    <a:pt x="0" y="0"/>
                  </a:moveTo>
                  <a:cubicBezTo>
                    <a:pt x="0" y="0"/>
                    <a:pt x="0" y="0"/>
                    <a:pt x="0" y="0"/>
                  </a:cubicBezTo>
                  <a:cubicBezTo>
                    <a:pt x="0" y="0"/>
                    <a:pt x="0" y="0"/>
                    <a:pt x="0" y="0"/>
                  </a:cubicBezTo>
                  <a:close/>
                </a:path>
              </a:pathLst>
            </a:custGeom>
            <a:solidFill>
              <a:srgbClr val="000000"/>
            </a:solidFill>
            <a:ln w="2286" cap="flat">
              <a:noFill/>
              <a:prstDash val="solid"/>
              <a:miter/>
            </a:ln>
          </p:spPr>
          <p:txBody>
            <a:bodyPr rtlCol="0" anchor="ctr"/>
            <a:lstStyle/>
            <a:p>
              <a:endParaRPr lang="en-US"/>
            </a:p>
          </p:txBody>
        </p:sp>
        <p:sp>
          <p:nvSpPr>
            <p:cNvPr id="49" name="Freeform 970">
              <a:extLst>
                <a:ext uri="{FF2B5EF4-FFF2-40B4-BE49-F238E27FC236}">
                  <a16:creationId xmlns:a16="http://schemas.microsoft.com/office/drawing/2014/main" id="{88BF0003-2D1E-52FF-DDA2-039136BEE654}"/>
                </a:ext>
              </a:extLst>
            </p:cNvPr>
            <p:cNvSpPr>
              <a:spLocks/>
            </p:cNvSpPr>
            <p:nvPr/>
          </p:nvSpPr>
          <p:spPr>
            <a:xfrm>
              <a:off x="8862848" y="5255971"/>
              <a:ext cx="139014" cy="13180"/>
            </a:xfrm>
            <a:custGeom>
              <a:avLst/>
              <a:gdLst>
                <a:gd name="connsiteX0" fmla="*/ 120270 w 139014"/>
                <a:gd name="connsiteY0" fmla="*/ 1143 h 13180"/>
                <a:gd name="connsiteX1" fmla="*/ 48261 w 139014"/>
                <a:gd name="connsiteY1" fmla="*/ 0 h 13180"/>
                <a:gd name="connsiteX2" fmla="*/ 9170 w 139014"/>
                <a:gd name="connsiteY2" fmla="*/ 686 h 13180"/>
                <a:gd name="connsiteX3" fmla="*/ 26 w 139014"/>
                <a:gd name="connsiteY3" fmla="*/ 7544 h 13180"/>
                <a:gd name="connsiteX4" fmla="*/ 8256 w 139014"/>
                <a:gd name="connsiteY4" fmla="*/ 12802 h 13180"/>
                <a:gd name="connsiteX5" fmla="*/ 23572 w 139014"/>
                <a:gd name="connsiteY5" fmla="*/ 13030 h 13180"/>
                <a:gd name="connsiteX6" fmla="*/ 95581 w 139014"/>
                <a:gd name="connsiteY6" fmla="*/ 11659 h 13180"/>
                <a:gd name="connsiteX7" fmla="*/ 139015 w 139014"/>
                <a:gd name="connsiteY7" fmla="*/ 9830 h 13180"/>
                <a:gd name="connsiteX8" fmla="*/ 120270 w 139014"/>
                <a:gd name="connsiteY8" fmla="*/ 1143 h 1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14" h="13180">
                  <a:moveTo>
                    <a:pt x="120270" y="1143"/>
                  </a:moveTo>
                  <a:cubicBezTo>
                    <a:pt x="96267" y="915"/>
                    <a:pt x="72264" y="229"/>
                    <a:pt x="48261" y="0"/>
                  </a:cubicBezTo>
                  <a:cubicBezTo>
                    <a:pt x="35231" y="0"/>
                    <a:pt x="22200" y="0"/>
                    <a:pt x="9170" y="686"/>
                  </a:cubicBezTo>
                  <a:cubicBezTo>
                    <a:pt x="5284" y="915"/>
                    <a:pt x="-431" y="1372"/>
                    <a:pt x="26" y="7544"/>
                  </a:cubicBezTo>
                  <a:cubicBezTo>
                    <a:pt x="483" y="12116"/>
                    <a:pt x="4827" y="12573"/>
                    <a:pt x="8256" y="12802"/>
                  </a:cubicBezTo>
                  <a:cubicBezTo>
                    <a:pt x="13285" y="13259"/>
                    <a:pt x="18543" y="13259"/>
                    <a:pt x="23572" y="13030"/>
                  </a:cubicBezTo>
                  <a:cubicBezTo>
                    <a:pt x="47575" y="12573"/>
                    <a:pt x="71578" y="12345"/>
                    <a:pt x="95581" y="11659"/>
                  </a:cubicBezTo>
                  <a:cubicBezTo>
                    <a:pt x="109754" y="11202"/>
                    <a:pt x="123927" y="13945"/>
                    <a:pt x="139015" y="9830"/>
                  </a:cubicBezTo>
                  <a:cubicBezTo>
                    <a:pt x="134900" y="457"/>
                    <a:pt x="127356" y="1372"/>
                    <a:pt x="120270" y="1143"/>
                  </a:cubicBezTo>
                  <a:close/>
                </a:path>
              </a:pathLst>
            </a:custGeom>
            <a:solidFill>
              <a:srgbClr val="000000"/>
            </a:solidFill>
            <a:ln w="2286" cap="flat">
              <a:noFill/>
              <a:prstDash val="solid"/>
              <a:miter/>
            </a:ln>
          </p:spPr>
          <p:txBody>
            <a:bodyPr rtlCol="0" anchor="ctr"/>
            <a:lstStyle/>
            <a:p>
              <a:endParaRPr lang="en-US"/>
            </a:p>
          </p:txBody>
        </p:sp>
        <p:sp>
          <p:nvSpPr>
            <p:cNvPr id="50" name="Freeform 971">
              <a:extLst>
                <a:ext uri="{FF2B5EF4-FFF2-40B4-BE49-F238E27FC236}">
                  <a16:creationId xmlns:a16="http://schemas.microsoft.com/office/drawing/2014/main" id="{6B5EEC63-BA10-C2BF-30D8-430599155B38}"/>
                </a:ext>
              </a:extLst>
            </p:cNvPr>
            <p:cNvSpPr>
              <a:spLocks/>
            </p:cNvSpPr>
            <p:nvPr/>
          </p:nvSpPr>
          <p:spPr>
            <a:xfrm>
              <a:off x="8281222" y="4830303"/>
              <a:ext cx="57015" cy="109742"/>
            </a:xfrm>
            <a:custGeom>
              <a:avLst/>
              <a:gdLst>
                <a:gd name="connsiteX0" fmla="*/ 3980 w 57015"/>
                <a:gd name="connsiteY0" fmla="*/ 11902 h 109742"/>
                <a:gd name="connsiteX1" fmla="*/ 45128 w 57015"/>
                <a:gd name="connsiteY1" fmla="*/ 89854 h 109742"/>
                <a:gd name="connsiteX2" fmla="*/ 57015 w 57015"/>
                <a:gd name="connsiteY2" fmla="*/ 109742 h 109742"/>
                <a:gd name="connsiteX3" fmla="*/ 26154 w 57015"/>
                <a:gd name="connsiteY3" fmla="*/ 14416 h 109742"/>
                <a:gd name="connsiteX4" fmla="*/ 11295 w 57015"/>
                <a:gd name="connsiteY4" fmla="*/ 1615 h 109742"/>
                <a:gd name="connsiteX5" fmla="*/ 1237 w 57015"/>
                <a:gd name="connsiteY5" fmla="*/ 2529 h 109742"/>
                <a:gd name="connsiteX6" fmla="*/ 3980 w 57015"/>
                <a:gd name="connsiteY6" fmla="*/ 11902 h 10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015" h="109742">
                  <a:moveTo>
                    <a:pt x="3980" y="11902"/>
                  </a:moveTo>
                  <a:cubicBezTo>
                    <a:pt x="28212" y="32247"/>
                    <a:pt x="37584" y="60365"/>
                    <a:pt x="45128" y="89854"/>
                  </a:cubicBezTo>
                  <a:cubicBezTo>
                    <a:pt x="46500" y="95569"/>
                    <a:pt x="45357" y="103113"/>
                    <a:pt x="57015" y="109742"/>
                  </a:cubicBezTo>
                  <a:cubicBezTo>
                    <a:pt x="54729" y="72481"/>
                    <a:pt x="47871" y="40934"/>
                    <a:pt x="26154" y="14416"/>
                  </a:cubicBezTo>
                  <a:cubicBezTo>
                    <a:pt x="22039" y="9387"/>
                    <a:pt x="16553" y="5501"/>
                    <a:pt x="11295" y="1615"/>
                  </a:cubicBezTo>
                  <a:cubicBezTo>
                    <a:pt x="8323" y="-671"/>
                    <a:pt x="3980" y="-671"/>
                    <a:pt x="1237" y="2529"/>
                  </a:cubicBezTo>
                  <a:cubicBezTo>
                    <a:pt x="-1735" y="6415"/>
                    <a:pt x="1237" y="9616"/>
                    <a:pt x="3980" y="11902"/>
                  </a:cubicBezTo>
                  <a:close/>
                </a:path>
              </a:pathLst>
            </a:custGeom>
            <a:solidFill>
              <a:srgbClr val="000000"/>
            </a:solidFill>
            <a:ln w="2286" cap="flat">
              <a:noFill/>
              <a:prstDash val="solid"/>
              <a:miter/>
            </a:ln>
          </p:spPr>
          <p:txBody>
            <a:bodyPr rtlCol="0" anchor="ctr"/>
            <a:lstStyle/>
            <a:p>
              <a:endParaRPr lang="en-US"/>
            </a:p>
          </p:txBody>
        </p:sp>
        <p:sp>
          <p:nvSpPr>
            <p:cNvPr id="51" name="Freeform 972">
              <a:extLst>
                <a:ext uri="{FF2B5EF4-FFF2-40B4-BE49-F238E27FC236}">
                  <a16:creationId xmlns:a16="http://schemas.microsoft.com/office/drawing/2014/main" id="{E79CAD2B-FD3F-B775-82D5-6649727D31C1}"/>
                </a:ext>
              </a:extLst>
            </p:cNvPr>
            <p:cNvSpPr>
              <a:spLocks/>
            </p:cNvSpPr>
            <p:nvPr/>
          </p:nvSpPr>
          <p:spPr>
            <a:xfrm>
              <a:off x="7903196" y="5238826"/>
              <a:ext cx="123687" cy="14259"/>
            </a:xfrm>
            <a:custGeom>
              <a:avLst/>
              <a:gdLst>
                <a:gd name="connsiteX0" fmla="*/ 38191 w 123687"/>
                <a:gd name="connsiteY0" fmla="*/ 1372 h 14259"/>
                <a:gd name="connsiteX1" fmla="*/ 5501 w 123687"/>
                <a:gd name="connsiteY1" fmla="*/ 0 h 14259"/>
                <a:gd name="connsiteX2" fmla="*/ 14 w 123687"/>
                <a:gd name="connsiteY2" fmla="*/ 5487 h 14259"/>
                <a:gd name="connsiteX3" fmla="*/ 3672 w 123687"/>
                <a:gd name="connsiteY3" fmla="*/ 10287 h 14259"/>
                <a:gd name="connsiteX4" fmla="*/ 14188 w 123687"/>
                <a:gd name="connsiteY4" fmla="*/ 12573 h 14259"/>
                <a:gd name="connsiteX5" fmla="*/ 123687 w 123687"/>
                <a:gd name="connsiteY5" fmla="*/ 10059 h 14259"/>
                <a:gd name="connsiteX6" fmla="*/ 109971 w 123687"/>
                <a:gd name="connsiteY6" fmla="*/ 2286 h 14259"/>
                <a:gd name="connsiteX7" fmla="*/ 38191 w 123687"/>
                <a:gd name="connsiteY7" fmla="*/ 1372 h 1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687" h="14259">
                  <a:moveTo>
                    <a:pt x="38191" y="1372"/>
                  </a:moveTo>
                  <a:cubicBezTo>
                    <a:pt x="27218" y="1143"/>
                    <a:pt x="16474" y="229"/>
                    <a:pt x="5501" y="0"/>
                  </a:cubicBezTo>
                  <a:cubicBezTo>
                    <a:pt x="2300" y="0"/>
                    <a:pt x="-214" y="2286"/>
                    <a:pt x="14" y="5487"/>
                  </a:cubicBezTo>
                  <a:cubicBezTo>
                    <a:pt x="14" y="7087"/>
                    <a:pt x="2072" y="9601"/>
                    <a:pt x="3672" y="10287"/>
                  </a:cubicBezTo>
                  <a:cubicBezTo>
                    <a:pt x="6872" y="11659"/>
                    <a:pt x="10759" y="12116"/>
                    <a:pt x="14188" y="12573"/>
                  </a:cubicBezTo>
                  <a:cubicBezTo>
                    <a:pt x="50078" y="16002"/>
                    <a:pt x="85968" y="13716"/>
                    <a:pt x="123687" y="10059"/>
                  </a:cubicBezTo>
                  <a:cubicBezTo>
                    <a:pt x="118886" y="2286"/>
                    <a:pt x="114314" y="2972"/>
                    <a:pt x="109971" y="2286"/>
                  </a:cubicBezTo>
                  <a:cubicBezTo>
                    <a:pt x="86197" y="-2514"/>
                    <a:pt x="62194" y="1829"/>
                    <a:pt x="38191" y="1372"/>
                  </a:cubicBezTo>
                  <a:close/>
                </a:path>
              </a:pathLst>
            </a:custGeom>
            <a:solidFill>
              <a:srgbClr val="000000"/>
            </a:solidFill>
            <a:ln w="2286" cap="flat">
              <a:noFill/>
              <a:prstDash val="solid"/>
              <a:miter/>
            </a:ln>
          </p:spPr>
          <p:txBody>
            <a:bodyPr rtlCol="0" anchor="ctr"/>
            <a:lstStyle/>
            <a:p>
              <a:endParaRPr lang="en-US"/>
            </a:p>
          </p:txBody>
        </p:sp>
        <p:sp>
          <p:nvSpPr>
            <p:cNvPr id="52" name="Freeform 973">
              <a:extLst>
                <a:ext uri="{FF2B5EF4-FFF2-40B4-BE49-F238E27FC236}">
                  <a16:creationId xmlns:a16="http://schemas.microsoft.com/office/drawing/2014/main" id="{18255A45-BF4D-F775-CB40-4D98D79C57F5}"/>
                </a:ext>
              </a:extLst>
            </p:cNvPr>
            <p:cNvSpPr>
              <a:spLocks/>
            </p:cNvSpPr>
            <p:nvPr/>
          </p:nvSpPr>
          <p:spPr>
            <a:xfrm>
              <a:off x="8906628" y="5100760"/>
              <a:ext cx="20954" cy="97831"/>
            </a:xfrm>
            <a:custGeom>
              <a:avLst/>
              <a:gdLst>
                <a:gd name="connsiteX0" fmla="*/ 1280 w 20954"/>
                <a:gd name="connsiteY0" fmla="*/ 97832 h 97831"/>
                <a:gd name="connsiteX1" fmla="*/ 20254 w 20954"/>
                <a:gd name="connsiteY1" fmla="*/ 43196 h 97831"/>
                <a:gd name="connsiteX2" fmla="*/ 15682 w 20954"/>
                <a:gd name="connsiteY2" fmla="*/ 6620 h 97831"/>
                <a:gd name="connsiteX3" fmla="*/ 6081 w 20954"/>
                <a:gd name="connsiteY3" fmla="*/ 677 h 97831"/>
                <a:gd name="connsiteX4" fmla="*/ 3338 w 20954"/>
                <a:gd name="connsiteY4" fmla="*/ 11878 h 97831"/>
                <a:gd name="connsiteX5" fmla="*/ 4024 w 20954"/>
                <a:gd name="connsiteY5" fmla="*/ 70171 h 97831"/>
                <a:gd name="connsiteX6" fmla="*/ 1280 w 20954"/>
                <a:gd name="connsiteY6" fmla="*/ 97832 h 9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954" h="97831">
                  <a:moveTo>
                    <a:pt x="1280" y="97832"/>
                  </a:moveTo>
                  <a:cubicBezTo>
                    <a:pt x="11796" y="77715"/>
                    <a:pt x="17740" y="61027"/>
                    <a:pt x="20254" y="43196"/>
                  </a:cubicBezTo>
                  <a:cubicBezTo>
                    <a:pt x="22083" y="30623"/>
                    <a:pt x="20254" y="18279"/>
                    <a:pt x="15682" y="6620"/>
                  </a:cubicBezTo>
                  <a:cubicBezTo>
                    <a:pt x="13853" y="2277"/>
                    <a:pt x="11339" y="-1609"/>
                    <a:pt x="6081" y="677"/>
                  </a:cubicBezTo>
                  <a:cubicBezTo>
                    <a:pt x="823" y="2963"/>
                    <a:pt x="1509" y="7306"/>
                    <a:pt x="3338" y="11878"/>
                  </a:cubicBezTo>
                  <a:cubicBezTo>
                    <a:pt x="11339" y="31309"/>
                    <a:pt x="8367" y="50511"/>
                    <a:pt x="4024" y="70171"/>
                  </a:cubicBezTo>
                  <a:cubicBezTo>
                    <a:pt x="2195" y="77258"/>
                    <a:pt x="-2149" y="84573"/>
                    <a:pt x="1280" y="97832"/>
                  </a:cubicBezTo>
                  <a:close/>
                </a:path>
              </a:pathLst>
            </a:custGeom>
            <a:solidFill>
              <a:srgbClr val="000000"/>
            </a:solidFill>
            <a:ln w="2286" cap="flat">
              <a:noFill/>
              <a:prstDash val="solid"/>
              <a:miter/>
            </a:ln>
          </p:spPr>
          <p:txBody>
            <a:bodyPr rtlCol="0" anchor="ctr"/>
            <a:lstStyle/>
            <a:p>
              <a:endParaRPr lang="en-US"/>
            </a:p>
          </p:txBody>
        </p:sp>
        <p:sp>
          <p:nvSpPr>
            <p:cNvPr id="53" name="Freeform 974">
              <a:extLst>
                <a:ext uri="{FF2B5EF4-FFF2-40B4-BE49-F238E27FC236}">
                  <a16:creationId xmlns:a16="http://schemas.microsoft.com/office/drawing/2014/main" id="{4D4D2258-6555-BD29-243C-14BDA4FC9890}"/>
                </a:ext>
              </a:extLst>
            </p:cNvPr>
            <p:cNvSpPr>
              <a:spLocks/>
            </p:cNvSpPr>
            <p:nvPr/>
          </p:nvSpPr>
          <p:spPr>
            <a:xfrm>
              <a:off x="9083647" y="4498485"/>
              <a:ext cx="81435" cy="22385"/>
            </a:xfrm>
            <a:custGeom>
              <a:avLst/>
              <a:gdLst>
                <a:gd name="connsiteX0" fmla="*/ 67948 w 81435"/>
                <a:gd name="connsiteY0" fmla="*/ 591 h 22385"/>
                <a:gd name="connsiteX1" fmla="*/ 5997 w 81435"/>
                <a:gd name="connsiteY1" fmla="*/ 8592 h 22385"/>
                <a:gd name="connsiteX2" fmla="*/ 54 w 81435"/>
                <a:gd name="connsiteY2" fmla="*/ 13392 h 22385"/>
                <a:gd name="connsiteX3" fmla="*/ 4626 w 81435"/>
                <a:gd name="connsiteY3" fmla="*/ 20022 h 22385"/>
                <a:gd name="connsiteX4" fmla="*/ 45317 w 81435"/>
                <a:gd name="connsiteY4" fmla="*/ 17736 h 22385"/>
                <a:gd name="connsiteX5" fmla="*/ 81435 w 81435"/>
                <a:gd name="connsiteY5" fmla="*/ 4248 h 22385"/>
                <a:gd name="connsiteX6" fmla="*/ 67948 w 81435"/>
                <a:gd name="connsiteY6" fmla="*/ 591 h 2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435" h="22385">
                  <a:moveTo>
                    <a:pt x="67948" y="591"/>
                  </a:moveTo>
                  <a:cubicBezTo>
                    <a:pt x="47374" y="4248"/>
                    <a:pt x="27943" y="15221"/>
                    <a:pt x="5997" y="8592"/>
                  </a:cubicBezTo>
                  <a:cubicBezTo>
                    <a:pt x="3483" y="7906"/>
                    <a:pt x="511" y="9963"/>
                    <a:pt x="54" y="13392"/>
                  </a:cubicBezTo>
                  <a:cubicBezTo>
                    <a:pt x="-403" y="16821"/>
                    <a:pt x="2111" y="19336"/>
                    <a:pt x="4626" y="20022"/>
                  </a:cubicBezTo>
                  <a:cubicBezTo>
                    <a:pt x="18342" y="23679"/>
                    <a:pt x="32058" y="23222"/>
                    <a:pt x="45317" y="17736"/>
                  </a:cubicBezTo>
                  <a:cubicBezTo>
                    <a:pt x="56518" y="13164"/>
                    <a:pt x="67262" y="7220"/>
                    <a:pt x="81435" y="4248"/>
                  </a:cubicBezTo>
                  <a:cubicBezTo>
                    <a:pt x="75263" y="-1238"/>
                    <a:pt x="71606" y="-95"/>
                    <a:pt x="67948" y="591"/>
                  </a:cubicBezTo>
                  <a:close/>
                </a:path>
              </a:pathLst>
            </a:custGeom>
            <a:solidFill>
              <a:srgbClr val="000000"/>
            </a:solidFill>
            <a:ln w="2286" cap="flat">
              <a:noFill/>
              <a:prstDash val="solid"/>
              <a:miter/>
            </a:ln>
          </p:spPr>
          <p:txBody>
            <a:bodyPr rtlCol="0" anchor="ctr"/>
            <a:lstStyle/>
            <a:p>
              <a:endParaRPr lang="en-US"/>
            </a:p>
          </p:txBody>
        </p:sp>
        <p:sp>
          <p:nvSpPr>
            <p:cNvPr id="54" name="Freeform 975">
              <a:extLst>
                <a:ext uri="{FF2B5EF4-FFF2-40B4-BE49-F238E27FC236}">
                  <a16:creationId xmlns:a16="http://schemas.microsoft.com/office/drawing/2014/main" id="{25ABA170-D3D5-E907-54A7-CD76BC63BF30}"/>
                </a:ext>
              </a:extLst>
            </p:cNvPr>
            <p:cNvSpPr>
              <a:spLocks/>
            </p:cNvSpPr>
            <p:nvPr/>
          </p:nvSpPr>
          <p:spPr>
            <a:xfrm>
              <a:off x="8423047" y="4348286"/>
              <a:ext cx="74178" cy="51239"/>
            </a:xfrm>
            <a:custGeom>
              <a:avLst/>
              <a:gdLst>
                <a:gd name="connsiteX0" fmla="*/ 24231 w 74178"/>
                <a:gd name="connsiteY0" fmla="*/ 8144 h 51239"/>
                <a:gd name="connsiteX1" fmla="*/ 0 w 74178"/>
                <a:gd name="connsiteY1" fmla="*/ 600 h 51239"/>
                <a:gd name="connsiteX2" fmla="*/ 49377 w 74178"/>
                <a:gd name="connsiteY2" fmla="*/ 40148 h 51239"/>
                <a:gd name="connsiteX3" fmla="*/ 65837 w 74178"/>
                <a:gd name="connsiteY3" fmla="*/ 50664 h 51239"/>
                <a:gd name="connsiteX4" fmla="*/ 73380 w 74178"/>
                <a:gd name="connsiteY4" fmla="*/ 47920 h 51239"/>
                <a:gd name="connsiteX5" fmla="*/ 70637 w 74178"/>
                <a:gd name="connsiteY5" fmla="*/ 40834 h 51239"/>
                <a:gd name="connsiteX6" fmla="*/ 24231 w 74178"/>
                <a:gd name="connsiteY6" fmla="*/ 8144 h 51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178" h="51239">
                  <a:moveTo>
                    <a:pt x="24231" y="8144"/>
                  </a:moveTo>
                  <a:cubicBezTo>
                    <a:pt x="17602" y="4029"/>
                    <a:pt x="11430" y="-1914"/>
                    <a:pt x="0" y="600"/>
                  </a:cubicBezTo>
                  <a:cubicBezTo>
                    <a:pt x="17831" y="14088"/>
                    <a:pt x="34747" y="25518"/>
                    <a:pt x="49377" y="40148"/>
                  </a:cubicBezTo>
                  <a:cubicBezTo>
                    <a:pt x="53949" y="44720"/>
                    <a:pt x="60122" y="47692"/>
                    <a:pt x="65837" y="50664"/>
                  </a:cubicBezTo>
                  <a:cubicBezTo>
                    <a:pt x="68351" y="52035"/>
                    <a:pt x="71780" y="50892"/>
                    <a:pt x="73380" y="47920"/>
                  </a:cubicBezTo>
                  <a:cubicBezTo>
                    <a:pt x="75438" y="44720"/>
                    <a:pt x="73152" y="41977"/>
                    <a:pt x="70637" y="40834"/>
                  </a:cubicBezTo>
                  <a:cubicBezTo>
                    <a:pt x="52806" y="33519"/>
                    <a:pt x="40233" y="18431"/>
                    <a:pt x="24231" y="8144"/>
                  </a:cubicBezTo>
                  <a:close/>
                </a:path>
              </a:pathLst>
            </a:custGeom>
            <a:solidFill>
              <a:srgbClr val="000000"/>
            </a:solidFill>
            <a:ln w="2286" cap="flat">
              <a:noFill/>
              <a:prstDash val="solid"/>
              <a:miter/>
            </a:ln>
          </p:spPr>
          <p:txBody>
            <a:bodyPr rtlCol="0" anchor="ctr"/>
            <a:lstStyle/>
            <a:p>
              <a:endParaRPr lang="en-US"/>
            </a:p>
          </p:txBody>
        </p:sp>
        <p:sp>
          <p:nvSpPr>
            <p:cNvPr id="55" name="Freeform 976">
              <a:extLst>
                <a:ext uri="{FF2B5EF4-FFF2-40B4-BE49-F238E27FC236}">
                  <a16:creationId xmlns:a16="http://schemas.microsoft.com/office/drawing/2014/main" id="{1EBC0499-B68F-8206-834F-249281728558}"/>
                </a:ext>
              </a:extLst>
            </p:cNvPr>
            <p:cNvSpPr>
              <a:spLocks/>
            </p:cNvSpPr>
            <p:nvPr/>
          </p:nvSpPr>
          <p:spPr>
            <a:xfrm>
              <a:off x="8303032" y="4584748"/>
              <a:ext cx="91668" cy="16741"/>
            </a:xfrm>
            <a:custGeom>
              <a:avLst/>
              <a:gdLst>
                <a:gd name="connsiteX0" fmla="*/ 0 w 91668"/>
                <a:gd name="connsiteY0" fmla="*/ 2797 h 16741"/>
                <a:gd name="connsiteX1" fmla="*/ 91668 w 91668"/>
                <a:gd name="connsiteY1" fmla="*/ 16741 h 16741"/>
                <a:gd name="connsiteX2" fmla="*/ 0 w 91668"/>
                <a:gd name="connsiteY2" fmla="*/ 2797 h 16741"/>
              </a:gdLst>
              <a:ahLst/>
              <a:cxnLst>
                <a:cxn ang="0">
                  <a:pos x="connsiteX0" y="connsiteY0"/>
                </a:cxn>
                <a:cxn ang="0">
                  <a:pos x="connsiteX1" y="connsiteY1"/>
                </a:cxn>
                <a:cxn ang="0">
                  <a:pos x="connsiteX2" y="connsiteY2"/>
                </a:cxn>
              </a:cxnLst>
              <a:rect l="l" t="t" r="r" b="b"/>
              <a:pathLst>
                <a:path w="91668" h="16741">
                  <a:moveTo>
                    <a:pt x="0" y="2797"/>
                  </a:moveTo>
                  <a:cubicBezTo>
                    <a:pt x="30632" y="7369"/>
                    <a:pt x="58979" y="11712"/>
                    <a:pt x="91668" y="16741"/>
                  </a:cubicBezTo>
                  <a:cubicBezTo>
                    <a:pt x="76124" y="2111"/>
                    <a:pt x="31089" y="-4061"/>
                    <a:pt x="0" y="2797"/>
                  </a:cubicBezTo>
                  <a:close/>
                </a:path>
              </a:pathLst>
            </a:custGeom>
            <a:solidFill>
              <a:srgbClr val="000000"/>
            </a:solidFill>
            <a:ln w="2286" cap="flat">
              <a:noFill/>
              <a:prstDash val="solid"/>
              <a:miter/>
            </a:ln>
          </p:spPr>
          <p:txBody>
            <a:bodyPr rtlCol="0" anchor="ctr"/>
            <a:lstStyle/>
            <a:p>
              <a:endParaRPr lang="en-US"/>
            </a:p>
          </p:txBody>
        </p:sp>
        <p:sp>
          <p:nvSpPr>
            <p:cNvPr id="56" name="Freeform 977">
              <a:extLst>
                <a:ext uri="{FF2B5EF4-FFF2-40B4-BE49-F238E27FC236}">
                  <a16:creationId xmlns:a16="http://schemas.microsoft.com/office/drawing/2014/main" id="{5E2D4B3A-5422-C01B-6B48-B40F57ECC27C}"/>
                </a:ext>
              </a:extLst>
            </p:cNvPr>
            <p:cNvSpPr>
              <a:spLocks/>
            </p:cNvSpPr>
            <p:nvPr/>
          </p:nvSpPr>
          <p:spPr>
            <a:xfrm>
              <a:off x="8374584" y="4825288"/>
              <a:ext cx="70180" cy="34518"/>
            </a:xfrm>
            <a:custGeom>
              <a:avLst/>
              <a:gdLst>
                <a:gd name="connsiteX0" fmla="*/ 70180 w 70180"/>
                <a:gd name="connsiteY0" fmla="*/ 0 h 34518"/>
                <a:gd name="connsiteX1" fmla="*/ 0 w 70180"/>
                <a:gd name="connsiteY1" fmla="*/ 34518 h 34518"/>
                <a:gd name="connsiteX2" fmla="*/ 70180 w 70180"/>
                <a:gd name="connsiteY2" fmla="*/ 0 h 34518"/>
              </a:gdLst>
              <a:ahLst/>
              <a:cxnLst>
                <a:cxn ang="0">
                  <a:pos x="connsiteX0" y="connsiteY0"/>
                </a:cxn>
                <a:cxn ang="0">
                  <a:pos x="connsiteX1" y="connsiteY1"/>
                </a:cxn>
                <a:cxn ang="0">
                  <a:pos x="connsiteX2" y="connsiteY2"/>
                </a:cxn>
              </a:cxnLst>
              <a:rect l="l" t="t" r="r" b="b"/>
              <a:pathLst>
                <a:path w="70180" h="34518">
                  <a:moveTo>
                    <a:pt x="70180" y="0"/>
                  </a:moveTo>
                  <a:cubicBezTo>
                    <a:pt x="51435" y="2057"/>
                    <a:pt x="5486" y="25374"/>
                    <a:pt x="0" y="34518"/>
                  </a:cubicBezTo>
                  <a:cubicBezTo>
                    <a:pt x="23774" y="23317"/>
                    <a:pt x="52806" y="23774"/>
                    <a:pt x="70180" y="0"/>
                  </a:cubicBezTo>
                  <a:close/>
                </a:path>
              </a:pathLst>
            </a:custGeom>
            <a:solidFill>
              <a:srgbClr val="000000"/>
            </a:solidFill>
            <a:ln w="2286" cap="flat">
              <a:noFill/>
              <a:prstDash val="solid"/>
              <a:miter/>
            </a:ln>
          </p:spPr>
          <p:txBody>
            <a:bodyPr rtlCol="0" anchor="ctr"/>
            <a:lstStyle/>
            <a:p>
              <a:endParaRPr lang="en-US"/>
            </a:p>
          </p:txBody>
        </p:sp>
        <p:sp>
          <p:nvSpPr>
            <p:cNvPr id="57" name="Freeform 978">
              <a:extLst>
                <a:ext uri="{FF2B5EF4-FFF2-40B4-BE49-F238E27FC236}">
                  <a16:creationId xmlns:a16="http://schemas.microsoft.com/office/drawing/2014/main" id="{8D94D1FC-17CA-4E34-530A-1886AE300268}"/>
                </a:ext>
              </a:extLst>
            </p:cNvPr>
            <p:cNvSpPr>
              <a:spLocks/>
            </p:cNvSpPr>
            <p:nvPr/>
          </p:nvSpPr>
          <p:spPr>
            <a:xfrm>
              <a:off x="8946054" y="4295622"/>
              <a:ext cx="45750" cy="51426"/>
            </a:xfrm>
            <a:custGeom>
              <a:avLst/>
              <a:gdLst>
                <a:gd name="connsiteX0" fmla="*/ 10545 w 45750"/>
                <a:gd name="connsiteY0" fmla="*/ 47549 h 51426"/>
                <a:gd name="connsiteX1" fmla="*/ 33177 w 45750"/>
                <a:gd name="connsiteY1" fmla="*/ 18517 h 51426"/>
                <a:gd name="connsiteX2" fmla="*/ 45750 w 45750"/>
                <a:gd name="connsiteY2" fmla="*/ 0 h 51426"/>
                <a:gd name="connsiteX3" fmla="*/ 1401 w 45750"/>
                <a:gd name="connsiteY3" fmla="*/ 42062 h 51426"/>
                <a:gd name="connsiteX4" fmla="*/ 1858 w 45750"/>
                <a:gd name="connsiteY4" fmla="*/ 49835 h 51426"/>
                <a:gd name="connsiteX5" fmla="*/ 10545 w 45750"/>
                <a:gd name="connsiteY5" fmla="*/ 47549 h 51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750" h="51426">
                  <a:moveTo>
                    <a:pt x="10545" y="47549"/>
                  </a:moveTo>
                  <a:cubicBezTo>
                    <a:pt x="17403" y="37262"/>
                    <a:pt x="24947" y="27661"/>
                    <a:pt x="33177" y="18517"/>
                  </a:cubicBezTo>
                  <a:cubicBezTo>
                    <a:pt x="37291" y="13716"/>
                    <a:pt x="45064" y="10973"/>
                    <a:pt x="45750" y="0"/>
                  </a:cubicBezTo>
                  <a:cubicBezTo>
                    <a:pt x="24947" y="10287"/>
                    <a:pt x="12603" y="25603"/>
                    <a:pt x="1401" y="42062"/>
                  </a:cubicBezTo>
                  <a:cubicBezTo>
                    <a:pt x="-199" y="44577"/>
                    <a:pt x="-885" y="47549"/>
                    <a:pt x="1858" y="49835"/>
                  </a:cubicBezTo>
                  <a:cubicBezTo>
                    <a:pt x="5287" y="53264"/>
                    <a:pt x="8488" y="50521"/>
                    <a:pt x="10545" y="47549"/>
                  </a:cubicBezTo>
                  <a:close/>
                </a:path>
              </a:pathLst>
            </a:custGeom>
            <a:solidFill>
              <a:srgbClr val="000000"/>
            </a:solidFill>
            <a:ln w="2286" cap="flat">
              <a:noFill/>
              <a:prstDash val="solid"/>
              <a:miter/>
            </a:ln>
          </p:spPr>
          <p:txBody>
            <a:bodyPr rtlCol="0" anchor="ctr"/>
            <a:lstStyle/>
            <a:p>
              <a:endParaRPr lang="en-US"/>
            </a:p>
          </p:txBody>
        </p:sp>
        <p:sp>
          <p:nvSpPr>
            <p:cNvPr id="58" name="Freeform 979">
              <a:extLst>
                <a:ext uri="{FF2B5EF4-FFF2-40B4-BE49-F238E27FC236}">
                  <a16:creationId xmlns:a16="http://schemas.microsoft.com/office/drawing/2014/main" id="{A3553612-EAAA-4936-DEE4-3D27456C567C}"/>
                </a:ext>
              </a:extLst>
            </p:cNvPr>
            <p:cNvSpPr>
              <a:spLocks/>
            </p:cNvSpPr>
            <p:nvPr/>
          </p:nvSpPr>
          <p:spPr>
            <a:xfrm>
              <a:off x="9098517" y="4694046"/>
              <a:ext cx="61765" cy="24232"/>
            </a:xfrm>
            <a:custGeom>
              <a:avLst/>
              <a:gdLst>
                <a:gd name="connsiteX0" fmla="*/ 8273 w 61765"/>
                <a:gd name="connsiteY0" fmla="*/ 254 h 24232"/>
                <a:gd name="connsiteX1" fmla="*/ 44 w 61765"/>
                <a:gd name="connsiteY1" fmla="*/ 4369 h 24232"/>
                <a:gd name="connsiteX2" fmla="*/ 6673 w 61765"/>
                <a:gd name="connsiteY2" fmla="*/ 11455 h 24232"/>
                <a:gd name="connsiteX3" fmla="*/ 40049 w 61765"/>
                <a:gd name="connsiteY3" fmla="*/ 21514 h 24232"/>
                <a:gd name="connsiteX4" fmla="*/ 61766 w 61765"/>
                <a:gd name="connsiteY4" fmla="*/ 21285 h 24232"/>
                <a:gd name="connsiteX5" fmla="*/ 33419 w 61765"/>
                <a:gd name="connsiteY5" fmla="*/ 7569 h 24232"/>
                <a:gd name="connsiteX6" fmla="*/ 8273 w 61765"/>
                <a:gd name="connsiteY6" fmla="*/ 254 h 24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65" h="24232">
                  <a:moveTo>
                    <a:pt x="8273" y="254"/>
                  </a:moveTo>
                  <a:cubicBezTo>
                    <a:pt x="4616" y="25"/>
                    <a:pt x="730" y="-1118"/>
                    <a:pt x="44" y="4369"/>
                  </a:cubicBezTo>
                  <a:cubicBezTo>
                    <a:pt x="-413" y="8941"/>
                    <a:pt x="2787" y="10998"/>
                    <a:pt x="6673" y="11455"/>
                  </a:cubicBezTo>
                  <a:cubicBezTo>
                    <a:pt x="18560" y="12827"/>
                    <a:pt x="29076" y="17399"/>
                    <a:pt x="40049" y="21514"/>
                  </a:cubicBezTo>
                  <a:cubicBezTo>
                    <a:pt x="45535" y="23571"/>
                    <a:pt x="52165" y="26543"/>
                    <a:pt x="61766" y="21285"/>
                  </a:cubicBezTo>
                  <a:cubicBezTo>
                    <a:pt x="50564" y="15799"/>
                    <a:pt x="41878" y="11913"/>
                    <a:pt x="33419" y="7569"/>
                  </a:cubicBezTo>
                  <a:cubicBezTo>
                    <a:pt x="25418" y="3683"/>
                    <a:pt x="17189" y="711"/>
                    <a:pt x="8273" y="254"/>
                  </a:cubicBezTo>
                  <a:close/>
                </a:path>
              </a:pathLst>
            </a:custGeom>
            <a:solidFill>
              <a:srgbClr val="000000"/>
            </a:solidFill>
            <a:ln w="2286" cap="flat">
              <a:noFill/>
              <a:prstDash val="solid"/>
              <a:miter/>
            </a:ln>
          </p:spPr>
          <p:txBody>
            <a:bodyPr rtlCol="0" anchor="ctr"/>
            <a:lstStyle/>
            <a:p>
              <a:endParaRPr lang="en-US"/>
            </a:p>
          </p:txBody>
        </p:sp>
        <p:sp>
          <p:nvSpPr>
            <p:cNvPr id="59" name="Freeform 980">
              <a:extLst>
                <a:ext uri="{FF2B5EF4-FFF2-40B4-BE49-F238E27FC236}">
                  <a16:creationId xmlns:a16="http://schemas.microsoft.com/office/drawing/2014/main" id="{0AE78FDF-801C-CA6B-1C06-C1F3F056BC1C}"/>
                </a:ext>
              </a:extLst>
            </p:cNvPr>
            <p:cNvSpPr>
              <a:spLocks/>
            </p:cNvSpPr>
            <p:nvPr/>
          </p:nvSpPr>
          <p:spPr>
            <a:xfrm>
              <a:off x="8705399" y="4237101"/>
              <a:ext cx="13897" cy="70016"/>
            </a:xfrm>
            <a:custGeom>
              <a:avLst/>
              <a:gdLst>
                <a:gd name="connsiteX0" fmla="*/ 2256 w 13897"/>
                <a:gd name="connsiteY0" fmla="*/ 64465 h 70016"/>
                <a:gd name="connsiteX1" fmla="*/ 10028 w 13897"/>
                <a:gd name="connsiteY1" fmla="*/ 69723 h 70016"/>
                <a:gd name="connsiteX2" fmla="*/ 13686 w 13897"/>
                <a:gd name="connsiteY2" fmla="*/ 62865 h 70016"/>
                <a:gd name="connsiteX3" fmla="*/ 3170 w 13897"/>
                <a:gd name="connsiteY3" fmla="*/ 0 h 70016"/>
                <a:gd name="connsiteX4" fmla="*/ 2256 w 13897"/>
                <a:gd name="connsiteY4" fmla="*/ 64465 h 70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97" h="70016">
                  <a:moveTo>
                    <a:pt x="2256" y="64465"/>
                  </a:moveTo>
                  <a:cubicBezTo>
                    <a:pt x="2941" y="68580"/>
                    <a:pt x="5685" y="70866"/>
                    <a:pt x="10028" y="69723"/>
                  </a:cubicBezTo>
                  <a:cubicBezTo>
                    <a:pt x="13457" y="68809"/>
                    <a:pt x="14371" y="65608"/>
                    <a:pt x="13686" y="62865"/>
                  </a:cubicBezTo>
                  <a:cubicBezTo>
                    <a:pt x="9114" y="43663"/>
                    <a:pt x="11628" y="23546"/>
                    <a:pt x="3170" y="0"/>
                  </a:cubicBezTo>
                  <a:cubicBezTo>
                    <a:pt x="-259" y="24232"/>
                    <a:pt x="-1402" y="44348"/>
                    <a:pt x="2256" y="64465"/>
                  </a:cubicBezTo>
                  <a:close/>
                </a:path>
              </a:pathLst>
            </a:custGeom>
            <a:solidFill>
              <a:srgbClr val="000000"/>
            </a:solidFill>
            <a:ln w="2286" cap="flat">
              <a:noFill/>
              <a:prstDash val="solid"/>
              <a:miter/>
            </a:ln>
          </p:spPr>
          <p:txBody>
            <a:bodyPr rtlCol="0" anchor="ctr"/>
            <a:lstStyle/>
            <a:p>
              <a:endParaRPr lang="en-US"/>
            </a:p>
          </p:txBody>
        </p:sp>
        <p:sp>
          <p:nvSpPr>
            <p:cNvPr id="60" name="Freeform 981">
              <a:extLst>
                <a:ext uri="{FF2B5EF4-FFF2-40B4-BE49-F238E27FC236}">
                  <a16:creationId xmlns:a16="http://schemas.microsoft.com/office/drawing/2014/main" id="{7FFAC4BB-2839-6B9B-A38B-DE77C898EE56}"/>
                </a:ext>
              </a:extLst>
            </p:cNvPr>
            <p:cNvSpPr>
              <a:spLocks/>
            </p:cNvSpPr>
            <p:nvPr/>
          </p:nvSpPr>
          <p:spPr>
            <a:xfrm>
              <a:off x="9009414" y="4882112"/>
              <a:ext cx="39415" cy="37588"/>
            </a:xfrm>
            <a:custGeom>
              <a:avLst/>
              <a:gdLst>
                <a:gd name="connsiteX0" fmla="*/ 9594 w 39415"/>
                <a:gd name="connsiteY0" fmla="*/ 2155 h 37588"/>
                <a:gd name="connsiteX1" fmla="*/ 1822 w 39415"/>
                <a:gd name="connsiteY1" fmla="*/ 1240 h 37588"/>
                <a:gd name="connsiteX2" fmla="*/ 3193 w 39415"/>
                <a:gd name="connsiteY2" fmla="*/ 10613 h 37588"/>
                <a:gd name="connsiteX3" fmla="*/ 35426 w 39415"/>
                <a:gd name="connsiteY3" fmla="*/ 37588 h 37588"/>
                <a:gd name="connsiteX4" fmla="*/ 38855 w 39415"/>
                <a:gd name="connsiteY4" fmla="*/ 30730 h 37588"/>
                <a:gd name="connsiteX5" fmla="*/ 9594 w 39415"/>
                <a:gd name="connsiteY5" fmla="*/ 2155 h 37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415" h="37588">
                  <a:moveTo>
                    <a:pt x="9594" y="2155"/>
                  </a:moveTo>
                  <a:cubicBezTo>
                    <a:pt x="7308" y="554"/>
                    <a:pt x="4336" y="-1274"/>
                    <a:pt x="1822" y="1240"/>
                  </a:cubicBezTo>
                  <a:cubicBezTo>
                    <a:pt x="-1379" y="4669"/>
                    <a:pt x="-7" y="8784"/>
                    <a:pt x="3193" y="10613"/>
                  </a:cubicBezTo>
                  <a:cubicBezTo>
                    <a:pt x="14852" y="17928"/>
                    <a:pt x="24453" y="27986"/>
                    <a:pt x="35426" y="37588"/>
                  </a:cubicBezTo>
                  <a:cubicBezTo>
                    <a:pt x="39083" y="34844"/>
                    <a:pt x="40226" y="32558"/>
                    <a:pt x="38855" y="30730"/>
                  </a:cubicBezTo>
                  <a:cubicBezTo>
                    <a:pt x="31311" y="19071"/>
                    <a:pt x="21253" y="9698"/>
                    <a:pt x="9594" y="2155"/>
                  </a:cubicBezTo>
                  <a:close/>
                </a:path>
              </a:pathLst>
            </a:custGeom>
            <a:solidFill>
              <a:srgbClr val="000000"/>
            </a:solidFill>
            <a:ln w="2286" cap="flat">
              <a:noFill/>
              <a:prstDash val="solid"/>
              <a:miter/>
            </a:ln>
          </p:spPr>
          <p:txBody>
            <a:bodyPr rtlCol="0" anchor="ctr"/>
            <a:lstStyle/>
            <a:p>
              <a:endParaRPr lang="en-US"/>
            </a:p>
          </p:txBody>
        </p:sp>
        <p:sp>
          <p:nvSpPr>
            <p:cNvPr id="61" name="Freeform 982">
              <a:extLst>
                <a:ext uri="{FF2B5EF4-FFF2-40B4-BE49-F238E27FC236}">
                  <a16:creationId xmlns:a16="http://schemas.microsoft.com/office/drawing/2014/main" id="{D653A448-8605-4BB0-A1E4-8F08553ABC86}"/>
                </a:ext>
              </a:extLst>
            </p:cNvPr>
            <p:cNvSpPr>
              <a:spLocks/>
            </p:cNvSpPr>
            <p:nvPr/>
          </p:nvSpPr>
          <p:spPr>
            <a:xfrm>
              <a:off x="8626785" y="4797491"/>
              <a:ext cx="238837" cy="310575"/>
            </a:xfrm>
            <a:custGeom>
              <a:avLst/>
              <a:gdLst>
                <a:gd name="connsiteX0" fmla="*/ 154936 w 238837"/>
                <a:gd name="connsiteY0" fmla="*/ 298688 h 310575"/>
                <a:gd name="connsiteX1" fmla="*/ 165223 w 238837"/>
                <a:gd name="connsiteY1" fmla="*/ 202676 h 310575"/>
                <a:gd name="connsiteX2" fmla="*/ 167280 w 238837"/>
                <a:gd name="connsiteY2" fmla="*/ 187360 h 310575"/>
                <a:gd name="connsiteX3" fmla="*/ 175967 w 238837"/>
                <a:gd name="connsiteY3" fmla="*/ 126552 h 310575"/>
                <a:gd name="connsiteX4" fmla="*/ 206828 w 238837"/>
                <a:gd name="connsiteY4" fmla="*/ 68488 h 310575"/>
                <a:gd name="connsiteX5" fmla="*/ 229231 w 238837"/>
                <a:gd name="connsiteY5" fmla="*/ 47457 h 310575"/>
                <a:gd name="connsiteX6" fmla="*/ 236089 w 238837"/>
                <a:gd name="connsiteY6" fmla="*/ 15453 h 310575"/>
                <a:gd name="connsiteX7" fmla="*/ 201799 w 238837"/>
                <a:gd name="connsiteY7" fmla="*/ 594 h 310575"/>
                <a:gd name="connsiteX8" fmla="*/ 138705 w 238837"/>
                <a:gd name="connsiteY8" fmla="*/ 30083 h 310575"/>
                <a:gd name="connsiteX9" fmla="*/ 97100 w 238837"/>
                <a:gd name="connsiteY9" fmla="*/ 25511 h 310575"/>
                <a:gd name="connsiteX10" fmla="*/ 27149 w 238837"/>
                <a:gd name="connsiteY10" fmla="*/ 594 h 310575"/>
                <a:gd name="connsiteX11" fmla="*/ 1774 w 238837"/>
                <a:gd name="connsiteY11" fmla="*/ 30769 h 310575"/>
                <a:gd name="connsiteX12" fmla="*/ 33321 w 238837"/>
                <a:gd name="connsiteY12" fmla="*/ 89748 h 310575"/>
                <a:gd name="connsiteX13" fmla="*/ 43608 w 238837"/>
                <a:gd name="connsiteY13" fmla="*/ 213420 h 310575"/>
                <a:gd name="connsiteX14" fmla="*/ 43836 w 238837"/>
                <a:gd name="connsiteY14" fmla="*/ 217078 h 310575"/>
                <a:gd name="connsiteX15" fmla="*/ 44294 w 238837"/>
                <a:gd name="connsiteY15" fmla="*/ 224622 h 310575"/>
                <a:gd name="connsiteX16" fmla="*/ 44751 w 238837"/>
                <a:gd name="connsiteY16" fmla="*/ 229651 h 310575"/>
                <a:gd name="connsiteX17" fmla="*/ 45208 w 238837"/>
                <a:gd name="connsiteY17" fmla="*/ 236280 h 310575"/>
                <a:gd name="connsiteX18" fmla="*/ 45665 w 238837"/>
                <a:gd name="connsiteY18" fmla="*/ 242224 h 310575"/>
                <a:gd name="connsiteX19" fmla="*/ 46122 w 238837"/>
                <a:gd name="connsiteY19" fmla="*/ 248396 h 310575"/>
                <a:gd name="connsiteX20" fmla="*/ 46580 w 238837"/>
                <a:gd name="connsiteY20" fmla="*/ 254797 h 310575"/>
                <a:gd name="connsiteX21" fmla="*/ 47037 w 238837"/>
                <a:gd name="connsiteY21" fmla="*/ 260512 h 310575"/>
                <a:gd name="connsiteX22" fmla="*/ 47494 w 238837"/>
                <a:gd name="connsiteY22" fmla="*/ 267599 h 310575"/>
                <a:gd name="connsiteX23" fmla="*/ 47723 w 238837"/>
                <a:gd name="connsiteY23" fmla="*/ 272856 h 310575"/>
                <a:gd name="connsiteX24" fmla="*/ 48180 w 238837"/>
                <a:gd name="connsiteY24" fmla="*/ 280857 h 310575"/>
                <a:gd name="connsiteX25" fmla="*/ 48408 w 238837"/>
                <a:gd name="connsiteY25" fmla="*/ 285201 h 310575"/>
                <a:gd name="connsiteX26" fmla="*/ 48866 w 238837"/>
                <a:gd name="connsiteY26" fmla="*/ 297545 h 310575"/>
                <a:gd name="connsiteX27" fmla="*/ 47265 w 238837"/>
                <a:gd name="connsiteY27" fmla="*/ 303717 h 310575"/>
                <a:gd name="connsiteX28" fmla="*/ 47037 w 238837"/>
                <a:gd name="connsiteY28" fmla="*/ 304860 h 310575"/>
                <a:gd name="connsiteX29" fmla="*/ 72411 w 238837"/>
                <a:gd name="connsiteY29" fmla="*/ 308061 h 310575"/>
                <a:gd name="connsiteX30" fmla="*/ 71268 w 238837"/>
                <a:gd name="connsiteY30" fmla="*/ 306461 h 310575"/>
                <a:gd name="connsiteX31" fmla="*/ 62810 w 238837"/>
                <a:gd name="connsiteY31" fmla="*/ 285658 h 310575"/>
                <a:gd name="connsiteX32" fmla="*/ 59838 w 238837"/>
                <a:gd name="connsiteY32" fmla="*/ 248853 h 310575"/>
                <a:gd name="connsiteX33" fmla="*/ 58924 w 238837"/>
                <a:gd name="connsiteY33" fmla="*/ 238338 h 310575"/>
                <a:gd name="connsiteX34" fmla="*/ 56409 w 238837"/>
                <a:gd name="connsiteY34" fmla="*/ 206562 h 310575"/>
                <a:gd name="connsiteX35" fmla="*/ 56409 w 238837"/>
                <a:gd name="connsiteY35" fmla="*/ 206334 h 310575"/>
                <a:gd name="connsiteX36" fmla="*/ 53438 w 238837"/>
                <a:gd name="connsiteY36" fmla="*/ 167472 h 310575"/>
                <a:gd name="connsiteX37" fmla="*/ 46808 w 238837"/>
                <a:gd name="connsiteY37" fmla="*/ 79918 h 310575"/>
                <a:gd name="connsiteX38" fmla="*/ 39036 w 238837"/>
                <a:gd name="connsiteY38" fmla="*/ 62544 h 310575"/>
                <a:gd name="connsiteX39" fmla="*/ 18005 w 238837"/>
                <a:gd name="connsiteY39" fmla="*/ 29626 h 310575"/>
                <a:gd name="connsiteX40" fmla="*/ 31949 w 238837"/>
                <a:gd name="connsiteY40" fmla="*/ 12710 h 310575"/>
                <a:gd name="connsiteX41" fmla="*/ 77441 w 238837"/>
                <a:gd name="connsiteY41" fmla="*/ 28712 h 310575"/>
                <a:gd name="connsiteX42" fmla="*/ 84984 w 238837"/>
                <a:gd name="connsiteY42" fmla="*/ 33284 h 310575"/>
                <a:gd name="connsiteX43" fmla="*/ 178253 w 238837"/>
                <a:gd name="connsiteY43" fmla="*/ 27797 h 310575"/>
                <a:gd name="connsiteX44" fmla="*/ 200885 w 238837"/>
                <a:gd name="connsiteY44" fmla="*/ 14767 h 310575"/>
                <a:gd name="connsiteX45" fmla="*/ 224430 w 238837"/>
                <a:gd name="connsiteY45" fmla="*/ 21854 h 310575"/>
                <a:gd name="connsiteX46" fmla="*/ 218258 w 238837"/>
                <a:gd name="connsiteY46" fmla="*/ 40827 h 310575"/>
                <a:gd name="connsiteX47" fmla="*/ 183054 w 238837"/>
                <a:gd name="connsiteY47" fmla="*/ 70545 h 310575"/>
                <a:gd name="connsiteX48" fmla="*/ 166823 w 238837"/>
                <a:gd name="connsiteY48" fmla="*/ 97749 h 310575"/>
                <a:gd name="connsiteX49" fmla="*/ 154022 w 238837"/>
                <a:gd name="connsiteY49" fmla="*/ 192618 h 310575"/>
                <a:gd name="connsiteX50" fmla="*/ 152879 w 238837"/>
                <a:gd name="connsiteY50" fmla="*/ 203362 h 310575"/>
                <a:gd name="connsiteX51" fmla="*/ 152650 w 238837"/>
                <a:gd name="connsiteY51" fmla="*/ 204962 h 310575"/>
                <a:gd name="connsiteX52" fmla="*/ 151736 w 238837"/>
                <a:gd name="connsiteY52" fmla="*/ 213420 h 310575"/>
                <a:gd name="connsiteX53" fmla="*/ 151507 w 238837"/>
                <a:gd name="connsiteY53" fmla="*/ 216392 h 310575"/>
                <a:gd name="connsiteX54" fmla="*/ 150821 w 238837"/>
                <a:gd name="connsiteY54" fmla="*/ 223936 h 310575"/>
                <a:gd name="connsiteX55" fmla="*/ 150593 w 238837"/>
                <a:gd name="connsiteY55" fmla="*/ 226908 h 310575"/>
                <a:gd name="connsiteX56" fmla="*/ 149907 w 238837"/>
                <a:gd name="connsiteY56" fmla="*/ 237195 h 310575"/>
                <a:gd name="connsiteX57" fmla="*/ 143049 w 238837"/>
                <a:gd name="connsiteY57" fmla="*/ 291602 h 310575"/>
                <a:gd name="connsiteX58" fmla="*/ 142820 w 238837"/>
                <a:gd name="connsiteY58" fmla="*/ 293659 h 310575"/>
                <a:gd name="connsiteX59" fmla="*/ 142820 w 238837"/>
                <a:gd name="connsiteY59" fmla="*/ 294116 h 310575"/>
                <a:gd name="connsiteX60" fmla="*/ 142592 w 238837"/>
                <a:gd name="connsiteY60" fmla="*/ 295488 h 310575"/>
                <a:gd name="connsiteX61" fmla="*/ 142592 w 238837"/>
                <a:gd name="connsiteY61" fmla="*/ 295945 h 310575"/>
                <a:gd name="connsiteX62" fmla="*/ 142363 w 238837"/>
                <a:gd name="connsiteY62" fmla="*/ 297088 h 310575"/>
                <a:gd name="connsiteX63" fmla="*/ 142363 w 238837"/>
                <a:gd name="connsiteY63" fmla="*/ 297545 h 310575"/>
                <a:gd name="connsiteX64" fmla="*/ 142134 w 238837"/>
                <a:gd name="connsiteY64" fmla="*/ 298688 h 310575"/>
                <a:gd name="connsiteX65" fmla="*/ 142134 w 238837"/>
                <a:gd name="connsiteY65" fmla="*/ 299145 h 310575"/>
                <a:gd name="connsiteX66" fmla="*/ 141906 w 238837"/>
                <a:gd name="connsiteY66" fmla="*/ 300517 h 310575"/>
                <a:gd name="connsiteX67" fmla="*/ 141906 w 238837"/>
                <a:gd name="connsiteY67" fmla="*/ 300746 h 310575"/>
                <a:gd name="connsiteX68" fmla="*/ 141220 w 238837"/>
                <a:gd name="connsiteY68" fmla="*/ 303489 h 310575"/>
                <a:gd name="connsiteX69" fmla="*/ 141220 w 238837"/>
                <a:gd name="connsiteY69" fmla="*/ 303717 h 310575"/>
                <a:gd name="connsiteX70" fmla="*/ 140763 w 238837"/>
                <a:gd name="connsiteY70" fmla="*/ 304632 h 310575"/>
                <a:gd name="connsiteX71" fmla="*/ 140763 w 238837"/>
                <a:gd name="connsiteY71" fmla="*/ 304860 h 310575"/>
                <a:gd name="connsiteX72" fmla="*/ 140306 w 238837"/>
                <a:gd name="connsiteY72" fmla="*/ 305775 h 310575"/>
                <a:gd name="connsiteX73" fmla="*/ 140306 w 238837"/>
                <a:gd name="connsiteY73" fmla="*/ 306003 h 310575"/>
                <a:gd name="connsiteX74" fmla="*/ 139848 w 238837"/>
                <a:gd name="connsiteY74" fmla="*/ 306918 h 310575"/>
                <a:gd name="connsiteX75" fmla="*/ 139848 w 238837"/>
                <a:gd name="connsiteY75" fmla="*/ 306918 h 310575"/>
                <a:gd name="connsiteX76" fmla="*/ 138020 w 238837"/>
                <a:gd name="connsiteY76" fmla="*/ 309204 h 310575"/>
                <a:gd name="connsiteX77" fmla="*/ 138020 w 238837"/>
                <a:gd name="connsiteY77" fmla="*/ 309204 h 310575"/>
                <a:gd name="connsiteX78" fmla="*/ 137334 w 238837"/>
                <a:gd name="connsiteY78" fmla="*/ 309661 h 310575"/>
                <a:gd name="connsiteX79" fmla="*/ 137334 w 238837"/>
                <a:gd name="connsiteY79" fmla="*/ 309661 h 310575"/>
                <a:gd name="connsiteX80" fmla="*/ 136648 w 238837"/>
                <a:gd name="connsiteY80" fmla="*/ 310118 h 310575"/>
                <a:gd name="connsiteX81" fmla="*/ 136648 w 238837"/>
                <a:gd name="connsiteY81" fmla="*/ 310118 h 310575"/>
                <a:gd name="connsiteX82" fmla="*/ 135734 w 238837"/>
                <a:gd name="connsiteY82" fmla="*/ 310575 h 310575"/>
                <a:gd name="connsiteX83" fmla="*/ 135734 w 238837"/>
                <a:gd name="connsiteY83" fmla="*/ 310575 h 310575"/>
                <a:gd name="connsiteX84" fmla="*/ 140763 w 238837"/>
                <a:gd name="connsiteY84" fmla="*/ 310347 h 310575"/>
                <a:gd name="connsiteX85" fmla="*/ 157451 w 238837"/>
                <a:gd name="connsiteY85" fmla="*/ 309432 h 310575"/>
                <a:gd name="connsiteX86" fmla="*/ 157222 w 238837"/>
                <a:gd name="connsiteY86" fmla="*/ 308747 h 310575"/>
                <a:gd name="connsiteX87" fmla="*/ 154936 w 238837"/>
                <a:gd name="connsiteY87" fmla="*/ 298688 h 31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238837" h="310575">
                  <a:moveTo>
                    <a:pt x="154936" y="298688"/>
                  </a:moveTo>
                  <a:cubicBezTo>
                    <a:pt x="157908" y="266684"/>
                    <a:pt x="161337" y="234452"/>
                    <a:pt x="165223" y="202676"/>
                  </a:cubicBezTo>
                  <a:cubicBezTo>
                    <a:pt x="165909" y="197647"/>
                    <a:pt x="166595" y="192389"/>
                    <a:pt x="167280" y="187360"/>
                  </a:cubicBezTo>
                  <a:cubicBezTo>
                    <a:pt x="170024" y="167015"/>
                    <a:pt x="172995" y="146898"/>
                    <a:pt x="175967" y="126552"/>
                  </a:cubicBezTo>
                  <a:cubicBezTo>
                    <a:pt x="179168" y="103464"/>
                    <a:pt x="185568" y="82433"/>
                    <a:pt x="206828" y="68488"/>
                  </a:cubicBezTo>
                  <a:cubicBezTo>
                    <a:pt x="215286" y="63002"/>
                    <a:pt x="222144" y="55001"/>
                    <a:pt x="229231" y="47457"/>
                  </a:cubicBezTo>
                  <a:cubicBezTo>
                    <a:pt x="239061" y="36941"/>
                    <a:pt x="241347" y="25054"/>
                    <a:pt x="236089" y="15453"/>
                  </a:cubicBezTo>
                  <a:cubicBezTo>
                    <a:pt x="231060" y="6309"/>
                    <a:pt x="212772" y="-2378"/>
                    <a:pt x="201799" y="594"/>
                  </a:cubicBezTo>
                  <a:cubicBezTo>
                    <a:pt x="194941" y="2423"/>
                    <a:pt x="153793" y="24368"/>
                    <a:pt x="138705" y="30083"/>
                  </a:cubicBezTo>
                  <a:cubicBezTo>
                    <a:pt x="123389" y="35798"/>
                    <a:pt x="110816" y="33512"/>
                    <a:pt x="97100" y="25511"/>
                  </a:cubicBezTo>
                  <a:cubicBezTo>
                    <a:pt x="75383" y="12938"/>
                    <a:pt x="52523" y="2880"/>
                    <a:pt x="27149" y="594"/>
                  </a:cubicBezTo>
                  <a:cubicBezTo>
                    <a:pt x="4060" y="-1464"/>
                    <a:pt x="-3941" y="8138"/>
                    <a:pt x="1774" y="30769"/>
                  </a:cubicBezTo>
                  <a:cubicBezTo>
                    <a:pt x="5203" y="44028"/>
                    <a:pt x="32406" y="79689"/>
                    <a:pt x="33321" y="89748"/>
                  </a:cubicBezTo>
                  <a:cubicBezTo>
                    <a:pt x="36293" y="130896"/>
                    <a:pt x="40407" y="172272"/>
                    <a:pt x="43608" y="213420"/>
                  </a:cubicBezTo>
                  <a:cubicBezTo>
                    <a:pt x="43608" y="214563"/>
                    <a:pt x="43836" y="215935"/>
                    <a:pt x="43836" y="217078"/>
                  </a:cubicBezTo>
                  <a:cubicBezTo>
                    <a:pt x="44065" y="219593"/>
                    <a:pt x="44294" y="222107"/>
                    <a:pt x="44294" y="224622"/>
                  </a:cubicBezTo>
                  <a:cubicBezTo>
                    <a:pt x="44522" y="226222"/>
                    <a:pt x="44522" y="228051"/>
                    <a:pt x="44751" y="229651"/>
                  </a:cubicBezTo>
                  <a:cubicBezTo>
                    <a:pt x="44979" y="231937"/>
                    <a:pt x="44979" y="234223"/>
                    <a:pt x="45208" y="236280"/>
                  </a:cubicBezTo>
                  <a:cubicBezTo>
                    <a:pt x="45437" y="238338"/>
                    <a:pt x="45437" y="240167"/>
                    <a:pt x="45665" y="242224"/>
                  </a:cubicBezTo>
                  <a:cubicBezTo>
                    <a:pt x="45894" y="244281"/>
                    <a:pt x="45894" y="246339"/>
                    <a:pt x="46122" y="248396"/>
                  </a:cubicBezTo>
                  <a:cubicBezTo>
                    <a:pt x="46351" y="250454"/>
                    <a:pt x="46351" y="252740"/>
                    <a:pt x="46580" y="254797"/>
                  </a:cubicBezTo>
                  <a:cubicBezTo>
                    <a:pt x="46808" y="256626"/>
                    <a:pt x="46808" y="258683"/>
                    <a:pt x="47037" y="260512"/>
                  </a:cubicBezTo>
                  <a:cubicBezTo>
                    <a:pt x="47265" y="262798"/>
                    <a:pt x="47265" y="265313"/>
                    <a:pt x="47494" y="267599"/>
                  </a:cubicBezTo>
                  <a:cubicBezTo>
                    <a:pt x="47494" y="269427"/>
                    <a:pt x="47723" y="271028"/>
                    <a:pt x="47723" y="272856"/>
                  </a:cubicBezTo>
                  <a:cubicBezTo>
                    <a:pt x="47951" y="275600"/>
                    <a:pt x="47951" y="278114"/>
                    <a:pt x="48180" y="280857"/>
                  </a:cubicBezTo>
                  <a:cubicBezTo>
                    <a:pt x="48180" y="282229"/>
                    <a:pt x="48408" y="283829"/>
                    <a:pt x="48408" y="285201"/>
                  </a:cubicBezTo>
                  <a:cubicBezTo>
                    <a:pt x="48637" y="289316"/>
                    <a:pt x="48866" y="293430"/>
                    <a:pt x="48866" y="297545"/>
                  </a:cubicBezTo>
                  <a:cubicBezTo>
                    <a:pt x="48866" y="298231"/>
                    <a:pt x="47723" y="301889"/>
                    <a:pt x="47265" y="303717"/>
                  </a:cubicBezTo>
                  <a:cubicBezTo>
                    <a:pt x="47037" y="304175"/>
                    <a:pt x="47037" y="304632"/>
                    <a:pt x="47037" y="304860"/>
                  </a:cubicBezTo>
                  <a:cubicBezTo>
                    <a:pt x="53209" y="305775"/>
                    <a:pt x="66239" y="306918"/>
                    <a:pt x="72411" y="308061"/>
                  </a:cubicBezTo>
                  <a:cubicBezTo>
                    <a:pt x="72183" y="307604"/>
                    <a:pt x="71726" y="307146"/>
                    <a:pt x="71268" y="306461"/>
                  </a:cubicBezTo>
                  <a:cubicBezTo>
                    <a:pt x="68297" y="301889"/>
                    <a:pt x="63496" y="292973"/>
                    <a:pt x="62810" y="285658"/>
                  </a:cubicBezTo>
                  <a:cubicBezTo>
                    <a:pt x="61667" y="273314"/>
                    <a:pt x="60753" y="260969"/>
                    <a:pt x="59838" y="248853"/>
                  </a:cubicBezTo>
                  <a:cubicBezTo>
                    <a:pt x="59610" y="245424"/>
                    <a:pt x="59381" y="241767"/>
                    <a:pt x="58924" y="238338"/>
                  </a:cubicBezTo>
                  <a:cubicBezTo>
                    <a:pt x="58010" y="227822"/>
                    <a:pt x="57324" y="217078"/>
                    <a:pt x="56409" y="206562"/>
                  </a:cubicBezTo>
                  <a:cubicBezTo>
                    <a:pt x="56409" y="206562"/>
                    <a:pt x="56409" y="206562"/>
                    <a:pt x="56409" y="206334"/>
                  </a:cubicBezTo>
                  <a:cubicBezTo>
                    <a:pt x="55495" y="193304"/>
                    <a:pt x="54352" y="180502"/>
                    <a:pt x="53438" y="167472"/>
                  </a:cubicBezTo>
                  <a:cubicBezTo>
                    <a:pt x="51152" y="138211"/>
                    <a:pt x="48637" y="109179"/>
                    <a:pt x="46808" y="79918"/>
                  </a:cubicBezTo>
                  <a:cubicBezTo>
                    <a:pt x="46351" y="72831"/>
                    <a:pt x="43836" y="67574"/>
                    <a:pt x="39036" y="62544"/>
                  </a:cubicBezTo>
                  <a:cubicBezTo>
                    <a:pt x="29892" y="52943"/>
                    <a:pt x="22348" y="42428"/>
                    <a:pt x="18005" y="29626"/>
                  </a:cubicBezTo>
                  <a:cubicBezTo>
                    <a:pt x="13204" y="15224"/>
                    <a:pt x="16404" y="10424"/>
                    <a:pt x="31949" y="12710"/>
                  </a:cubicBezTo>
                  <a:cubicBezTo>
                    <a:pt x="47951" y="14996"/>
                    <a:pt x="62582" y="22311"/>
                    <a:pt x="77441" y="28712"/>
                  </a:cubicBezTo>
                  <a:cubicBezTo>
                    <a:pt x="80184" y="29855"/>
                    <a:pt x="82470" y="31683"/>
                    <a:pt x="84984" y="33284"/>
                  </a:cubicBezTo>
                  <a:cubicBezTo>
                    <a:pt x="121560" y="56829"/>
                    <a:pt x="137562" y="48143"/>
                    <a:pt x="178253" y="27797"/>
                  </a:cubicBezTo>
                  <a:cubicBezTo>
                    <a:pt x="186026" y="23911"/>
                    <a:pt x="192426" y="17282"/>
                    <a:pt x="200885" y="14767"/>
                  </a:cubicBezTo>
                  <a:cubicBezTo>
                    <a:pt x="210257" y="12024"/>
                    <a:pt x="219173" y="13853"/>
                    <a:pt x="224430" y="21854"/>
                  </a:cubicBezTo>
                  <a:cubicBezTo>
                    <a:pt x="229460" y="29397"/>
                    <a:pt x="223516" y="35341"/>
                    <a:pt x="218258" y="40827"/>
                  </a:cubicBezTo>
                  <a:cubicBezTo>
                    <a:pt x="207743" y="52257"/>
                    <a:pt x="195398" y="61401"/>
                    <a:pt x="183054" y="70545"/>
                  </a:cubicBezTo>
                  <a:cubicBezTo>
                    <a:pt x="173910" y="77403"/>
                    <a:pt x="168423" y="85404"/>
                    <a:pt x="166823" y="97749"/>
                  </a:cubicBezTo>
                  <a:cubicBezTo>
                    <a:pt x="162708" y="129296"/>
                    <a:pt x="157679" y="160842"/>
                    <a:pt x="154022" y="192618"/>
                  </a:cubicBezTo>
                  <a:cubicBezTo>
                    <a:pt x="153564" y="196275"/>
                    <a:pt x="153107" y="199704"/>
                    <a:pt x="152879" y="203362"/>
                  </a:cubicBezTo>
                  <a:cubicBezTo>
                    <a:pt x="152879" y="203819"/>
                    <a:pt x="152650" y="204505"/>
                    <a:pt x="152650" y="204962"/>
                  </a:cubicBezTo>
                  <a:cubicBezTo>
                    <a:pt x="152421" y="207705"/>
                    <a:pt x="151964" y="210677"/>
                    <a:pt x="151736" y="213420"/>
                  </a:cubicBezTo>
                  <a:cubicBezTo>
                    <a:pt x="151736" y="214335"/>
                    <a:pt x="151507" y="215478"/>
                    <a:pt x="151507" y="216392"/>
                  </a:cubicBezTo>
                  <a:cubicBezTo>
                    <a:pt x="151278" y="218907"/>
                    <a:pt x="151050" y="221421"/>
                    <a:pt x="150821" y="223936"/>
                  </a:cubicBezTo>
                  <a:cubicBezTo>
                    <a:pt x="150821" y="224850"/>
                    <a:pt x="150593" y="225993"/>
                    <a:pt x="150593" y="226908"/>
                  </a:cubicBezTo>
                  <a:cubicBezTo>
                    <a:pt x="150364" y="230337"/>
                    <a:pt x="150135" y="233766"/>
                    <a:pt x="149907" y="237195"/>
                  </a:cubicBezTo>
                  <a:cubicBezTo>
                    <a:pt x="148764" y="255483"/>
                    <a:pt x="145335" y="273542"/>
                    <a:pt x="143049" y="291602"/>
                  </a:cubicBezTo>
                  <a:cubicBezTo>
                    <a:pt x="143049" y="292287"/>
                    <a:pt x="142820" y="292973"/>
                    <a:pt x="142820" y="293659"/>
                  </a:cubicBezTo>
                  <a:cubicBezTo>
                    <a:pt x="142820" y="293888"/>
                    <a:pt x="142820" y="294116"/>
                    <a:pt x="142820" y="294116"/>
                  </a:cubicBezTo>
                  <a:cubicBezTo>
                    <a:pt x="142820" y="294573"/>
                    <a:pt x="142592" y="295031"/>
                    <a:pt x="142592" y="295488"/>
                  </a:cubicBezTo>
                  <a:cubicBezTo>
                    <a:pt x="142592" y="295716"/>
                    <a:pt x="142592" y="295945"/>
                    <a:pt x="142592" y="295945"/>
                  </a:cubicBezTo>
                  <a:cubicBezTo>
                    <a:pt x="142592" y="296402"/>
                    <a:pt x="142363" y="296859"/>
                    <a:pt x="142363" y="297088"/>
                  </a:cubicBezTo>
                  <a:cubicBezTo>
                    <a:pt x="142363" y="297317"/>
                    <a:pt x="142363" y="297545"/>
                    <a:pt x="142363" y="297545"/>
                  </a:cubicBezTo>
                  <a:cubicBezTo>
                    <a:pt x="142363" y="298002"/>
                    <a:pt x="142134" y="298231"/>
                    <a:pt x="142134" y="298688"/>
                  </a:cubicBezTo>
                  <a:cubicBezTo>
                    <a:pt x="142134" y="298917"/>
                    <a:pt x="142134" y="298917"/>
                    <a:pt x="142134" y="299145"/>
                  </a:cubicBezTo>
                  <a:cubicBezTo>
                    <a:pt x="142134" y="299603"/>
                    <a:pt x="141906" y="300060"/>
                    <a:pt x="141906" y="300517"/>
                  </a:cubicBezTo>
                  <a:cubicBezTo>
                    <a:pt x="141906" y="300517"/>
                    <a:pt x="141906" y="300517"/>
                    <a:pt x="141906" y="300746"/>
                  </a:cubicBezTo>
                  <a:cubicBezTo>
                    <a:pt x="141677" y="301660"/>
                    <a:pt x="141449" y="302574"/>
                    <a:pt x="141220" y="303489"/>
                  </a:cubicBezTo>
                  <a:cubicBezTo>
                    <a:pt x="141220" y="303489"/>
                    <a:pt x="141220" y="303489"/>
                    <a:pt x="141220" y="303717"/>
                  </a:cubicBezTo>
                  <a:cubicBezTo>
                    <a:pt x="141220" y="304175"/>
                    <a:pt x="140991" y="304403"/>
                    <a:pt x="140763" y="304632"/>
                  </a:cubicBezTo>
                  <a:cubicBezTo>
                    <a:pt x="140763" y="304632"/>
                    <a:pt x="140763" y="304860"/>
                    <a:pt x="140763" y="304860"/>
                  </a:cubicBezTo>
                  <a:cubicBezTo>
                    <a:pt x="140534" y="305089"/>
                    <a:pt x="140534" y="305546"/>
                    <a:pt x="140306" y="305775"/>
                  </a:cubicBezTo>
                  <a:cubicBezTo>
                    <a:pt x="140306" y="305775"/>
                    <a:pt x="140306" y="306003"/>
                    <a:pt x="140306" y="306003"/>
                  </a:cubicBezTo>
                  <a:cubicBezTo>
                    <a:pt x="140077" y="306232"/>
                    <a:pt x="140077" y="306689"/>
                    <a:pt x="139848" y="306918"/>
                  </a:cubicBezTo>
                  <a:cubicBezTo>
                    <a:pt x="139848" y="306918"/>
                    <a:pt x="139848" y="306918"/>
                    <a:pt x="139848" y="306918"/>
                  </a:cubicBezTo>
                  <a:cubicBezTo>
                    <a:pt x="139391" y="307832"/>
                    <a:pt x="138705" y="308747"/>
                    <a:pt x="138020" y="309204"/>
                  </a:cubicBezTo>
                  <a:cubicBezTo>
                    <a:pt x="138020" y="309204"/>
                    <a:pt x="138020" y="309204"/>
                    <a:pt x="138020" y="309204"/>
                  </a:cubicBezTo>
                  <a:cubicBezTo>
                    <a:pt x="137791" y="309432"/>
                    <a:pt x="137562" y="309661"/>
                    <a:pt x="137334" y="309661"/>
                  </a:cubicBezTo>
                  <a:cubicBezTo>
                    <a:pt x="137334" y="309661"/>
                    <a:pt x="137334" y="309661"/>
                    <a:pt x="137334" y="309661"/>
                  </a:cubicBezTo>
                  <a:cubicBezTo>
                    <a:pt x="137105" y="309890"/>
                    <a:pt x="136877" y="309890"/>
                    <a:pt x="136648" y="310118"/>
                  </a:cubicBezTo>
                  <a:cubicBezTo>
                    <a:pt x="136648" y="310118"/>
                    <a:pt x="136648" y="310118"/>
                    <a:pt x="136648" y="310118"/>
                  </a:cubicBezTo>
                  <a:cubicBezTo>
                    <a:pt x="136419" y="310347"/>
                    <a:pt x="136191" y="310347"/>
                    <a:pt x="135734" y="310575"/>
                  </a:cubicBezTo>
                  <a:lnTo>
                    <a:pt x="135734" y="310575"/>
                  </a:lnTo>
                  <a:cubicBezTo>
                    <a:pt x="137334" y="310575"/>
                    <a:pt x="139163" y="310575"/>
                    <a:pt x="140763" y="310347"/>
                  </a:cubicBezTo>
                  <a:cubicBezTo>
                    <a:pt x="145792" y="309204"/>
                    <a:pt x="152650" y="311033"/>
                    <a:pt x="157451" y="309432"/>
                  </a:cubicBezTo>
                  <a:cubicBezTo>
                    <a:pt x="157451" y="309204"/>
                    <a:pt x="157451" y="308975"/>
                    <a:pt x="157222" y="308747"/>
                  </a:cubicBezTo>
                  <a:cubicBezTo>
                    <a:pt x="156079" y="306689"/>
                    <a:pt x="154707" y="301660"/>
                    <a:pt x="154936" y="298688"/>
                  </a:cubicBezTo>
                  <a:close/>
                </a:path>
              </a:pathLst>
            </a:custGeom>
            <a:solidFill>
              <a:srgbClr val="FFFFFF"/>
            </a:solidFill>
            <a:ln w="2286" cap="flat">
              <a:noFill/>
              <a:prstDash val="solid"/>
              <a:miter/>
            </a:ln>
          </p:spPr>
          <p:txBody>
            <a:bodyPr rtlCol="0" anchor="ctr"/>
            <a:lstStyle/>
            <a:p>
              <a:endParaRPr lang="en-US"/>
            </a:p>
          </p:txBody>
        </p:sp>
      </p:grpSp>
    </p:spTree>
    <p:extLst>
      <p:ext uri="{BB962C8B-B14F-4D97-AF65-F5344CB8AC3E}">
        <p14:creationId xmlns:p14="http://schemas.microsoft.com/office/powerpoint/2010/main" val="16682639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EA8D489-4D88-358F-0914-CDABA4DA1638}"/>
              </a:ext>
            </a:extLst>
          </p:cNvPr>
          <p:cNvSpPr>
            <a:spLocks noGrp="1"/>
          </p:cNvSpPr>
          <p:nvPr>
            <p:ph type="title"/>
          </p:nvPr>
        </p:nvSpPr>
        <p:spPr>
          <a:xfrm>
            <a:off x="839787" y="0"/>
            <a:ext cx="7497389" cy="1600200"/>
          </a:xfrm>
        </p:spPr>
        <p:txBody>
          <a:bodyPr anchor="ctr"/>
          <a:lstStyle/>
          <a:p>
            <a:r>
              <a:rPr lang="en-IE" sz="3600" dirty="0">
                <a:solidFill>
                  <a:srgbClr val="79527B"/>
                </a:solidFill>
                <a:latin typeface="+mn-lt"/>
                <a:ea typeface="+mn-ea"/>
                <a:cs typeface="+mn-cs"/>
              </a:rPr>
              <a:t>Switzerland Disaster Reduction Paper</a:t>
            </a:r>
          </a:p>
        </p:txBody>
      </p:sp>
      <p:sp>
        <p:nvSpPr>
          <p:cNvPr id="8" name="Text Placeholder 7">
            <a:extLst>
              <a:ext uri="{FF2B5EF4-FFF2-40B4-BE49-F238E27FC236}">
                <a16:creationId xmlns:a16="http://schemas.microsoft.com/office/drawing/2014/main" id="{C6C1A0B9-FBF7-52F7-C692-78C5A9ED0E55}"/>
              </a:ext>
            </a:extLst>
          </p:cNvPr>
          <p:cNvSpPr>
            <a:spLocks noGrp="1"/>
          </p:cNvSpPr>
          <p:nvPr>
            <p:ph type="body" sz="half" idx="2"/>
          </p:nvPr>
        </p:nvSpPr>
        <p:spPr>
          <a:xfrm>
            <a:off x="839787" y="1358153"/>
            <a:ext cx="5462401" cy="3811588"/>
          </a:xfrm>
        </p:spPr>
        <p:txBody>
          <a:bodyPr>
            <a:noAutofit/>
          </a:bodyPr>
          <a:lstStyle/>
          <a:p>
            <a:r>
              <a:rPr lang="en-GB" sz="2000" dirty="0">
                <a:solidFill>
                  <a:schemeClr val="tx1">
                    <a:lumMod val="75000"/>
                    <a:lumOff val="25000"/>
                  </a:schemeClr>
                </a:solidFill>
                <a:hlinkClick r:id="rId2"/>
              </a:rPr>
              <a:t>This paper </a:t>
            </a:r>
            <a:r>
              <a:rPr lang="en-GB" sz="2000" dirty="0">
                <a:solidFill>
                  <a:schemeClr val="tx1">
                    <a:lumMod val="75000"/>
                    <a:lumOff val="25000"/>
                  </a:schemeClr>
                </a:solidFill>
              </a:rPr>
              <a:t>summarises the key elements that Switzerland considers important in disaster risk reduction (DRR). </a:t>
            </a:r>
          </a:p>
          <a:p>
            <a:r>
              <a:rPr lang="en-GB" sz="2000" dirty="0">
                <a:solidFill>
                  <a:schemeClr val="tx1">
                    <a:lumMod val="75000"/>
                    <a:lumOff val="25000"/>
                  </a:schemeClr>
                </a:solidFill>
              </a:rPr>
              <a:t>It has been harmonized within the DRR working group and is meant to serve as a basis to inform a coherent Swiss position at the upcoming 7th Session of the Global Platform for Disaster Risk Reduction (GP 2022). Moreover, Switzerland is committed to strengthening the ability of its society, economy, and environment to resist and adapt to hazards and recover from disasters, thereby safeguarding people's welfare. The broad range of measures and actions in the areas of prevention and mitigation, preparedness, response, and recovery are seen as complementary mechanisms that need to be combined in an appropriate and balanced way.</a:t>
            </a:r>
            <a:endParaRPr lang="en-IE" sz="2000" dirty="0">
              <a:solidFill>
                <a:schemeClr val="tx1">
                  <a:lumMod val="75000"/>
                  <a:lumOff val="25000"/>
                </a:schemeClr>
              </a:solidFill>
            </a:endParaRPr>
          </a:p>
        </p:txBody>
      </p:sp>
      <p:pic>
        <p:nvPicPr>
          <p:cNvPr id="10" name="Picture 9">
            <a:hlinkClick r:id="rId2"/>
            <a:extLst>
              <a:ext uri="{FF2B5EF4-FFF2-40B4-BE49-F238E27FC236}">
                <a16:creationId xmlns:a16="http://schemas.microsoft.com/office/drawing/2014/main" id="{D74631A5-842E-ECA4-24D7-E48A6D59D607}"/>
              </a:ext>
            </a:extLst>
          </p:cNvPr>
          <p:cNvPicPr>
            <a:picLocks noChangeAspect="1"/>
          </p:cNvPicPr>
          <p:nvPr/>
        </p:nvPicPr>
        <p:blipFill>
          <a:blip r:embed="rId3"/>
          <a:stretch>
            <a:fillRect/>
          </a:stretch>
        </p:blipFill>
        <p:spPr>
          <a:xfrm>
            <a:off x="6637213" y="1438338"/>
            <a:ext cx="4915153" cy="47881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99102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1F06D0D-50CC-A86B-BD73-4738FDFB9B79}"/>
              </a:ext>
            </a:extLst>
          </p:cNvPr>
          <p:cNvSpPr>
            <a:spLocks noGrp="1"/>
          </p:cNvSpPr>
          <p:nvPr>
            <p:ph type="body" sz="quarter" idx="18"/>
          </p:nvPr>
        </p:nvSpPr>
        <p:spPr>
          <a:xfrm>
            <a:off x="389965" y="1757011"/>
            <a:ext cx="5706035" cy="3867704"/>
          </a:xfrm>
        </p:spPr>
        <p:txBody>
          <a:bodyPr>
            <a:normAutofit fontScale="92500" lnSpcReduction="10000"/>
          </a:bodyPr>
          <a:lstStyle/>
          <a:p>
            <a:pPr marL="0" indent="0"/>
            <a:r>
              <a:rPr lang="en-GB" dirty="0"/>
              <a:t>Switzerland has various strategies at national level that outline how to deal with risks. Most of them concern only one sector or policy area or have been formulated from a particular perspective. All of them focus on preventing new risks and reducing existing risks. </a:t>
            </a:r>
          </a:p>
          <a:p>
            <a:pPr marL="342900" indent="-342900">
              <a:buFont typeface="Arial" panose="020B0604020202020204" pitchFamily="34" charset="0"/>
              <a:buChar char="•"/>
            </a:pPr>
            <a:r>
              <a:rPr lang="en-GB" dirty="0"/>
              <a:t>Strategy: </a:t>
            </a:r>
            <a:r>
              <a:rPr lang="en-GB" dirty="0">
                <a:hlinkClick r:id="rId2"/>
              </a:rPr>
              <a:t>Management of risks from natural hazards </a:t>
            </a:r>
            <a:r>
              <a:rPr lang="en-GB" dirty="0"/>
              <a:t>(2018) </a:t>
            </a:r>
          </a:p>
          <a:p>
            <a:pPr marL="342900" indent="-342900">
              <a:buFont typeface="Arial" panose="020B0604020202020204" pitchFamily="34" charset="0"/>
              <a:buChar char="•"/>
            </a:pPr>
            <a:r>
              <a:rPr lang="en-GB" dirty="0">
                <a:hlinkClick r:id="rId3"/>
              </a:rPr>
              <a:t>Federal Council strategy for adaptation to climate change in Switzerland </a:t>
            </a:r>
            <a:r>
              <a:rPr lang="en-GB" dirty="0"/>
              <a:t>(2012) </a:t>
            </a:r>
          </a:p>
          <a:p>
            <a:pPr marL="342900" indent="-342900">
              <a:buFont typeface="Arial" panose="020B0604020202020204" pitchFamily="34" charset="0"/>
              <a:buChar char="•"/>
            </a:pPr>
            <a:r>
              <a:rPr lang="en-GB" dirty="0">
                <a:hlinkClick r:id="rId4"/>
              </a:rPr>
              <a:t>National strategy for Critical Infrastructure Protection 2018-22 </a:t>
            </a:r>
            <a:endParaRPr lang="en-IE" dirty="0"/>
          </a:p>
        </p:txBody>
      </p:sp>
      <p:sp>
        <p:nvSpPr>
          <p:cNvPr id="3" name="Text Placeholder 2">
            <a:extLst>
              <a:ext uri="{FF2B5EF4-FFF2-40B4-BE49-F238E27FC236}">
                <a16:creationId xmlns:a16="http://schemas.microsoft.com/office/drawing/2014/main" id="{A22BB709-689D-BADD-AFFD-E055045FED7E}"/>
              </a:ext>
            </a:extLst>
          </p:cNvPr>
          <p:cNvSpPr>
            <a:spLocks noGrp="1"/>
          </p:cNvSpPr>
          <p:nvPr>
            <p:ph type="body" sz="quarter" idx="16"/>
          </p:nvPr>
        </p:nvSpPr>
        <p:spPr/>
        <p:txBody>
          <a:bodyPr>
            <a:normAutofit lnSpcReduction="10000"/>
          </a:bodyPr>
          <a:lstStyle/>
          <a:p>
            <a:r>
              <a:rPr lang="en-IE" dirty="0"/>
              <a:t>Switzerland</a:t>
            </a:r>
          </a:p>
        </p:txBody>
      </p:sp>
      <p:sp>
        <p:nvSpPr>
          <p:cNvPr id="4" name="TextBox 3">
            <a:extLst>
              <a:ext uri="{FF2B5EF4-FFF2-40B4-BE49-F238E27FC236}">
                <a16:creationId xmlns:a16="http://schemas.microsoft.com/office/drawing/2014/main" id="{7D95224F-5630-EFAB-F50E-5EF6140F1D73}"/>
              </a:ext>
            </a:extLst>
          </p:cNvPr>
          <p:cNvSpPr txBox="1"/>
          <p:nvPr/>
        </p:nvSpPr>
        <p:spPr>
          <a:xfrm>
            <a:off x="6505015" y="488885"/>
            <a:ext cx="4743450" cy="5724644"/>
          </a:xfrm>
          <a:prstGeom prst="rect">
            <a:avLst/>
          </a:prstGeom>
          <a:noFill/>
        </p:spPr>
        <p:txBody>
          <a:bodyPr wrap="square" rtlCol="0">
            <a:spAutoFit/>
          </a:bodyPr>
          <a:lstStyle/>
          <a:p>
            <a:r>
              <a:rPr lang="en-GB" sz="3600" dirty="0">
                <a:solidFill>
                  <a:srgbClr val="79527B"/>
                </a:solidFill>
              </a:rPr>
              <a:t>Stakeholder cooperation </a:t>
            </a:r>
          </a:p>
          <a:p>
            <a:endParaRPr lang="en-GB" sz="2200" dirty="0">
              <a:solidFill>
                <a:srgbClr val="595A59"/>
              </a:solidFill>
            </a:endParaRPr>
          </a:p>
          <a:p>
            <a:r>
              <a:rPr lang="en-GB" sz="2200" dirty="0">
                <a:solidFill>
                  <a:srgbClr val="595A59"/>
                </a:solidFill>
              </a:rPr>
              <a:t>In Switzerland, several multi-stakeholder committees and bodies carry out coordination, alignment, strategic advising, and problem-solving work. </a:t>
            </a:r>
          </a:p>
          <a:p>
            <a:endParaRPr lang="en-GB" sz="2200" dirty="0">
              <a:solidFill>
                <a:srgbClr val="595A59"/>
              </a:solidFill>
            </a:endParaRPr>
          </a:p>
          <a:p>
            <a:r>
              <a:rPr lang="en-GB" sz="2200" dirty="0">
                <a:solidFill>
                  <a:srgbClr val="595A59"/>
                </a:solidFill>
              </a:rPr>
              <a:t>These include the following: </a:t>
            </a:r>
          </a:p>
          <a:p>
            <a:endParaRPr lang="en-GB" sz="2200" dirty="0">
              <a:solidFill>
                <a:srgbClr val="595A59"/>
              </a:solidFill>
            </a:endParaRPr>
          </a:p>
          <a:p>
            <a:r>
              <a:rPr lang="en-GB" sz="2200" dirty="0">
                <a:solidFill>
                  <a:srgbClr val="595A59"/>
                </a:solidFill>
                <a:hlinkClick r:id="rId5"/>
              </a:rPr>
              <a:t>PLANAT, </a:t>
            </a:r>
            <a:r>
              <a:rPr lang="en-GB" sz="2200" dirty="0">
                <a:solidFill>
                  <a:srgbClr val="595A59"/>
                </a:solidFill>
              </a:rPr>
              <a:t>the National Platform for Natural Hazards, is an extra-parliamentary commission with 18 members from national and cantonal authorities, universities, insurance companies, and the private sector:</a:t>
            </a:r>
            <a:endParaRPr lang="en-IE" sz="2200" dirty="0">
              <a:solidFill>
                <a:srgbClr val="595A59"/>
              </a:solidFill>
            </a:endParaRPr>
          </a:p>
        </p:txBody>
      </p:sp>
    </p:spTree>
    <p:extLst>
      <p:ext uri="{BB962C8B-B14F-4D97-AF65-F5344CB8AC3E}">
        <p14:creationId xmlns:p14="http://schemas.microsoft.com/office/powerpoint/2010/main" val="704112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1F06D0D-50CC-A86B-BD73-4738FDFB9B79}"/>
              </a:ext>
            </a:extLst>
          </p:cNvPr>
          <p:cNvSpPr>
            <a:spLocks noGrp="1"/>
          </p:cNvSpPr>
          <p:nvPr>
            <p:ph type="body" sz="quarter" idx="18"/>
          </p:nvPr>
        </p:nvSpPr>
        <p:spPr>
          <a:xfrm>
            <a:off x="389965" y="1757011"/>
            <a:ext cx="5706035" cy="3867704"/>
          </a:xfrm>
        </p:spPr>
        <p:txBody>
          <a:bodyPr>
            <a:normAutofit/>
          </a:bodyPr>
          <a:lstStyle/>
          <a:p>
            <a:pPr marL="0" indent="0"/>
            <a:r>
              <a:rPr lang="en-GB" dirty="0"/>
              <a:t>Risk overviews of gravitational natural hazards are created by overlaying the hazard assessment with land use plans, whereby the affected assets are identified. This shows, for example, whether a person, a building or a section of a road would be affected by a landslide or by flooding. If the possible consequences (death or damage to property) are estimated, the risk can be calculated. </a:t>
            </a:r>
            <a:r>
              <a:rPr lang="en-GB" dirty="0">
                <a:hlinkClick r:id="rId2"/>
              </a:rPr>
              <a:t>Risk overviews of natural hazards(de)</a:t>
            </a:r>
            <a:endParaRPr lang="en-GB" dirty="0"/>
          </a:p>
        </p:txBody>
      </p:sp>
      <p:sp>
        <p:nvSpPr>
          <p:cNvPr id="3" name="Text Placeholder 2">
            <a:extLst>
              <a:ext uri="{FF2B5EF4-FFF2-40B4-BE49-F238E27FC236}">
                <a16:creationId xmlns:a16="http://schemas.microsoft.com/office/drawing/2014/main" id="{A22BB709-689D-BADD-AFFD-E055045FED7E}"/>
              </a:ext>
            </a:extLst>
          </p:cNvPr>
          <p:cNvSpPr>
            <a:spLocks noGrp="1"/>
          </p:cNvSpPr>
          <p:nvPr>
            <p:ph type="body" sz="quarter" idx="16"/>
          </p:nvPr>
        </p:nvSpPr>
        <p:spPr/>
        <p:txBody>
          <a:bodyPr>
            <a:normAutofit lnSpcReduction="10000"/>
          </a:bodyPr>
          <a:lstStyle/>
          <a:p>
            <a:r>
              <a:rPr lang="en-IE" dirty="0"/>
              <a:t>Switzerland</a:t>
            </a:r>
          </a:p>
        </p:txBody>
      </p:sp>
      <p:sp>
        <p:nvSpPr>
          <p:cNvPr id="4" name="TextBox 3">
            <a:extLst>
              <a:ext uri="{FF2B5EF4-FFF2-40B4-BE49-F238E27FC236}">
                <a16:creationId xmlns:a16="http://schemas.microsoft.com/office/drawing/2014/main" id="{7D95224F-5630-EFAB-F50E-5EF6140F1D73}"/>
              </a:ext>
            </a:extLst>
          </p:cNvPr>
          <p:cNvSpPr txBox="1"/>
          <p:nvPr/>
        </p:nvSpPr>
        <p:spPr>
          <a:xfrm>
            <a:off x="6437779" y="1545039"/>
            <a:ext cx="5364256" cy="4524315"/>
          </a:xfrm>
          <a:prstGeom prst="rect">
            <a:avLst/>
          </a:prstGeom>
          <a:noFill/>
        </p:spPr>
        <p:txBody>
          <a:bodyPr wrap="square" rtlCol="0">
            <a:spAutoFit/>
          </a:bodyPr>
          <a:lstStyle/>
          <a:p>
            <a:r>
              <a:rPr lang="en-GB" sz="2400" dirty="0">
                <a:solidFill>
                  <a:schemeClr val="tx1">
                    <a:lumMod val="75000"/>
                    <a:lumOff val="25000"/>
                  </a:schemeClr>
                </a:solidFill>
              </a:rPr>
              <a:t>Sub-national risk assessments In a federal system, it is also necessary for the sub-national entities to conduct their own risk assessment and preparedness planning, as they are the main actors responsible in the context of civil protection and disaster management. Furthermore, conducting risk assessment and preparedness planning at community level is also important for tackling the risks as close to their source as possible. </a:t>
            </a:r>
            <a:r>
              <a:rPr lang="en-GB" sz="2400" dirty="0">
                <a:hlinkClick r:id="rId3"/>
              </a:rPr>
              <a:t>Kataplan guideline</a:t>
            </a:r>
            <a:endParaRPr lang="en-IE" sz="2200" dirty="0">
              <a:solidFill>
                <a:srgbClr val="595A59"/>
              </a:solidFill>
            </a:endParaRPr>
          </a:p>
        </p:txBody>
      </p:sp>
    </p:spTree>
    <p:extLst>
      <p:ext uri="{BB962C8B-B14F-4D97-AF65-F5344CB8AC3E}">
        <p14:creationId xmlns:p14="http://schemas.microsoft.com/office/powerpoint/2010/main" val="41011757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23BDE04-2380-F67B-E967-24BCB9C1F6F8}"/>
              </a:ext>
            </a:extLst>
          </p:cNvPr>
          <p:cNvSpPr>
            <a:spLocks noGrp="1"/>
          </p:cNvSpPr>
          <p:nvPr>
            <p:ph type="body" sz="quarter" idx="20"/>
          </p:nvPr>
        </p:nvSpPr>
        <p:spPr>
          <a:xfrm>
            <a:off x="56536" y="1244187"/>
            <a:ext cx="3024340" cy="442916"/>
          </a:xfrm>
        </p:spPr>
        <p:txBody>
          <a:bodyPr>
            <a:normAutofit fontScale="92500"/>
          </a:bodyPr>
          <a:lstStyle/>
          <a:p>
            <a:r>
              <a:rPr lang="en-IE" dirty="0">
                <a:hlinkClick r:id="rId2">
                  <a:extLst>
                    <a:ext uri="{A12FA001-AC4F-418D-AE19-62706E023703}">
                      <ahyp:hlinkClr xmlns:ahyp="http://schemas.microsoft.com/office/drawing/2018/hyperlinkcolor" val="tx"/>
                    </a:ext>
                  </a:extLst>
                </a:hlinkClick>
              </a:rPr>
              <a:t>Hail Climate Partnership</a:t>
            </a:r>
            <a:endParaRPr lang="en-IE" dirty="0"/>
          </a:p>
        </p:txBody>
      </p:sp>
      <p:sp>
        <p:nvSpPr>
          <p:cNvPr id="9" name="Text Placeholder 8">
            <a:extLst>
              <a:ext uri="{FF2B5EF4-FFF2-40B4-BE49-F238E27FC236}">
                <a16:creationId xmlns:a16="http://schemas.microsoft.com/office/drawing/2014/main" id="{7E721193-ACFA-FED3-856C-42A2292587EB}"/>
              </a:ext>
            </a:extLst>
          </p:cNvPr>
          <p:cNvSpPr>
            <a:spLocks noGrp="1"/>
          </p:cNvSpPr>
          <p:nvPr>
            <p:ph type="body" sz="quarter" idx="22"/>
          </p:nvPr>
        </p:nvSpPr>
        <p:spPr>
          <a:xfrm>
            <a:off x="-27540" y="1734716"/>
            <a:ext cx="3024340" cy="2162447"/>
          </a:xfrm>
        </p:spPr>
        <p:txBody>
          <a:bodyPr>
            <a:normAutofit fontScale="55000" lnSpcReduction="20000"/>
          </a:bodyPr>
          <a:lstStyle/>
          <a:p>
            <a:pPr>
              <a:lnSpc>
                <a:spcPct val="120000"/>
              </a:lnSpc>
              <a:spcBef>
                <a:spcPts val="0"/>
              </a:spcBef>
            </a:pPr>
            <a:r>
              <a:rPr lang="en-GB" dirty="0"/>
              <a:t>Hailstones cause great damage every year in Switzerland. More than one-third of the building damage caused by natural events is related to hail. A uniform national reference framework for hail hazards data, including information on hail frequency, hailstone sizes, and return periods was developed in private-public-partnership with insurance companies</a:t>
            </a:r>
            <a:endParaRPr lang="en-IE" dirty="0"/>
          </a:p>
        </p:txBody>
      </p:sp>
      <p:sp>
        <p:nvSpPr>
          <p:cNvPr id="16" name="Text Placeholder 15">
            <a:extLst>
              <a:ext uri="{FF2B5EF4-FFF2-40B4-BE49-F238E27FC236}">
                <a16:creationId xmlns:a16="http://schemas.microsoft.com/office/drawing/2014/main" id="{DCD1BD31-7829-8031-B07C-A5DB52EBDBB2}"/>
              </a:ext>
            </a:extLst>
          </p:cNvPr>
          <p:cNvSpPr>
            <a:spLocks noGrp="1"/>
          </p:cNvSpPr>
          <p:nvPr>
            <p:ph type="body" sz="quarter" idx="29"/>
          </p:nvPr>
        </p:nvSpPr>
        <p:spPr>
          <a:xfrm>
            <a:off x="10764" y="48245"/>
            <a:ext cx="12181236" cy="1146810"/>
          </a:xfrm>
        </p:spPr>
        <p:txBody>
          <a:bodyPr>
            <a:normAutofit fontScale="55000" lnSpcReduction="20000"/>
          </a:bodyPr>
          <a:lstStyle/>
          <a:p>
            <a:pPr>
              <a:lnSpc>
                <a:spcPct val="120000"/>
              </a:lnSpc>
              <a:spcBef>
                <a:spcPts val="0"/>
              </a:spcBef>
            </a:pPr>
            <a:r>
              <a:rPr lang="en-GB" sz="4600" b="1" dirty="0"/>
              <a:t>Switzerland</a:t>
            </a:r>
          </a:p>
          <a:p>
            <a:pPr>
              <a:lnSpc>
                <a:spcPct val="120000"/>
              </a:lnSpc>
              <a:spcBef>
                <a:spcPts val="0"/>
              </a:spcBef>
            </a:pPr>
            <a:r>
              <a:rPr lang="en-GB" dirty="0"/>
              <a:t>For some of the less known or even neglected natural hazards in Switzerland, sound hazard assessments have been carried out recently </a:t>
            </a:r>
            <a:r>
              <a:rPr lang="en-GB" dirty="0">
                <a:solidFill>
                  <a:srgbClr val="F27954"/>
                </a:solidFill>
              </a:rPr>
              <a:t>(</a:t>
            </a:r>
            <a:r>
              <a:rPr lang="en-GB" dirty="0">
                <a:solidFill>
                  <a:srgbClr val="F27954"/>
                </a:solidFill>
                <a:hlinkClick r:id="rId3">
                  <a:extLst>
                    <a:ext uri="{A12FA001-AC4F-418D-AE19-62706E023703}">
                      <ahyp:hlinkClr xmlns:ahyp="http://schemas.microsoft.com/office/drawing/2018/hyperlinkcolor" val="tx"/>
                    </a:ext>
                  </a:extLst>
                </a:hlinkClick>
              </a:rPr>
              <a:t>Source</a:t>
            </a:r>
            <a:r>
              <a:rPr lang="en-GB" dirty="0">
                <a:solidFill>
                  <a:srgbClr val="F27954"/>
                </a:solidFill>
              </a:rPr>
              <a:t>)</a:t>
            </a:r>
            <a:endParaRPr lang="en-IE" dirty="0">
              <a:solidFill>
                <a:srgbClr val="F27954"/>
              </a:solidFill>
            </a:endParaRPr>
          </a:p>
        </p:txBody>
      </p:sp>
      <p:sp>
        <p:nvSpPr>
          <p:cNvPr id="31" name="Text Placeholder 6">
            <a:extLst>
              <a:ext uri="{FF2B5EF4-FFF2-40B4-BE49-F238E27FC236}">
                <a16:creationId xmlns:a16="http://schemas.microsoft.com/office/drawing/2014/main" id="{5E1C123F-FCB5-A2A4-A8B9-6DC3AA46AECE}"/>
              </a:ext>
            </a:extLst>
          </p:cNvPr>
          <p:cNvSpPr txBox="1">
            <a:spLocks/>
          </p:cNvSpPr>
          <p:nvPr/>
        </p:nvSpPr>
        <p:spPr>
          <a:xfrm>
            <a:off x="3086826" y="1244187"/>
            <a:ext cx="3024340" cy="442916"/>
          </a:xfrm>
          <a:prstGeom prst="rect">
            <a:avLst/>
          </a:prstGeom>
        </p:spPr>
        <p:txBody>
          <a:bodyPr vert="horz" lIns="91440" tIns="45720" rIns="91440" bIns="45720" rtlCol="0">
            <a:normAutofit fontScale="925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hlinkClick r:id="rId4">
                  <a:extLst>
                    <a:ext uri="{A12FA001-AC4F-418D-AE19-62706E023703}">
                      <ahyp:hlinkClr xmlns:ahyp="http://schemas.microsoft.com/office/drawing/2018/hyperlinkcolor" val="tx"/>
                    </a:ext>
                  </a:extLst>
                </a:hlinkClick>
              </a:rPr>
              <a:t>Surface Runoff Risk Map</a:t>
            </a:r>
            <a:endParaRPr lang="en-IE" dirty="0"/>
          </a:p>
        </p:txBody>
      </p:sp>
      <p:sp>
        <p:nvSpPr>
          <p:cNvPr id="32" name="Text Placeholder 8">
            <a:extLst>
              <a:ext uri="{FF2B5EF4-FFF2-40B4-BE49-F238E27FC236}">
                <a16:creationId xmlns:a16="http://schemas.microsoft.com/office/drawing/2014/main" id="{CD2BB3A5-A9E6-83C2-2C5D-CB5CEE5357BC}"/>
              </a:ext>
            </a:extLst>
          </p:cNvPr>
          <p:cNvSpPr txBox="1">
            <a:spLocks/>
          </p:cNvSpPr>
          <p:nvPr/>
        </p:nvSpPr>
        <p:spPr>
          <a:xfrm>
            <a:off x="3002750" y="1734716"/>
            <a:ext cx="3024340" cy="2162447"/>
          </a:xfrm>
          <a:prstGeom prst="rect">
            <a:avLst/>
          </a:prstGeom>
        </p:spPr>
        <p:txBody>
          <a:bodyPr vert="horz" lIns="91440" tIns="45720" rIns="91440" bIns="45720" rtlCol="0">
            <a:normAutofit fontScale="70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dirty="0"/>
              <a:t>This map shows the distribution and severity of potential surface runoff risk. It covers the whole of Switzerland, both developed and undeveloped regions, and is publicly accessible online</a:t>
            </a:r>
            <a:endParaRPr lang="en-IE" dirty="0"/>
          </a:p>
        </p:txBody>
      </p:sp>
      <p:sp>
        <p:nvSpPr>
          <p:cNvPr id="33" name="Text Placeholder 6">
            <a:extLst>
              <a:ext uri="{FF2B5EF4-FFF2-40B4-BE49-F238E27FC236}">
                <a16:creationId xmlns:a16="http://schemas.microsoft.com/office/drawing/2014/main" id="{64E2B984-DBAD-C6A7-D502-74EC8A04C410}"/>
              </a:ext>
            </a:extLst>
          </p:cNvPr>
          <p:cNvSpPr txBox="1">
            <a:spLocks/>
          </p:cNvSpPr>
          <p:nvPr/>
        </p:nvSpPr>
        <p:spPr>
          <a:xfrm>
            <a:off x="6083211" y="1273626"/>
            <a:ext cx="3024340" cy="442916"/>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900" dirty="0">
                <a:hlinkClick r:id="rId5">
                  <a:extLst>
                    <a:ext uri="{A12FA001-AC4F-418D-AE19-62706E023703}">
                      <ahyp:hlinkClr xmlns:ahyp="http://schemas.microsoft.com/office/drawing/2018/hyperlinkcolor" val="tx"/>
                    </a:ext>
                  </a:extLst>
                </a:hlinkClick>
              </a:rPr>
              <a:t>Swiss Earthquake Risk Model</a:t>
            </a:r>
            <a:endParaRPr lang="en-IE" sz="1900" dirty="0"/>
          </a:p>
        </p:txBody>
      </p:sp>
      <p:sp>
        <p:nvSpPr>
          <p:cNvPr id="34" name="Text Placeholder 8">
            <a:extLst>
              <a:ext uri="{FF2B5EF4-FFF2-40B4-BE49-F238E27FC236}">
                <a16:creationId xmlns:a16="http://schemas.microsoft.com/office/drawing/2014/main" id="{6886B058-B399-D94D-0676-B74FC964A2F5}"/>
              </a:ext>
            </a:extLst>
          </p:cNvPr>
          <p:cNvSpPr txBox="1">
            <a:spLocks/>
          </p:cNvSpPr>
          <p:nvPr/>
        </p:nvSpPr>
        <p:spPr>
          <a:xfrm>
            <a:off x="6013113" y="1686681"/>
            <a:ext cx="3024340" cy="2162447"/>
          </a:xfrm>
          <a:prstGeom prst="rect">
            <a:avLst/>
          </a:prstGeom>
        </p:spPr>
        <p:txBody>
          <a:bodyPr vert="horz" lIns="91440" tIns="45720" rIns="91440" bIns="45720" rtlCol="0">
            <a:normAutofit fontScale="6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dirty="0"/>
              <a:t>What damage could earthquakes cause in Switzerland? At present, only a patchy answer can be given to this important question. Based on the seismic hazard, the risk model takes into account of the influence of the local subsurface and the vulnerability and value of buildings.</a:t>
            </a:r>
            <a:endParaRPr lang="en-IE" dirty="0"/>
          </a:p>
        </p:txBody>
      </p:sp>
      <p:sp>
        <p:nvSpPr>
          <p:cNvPr id="35" name="Text Placeholder 6">
            <a:extLst>
              <a:ext uri="{FF2B5EF4-FFF2-40B4-BE49-F238E27FC236}">
                <a16:creationId xmlns:a16="http://schemas.microsoft.com/office/drawing/2014/main" id="{3C196BB0-0122-05B3-7EF4-CD95396FE0E1}"/>
              </a:ext>
            </a:extLst>
          </p:cNvPr>
          <p:cNvSpPr txBox="1">
            <a:spLocks/>
          </p:cNvSpPr>
          <p:nvPr/>
        </p:nvSpPr>
        <p:spPr>
          <a:xfrm>
            <a:off x="9107551" y="1244187"/>
            <a:ext cx="3024340" cy="442916"/>
          </a:xfrm>
          <a:prstGeom prst="rect">
            <a:avLst/>
          </a:prstGeom>
        </p:spPr>
        <p:txBody>
          <a:bodyPr vert="horz" lIns="91440" tIns="45720" rIns="91440" bIns="45720" rtlCol="0" anchor="ctr">
            <a:normAutofit fontScale="70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hlinkClick r:id="rId6">
                  <a:extLst>
                    <a:ext uri="{A12FA001-AC4F-418D-AE19-62706E023703}">
                      <ahyp:hlinkClr xmlns:ahyp="http://schemas.microsoft.com/office/drawing/2018/hyperlinkcolor" val="tx"/>
                    </a:ext>
                  </a:extLst>
                </a:hlinkClick>
              </a:rPr>
              <a:t>Flood Risk Research Initiative</a:t>
            </a:r>
            <a:endParaRPr lang="en-IE" dirty="0"/>
          </a:p>
        </p:txBody>
      </p:sp>
      <p:sp>
        <p:nvSpPr>
          <p:cNvPr id="36" name="Text Placeholder 8">
            <a:extLst>
              <a:ext uri="{FF2B5EF4-FFF2-40B4-BE49-F238E27FC236}">
                <a16:creationId xmlns:a16="http://schemas.microsoft.com/office/drawing/2014/main" id="{E4B6D43D-DA30-8979-1D95-D28850803153}"/>
              </a:ext>
            </a:extLst>
          </p:cNvPr>
          <p:cNvSpPr txBox="1">
            <a:spLocks/>
          </p:cNvSpPr>
          <p:nvPr/>
        </p:nvSpPr>
        <p:spPr>
          <a:xfrm>
            <a:off x="9023475" y="1734716"/>
            <a:ext cx="3024340" cy="2162447"/>
          </a:xfrm>
          <a:prstGeom prst="rect">
            <a:avLst/>
          </a:prstGeom>
        </p:spPr>
        <p:txBody>
          <a:bodyPr vert="horz" lIns="91440" tIns="45720" rIns="91440" bIns="45720" rtlCol="0">
            <a:normAutofit fontScale="6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dirty="0"/>
              <a:t>The flood-risk research initiative offers different tools to assess damages to buildings due to flooding (damage simulator) or to visualise the damage that flooding could cause. The public can contribute their own photos of past events to a nationwide repository.</a:t>
            </a:r>
            <a:endParaRPr lang="en-IE" dirty="0"/>
          </a:p>
        </p:txBody>
      </p:sp>
      <p:sp>
        <p:nvSpPr>
          <p:cNvPr id="37" name="Text Placeholder 6">
            <a:extLst>
              <a:ext uri="{FF2B5EF4-FFF2-40B4-BE49-F238E27FC236}">
                <a16:creationId xmlns:a16="http://schemas.microsoft.com/office/drawing/2014/main" id="{89784DCD-C73A-57EB-B644-FF266AABB005}"/>
              </a:ext>
            </a:extLst>
          </p:cNvPr>
          <p:cNvSpPr txBox="1">
            <a:spLocks/>
          </p:cNvSpPr>
          <p:nvPr/>
        </p:nvSpPr>
        <p:spPr>
          <a:xfrm>
            <a:off x="56536" y="3944776"/>
            <a:ext cx="2890093" cy="970124"/>
          </a:xfrm>
          <a:prstGeom prst="rect">
            <a:avLst/>
          </a:prstGeom>
        </p:spPr>
        <p:txBody>
          <a:bodyPr vert="horz" lIns="91440" tIns="45720" rIns="91440" bIns="45720" rtlCol="0">
            <a:normAutofit fontScale="77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en-IE" dirty="0">
                <a:solidFill>
                  <a:srgbClr val="4D4D4D"/>
                </a:solidFill>
              </a:rPr>
              <a:t>Social Learning Videos – Strategies for Building Owners</a:t>
            </a:r>
          </a:p>
        </p:txBody>
      </p:sp>
      <p:sp>
        <p:nvSpPr>
          <p:cNvPr id="38" name="Text Placeholder 8">
            <a:extLst>
              <a:ext uri="{FF2B5EF4-FFF2-40B4-BE49-F238E27FC236}">
                <a16:creationId xmlns:a16="http://schemas.microsoft.com/office/drawing/2014/main" id="{874E220E-7D61-714C-26E1-F8C989A64E4B}"/>
              </a:ext>
            </a:extLst>
          </p:cNvPr>
          <p:cNvSpPr txBox="1">
            <a:spLocks/>
          </p:cNvSpPr>
          <p:nvPr/>
        </p:nvSpPr>
        <p:spPr>
          <a:xfrm>
            <a:off x="-21590" y="4617647"/>
            <a:ext cx="3024340" cy="2162447"/>
          </a:xfrm>
          <a:prstGeom prst="rect">
            <a:avLst/>
          </a:prstGeom>
        </p:spPr>
        <p:txBody>
          <a:bodyPr vert="horz" lIns="91440" tIns="45720" rIns="91440" bIns="45720" rtlCol="0" anchor="ctr">
            <a:normAutofit fontScale="6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dirty="0">
                <a:solidFill>
                  <a:srgbClr val="4D4D4D"/>
                </a:solidFill>
              </a:rPr>
              <a:t>How can building owners be motivated to protect their properties from flooding? Social learning videos use specific learning moments and success factors to raise awareness of protective measures:</a:t>
            </a:r>
            <a:endParaRPr lang="en-IE" dirty="0">
              <a:solidFill>
                <a:srgbClr val="4D4D4D"/>
              </a:solidFill>
            </a:endParaRPr>
          </a:p>
        </p:txBody>
      </p:sp>
      <p:sp>
        <p:nvSpPr>
          <p:cNvPr id="39" name="Text Placeholder 6">
            <a:extLst>
              <a:ext uri="{FF2B5EF4-FFF2-40B4-BE49-F238E27FC236}">
                <a16:creationId xmlns:a16="http://schemas.microsoft.com/office/drawing/2014/main" id="{676475A8-28CD-560A-5F24-C86C726CD667}"/>
              </a:ext>
            </a:extLst>
          </p:cNvPr>
          <p:cNvSpPr txBox="1">
            <a:spLocks/>
          </p:cNvSpPr>
          <p:nvPr/>
        </p:nvSpPr>
        <p:spPr>
          <a:xfrm>
            <a:off x="3086826" y="4087663"/>
            <a:ext cx="3024340" cy="442916"/>
          </a:xfrm>
          <a:prstGeom prst="rect">
            <a:avLst/>
          </a:prstGeom>
        </p:spPr>
        <p:txBody>
          <a:bodyPr vert="horz" lIns="91440" tIns="45720" rIns="91440" bIns="45720" rtlCol="0" anchor="ctr">
            <a:normAutofit fontScale="77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4D4D4D"/>
                </a:solidFill>
              </a:rPr>
              <a:t>Web Platforms for Buildings</a:t>
            </a:r>
          </a:p>
        </p:txBody>
      </p:sp>
      <p:sp>
        <p:nvSpPr>
          <p:cNvPr id="40" name="Text Placeholder 8">
            <a:extLst>
              <a:ext uri="{FF2B5EF4-FFF2-40B4-BE49-F238E27FC236}">
                <a16:creationId xmlns:a16="http://schemas.microsoft.com/office/drawing/2014/main" id="{ED04B722-75B2-FCD0-035A-C0E45EBBE394}"/>
              </a:ext>
            </a:extLst>
          </p:cNvPr>
          <p:cNvSpPr txBox="1">
            <a:spLocks/>
          </p:cNvSpPr>
          <p:nvPr/>
        </p:nvSpPr>
        <p:spPr>
          <a:xfrm>
            <a:off x="3002750" y="4578192"/>
            <a:ext cx="3024340" cy="2162447"/>
          </a:xfrm>
          <a:prstGeom prst="rect">
            <a:avLst/>
          </a:prstGeom>
        </p:spPr>
        <p:txBody>
          <a:bodyPr vert="horz" lIns="91440" tIns="45720" rIns="91440" bIns="45720" rtlCol="0">
            <a:normAutofit fontScale="6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dirty="0">
                <a:solidFill>
                  <a:srgbClr val="4D4D4D"/>
                </a:solidFill>
              </a:rPr>
              <a:t>Web platforms such as </a:t>
            </a:r>
            <a:r>
              <a:rPr lang="en-GB" dirty="0">
                <a:solidFill>
                  <a:srgbClr val="4D4D4D"/>
                </a:solidFill>
                <a:hlinkClick r:id="rId7">
                  <a:extLst>
                    <a:ext uri="{A12FA001-AC4F-418D-AE19-62706E023703}">
                      <ahyp:hlinkClr xmlns:ahyp="http://schemas.microsoft.com/office/drawing/2018/hyperlinkcolor" val="tx"/>
                    </a:ext>
                  </a:extLst>
                </a:hlinkClick>
              </a:rPr>
              <a:t>Naturgefahren-Radar</a:t>
            </a:r>
            <a:r>
              <a:rPr lang="en-GB" dirty="0">
                <a:solidFill>
                  <a:srgbClr val="4D4D4D"/>
                </a:solidFill>
              </a:rPr>
              <a:t> or </a:t>
            </a:r>
            <a:r>
              <a:rPr lang="en-GB" dirty="0">
                <a:solidFill>
                  <a:srgbClr val="4D4D4D"/>
                </a:solidFill>
                <a:hlinkClick r:id="rId8">
                  <a:extLst>
                    <a:ext uri="{A12FA001-AC4F-418D-AE19-62706E023703}">
                      <ahyp:hlinkClr xmlns:ahyp="http://schemas.microsoft.com/office/drawing/2018/hyperlinkcolor" val="tx"/>
                    </a:ext>
                  </a:extLst>
                </a:hlinkClick>
              </a:rPr>
              <a:t>Schutz vor Naturgefahren</a:t>
            </a:r>
            <a:r>
              <a:rPr lang="en-GB" dirty="0">
                <a:solidFill>
                  <a:srgbClr val="4D4D4D"/>
                </a:solidFill>
              </a:rPr>
              <a:t> provide information on natural risks to buildings relevant for building owners as well as for architects and planners. </a:t>
            </a:r>
            <a:endParaRPr lang="en-IE" dirty="0">
              <a:solidFill>
                <a:srgbClr val="4D4D4D"/>
              </a:solidFill>
            </a:endParaRPr>
          </a:p>
        </p:txBody>
      </p:sp>
      <p:sp>
        <p:nvSpPr>
          <p:cNvPr id="41" name="Text Placeholder 6">
            <a:extLst>
              <a:ext uri="{FF2B5EF4-FFF2-40B4-BE49-F238E27FC236}">
                <a16:creationId xmlns:a16="http://schemas.microsoft.com/office/drawing/2014/main" id="{B91424E7-A50E-6448-A1B0-7F1B47E0503C}"/>
              </a:ext>
            </a:extLst>
          </p:cNvPr>
          <p:cNvSpPr txBox="1">
            <a:spLocks/>
          </p:cNvSpPr>
          <p:nvPr/>
        </p:nvSpPr>
        <p:spPr>
          <a:xfrm>
            <a:off x="6083211" y="4135207"/>
            <a:ext cx="3024340" cy="442916"/>
          </a:xfrm>
          <a:prstGeom prst="rect">
            <a:avLst/>
          </a:prstGeom>
        </p:spPr>
        <p:txBody>
          <a:bodyPr vert="horz" lIns="91440" tIns="45720" rIns="91440" bIns="45720" rtlCol="0">
            <a:normAutofit fontScale="85000" lnSpcReduction="1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solidFill>
                  <a:srgbClr val="4D4D4D"/>
                </a:solidFill>
              </a:rPr>
              <a:t>Swiss Engagement Abroad</a:t>
            </a:r>
          </a:p>
        </p:txBody>
      </p:sp>
      <p:sp>
        <p:nvSpPr>
          <p:cNvPr id="42" name="Text Placeholder 8">
            <a:extLst>
              <a:ext uri="{FF2B5EF4-FFF2-40B4-BE49-F238E27FC236}">
                <a16:creationId xmlns:a16="http://schemas.microsoft.com/office/drawing/2014/main" id="{C69813B2-C56A-B425-FD08-6D46E0843AFB}"/>
              </a:ext>
            </a:extLst>
          </p:cNvPr>
          <p:cNvSpPr txBox="1">
            <a:spLocks/>
          </p:cNvSpPr>
          <p:nvPr/>
        </p:nvSpPr>
        <p:spPr>
          <a:xfrm>
            <a:off x="6096000" y="4503150"/>
            <a:ext cx="3024340" cy="2162447"/>
          </a:xfrm>
          <a:prstGeom prst="rect">
            <a:avLst/>
          </a:prstGeom>
        </p:spPr>
        <p:txBody>
          <a:bodyPr vert="horz" lIns="91440" tIns="45720" rIns="91440" bIns="45720" rtlCol="0">
            <a:normAutofit fontScale="925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sz="1500" dirty="0">
                <a:solidFill>
                  <a:srgbClr val="4D4D4D"/>
                </a:solidFill>
              </a:rPr>
              <a:t>Switzerland's international cooperation helps cities conduct risk assessments and use them for comprehensive, multisector planning efforts in the context of rapid urbanization and increasing climate and disaster risks. </a:t>
            </a:r>
            <a:r>
              <a:rPr lang="en-GB" sz="1500" dirty="0">
                <a:solidFill>
                  <a:srgbClr val="4D4D4D"/>
                </a:solidFill>
                <a:hlinkClick r:id="rId9">
                  <a:extLst>
                    <a:ext uri="{A12FA001-AC4F-418D-AE19-62706E023703}">
                      <ahyp:hlinkClr xmlns:ahyp="http://schemas.microsoft.com/office/drawing/2018/hyperlinkcolor" val="tx"/>
                    </a:ext>
                  </a:extLst>
                </a:hlinkClick>
              </a:rPr>
              <a:t>World Bank City Resilience Program (CRP)</a:t>
            </a:r>
            <a:endParaRPr lang="en-IE" sz="1500" dirty="0">
              <a:solidFill>
                <a:srgbClr val="4D4D4D"/>
              </a:solidFill>
            </a:endParaRPr>
          </a:p>
        </p:txBody>
      </p:sp>
      <p:sp>
        <p:nvSpPr>
          <p:cNvPr id="43" name="Text Placeholder 6">
            <a:extLst>
              <a:ext uri="{FF2B5EF4-FFF2-40B4-BE49-F238E27FC236}">
                <a16:creationId xmlns:a16="http://schemas.microsoft.com/office/drawing/2014/main" id="{C95EE580-B0A3-7545-7981-5A74643F6EB6}"/>
              </a:ext>
            </a:extLst>
          </p:cNvPr>
          <p:cNvSpPr txBox="1">
            <a:spLocks/>
          </p:cNvSpPr>
          <p:nvPr/>
        </p:nvSpPr>
        <p:spPr>
          <a:xfrm>
            <a:off x="9079596" y="4060234"/>
            <a:ext cx="3108416" cy="442916"/>
          </a:xfrm>
          <a:prstGeom prst="rect">
            <a:avLst/>
          </a:prstGeom>
        </p:spPr>
        <p:txBody>
          <a:bodyPr vert="horz" lIns="91440" tIns="45720" rIns="91440" bIns="45720" rtlCol="0" anchor="ctr">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800" dirty="0">
                <a:solidFill>
                  <a:srgbClr val="4D4D4D"/>
                </a:solidFill>
              </a:rPr>
              <a:t>Hazard Maps for Land Use Planning</a:t>
            </a:r>
          </a:p>
        </p:txBody>
      </p:sp>
      <p:sp>
        <p:nvSpPr>
          <p:cNvPr id="44" name="Text Placeholder 8">
            <a:extLst>
              <a:ext uri="{FF2B5EF4-FFF2-40B4-BE49-F238E27FC236}">
                <a16:creationId xmlns:a16="http://schemas.microsoft.com/office/drawing/2014/main" id="{894E52A5-58B0-DC42-83DD-23C49E040305}"/>
              </a:ext>
            </a:extLst>
          </p:cNvPr>
          <p:cNvSpPr txBox="1">
            <a:spLocks/>
          </p:cNvSpPr>
          <p:nvPr/>
        </p:nvSpPr>
        <p:spPr>
          <a:xfrm>
            <a:off x="9079596" y="4625805"/>
            <a:ext cx="3024340" cy="2162447"/>
          </a:xfrm>
          <a:prstGeom prst="rect">
            <a:avLst/>
          </a:prstGeom>
        </p:spPr>
        <p:txBody>
          <a:bodyPr vert="horz" lIns="91440" tIns="45720" rIns="91440" bIns="45720" rtlCol="0">
            <a:normAutofit fontScale="85000" lnSpcReduction="1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sz="1400" dirty="0">
                <a:solidFill>
                  <a:srgbClr val="4D4D4D"/>
                </a:solidFill>
              </a:rPr>
              <a:t>Hazard maps as tools for land use planning at local level Almost every Swiss municipality disposes of hazard maps covering flooding, rockfalls, landslides and snow avalanches. They serve as a baseline for developing or adapting land use plans or zoning. The relevant legislation specifies how the zones are to be used and if construction permits can be issued. </a:t>
            </a:r>
            <a:r>
              <a:rPr lang="en-GB" sz="1400" dirty="0">
                <a:solidFill>
                  <a:srgbClr val="4D4D4D"/>
                </a:solidFill>
                <a:hlinkClick r:id="rId10">
                  <a:extLst>
                    <a:ext uri="{A12FA001-AC4F-418D-AE19-62706E023703}">
                      <ahyp:hlinkClr xmlns:ahyp="http://schemas.microsoft.com/office/drawing/2018/hyperlinkcolor" val="tx"/>
                    </a:ext>
                  </a:extLst>
                </a:hlinkClick>
              </a:rPr>
              <a:t>Spatial Planning and Natural Hazards</a:t>
            </a:r>
            <a:endParaRPr lang="en-IE" sz="1400" dirty="0">
              <a:solidFill>
                <a:srgbClr val="4D4D4D"/>
              </a:solidFill>
            </a:endParaRPr>
          </a:p>
        </p:txBody>
      </p:sp>
    </p:spTree>
    <p:extLst>
      <p:ext uri="{BB962C8B-B14F-4D97-AF65-F5344CB8AC3E}">
        <p14:creationId xmlns:p14="http://schemas.microsoft.com/office/powerpoint/2010/main" val="969036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23BDE04-2380-F67B-E967-24BCB9C1F6F8}"/>
              </a:ext>
            </a:extLst>
          </p:cNvPr>
          <p:cNvSpPr>
            <a:spLocks noGrp="1"/>
          </p:cNvSpPr>
          <p:nvPr>
            <p:ph type="body" sz="quarter" idx="20"/>
          </p:nvPr>
        </p:nvSpPr>
        <p:spPr>
          <a:xfrm>
            <a:off x="27437" y="1244187"/>
            <a:ext cx="3024340" cy="442916"/>
          </a:xfrm>
        </p:spPr>
        <p:txBody>
          <a:bodyPr>
            <a:noAutofit/>
          </a:bodyPr>
          <a:lstStyle/>
          <a:p>
            <a:pPr marL="0" indent="0">
              <a:lnSpc>
                <a:spcPct val="100000"/>
              </a:lnSpc>
              <a:spcBef>
                <a:spcPts val="0"/>
              </a:spcBef>
            </a:pPr>
            <a:r>
              <a:rPr lang="en-GB" sz="1600" dirty="0">
                <a:hlinkClick r:id="rId2">
                  <a:extLst>
                    <a:ext uri="{A12FA001-AC4F-418D-AE19-62706E023703}">
                      <ahyp:hlinkClr xmlns:ahyp="http://schemas.microsoft.com/office/drawing/2018/hyperlinkcolor" val="tx"/>
                    </a:ext>
                  </a:extLst>
                </a:hlinkClick>
              </a:rPr>
              <a:t>Coordination of Spatial Planning and Major Accident Prevention</a:t>
            </a:r>
            <a:endParaRPr lang="en-IE" sz="1600" dirty="0"/>
          </a:p>
        </p:txBody>
      </p:sp>
      <p:sp>
        <p:nvSpPr>
          <p:cNvPr id="9" name="Text Placeholder 8">
            <a:extLst>
              <a:ext uri="{FF2B5EF4-FFF2-40B4-BE49-F238E27FC236}">
                <a16:creationId xmlns:a16="http://schemas.microsoft.com/office/drawing/2014/main" id="{7E721193-ACFA-FED3-856C-42A2292587EB}"/>
              </a:ext>
            </a:extLst>
          </p:cNvPr>
          <p:cNvSpPr>
            <a:spLocks noGrp="1"/>
          </p:cNvSpPr>
          <p:nvPr>
            <p:ph type="body" sz="quarter" idx="22"/>
          </p:nvPr>
        </p:nvSpPr>
        <p:spPr>
          <a:xfrm>
            <a:off x="-27540" y="1829966"/>
            <a:ext cx="3024340" cy="2162447"/>
          </a:xfrm>
        </p:spPr>
        <p:txBody>
          <a:bodyPr>
            <a:normAutofit fontScale="40000" lnSpcReduction="20000"/>
          </a:bodyPr>
          <a:lstStyle/>
          <a:p>
            <a:pPr>
              <a:lnSpc>
                <a:spcPct val="120000"/>
              </a:lnSpc>
              <a:spcBef>
                <a:spcPts val="0"/>
              </a:spcBef>
            </a:pPr>
            <a:r>
              <a:rPr lang="en-GB" dirty="0"/>
              <a:t>In recent years, risks have been rising as a result of housing development surrounding installations with a major accident potential. Careless construction activities and zoning changes can significantly influence the density of people living near such installations (stationary chemical plants, railway lines, roads and high-pressure natural gas and petroleum pipelines) and heighten risk. The conflicts of interests should be prevented by taking greater account of accident prevention in spatial planning. </a:t>
            </a:r>
            <a:r>
              <a:rPr lang="en-GB" dirty="0">
                <a:hlinkClick r:id="rId2">
                  <a:extLst>
                    <a:ext uri="{A12FA001-AC4F-418D-AE19-62706E023703}">
                      <ahyp:hlinkClr xmlns:ahyp="http://schemas.microsoft.com/office/drawing/2018/hyperlinkcolor" val="tx"/>
                    </a:ext>
                  </a:extLst>
                </a:hlinkClick>
              </a:rPr>
              <a:t>Coordination of spatial planning and major accident prevention </a:t>
            </a:r>
            <a:endParaRPr lang="en-IE" dirty="0"/>
          </a:p>
        </p:txBody>
      </p:sp>
      <p:sp>
        <p:nvSpPr>
          <p:cNvPr id="16" name="Text Placeholder 15">
            <a:extLst>
              <a:ext uri="{FF2B5EF4-FFF2-40B4-BE49-F238E27FC236}">
                <a16:creationId xmlns:a16="http://schemas.microsoft.com/office/drawing/2014/main" id="{DCD1BD31-7829-8031-B07C-A5DB52EBDBB2}"/>
              </a:ext>
            </a:extLst>
          </p:cNvPr>
          <p:cNvSpPr>
            <a:spLocks noGrp="1"/>
          </p:cNvSpPr>
          <p:nvPr>
            <p:ph type="body" sz="quarter" idx="29"/>
          </p:nvPr>
        </p:nvSpPr>
        <p:spPr>
          <a:xfrm>
            <a:off x="10764" y="48245"/>
            <a:ext cx="12181236" cy="1146810"/>
          </a:xfrm>
        </p:spPr>
        <p:txBody>
          <a:bodyPr>
            <a:normAutofit fontScale="55000" lnSpcReduction="20000"/>
          </a:bodyPr>
          <a:lstStyle/>
          <a:p>
            <a:pPr>
              <a:lnSpc>
                <a:spcPct val="120000"/>
              </a:lnSpc>
              <a:spcBef>
                <a:spcPts val="0"/>
              </a:spcBef>
            </a:pPr>
            <a:r>
              <a:rPr lang="en-GB" sz="4600" b="1" dirty="0"/>
              <a:t>Switzerland</a:t>
            </a:r>
          </a:p>
          <a:p>
            <a:pPr>
              <a:lnSpc>
                <a:spcPct val="120000"/>
              </a:lnSpc>
              <a:spcBef>
                <a:spcPts val="0"/>
              </a:spcBef>
            </a:pPr>
            <a:r>
              <a:rPr lang="en-GB" dirty="0"/>
              <a:t>For some of the less known or even neglected natural hazards in Switzerland, sound hazard assessments have been carried out recently </a:t>
            </a:r>
            <a:r>
              <a:rPr lang="en-GB" dirty="0">
                <a:solidFill>
                  <a:srgbClr val="F27954"/>
                </a:solidFill>
              </a:rPr>
              <a:t>(</a:t>
            </a:r>
            <a:r>
              <a:rPr lang="en-GB" dirty="0">
                <a:solidFill>
                  <a:srgbClr val="F27954"/>
                </a:solidFill>
                <a:hlinkClick r:id="rId3">
                  <a:extLst>
                    <a:ext uri="{A12FA001-AC4F-418D-AE19-62706E023703}">
                      <ahyp:hlinkClr xmlns:ahyp="http://schemas.microsoft.com/office/drawing/2018/hyperlinkcolor" val="tx"/>
                    </a:ext>
                  </a:extLst>
                </a:hlinkClick>
              </a:rPr>
              <a:t>Source</a:t>
            </a:r>
            <a:r>
              <a:rPr lang="en-GB" dirty="0">
                <a:solidFill>
                  <a:srgbClr val="F27954"/>
                </a:solidFill>
              </a:rPr>
              <a:t>)</a:t>
            </a:r>
            <a:endParaRPr lang="en-IE" dirty="0">
              <a:solidFill>
                <a:srgbClr val="F27954"/>
              </a:solidFill>
            </a:endParaRPr>
          </a:p>
        </p:txBody>
      </p:sp>
      <p:sp>
        <p:nvSpPr>
          <p:cNvPr id="31" name="Text Placeholder 6">
            <a:extLst>
              <a:ext uri="{FF2B5EF4-FFF2-40B4-BE49-F238E27FC236}">
                <a16:creationId xmlns:a16="http://schemas.microsoft.com/office/drawing/2014/main" id="{5E1C123F-FCB5-A2A4-A8B9-6DC3AA46AECE}"/>
              </a:ext>
            </a:extLst>
          </p:cNvPr>
          <p:cNvSpPr txBox="1">
            <a:spLocks/>
          </p:cNvSpPr>
          <p:nvPr/>
        </p:nvSpPr>
        <p:spPr>
          <a:xfrm>
            <a:off x="3086826" y="1244187"/>
            <a:ext cx="3024340" cy="442916"/>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dirty="0">
                <a:hlinkClick r:id="rId4">
                  <a:extLst>
                    <a:ext uri="{A12FA001-AC4F-418D-AE19-62706E023703}">
                      <ahyp:hlinkClr xmlns:ahyp="http://schemas.microsoft.com/office/drawing/2018/hyperlinkcolor" val="tx"/>
                    </a:ext>
                  </a:extLst>
                </a:hlinkClick>
              </a:rPr>
              <a:t>Proofing of Buildings</a:t>
            </a:r>
            <a:endParaRPr lang="en-IE" dirty="0"/>
          </a:p>
        </p:txBody>
      </p:sp>
      <p:sp>
        <p:nvSpPr>
          <p:cNvPr id="32" name="Text Placeholder 8">
            <a:extLst>
              <a:ext uri="{FF2B5EF4-FFF2-40B4-BE49-F238E27FC236}">
                <a16:creationId xmlns:a16="http://schemas.microsoft.com/office/drawing/2014/main" id="{CD2BB3A5-A9E6-83C2-2C5D-CB5CEE5357BC}"/>
              </a:ext>
            </a:extLst>
          </p:cNvPr>
          <p:cNvSpPr txBox="1">
            <a:spLocks/>
          </p:cNvSpPr>
          <p:nvPr/>
        </p:nvSpPr>
        <p:spPr>
          <a:xfrm>
            <a:off x="3002750" y="1734716"/>
            <a:ext cx="3024340" cy="2162447"/>
          </a:xfrm>
          <a:prstGeom prst="rect">
            <a:avLst/>
          </a:prstGeom>
        </p:spPr>
        <p:txBody>
          <a:bodyPr vert="horz" lIns="91440" tIns="45720" rIns="91440" bIns="45720" rtlCol="0">
            <a:normAutofit fontScale="40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dirty="0"/>
              <a:t>n addition to the legal and insurance requirements, building standards also define protection targets for new buildings and extensions. SIA standard 261 and 261/1, 'Actions on load-bearing structures' and 'Actions on loadbearing structures – supplementary specifications', include technical requirements for protecting buildings from hail, snow pressure and all gravitational natural hazards (flooding/surface runoff, landslides, rockfalls, debris flow and avalanches) as well as from earthquakes. </a:t>
            </a:r>
            <a:r>
              <a:rPr lang="en-GB" dirty="0">
                <a:hlinkClick r:id="rId4">
                  <a:extLst>
                    <a:ext uri="{A12FA001-AC4F-418D-AE19-62706E023703}">
                      <ahyp:hlinkClr xmlns:ahyp="http://schemas.microsoft.com/office/drawing/2018/hyperlinkcolor" val="tx"/>
                    </a:ext>
                  </a:extLst>
                </a:hlinkClick>
              </a:rPr>
              <a:t>SIA standards 261 and 261/1 (de) </a:t>
            </a:r>
            <a:endParaRPr lang="en-IE" dirty="0"/>
          </a:p>
        </p:txBody>
      </p:sp>
      <p:sp>
        <p:nvSpPr>
          <p:cNvPr id="33" name="Text Placeholder 6">
            <a:extLst>
              <a:ext uri="{FF2B5EF4-FFF2-40B4-BE49-F238E27FC236}">
                <a16:creationId xmlns:a16="http://schemas.microsoft.com/office/drawing/2014/main" id="{64E2B984-DBAD-C6A7-D502-74EC8A04C410}"/>
              </a:ext>
            </a:extLst>
          </p:cNvPr>
          <p:cNvSpPr txBox="1">
            <a:spLocks/>
          </p:cNvSpPr>
          <p:nvPr/>
        </p:nvSpPr>
        <p:spPr>
          <a:xfrm>
            <a:off x="6083211" y="1273626"/>
            <a:ext cx="3024340" cy="442916"/>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2200" dirty="0">
                <a:hlinkClick r:id="rId5">
                  <a:extLst>
                    <a:ext uri="{A12FA001-AC4F-418D-AE19-62706E023703}">
                      <ahyp:hlinkClr xmlns:ahyp="http://schemas.microsoft.com/office/drawing/2018/hyperlinkcolor" val="tx"/>
                    </a:ext>
                  </a:extLst>
                </a:hlinkClick>
              </a:rPr>
              <a:t>Sponge City</a:t>
            </a:r>
            <a:endParaRPr lang="en-IE" sz="2200" dirty="0"/>
          </a:p>
        </p:txBody>
      </p:sp>
      <p:sp>
        <p:nvSpPr>
          <p:cNvPr id="34" name="Text Placeholder 8">
            <a:extLst>
              <a:ext uri="{FF2B5EF4-FFF2-40B4-BE49-F238E27FC236}">
                <a16:creationId xmlns:a16="http://schemas.microsoft.com/office/drawing/2014/main" id="{6886B058-B399-D94D-0676-B74FC964A2F5}"/>
              </a:ext>
            </a:extLst>
          </p:cNvPr>
          <p:cNvSpPr txBox="1">
            <a:spLocks/>
          </p:cNvSpPr>
          <p:nvPr/>
        </p:nvSpPr>
        <p:spPr>
          <a:xfrm>
            <a:off x="6013113" y="1686681"/>
            <a:ext cx="3024340" cy="2162447"/>
          </a:xfrm>
          <a:prstGeom prst="rect">
            <a:avLst/>
          </a:prstGeom>
        </p:spPr>
        <p:txBody>
          <a:bodyPr vert="horz" lIns="91440" tIns="45720" rIns="91440" bIns="45720" rtlCol="0">
            <a:normAutofit fontScale="6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dirty="0"/>
              <a:t>What damage could earthquakes cause in Switzerland? At present, only a patchy answer can be given to this important question. Based on the seismic hazard, the risk model takes into account of the influence of the local subsurface and the vulnerability and value of buildings.</a:t>
            </a:r>
            <a:endParaRPr lang="en-IE" dirty="0"/>
          </a:p>
        </p:txBody>
      </p:sp>
      <p:sp>
        <p:nvSpPr>
          <p:cNvPr id="35" name="Text Placeholder 6">
            <a:extLst>
              <a:ext uri="{FF2B5EF4-FFF2-40B4-BE49-F238E27FC236}">
                <a16:creationId xmlns:a16="http://schemas.microsoft.com/office/drawing/2014/main" id="{3C196BB0-0122-05B3-7EF4-CD95396FE0E1}"/>
              </a:ext>
            </a:extLst>
          </p:cNvPr>
          <p:cNvSpPr txBox="1">
            <a:spLocks/>
          </p:cNvSpPr>
          <p:nvPr/>
        </p:nvSpPr>
        <p:spPr>
          <a:xfrm>
            <a:off x="9107551" y="1244187"/>
            <a:ext cx="3024340" cy="442916"/>
          </a:xfrm>
          <a:prstGeom prst="rect">
            <a:avLst/>
          </a:prstGeom>
        </p:spPr>
        <p:txBody>
          <a:bodyPr vert="horz" lIns="91440" tIns="45720" rIns="91440" bIns="45720" rtlCol="0" anchor="ctr">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IE" sz="1800" dirty="0">
                <a:hlinkClick r:id="rId6">
                  <a:extLst>
                    <a:ext uri="{A12FA001-AC4F-418D-AE19-62706E023703}">
                      <ahyp:hlinkClr xmlns:ahyp="http://schemas.microsoft.com/office/drawing/2018/hyperlinkcolor" val="tx"/>
                    </a:ext>
                  </a:extLst>
                </a:hlinkClick>
              </a:rPr>
              <a:t>Flood Protection a Community Regional Project</a:t>
            </a:r>
            <a:endParaRPr lang="en-IE" sz="1800" dirty="0"/>
          </a:p>
        </p:txBody>
      </p:sp>
      <p:sp>
        <p:nvSpPr>
          <p:cNvPr id="36" name="Text Placeholder 8">
            <a:extLst>
              <a:ext uri="{FF2B5EF4-FFF2-40B4-BE49-F238E27FC236}">
                <a16:creationId xmlns:a16="http://schemas.microsoft.com/office/drawing/2014/main" id="{E4B6D43D-DA30-8979-1D95-D28850803153}"/>
              </a:ext>
            </a:extLst>
          </p:cNvPr>
          <p:cNvSpPr txBox="1">
            <a:spLocks/>
          </p:cNvSpPr>
          <p:nvPr/>
        </p:nvSpPr>
        <p:spPr>
          <a:xfrm>
            <a:off x="9023474" y="1782329"/>
            <a:ext cx="3164537" cy="2162447"/>
          </a:xfrm>
          <a:prstGeom prst="rect">
            <a:avLst/>
          </a:prstGeom>
        </p:spPr>
        <p:txBody>
          <a:bodyPr vert="horz" lIns="91440" tIns="45720" rIns="91440" bIns="45720" rtlCol="0">
            <a:normAutofit fontScale="55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dirty="0"/>
              <a:t>Flood protection – a community project After a flooding event that caused damage costing millions of Swiss francs, the city of </a:t>
            </a:r>
            <a:r>
              <a:rPr lang="en-GB" dirty="0" err="1"/>
              <a:t>Delémont</a:t>
            </a:r>
            <a:r>
              <a:rPr lang="en-GB" dirty="0"/>
              <a:t> has taken numerous steps to prevent flooding and created extra benefits for the environment and the local population at the same time. All measures were drawn up in a participatory process and paved the way for similar initiatives</a:t>
            </a:r>
            <a:endParaRPr lang="en-IE" dirty="0"/>
          </a:p>
        </p:txBody>
      </p:sp>
      <p:sp>
        <p:nvSpPr>
          <p:cNvPr id="37" name="Text Placeholder 6">
            <a:extLst>
              <a:ext uri="{FF2B5EF4-FFF2-40B4-BE49-F238E27FC236}">
                <a16:creationId xmlns:a16="http://schemas.microsoft.com/office/drawing/2014/main" id="{89784DCD-C73A-57EB-B644-FF266AABB005}"/>
              </a:ext>
            </a:extLst>
          </p:cNvPr>
          <p:cNvSpPr txBox="1">
            <a:spLocks/>
          </p:cNvSpPr>
          <p:nvPr/>
        </p:nvSpPr>
        <p:spPr>
          <a:xfrm>
            <a:off x="65906" y="3944776"/>
            <a:ext cx="2962422" cy="653624"/>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pPr>
            <a:r>
              <a:rPr lang="en-GB" sz="1800" dirty="0">
                <a:solidFill>
                  <a:srgbClr val="4D4D4D"/>
                </a:solidFill>
                <a:hlinkClick r:id="rId7">
                  <a:extLst>
                    <a:ext uri="{A12FA001-AC4F-418D-AE19-62706E023703}">
                      <ahyp:hlinkClr xmlns:ahyp="http://schemas.microsoft.com/office/drawing/2018/hyperlinkcolor" val="tx"/>
                    </a:ext>
                  </a:extLst>
                </a:hlinkClick>
              </a:rPr>
              <a:t>Local Natural Hazard Advisors</a:t>
            </a:r>
            <a:endParaRPr lang="en-IE" sz="1800" dirty="0">
              <a:solidFill>
                <a:srgbClr val="4D4D4D"/>
              </a:solidFill>
            </a:endParaRPr>
          </a:p>
        </p:txBody>
      </p:sp>
      <p:sp>
        <p:nvSpPr>
          <p:cNvPr id="38" name="Text Placeholder 8">
            <a:extLst>
              <a:ext uri="{FF2B5EF4-FFF2-40B4-BE49-F238E27FC236}">
                <a16:creationId xmlns:a16="http://schemas.microsoft.com/office/drawing/2014/main" id="{874E220E-7D61-714C-26E1-F8C989A64E4B}"/>
              </a:ext>
            </a:extLst>
          </p:cNvPr>
          <p:cNvSpPr txBox="1">
            <a:spLocks/>
          </p:cNvSpPr>
          <p:nvPr/>
        </p:nvSpPr>
        <p:spPr>
          <a:xfrm>
            <a:off x="6365" y="4286250"/>
            <a:ext cx="3009174" cy="2571750"/>
          </a:xfrm>
          <a:prstGeom prst="rect">
            <a:avLst/>
          </a:prstGeom>
        </p:spPr>
        <p:txBody>
          <a:bodyPr vert="horz" lIns="91440" tIns="45720" rIns="91440" bIns="45720" rtlCol="0" anchor="ctr">
            <a:normAutofit fontScale="550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dirty="0">
                <a:solidFill>
                  <a:srgbClr val="4D4D4D"/>
                </a:solidFill>
              </a:rPr>
              <a:t>Analysis of major flood events in Switzerland in the recent past has shown that local expertise is a crucial prerequisite for dealing successfully with such incidents. Civil staff units and emergency services rely in particular on local expert advice. Since 2010, the cantons have trained local natural hazard advisors to serve municipal authorities or communities. </a:t>
            </a:r>
            <a:r>
              <a:rPr lang="en-GB" dirty="0">
                <a:solidFill>
                  <a:srgbClr val="4D4D4D"/>
                </a:solidFill>
                <a:hlinkClick r:id="rId7">
                  <a:extLst>
                    <a:ext uri="{A12FA001-AC4F-418D-AE19-62706E023703}">
                      <ahyp:hlinkClr xmlns:ahyp="http://schemas.microsoft.com/office/drawing/2018/hyperlinkcolor" val="tx"/>
                    </a:ext>
                  </a:extLst>
                </a:hlinkClick>
              </a:rPr>
              <a:t>Local natural hazards advisors</a:t>
            </a:r>
            <a:r>
              <a:rPr lang="en-GB" dirty="0">
                <a:solidFill>
                  <a:srgbClr val="4D4D4D"/>
                </a:solidFill>
              </a:rPr>
              <a:t>(article on p. 24)</a:t>
            </a:r>
            <a:endParaRPr lang="en-IE" dirty="0">
              <a:solidFill>
                <a:srgbClr val="4D4D4D"/>
              </a:solidFill>
            </a:endParaRPr>
          </a:p>
        </p:txBody>
      </p:sp>
      <p:sp>
        <p:nvSpPr>
          <p:cNvPr id="39" name="Text Placeholder 6">
            <a:extLst>
              <a:ext uri="{FF2B5EF4-FFF2-40B4-BE49-F238E27FC236}">
                <a16:creationId xmlns:a16="http://schemas.microsoft.com/office/drawing/2014/main" id="{676475A8-28CD-560A-5F24-C86C726CD667}"/>
              </a:ext>
            </a:extLst>
          </p:cNvPr>
          <p:cNvSpPr txBox="1">
            <a:spLocks/>
          </p:cNvSpPr>
          <p:nvPr/>
        </p:nvSpPr>
        <p:spPr>
          <a:xfrm>
            <a:off x="3071660" y="3909621"/>
            <a:ext cx="3024340" cy="442916"/>
          </a:xfrm>
          <a:prstGeom prst="rect">
            <a:avLst/>
          </a:prstGeom>
        </p:spPr>
        <p:txBody>
          <a:bodyPr vert="horz" lIns="91440" tIns="45720" rIns="91440" bIns="45720" rtlCol="0" anchor="ctr">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solidFill>
                  <a:srgbClr val="4D4D4D"/>
                </a:solidFill>
              </a:rPr>
              <a:t>Natural Hazards Portal</a:t>
            </a:r>
            <a:endParaRPr lang="en-IE" sz="1800" dirty="0">
              <a:solidFill>
                <a:srgbClr val="4D4D4D"/>
              </a:solidFill>
            </a:endParaRPr>
          </a:p>
        </p:txBody>
      </p:sp>
      <p:sp>
        <p:nvSpPr>
          <p:cNvPr id="40" name="Text Placeholder 8">
            <a:extLst>
              <a:ext uri="{FF2B5EF4-FFF2-40B4-BE49-F238E27FC236}">
                <a16:creationId xmlns:a16="http://schemas.microsoft.com/office/drawing/2014/main" id="{ED04B722-75B2-FCD0-035A-C0E45EBBE394}"/>
              </a:ext>
            </a:extLst>
          </p:cNvPr>
          <p:cNvSpPr txBox="1">
            <a:spLocks/>
          </p:cNvSpPr>
          <p:nvPr/>
        </p:nvSpPr>
        <p:spPr>
          <a:xfrm>
            <a:off x="3041117" y="4343203"/>
            <a:ext cx="3062466" cy="2421176"/>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en-GB" sz="1400" dirty="0">
                <a:solidFill>
                  <a:srgbClr val="4D4D4D"/>
                </a:solidFill>
              </a:rPr>
              <a:t>The federal agencies involved are constantly monitoring the natural hazards situation and are responsible for issuing warnings to the cantonal and communal authorities and the public. Warnings on severe and very severe hazards may be subject to a broadcast obligation, in which case they are issued as 'Government Warnings’ that include instructions for action by public and private radio and television stations. </a:t>
            </a:r>
            <a:r>
              <a:rPr lang="en-IE" sz="1400" dirty="0">
                <a:solidFill>
                  <a:srgbClr val="4D4D4D"/>
                </a:solidFill>
                <a:hlinkClick r:id="rId8">
                  <a:extLst>
                    <a:ext uri="{A12FA001-AC4F-418D-AE19-62706E023703}">
                      <ahyp:hlinkClr xmlns:ahyp="http://schemas.microsoft.com/office/drawing/2018/hyperlinkcolor" val="tx"/>
                    </a:ext>
                  </a:extLst>
                </a:hlinkClick>
              </a:rPr>
              <a:t>Current natural hazards situation </a:t>
            </a:r>
            <a:endParaRPr lang="en-IE" sz="1400" dirty="0">
              <a:solidFill>
                <a:srgbClr val="4D4D4D"/>
              </a:solidFill>
            </a:endParaRPr>
          </a:p>
        </p:txBody>
      </p:sp>
      <p:sp>
        <p:nvSpPr>
          <p:cNvPr id="41" name="Text Placeholder 6">
            <a:extLst>
              <a:ext uri="{FF2B5EF4-FFF2-40B4-BE49-F238E27FC236}">
                <a16:creationId xmlns:a16="http://schemas.microsoft.com/office/drawing/2014/main" id="{B91424E7-A50E-6448-A1B0-7F1B47E0503C}"/>
              </a:ext>
            </a:extLst>
          </p:cNvPr>
          <p:cNvSpPr txBox="1">
            <a:spLocks/>
          </p:cNvSpPr>
          <p:nvPr/>
        </p:nvSpPr>
        <p:spPr>
          <a:xfrm>
            <a:off x="6096000" y="3849128"/>
            <a:ext cx="3024340" cy="596293"/>
          </a:xfrm>
          <a:prstGeom prst="rect">
            <a:avLst/>
          </a:prstGeom>
        </p:spPr>
        <p:txBody>
          <a:bodyPr vert="horz" lIns="91440" tIns="45720" rIns="91440" bIns="45720" rtlCol="0">
            <a:normAutofit fontScale="62500" lnSpcReduction="20000"/>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dirty="0">
                <a:solidFill>
                  <a:srgbClr val="4D4D4D"/>
                </a:solidFill>
                <a:hlinkClick r:id="rId9">
                  <a:extLst>
                    <a:ext uri="{A12FA001-AC4F-418D-AE19-62706E023703}">
                      <ahyp:hlinkClr xmlns:ahyp="http://schemas.microsoft.com/office/drawing/2018/hyperlinkcolor" val="tx"/>
                    </a:ext>
                  </a:extLst>
                </a:hlinkClick>
              </a:rPr>
              <a:t>Common Information Platform for Natural Hazards (GIN)</a:t>
            </a:r>
            <a:endParaRPr lang="en-IE" dirty="0">
              <a:solidFill>
                <a:srgbClr val="4D4D4D"/>
              </a:solidFill>
            </a:endParaRPr>
          </a:p>
        </p:txBody>
      </p:sp>
      <p:sp>
        <p:nvSpPr>
          <p:cNvPr id="42" name="Text Placeholder 8">
            <a:extLst>
              <a:ext uri="{FF2B5EF4-FFF2-40B4-BE49-F238E27FC236}">
                <a16:creationId xmlns:a16="http://schemas.microsoft.com/office/drawing/2014/main" id="{C69813B2-C56A-B425-FD08-6D46E0843AFB}"/>
              </a:ext>
            </a:extLst>
          </p:cNvPr>
          <p:cNvSpPr txBox="1">
            <a:spLocks/>
          </p:cNvSpPr>
          <p:nvPr/>
        </p:nvSpPr>
        <p:spPr>
          <a:xfrm>
            <a:off x="6096000" y="4503150"/>
            <a:ext cx="3024340" cy="2354850"/>
          </a:xfrm>
          <a:prstGeom prst="rect">
            <a:avLst/>
          </a:prstGeom>
        </p:spPr>
        <p:txBody>
          <a:bodyPr vert="horz" lIns="91440" tIns="45720" rIns="91440" bIns="45720" rtlCol="0">
            <a:norm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pPr>
            <a:r>
              <a:rPr lang="en-GB" sz="1400" dirty="0">
                <a:solidFill>
                  <a:srgbClr val="4D4D4D"/>
                </a:solidFill>
              </a:rPr>
              <a:t>This password-protected experts' tool combines all available data on natural hazards in Switzerland in a user-friendly map application. It provides a solid foundation for identifying natural hazards early and dealing with them successfully.</a:t>
            </a:r>
            <a:endParaRPr lang="en-IE" sz="1400" dirty="0">
              <a:solidFill>
                <a:srgbClr val="4D4D4D"/>
              </a:solidFill>
            </a:endParaRPr>
          </a:p>
        </p:txBody>
      </p:sp>
      <p:sp>
        <p:nvSpPr>
          <p:cNvPr id="43" name="Text Placeholder 6">
            <a:extLst>
              <a:ext uri="{FF2B5EF4-FFF2-40B4-BE49-F238E27FC236}">
                <a16:creationId xmlns:a16="http://schemas.microsoft.com/office/drawing/2014/main" id="{C95EE580-B0A3-7545-7981-5A74643F6EB6}"/>
              </a:ext>
            </a:extLst>
          </p:cNvPr>
          <p:cNvSpPr txBox="1">
            <a:spLocks/>
          </p:cNvSpPr>
          <p:nvPr/>
        </p:nvSpPr>
        <p:spPr>
          <a:xfrm>
            <a:off x="9079596" y="3864298"/>
            <a:ext cx="3108416" cy="442916"/>
          </a:xfrm>
          <a:prstGeom prst="rect">
            <a:avLst/>
          </a:prstGeom>
        </p:spPr>
        <p:txBody>
          <a:bodyPr vert="horz" lIns="91440" tIns="45720" rIns="91440" bIns="45720" rtlCol="0" anchor="ctr">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sz="1800" dirty="0">
                <a:solidFill>
                  <a:srgbClr val="4D4D4D"/>
                </a:solidFill>
              </a:rPr>
              <a:t>Preparedness Planning</a:t>
            </a:r>
          </a:p>
        </p:txBody>
      </p:sp>
      <p:sp>
        <p:nvSpPr>
          <p:cNvPr id="44" name="Text Placeholder 8">
            <a:extLst>
              <a:ext uri="{FF2B5EF4-FFF2-40B4-BE49-F238E27FC236}">
                <a16:creationId xmlns:a16="http://schemas.microsoft.com/office/drawing/2014/main" id="{894E52A5-58B0-DC42-83DD-23C49E040305}"/>
              </a:ext>
            </a:extLst>
          </p:cNvPr>
          <p:cNvSpPr txBox="1">
            <a:spLocks/>
          </p:cNvSpPr>
          <p:nvPr/>
        </p:nvSpPr>
        <p:spPr>
          <a:xfrm>
            <a:off x="9079595" y="4286250"/>
            <a:ext cx="3106039" cy="2571749"/>
          </a:xfrm>
          <a:prstGeom prst="rect">
            <a:avLst/>
          </a:prstGeom>
        </p:spPr>
        <p:txBody>
          <a:bodyPr vert="horz" lIns="91440" tIns="45720" rIns="91440" bIns="45720" rtlCol="0">
            <a:noAutofit/>
          </a:bodyPr>
          <a:lstStyle>
            <a:lvl1pPr marL="228600" indent="-228600" algn="ctr" defTabSz="914400" rtl="0" eaLnBrk="1" latinLnBrk="0" hangingPunct="1">
              <a:lnSpc>
                <a:spcPct val="90000"/>
              </a:lnSpc>
              <a:spcBef>
                <a:spcPts val="1000"/>
              </a:spcBef>
              <a:buFont typeface="Arial" panose="020B0604020202020204" pitchFamily="34" charset="0"/>
              <a:buNone/>
              <a:defRPr sz="2400" b="0" i="0" kern="1200" spc="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None/>
              <a:defRPr sz="2000" b="0" i="0" kern="1200" spc="300">
                <a:solidFill>
                  <a:schemeClr val="bg1"/>
                </a:solidFill>
                <a:latin typeface="Montserrat Ligh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spcBef>
                <a:spcPts val="0"/>
              </a:spcBef>
            </a:pPr>
            <a:r>
              <a:rPr lang="en-GB" sz="1400" dirty="0">
                <a:solidFill>
                  <a:srgbClr val="4D4D4D"/>
                </a:solidFill>
              </a:rPr>
              <a:t>Is a comprehensive, yet pragmatic concept for a risk-informed approach to systematically reducing identified risks. It connects preventive and emergency provisions. Preparedness plans create conditions for dealing with disasters and emergencies as quickly and efficiently as possible. Well-organised preparedness makes it possible to limit damage and reduce impacts in the event of an incident. </a:t>
            </a:r>
            <a:r>
              <a:rPr lang="en-GB" sz="1400" dirty="0">
                <a:solidFill>
                  <a:srgbClr val="4D4D4D"/>
                </a:solidFill>
                <a:hlinkClick r:id="rId10">
                  <a:extLst>
                    <a:ext uri="{A12FA001-AC4F-418D-AE19-62706E023703}">
                      <ahyp:hlinkClr xmlns:ahyp="http://schemas.microsoft.com/office/drawing/2018/hyperlinkcolor" val="tx"/>
                    </a:ext>
                  </a:extLst>
                </a:hlinkClick>
              </a:rPr>
              <a:t>Hazard analysis and emergency provisions</a:t>
            </a:r>
            <a:endParaRPr lang="en-IE" sz="1400" dirty="0">
              <a:solidFill>
                <a:srgbClr val="4D4D4D"/>
              </a:solidFill>
            </a:endParaRPr>
          </a:p>
        </p:txBody>
      </p:sp>
    </p:spTree>
    <p:extLst>
      <p:ext uri="{BB962C8B-B14F-4D97-AF65-F5344CB8AC3E}">
        <p14:creationId xmlns:p14="http://schemas.microsoft.com/office/powerpoint/2010/main" val="453541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A9C6E3F2-2D7C-6559-4C33-F14BC0D695C0}"/>
              </a:ext>
            </a:extLst>
          </p:cNvPr>
          <p:cNvSpPr>
            <a:spLocks noGrp="1"/>
          </p:cNvSpPr>
          <p:nvPr>
            <p:ph type="body" sz="quarter" idx="16"/>
          </p:nvPr>
        </p:nvSpPr>
        <p:spPr>
          <a:xfrm>
            <a:off x="0" y="245875"/>
            <a:ext cx="12192000" cy="582221"/>
          </a:xfrm>
          <a:solidFill>
            <a:srgbClr val="F27954"/>
          </a:solidFill>
        </p:spPr>
        <p:txBody>
          <a:bodyPr>
            <a:normAutofit/>
          </a:bodyPr>
          <a:lstStyle/>
          <a:p>
            <a:pPr algn="ctr"/>
            <a:r>
              <a:rPr lang="en-IE" sz="2800" dirty="0">
                <a:solidFill>
                  <a:schemeClr val="bg1"/>
                </a:solidFill>
              </a:rPr>
              <a:t>Tourism Crisis (HEI) Reference Reading </a:t>
            </a:r>
          </a:p>
        </p:txBody>
      </p:sp>
      <p:pic>
        <p:nvPicPr>
          <p:cNvPr id="8" name="Picture 7">
            <a:hlinkClick r:id="rId2"/>
            <a:extLst>
              <a:ext uri="{FF2B5EF4-FFF2-40B4-BE49-F238E27FC236}">
                <a16:creationId xmlns:a16="http://schemas.microsoft.com/office/drawing/2014/main" id="{456DFC05-BE27-1A5C-E751-B564CD662DCE}"/>
              </a:ext>
            </a:extLst>
          </p:cNvPr>
          <p:cNvPicPr>
            <a:picLocks noChangeAspect="1"/>
          </p:cNvPicPr>
          <p:nvPr/>
        </p:nvPicPr>
        <p:blipFill>
          <a:blip r:embed="rId3"/>
          <a:stretch>
            <a:fillRect/>
          </a:stretch>
        </p:blipFill>
        <p:spPr>
          <a:xfrm>
            <a:off x="847165" y="1565762"/>
            <a:ext cx="4219289" cy="3117995"/>
          </a:xfrm>
          <a:prstGeom prst="rect">
            <a:avLst/>
          </a:prstGeom>
          <a:ln w="9525" cap="sq">
            <a:solidFill>
              <a:srgbClr val="000000"/>
            </a:solidFill>
            <a:prstDash val="solid"/>
            <a:miter lim="800000"/>
          </a:ln>
          <a:effectLst>
            <a:outerShdw blurRad="50800" dist="38100" dir="2700000" algn="tl" rotWithShape="0">
              <a:srgbClr val="000000">
                <a:alpha val="43000"/>
              </a:srgbClr>
            </a:outerShdw>
          </a:effectLst>
        </p:spPr>
      </p:pic>
      <p:sp>
        <p:nvSpPr>
          <p:cNvPr id="9" name="TextBox 8">
            <a:hlinkClick r:id="rId4"/>
            <a:extLst>
              <a:ext uri="{FF2B5EF4-FFF2-40B4-BE49-F238E27FC236}">
                <a16:creationId xmlns:a16="http://schemas.microsoft.com/office/drawing/2014/main" id="{B650AA77-BA92-11FE-3458-3E891809EF7A}"/>
              </a:ext>
            </a:extLst>
          </p:cNvPr>
          <p:cNvSpPr txBox="1"/>
          <p:nvPr/>
        </p:nvSpPr>
        <p:spPr>
          <a:xfrm>
            <a:off x="847165" y="4775125"/>
            <a:ext cx="4219289" cy="646331"/>
          </a:xfrm>
          <a:prstGeom prst="rect">
            <a:avLst/>
          </a:prstGeom>
          <a:solidFill>
            <a:srgbClr val="F27954"/>
          </a:solidFill>
        </p:spPr>
        <p:txBody>
          <a:bodyPr wrap="square" rtlCol="0">
            <a:spAutoFit/>
          </a:bodyPr>
          <a:lstStyle/>
          <a:p>
            <a:pPr algn="ctr"/>
            <a:r>
              <a:rPr lang="en-IE" b="1" dirty="0">
                <a:solidFill>
                  <a:schemeClr val="bg1"/>
                </a:solidFill>
                <a:hlinkClick r:id="rId2">
                  <a:extLst>
                    <a:ext uri="{A12FA001-AC4F-418D-AE19-62706E023703}">
                      <ahyp:hlinkClr xmlns:ahyp="http://schemas.microsoft.com/office/drawing/2018/hyperlinkcolor" val="tx"/>
                    </a:ext>
                  </a:extLst>
                </a:hlinkClick>
              </a:rPr>
              <a:t>Crisis Response Journal</a:t>
            </a:r>
          </a:p>
          <a:p>
            <a:pPr algn="ctr"/>
            <a:r>
              <a:rPr lang="en-IE" dirty="0">
                <a:solidFill>
                  <a:schemeClr val="bg1"/>
                </a:solidFill>
                <a:hlinkClick r:id="rId2">
                  <a:extLst>
                    <a:ext uri="{A12FA001-AC4F-418D-AE19-62706E023703}">
                      <ahyp:hlinkClr xmlns:ahyp="http://schemas.microsoft.com/office/drawing/2018/hyperlinkcolor" val="tx"/>
                    </a:ext>
                  </a:extLst>
                </a:hlinkClick>
              </a:rPr>
              <a:t>Global Resource for Crisis Management</a:t>
            </a:r>
            <a:endParaRPr lang="en-IE" dirty="0">
              <a:solidFill>
                <a:schemeClr val="bg1"/>
              </a:solidFill>
            </a:endParaRPr>
          </a:p>
        </p:txBody>
      </p:sp>
      <p:pic>
        <p:nvPicPr>
          <p:cNvPr id="10" name="Graphic 9" descr="Touchscreen with solid fill">
            <a:extLst>
              <a:ext uri="{FF2B5EF4-FFF2-40B4-BE49-F238E27FC236}">
                <a16:creationId xmlns:a16="http://schemas.microsoft.com/office/drawing/2014/main" id="{B1C6A75F-A6E5-AA0E-FDD9-DE676611C85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533900" y="5055624"/>
            <a:ext cx="914400" cy="914400"/>
          </a:xfrm>
          <a:prstGeom prst="rect">
            <a:avLst/>
          </a:prstGeom>
        </p:spPr>
      </p:pic>
      <p:pic>
        <p:nvPicPr>
          <p:cNvPr id="2" name="Picture 1">
            <a:hlinkClick r:id="rId7"/>
            <a:extLst>
              <a:ext uri="{FF2B5EF4-FFF2-40B4-BE49-F238E27FC236}">
                <a16:creationId xmlns:a16="http://schemas.microsoft.com/office/drawing/2014/main" id="{1C868E24-C4B1-3427-25B9-FB22D3C3210B}"/>
              </a:ext>
            </a:extLst>
          </p:cNvPr>
          <p:cNvPicPr>
            <a:picLocks noChangeAspect="1"/>
          </p:cNvPicPr>
          <p:nvPr/>
        </p:nvPicPr>
        <p:blipFill>
          <a:blip r:embed="rId8"/>
          <a:stretch>
            <a:fillRect/>
          </a:stretch>
        </p:blipFill>
        <p:spPr>
          <a:xfrm>
            <a:off x="5430217" y="1540802"/>
            <a:ext cx="3043451" cy="3209363"/>
          </a:xfrm>
          <a:prstGeom prst="rect">
            <a:avLst/>
          </a:prstGeom>
          <a:ln>
            <a:noFill/>
          </a:ln>
          <a:effectLst>
            <a:outerShdw blurRad="292100" dist="139700" dir="2700000" algn="tl" rotWithShape="0">
              <a:srgbClr val="333333">
                <a:alpha val="65000"/>
              </a:srgbClr>
            </a:outerShdw>
          </a:effectLst>
        </p:spPr>
      </p:pic>
      <p:sp>
        <p:nvSpPr>
          <p:cNvPr id="4" name="TextBox 3">
            <a:extLst>
              <a:ext uri="{FF2B5EF4-FFF2-40B4-BE49-F238E27FC236}">
                <a16:creationId xmlns:a16="http://schemas.microsoft.com/office/drawing/2014/main" id="{917DFD5E-04B8-1D87-C034-34A78901A20C}"/>
              </a:ext>
            </a:extLst>
          </p:cNvPr>
          <p:cNvSpPr txBox="1"/>
          <p:nvPr/>
        </p:nvSpPr>
        <p:spPr>
          <a:xfrm>
            <a:off x="5430217" y="4817525"/>
            <a:ext cx="3043451" cy="646331"/>
          </a:xfrm>
          <a:prstGeom prst="rect">
            <a:avLst/>
          </a:prstGeom>
          <a:solidFill>
            <a:srgbClr val="F27954"/>
          </a:solidFill>
        </p:spPr>
        <p:txBody>
          <a:bodyPr wrap="square" rtlCol="0">
            <a:spAutoFit/>
          </a:bodyPr>
          <a:lstStyle/>
          <a:p>
            <a:pPr algn="ctr"/>
            <a:r>
              <a:rPr lang="en-IE" dirty="0">
                <a:solidFill>
                  <a:schemeClr val="bg1"/>
                </a:solidFill>
                <a:hlinkClick r:id="rId7">
                  <a:extLst>
                    <a:ext uri="{A12FA001-AC4F-418D-AE19-62706E023703}">
                      <ahyp:hlinkClr xmlns:ahyp="http://schemas.microsoft.com/office/drawing/2018/hyperlinkcolor" val="tx"/>
                    </a:ext>
                  </a:extLst>
                </a:hlinkClick>
              </a:rPr>
              <a:t>Develop a Risk Management Strategy</a:t>
            </a:r>
            <a:endParaRPr lang="en-IE" dirty="0">
              <a:solidFill>
                <a:schemeClr val="bg1"/>
              </a:solidFill>
            </a:endParaRPr>
          </a:p>
        </p:txBody>
      </p:sp>
      <p:pic>
        <p:nvPicPr>
          <p:cNvPr id="7" name="Picture 6">
            <a:hlinkClick r:id="rId9"/>
            <a:extLst>
              <a:ext uri="{FF2B5EF4-FFF2-40B4-BE49-F238E27FC236}">
                <a16:creationId xmlns:a16="http://schemas.microsoft.com/office/drawing/2014/main" id="{B95F49F9-9055-FB10-B4E4-1567CCD2EF01}"/>
              </a:ext>
            </a:extLst>
          </p:cNvPr>
          <p:cNvPicPr>
            <a:picLocks noChangeAspect="1"/>
          </p:cNvPicPr>
          <p:nvPr/>
        </p:nvPicPr>
        <p:blipFill>
          <a:blip r:embed="rId10"/>
          <a:stretch>
            <a:fillRect/>
          </a:stretch>
        </p:blipFill>
        <p:spPr>
          <a:xfrm>
            <a:off x="8837432" y="1540802"/>
            <a:ext cx="2181054" cy="3142955"/>
          </a:xfrm>
          <a:prstGeom prst="rect">
            <a:avLst/>
          </a:prstGeom>
          <a:ln>
            <a:noFill/>
          </a:ln>
          <a:effectLst>
            <a:outerShdw blurRad="292100" dist="139700" dir="2700000" algn="tl" rotWithShape="0">
              <a:srgbClr val="333333">
                <a:alpha val="65000"/>
              </a:srgbClr>
            </a:outerShdw>
          </a:effectLst>
        </p:spPr>
      </p:pic>
      <p:sp>
        <p:nvSpPr>
          <p:cNvPr id="11" name="TextBox 10">
            <a:extLst>
              <a:ext uri="{FF2B5EF4-FFF2-40B4-BE49-F238E27FC236}">
                <a16:creationId xmlns:a16="http://schemas.microsoft.com/office/drawing/2014/main" id="{44A18748-4A8E-6B41-BBE9-9D9CF2BE7015}"/>
              </a:ext>
            </a:extLst>
          </p:cNvPr>
          <p:cNvSpPr txBox="1"/>
          <p:nvPr/>
        </p:nvSpPr>
        <p:spPr>
          <a:xfrm>
            <a:off x="8837431" y="4758347"/>
            <a:ext cx="2244459" cy="830997"/>
          </a:xfrm>
          <a:prstGeom prst="rect">
            <a:avLst/>
          </a:prstGeom>
          <a:solidFill>
            <a:srgbClr val="F27954"/>
          </a:solidFill>
        </p:spPr>
        <p:txBody>
          <a:bodyPr wrap="square" rtlCol="0">
            <a:spAutoFit/>
          </a:bodyPr>
          <a:lstStyle/>
          <a:p>
            <a:pPr algn="ctr"/>
            <a:r>
              <a:rPr lang="en-IE" sz="1600" dirty="0">
                <a:solidFill>
                  <a:schemeClr val="bg1"/>
                </a:solidFill>
                <a:hlinkClick r:id="rId9">
                  <a:extLst>
                    <a:ext uri="{A12FA001-AC4F-418D-AE19-62706E023703}">
                      <ahyp:hlinkClr xmlns:ahyp="http://schemas.microsoft.com/office/drawing/2018/hyperlinkcolor" val="tx"/>
                    </a:ext>
                  </a:extLst>
                </a:hlinkClick>
              </a:rPr>
              <a:t>A Guide to Assist Regional Tourism Organisations in a Crisis</a:t>
            </a:r>
            <a:endParaRPr lang="en-IE" sz="1600" dirty="0">
              <a:solidFill>
                <a:schemeClr val="bg1"/>
              </a:solidFill>
            </a:endParaRPr>
          </a:p>
        </p:txBody>
      </p:sp>
      <p:pic>
        <p:nvPicPr>
          <p:cNvPr id="12" name="Graphic 11" descr="Touchscreen with solid fill">
            <a:extLst>
              <a:ext uri="{FF2B5EF4-FFF2-40B4-BE49-F238E27FC236}">
                <a16:creationId xmlns:a16="http://schemas.microsoft.com/office/drawing/2014/main" id="{C6FF3F41-FAC4-E443-8C62-E08AD24775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58102" y="5139739"/>
            <a:ext cx="914400" cy="914400"/>
          </a:xfrm>
          <a:prstGeom prst="rect">
            <a:avLst/>
          </a:prstGeom>
        </p:spPr>
      </p:pic>
      <p:pic>
        <p:nvPicPr>
          <p:cNvPr id="13" name="Graphic 12" descr="Touchscreen with solid fill">
            <a:extLst>
              <a:ext uri="{FF2B5EF4-FFF2-40B4-BE49-F238E27FC236}">
                <a16:creationId xmlns:a16="http://schemas.microsoft.com/office/drawing/2014/main" id="{056D75A2-0672-AF9A-B26A-5F6E2CE01DE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31253" y="5006656"/>
            <a:ext cx="914400" cy="914400"/>
          </a:xfrm>
          <a:prstGeom prst="rect">
            <a:avLst/>
          </a:prstGeom>
        </p:spPr>
      </p:pic>
    </p:spTree>
    <p:extLst>
      <p:ext uri="{BB962C8B-B14F-4D97-AF65-F5344CB8AC3E}">
        <p14:creationId xmlns:p14="http://schemas.microsoft.com/office/powerpoint/2010/main" val="3378525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hlinkClick r:id="rId2"/>
            <a:extLst>
              <a:ext uri="{FF2B5EF4-FFF2-40B4-BE49-F238E27FC236}">
                <a16:creationId xmlns:a16="http://schemas.microsoft.com/office/drawing/2014/main" id="{127E765B-6AEC-175F-2F4D-391162C430F2}"/>
              </a:ext>
            </a:extLst>
          </p:cNvPr>
          <p:cNvPicPr>
            <a:picLocks noChangeAspect="1"/>
          </p:cNvPicPr>
          <p:nvPr/>
        </p:nvPicPr>
        <p:blipFill>
          <a:blip r:embed="rId3"/>
          <a:stretch>
            <a:fillRect/>
          </a:stretch>
        </p:blipFill>
        <p:spPr>
          <a:xfrm>
            <a:off x="389965" y="899613"/>
            <a:ext cx="2886635" cy="4101771"/>
          </a:xfrm>
          <a:prstGeom prst="rect">
            <a:avLst/>
          </a:prstGeom>
          <a:ln>
            <a:solidFill>
              <a:srgbClr val="4D4D4D"/>
            </a:solidFill>
          </a:ln>
        </p:spPr>
      </p:pic>
      <p:sp>
        <p:nvSpPr>
          <p:cNvPr id="9" name="TextBox 8">
            <a:hlinkClick r:id="rId4"/>
            <a:extLst>
              <a:ext uri="{FF2B5EF4-FFF2-40B4-BE49-F238E27FC236}">
                <a16:creationId xmlns:a16="http://schemas.microsoft.com/office/drawing/2014/main" id="{FC32B4B5-051D-67E0-D267-B525C172A8F3}"/>
              </a:ext>
            </a:extLst>
          </p:cNvPr>
          <p:cNvSpPr txBox="1"/>
          <p:nvPr/>
        </p:nvSpPr>
        <p:spPr>
          <a:xfrm>
            <a:off x="389965" y="5072902"/>
            <a:ext cx="2886635" cy="646331"/>
          </a:xfrm>
          <a:prstGeom prst="rect">
            <a:avLst/>
          </a:prstGeom>
          <a:solidFill>
            <a:srgbClr val="F27954"/>
          </a:solidFill>
        </p:spPr>
        <p:txBody>
          <a:bodyPr wrap="square" rtlCol="0">
            <a:spAutoFit/>
          </a:bodyPr>
          <a:lstStyle/>
          <a:p>
            <a:pPr algn="ctr"/>
            <a:r>
              <a:rPr lang="en-IE" dirty="0">
                <a:solidFill>
                  <a:schemeClr val="bg1"/>
                </a:solidFill>
                <a:hlinkClick r:id="rId2">
                  <a:extLst>
                    <a:ext uri="{A12FA001-AC4F-418D-AE19-62706E023703}">
                      <ahyp:hlinkClr xmlns:ahyp="http://schemas.microsoft.com/office/drawing/2018/hyperlinkcolor" val="tx"/>
                    </a:ext>
                  </a:extLst>
                </a:hlinkClick>
              </a:rPr>
              <a:t>Murray Regional Tourism Crisis Management Plan</a:t>
            </a:r>
            <a:endParaRPr lang="en-IE" dirty="0">
              <a:solidFill>
                <a:schemeClr val="bg1"/>
              </a:solidFill>
            </a:endParaRPr>
          </a:p>
        </p:txBody>
      </p:sp>
      <p:pic>
        <p:nvPicPr>
          <p:cNvPr id="11" name="Picture 10">
            <a:hlinkClick r:id="rId5"/>
            <a:extLst>
              <a:ext uri="{FF2B5EF4-FFF2-40B4-BE49-F238E27FC236}">
                <a16:creationId xmlns:a16="http://schemas.microsoft.com/office/drawing/2014/main" id="{5771580C-A10B-E4F3-0B1E-FB4755796720}"/>
              </a:ext>
            </a:extLst>
          </p:cNvPr>
          <p:cNvPicPr>
            <a:picLocks noChangeAspect="1"/>
          </p:cNvPicPr>
          <p:nvPr/>
        </p:nvPicPr>
        <p:blipFill>
          <a:blip r:embed="rId6"/>
          <a:stretch>
            <a:fillRect/>
          </a:stretch>
        </p:blipFill>
        <p:spPr>
          <a:xfrm>
            <a:off x="3478123" y="2250141"/>
            <a:ext cx="4958312" cy="2660386"/>
          </a:xfrm>
          <a:prstGeom prst="rect">
            <a:avLst/>
          </a:prstGeom>
          <a:ln>
            <a:solidFill>
              <a:srgbClr val="4D4D4D"/>
            </a:solidFill>
          </a:ln>
        </p:spPr>
      </p:pic>
      <p:sp>
        <p:nvSpPr>
          <p:cNvPr id="12" name="TextBox 11">
            <a:hlinkClick r:id="rId4"/>
            <a:extLst>
              <a:ext uri="{FF2B5EF4-FFF2-40B4-BE49-F238E27FC236}">
                <a16:creationId xmlns:a16="http://schemas.microsoft.com/office/drawing/2014/main" id="{B0AE0298-0E14-CDF5-420A-C83EA4B8474C}"/>
              </a:ext>
            </a:extLst>
          </p:cNvPr>
          <p:cNvSpPr txBox="1"/>
          <p:nvPr/>
        </p:nvSpPr>
        <p:spPr>
          <a:xfrm>
            <a:off x="3478123" y="5047499"/>
            <a:ext cx="5024125" cy="369332"/>
          </a:xfrm>
          <a:prstGeom prst="rect">
            <a:avLst/>
          </a:prstGeom>
          <a:solidFill>
            <a:srgbClr val="F27954"/>
          </a:solidFill>
        </p:spPr>
        <p:txBody>
          <a:bodyPr wrap="square" rtlCol="0" anchor="ctr">
            <a:spAutoFit/>
          </a:bodyPr>
          <a:lstStyle/>
          <a:p>
            <a:pPr algn="ctr"/>
            <a:r>
              <a:rPr lang="en-IE" dirty="0">
                <a:solidFill>
                  <a:schemeClr val="bg1"/>
                </a:solidFill>
                <a:hlinkClick r:id="rId5">
                  <a:extLst>
                    <a:ext uri="{A12FA001-AC4F-418D-AE19-62706E023703}">
                      <ahyp:hlinkClr xmlns:ahyp="http://schemas.microsoft.com/office/drawing/2018/hyperlinkcolor" val="tx"/>
                    </a:ext>
                  </a:extLst>
                </a:hlinkClick>
              </a:rPr>
              <a:t>Crisis Management for Tourism Regions</a:t>
            </a:r>
            <a:endParaRPr lang="en-IE" dirty="0">
              <a:solidFill>
                <a:schemeClr val="bg1"/>
              </a:solidFill>
            </a:endParaRPr>
          </a:p>
        </p:txBody>
      </p:sp>
      <p:pic>
        <p:nvPicPr>
          <p:cNvPr id="18" name="Graphic 17" descr="Touchscreen with solid fill">
            <a:extLst>
              <a:ext uri="{FF2B5EF4-FFF2-40B4-BE49-F238E27FC236}">
                <a16:creationId xmlns:a16="http://schemas.microsoft.com/office/drawing/2014/main" id="{24C1DFF5-F6FB-3BA6-DDE0-EDE814DA2D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811315" y="5096603"/>
            <a:ext cx="914400" cy="914400"/>
          </a:xfrm>
          <a:prstGeom prst="rect">
            <a:avLst/>
          </a:prstGeom>
        </p:spPr>
      </p:pic>
      <p:pic>
        <p:nvPicPr>
          <p:cNvPr id="20" name="Graphic 19" descr="Touchscreen with solid fill">
            <a:extLst>
              <a:ext uri="{FF2B5EF4-FFF2-40B4-BE49-F238E27FC236}">
                <a16:creationId xmlns:a16="http://schemas.microsoft.com/office/drawing/2014/main" id="{6C1906D6-6F93-9ED0-FFC0-CFA10A267AD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734490" y="5262033"/>
            <a:ext cx="914400" cy="914400"/>
          </a:xfrm>
          <a:prstGeom prst="rect">
            <a:avLst/>
          </a:prstGeom>
        </p:spPr>
      </p:pic>
      <p:pic>
        <p:nvPicPr>
          <p:cNvPr id="22" name="Picture 21">
            <a:hlinkClick r:id="rId9"/>
            <a:extLst>
              <a:ext uri="{FF2B5EF4-FFF2-40B4-BE49-F238E27FC236}">
                <a16:creationId xmlns:a16="http://schemas.microsoft.com/office/drawing/2014/main" id="{A3A9C61F-A83C-1D21-7BF6-CE1185914E91}"/>
              </a:ext>
            </a:extLst>
          </p:cNvPr>
          <p:cNvPicPr>
            <a:picLocks noChangeAspect="1"/>
          </p:cNvPicPr>
          <p:nvPr/>
        </p:nvPicPr>
        <p:blipFill rotWithShape="1">
          <a:blip r:embed="rId10"/>
          <a:srcRect t="1668"/>
          <a:stretch/>
        </p:blipFill>
        <p:spPr>
          <a:xfrm>
            <a:off x="8703769" y="913697"/>
            <a:ext cx="3172579" cy="3981870"/>
          </a:xfrm>
          <a:prstGeom prst="rect">
            <a:avLst/>
          </a:prstGeom>
          <a:ln w="6350" cap="sq">
            <a:solidFill>
              <a:srgbClr val="000000"/>
            </a:solidFill>
            <a:prstDash val="solid"/>
            <a:miter lim="800000"/>
          </a:ln>
          <a:effectLst>
            <a:outerShdw blurRad="50800" dist="38100" dir="2700000" algn="tl" rotWithShape="0">
              <a:srgbClr val="000000">
                <a:alpha val="43000"/>
              </a:srgbClr>
            </a:outerShdw>
          </a:effectLst>
        </p:spPr>
      </p:pic>
      <p:sp>
        <p:nvSpPr>
          <p:cNvPr id="24" name="TextBox 23">
            <a:hlinkClick r:id="rId4"/>
            <a:extLst>
              <a:ext uri="{FF2B5EF4-FFF2-40B4-BE49-F238E27FC236}">
                <a16:creationId xmlns:a16="http://schemas.microsoft.com/office/drawing/2014/main" id="{8ACBF8C5-E695-52BB-A11F-9C1A5A1C1E0D}"/>
              </a:ext>
            </a:extLst>
          </p:cNvPr>
          <p:cNvSpPr txBox="1"/>
          <p:nvPr/>
        </p:nvSpPr>
        <p:spPr>
          <a:xfrm>
            <a:off x="8629455" y="5072902"/>
            <a:ext cx="3435338" cy="877163"/>
          </a:xfrm>
          <a:prstGeom prst="rect">
            <a:avLst/>
          </a:prstGeom>
          <a:solidFill>
            <a:srgbClr val="F27954"/>
          </a:solidFill>
        </p:spPr>
        <p:txBody>
          <a:bodyPr wrap="square" rtlCol="0">
            <a:spAutoFit/>
          </a:bodyPr>
          <a:lstStyle/>
          <a:p>
            <a:pPr algn="ctr"/>
            <a:r>
              <a:rPr lang="en-IE" sz="1700" dirty="0">
                <a:solidFill>
                  <a:schemeClr val="bg1"/>
                </a:solidFill>
                <a:hlinkClick r:id="rId9">
                  <a:extLst>
                    <a:ext uri="{A12FA001-AC4F-418D-AE19-62706E023703}">
                      <ahyp:hlinkClr xmlns:ahyp="http://schemas.microsoft.com/office/drawing/2018/hyperlinkcolor" val="tx"/>
                    </a:ext>
                  </a:extLst>
                </a:hlinkClick>
              </a:rPr>
              <a:t>How to Develop a Risk Management Strategy for a Tourism Business or Organisation</a:t>
            </a:r>
            <a:endParaRPr lang="en-IE" sz="1700" dirty="0">
              <a:solidFill>
                <a:schemeClr val="bg1"/>
              </a:solidFill>
            </a:endParaRPr>
          </a:p>
        </p:txBody>
      </p:sp>
      <p:pic>
        <p:nvPicPr>
          <p:cNvPr id="25" name="Graphic 24" descr="Touchscreen with solid fill">
            <a:extLst>
              <a:ext uri="{FF2B5EF4-FFF2-40B4-BE49-F238E27FC236}">
                <a16:creationId xmlns:a16="http://schemas.microsoft.com/office/drawing/2014/main" id="{42E1A197-C8C3-7D2A-159D-89646101D85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1277600" y="5670200"/>
            <a:ext cx="914400" cy="914400"/>
          </a:xfrm>
          <a:prstGeom prst="rect">
            <a:avLst/>
          </a:prstGeom>
        </p:spPr>
      </p:pic>
      <p:sp>
        <p:nvSpPr>
          <p:cNvPr id="2" name="Text Placeholder 4">
            <a:extLst>
              <a:ext uri="{FF2B5EF4-FFF2-40B4-BE49-F238E27FC236}">
                <a16:creationId xmlns:a16="http://schemas.microsoft.com/office/drawing/2014/main" id="{3568BFAF-36CF-9ED8-EB2E-9E7D3842E5A1}"/>
              </a:ext>
            </a:extLst>
          </p:cNvPr>
          <p:cNvSpPr txBox="1">
            <a:spLocks/>
          </p:cNvSpPr>
          <p:nvPr/>
        </p:nvSpPr>
        <p:spPr>
          <a:xfrm>
            <a:off x="0" y="245875"/>
            <a:ext cx="12192000" cy="582221"/>
          </a:xfrm>
          <a:prstGeom prst="rect">
            <a:avLst/>
          </a:prstGeom>
          <a:solidFill>
            <a:srgbClr val="F27954"/>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2800">
                <a:solidFill>
                  <a:schemeClr val="bg1"/>
                </a:solidFill>
              </a:rPr>
              <a:t>Tourism Crisis (HEI) Reference Reading </a:t>
            </a:r>
            <a:endParaRPr lang="en-IE" sz="2800" dirty="0">
              <a:solidFill>
                <a:schemeClr val="bg1"/>
              </a:solidFill>
            </a:endParaRPr>
          </a:p>
        </p:txBody>
      </p:sp>
    </p:spTree>
    <p:extLst>
      <p:ext uri="{BB962C8B-B14F-4D97-AF65-F5344CB8AC3E}">
        <p14:creationId xmlns:p14="http://schemas.microsoft.com/office/powerpoint/2010/main" val="564846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hlinkClick r:id="rId2"/>
            <a:extLst>
              <a:ext uri="{FF2B5EF4-FFF2-40B4-BE49-F238E27FC236}">
                <a16:creationId xmlns:a16="http://schemas.microsoft.com/office/drawing/2014/main" id="{FC32B4B5-051D-67E0-D267-B525C172A8F3}"/>
              </a:ext>
            </a:extLst>
          </p:cNvPr>
          <p:cNvSpPr txBox="1"/>
          <p:nvPr/>
        </p:nvSpPr>
        <p:spPr>
          <a:xfrm>
            <a:off x="389965" y="5153584"/>
            <a:ext cx="2886635" cy="646331"/>
          </a:xfrm>
          <a:prstGeom prst="rect">
            <a:avLst/>
          </a:prstGeom>
          <a:solidFill>
            <a:srgbClr val="F27954"/>
          </a:solidFill>
        </p:spPr>
        <p:txBody>
          <a:bodyPr wrap="square" rtlCol="0">
            <a:spAutoFit/>
          </a:bodyPr>
          <a:lstStyle/>
          <a:p>
            <a:pPr algn="ctr"/>
            <a:r>
              <a:rPr lang="en-IE" dirty="0">
                <a:solidFill>
                  <a:schemeClr val="bg1"/>
                </a:solidFill>
                <a:hlinkClick r:id="rId3">
                  <a:extLst>
                    <a:ext uri="{A12FA001-AC4F-418D-AE19-62706E023703}">
                      <ahyp:hlinkClr xmlns:ahyp="http://schemas.microsoft.com/office/drawing/2018/hyperlinkcolor" val="tx"/>
                    </a:ext>
                  </a:extLst>
                </a:hlinkClick>
              </a:rPr>
              <a:t>Tourism Risk Crisis and Recovery Guide</a:t>
            </a:r>
            <a:endParaRPr lang="en-IE" dirty="0">
              <a:solidFill>
                <a:schemeClr val="bg1"/>
              </a:solidFill>
            </a:endParaRPr>
          </a:p>
        </p:txBody>
      </p:sp>
      <p:sp>
        <p:nvSpPr>
          <p:cNvPr id="12" name="TextBox 11">
            <a:hlinkClick r:id="rId2"/>
            <a:extLst>
              <a:ext uri="{FF2B5EF4-FFF2-40B4-BE49-F238E27FC236}">
                <a16:creationId xmlns:a16="http://schemas.microsoft.com/office/drawing/2014/main" id="{B0AE0298-0E14-CDF5-420A-C83EA4B8474C}"/>
              </a:ext>
            </a:extLst>
          </p:cNvPr>
          <p:cNvSpPr txBox="1"/>
          <p:nvPr/>
        </p:nvSpPr>
        <p:spPr>
          <a:xfrm>
            <a:off x="3478123" y="4989682"/>
            <a:ext cx="5024125" cy="646331"/>
          </a:xfrm>
          <a:prstGeom prst="rect">
            <a:avLst/>
          </a:prstGeom>
          <a:solidFill>
            <a:srgbClr val="F27954"/>
          </a:solidFill>
        </p:spPr>
        <p:txBody>
          <a:bodyPr wrap="square" rtlCol="0" anchor="ctr">
            <a:spAutoFit/>
          </a:bodyPr>
          <a:lstStyle/>
          <a:p>
            <a:pPr algn="ctr"/>
            <a:r>
              <a:rPr lang="en-IE" dirty="0">
                <a:solidFill>
                  <a:schemeClr val="bg1"/>
                </a:solidFill>
                <a:hlinkClick r:id="rId4">
                  <a:extLst>
                    <a:ext uri="{A12FA001-AC4F-418D-AE19-62706E023703}">
                      <ahyp:hlinkClr xmlns:ahyp="http://schemas.microsoft.com/office/drawing/2018/hyperlinkcolor" val="tx"/>
                    </a:ext>
                  </a:extLst>
                </a:hlinkClick>
              </a:rPr>
              <a:t>Change in Communication Strategies During the Pandemic - Croatia</a:t>
            </a:r>
            <a:endParaRPr lang="en-IE" dirty="0">
              <a:solidFill>
                <a:schemeClr val="bg1"/>
              </a:solidFill>
            </a:endParaRPr>
          </a:p>
        </p:txBody>
      </p:sp>
      <p:pic>
        <p:nvPicPr>
          <p:cNvPr id="18" name="Graphic 17" descr="Touchscreen with solid fill">
            <a:extLst>
              <a:ext uri="{FF2B5EF4-FFF2-40B4-BE49-F238E27FC236}">
                <a16:creationId xmlns:a16="http://schemas.microsoft.com/office/drawing/2014/main" id="{24C1DFF5-F6FB-3BA6-DDE0-EDE814DA2DA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11315" y="5177285"/>
            <a:ext cx="914400" cy="914400"/>
          </a:xfrm>
          <a:prstGeom prst="rect">
            <a:avLst/>
          </a:prstGeom>
        </p:spPr>
      </p:pic>
      <p:pic>
        <p:nvPicPr>
          <p:cNvPr id="20" name="Graphic 19" descr="Touchscreen with solid fill">
            <a:extLst>
              <a:ext uri="{FF2B5EF4-FFF2-40B4-BE49-F238E27FC236}">
                <a16:creationId xmlns:a16="http://schemas.microsoft.com/office/drawing/2014/main" id="{6C1906D6-6F93-9ED0-FFC0-CFA10A267AD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34490" y="5342715"/>
            <a:ext cx="914400" cy="914400"/>
          </a:xfrm>
          <a:prstGeom prst="rect">
            <a:avLst/>
          </a:prstGeom>
        </p:spPr>
      </p:pic>
      <p:sp>
        <p:nvSpPr>
          <p:cNvPr id="24" name="TextBox 23">
            <a:hlinkClick r:id="rId2"/>
            <a:extLst>
              <a:ext uri="{FF2B5EF4-FFF2-40B4-BE49-F238E27FC236}">
                <a16:creationId xmlns:a16="http://schemas.microsoft.com/office/drawing/2014/main" id="{8ACBF8C5-E695-52BB-A11F-9C1A5A1C1E0D}"/>
              </a:ext>
            </a:extLst>
          </p:cNvPr>
          <p:cNvSpPr txBox="1"/>
          <p:nvPr/>
        </p:nvSpPr>
        <p:spPr>
          <a:xfrm>
            <a:off x="8629455" y="5153584"/>
            <a:ext cx="3435338" cy="615553"/>
          </a:xfrm>
          <a:prstGeom prst="rect">
            <a:avLst/>
          </a:prstGeom>
          <a:solidFill>
            <a:srgbClr val="F27954"/>
          </a:solidFill>
        </p:spPr>
        <p:txBody>
          <a:bodyPr wrap="square" rtlCol="0">
            <a:spAutoFit/>
          </a:bodyPr>
          <a:lstStyle/>
          <a:p>
            <a:pPr algn="ctr"/>
            <a:r>
              <a:rPr lang="en-IE" sz="1700" dirty="0">
                <a:solidFill>
                  <a:schemeClr val="bg1"/>
                </a:solidFill>
                <a:hlinkClick r:id="rId7">
                  <a:extLst>
                    <a:ext uri="{A12FA001-AC4F-418D-AE19-62706E023703}">
                      <ahyp:hlinkClr xmlns:ahyp="http://schemas.microsoft.com/office/drawing/2018/hyperlinkcolor" val="tx"/>
                    </a:ext>
                  </a:extLst>
                </a:hlinkClick>
              </a:rPr>
              <a:t>Hospitality Sector Reopening Recovery Resilience</a:t>
            </a:r>
            <a:endParaRPr lang="en-IE" sz="1700" dirty="0">
              <a:solidFill>
                <a:schemeClr val="bg1"/>
              </a:solidFill>
            </a:endParaRPr>
          </a:p>
        </p:txBody>
      </p:sp>
      <p:pic>
        <p:nvPicPr>
          <p:cNvPr id="25" name="Graphic 24" descr="Touchscreen with solid fill">
            <a:extLst>
              <a:ext uri="{FF2B5EF4-FFF2-40B4-BE49-F238E27FC236}">
                <a16:creationId xmlns:a16="http://schemas.microsoft.com/office/drawing/2014/main" id="{42E1A197-C8C3-7D2A-159D-89646101D85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447930" y="5235723"/>
            <a:ext cx="914400" cy="914400"/>
          </a:xfrm>
          <a:prstGeom prst="rect">
            <a:avLst/>
          </a:prstGeom>
        </p:spPr>
      </p:pic>
      <p:pic>
        <p:nvPicPr>
          <p:cNvPr id="3" name="Picture 2">
            <a:hlinkClick r:id="rId4"/>
            <a:extLst>
              <a:ext uri="{FF2B5EF4-FFF2-40B4-BE49-F238E27FC236}">
                <a16:creationId xmlns:a16="http://schemas.microsoft.com/office/drawing/2014/main" id="{F9CB2EE6-5F52-A1D4-C1CB-9842F6B1CF7A}"/>
              </a:ext>
            </a:extLst>
          </p:cNvPr>
          <p:cNvPicPr>
            <a:picLocks noChangeAspect="1"/>
          </p:cNvPicPr>
          <p:nvPr/>
        </p:nvPicPr>
        <p:blipFill>
          <a:blip r:embed="rId8"/>
          <a:stretch>
            <a:fillRect/>
          </a:stretch>
        </p:blipFill>
        <p:spPr>
          <a:xfrm>
            <a:off x="3478123" y="1802155"/>
            <a:ext cx="5019082" cy="3218759"/>
          </a:xfrm>
          <a:prstGeom prst="rect">
            <a:avLst/>
          </a:prstGeom>
        </p:spPr>
      </p:pic>
      <p:pic>
        <p:nvPicPr>
          <p:cNvPr id="4" name="Picture 3">
            <a:extLst>
              <a:ext uri="{FF2B5EF4-FFF2-40B4-BE49-F238E27FC236}">
                <a16:creationId xmlns:a16="http://schemas.microsoft.com/office/drawing/2014/main" id="{4C2508AD-FAFE-F9FD-3AA4-C8B7BDBB29E6}"/>
              </a:ext>
            </a:extLst>
          </p:cNvPr>
          <p:cNvPicPr>
            <a:picLocks noChangeAspect="1"/>
          </p:cNvPicPr>
          <p:nvPr/>
        </p:nvPicPr>
        <p:blipFill>
          <a:blip r:embed="rId9"/>
          <a:stretch>
            <a:fillRect/>
          </a:stretch>
        </p:blipFill>
        <p:spPr>
          <a:xfrm>
            <a:off x="389965" y="1567491"/>
            <a:ext cx="2883671" cy="3491527"/>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7DE95A88-554E-293D-E7A3-5078B880743E}"/>
              </a:ext>
            </a:extLst>
          </p:cNvPr>
          <p:cNvPicPr>
            <a:picLocks noChangeAspect="1"/>
          </p:cNvPicPr>
          <p:nvPr/>
        </p:nvPicPr>
        <p:blipFill>
          <a:blip r:embed="rId10"/>
          <a:stretch>
            <a:fillRect/>
          </a:stretch>
        </p:blipFill>
        <p:spPr>
          <a:xfrm>
            <a:off x="8918366" y="802341"/>
            <a:ext cx="3067365" cy="4351243"/>
          </a:xfrm>
          <a:prstGeom prst="rect">
            <a:avLst/>
          </a:prstGeom>
        </p:spPr>
      </p:pic>
      <p:sp>
        <p:nvSpPr>
          <p:cNvPr id="2" name="Text Placeholder 4">
            <a:extLst>
              <a:ext uri="{FF2B5EF4-FFF2-40B4-BE49-F238E27FC236}">
                <a16:creationId xmlns:a16="http://schemas.microsoft.com/office/drawing/2014/main" id="{C77303ED-1BE1-4F23-D265-8CAA3F573F6A}"/>
              </a:ext>
            </a:extLst>
          </p:cNvPr>
          <p:cNvSpPr txBox="1">
            <a:spLocks/>
          </p:cNvSpPr>
          <p:nvPr/>
        </p:nvSpPr>
        <p:spPr>
          <a:xfrm>
            <a:off x="0" y="245875"/>
            <a:ext cx="12192000" cy="582221"/>
          </a:xfrm>
          <a:prstGeom prst="rect">
            <a:avLst/>
          </a:prstGeom>
          <a:solidFill>
            <a:srgbClr val="F27954"/>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2800">
                <a:solidFill>
                  <a:schemeClr val="bg1"/>
                </a:solidFill>
              </a:rPr>
              <a:t>Tourism Crisis (HEI) Reference Reading </a:t>
            </a:r>
            <a:endParaRPr lang="en-IE" sz="2800" dirty="0">
              <a:solidFill>
                <a:schemeClr val="bg1"/>
              </a:solidFill>
            </a:endParaRPr>
          </a:p>
        </p:txBody>
      </p:sp>
    </p:spTree>
    <p:extLst>
      <p:ext uri="{BB962C8B-B14F-4D97-AF65-F5344CB8AC3E}">
        <p14:creationId xmlns:p14="http://schemas.microsoft.com/office/powerpoint/2010/main" val="10868135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3790646-744E-C8CA-BC12-E72CC1E83679}"/>
              </a:ext>
            </a:extLst>
          </p:cNvPr>
          <p:cNvPicPr>
            <a:picLocks noChangeAspect="1"/>
          </p:cNvPicPr>
          <p:nvPr/>
        </p:nvPicPr>
        <p:blipFill>
          <a:blip r:embed="rId2"/>
          <a:stretch>
            <a:fillRect/>
          </a:stretch>
        </p:blipFill>
        <p:spPr>
          <a:xfrm>
            <a:off x="387816" y="1159249"/>
            <a:ext cx="2534654" cy="3676786"/>
          </a:xfrm>
          <a:prstGeom prst="rect">
            <a:avLst/>
          </a:prstGeom>
          <a:ln>
            <a:noFill/>
          </a:ln>
          <a:effectLst>
            <a:outerShdw blurRad="292100" dist="139700" dir="2700000" algn="tl" rotWithShape="0">
              <a:srgbClr val="333333">
                <a:alpha val="65000"/>
              </a:srgbClr>
            </a:outerShdw>
          </a:effectLst>
        </p:spPr>
      </p:pic>
      <p:sp>
        <p:nvSpPr>
          <p:cNvPr id="6" name="TextBox 5">
            <a:hlinkClick r:id="rId3"/>
            <a:extLst>
              <a:ext uri="{FF2B5EF4-FFF2-40B4-BE49-F238E27FC236}">
                <a16:creationId xmlns:a16="http://schemas.microsoft.com/office/drawing/2014/main" id="{A7CB7522-3125-59A8-4D83-DAC99794F389}"/>
              </a:ext>
            </a:extLst>
          </p:cNvPr>
          <p:cNvSpPr txBox="1"/>
          <p:nvPr/>
        </p:nvSpPr>
        <p:spPr>
          <a:xfrm>
            <a:off x="387817" y="5036607"/>
            <a:ext cx="2534654" cy="615553"/>
          </a:xfrm>
          <a:prstGeom prst="rect">
            <a:avLst/>
          </a:prstGeom>
          <a:solidFill>
            <a:srgbClr val="F27954"/>
          </a:solidFill>
        </p:spPr>
        <p:txBody>
          <a:bodyPr wrap="square" rtlCol="0">
            <a:spAutoFit/>
          </a:bodyPr>
          <a:lstStyle/>
          <a:p>
            <a:pPr algn="ctr"/>
            <a:r>
              <a:rPr lang="en-IE" sz="1700" dirty="0">
                <a:solidFill>
                  <a:schemeClr val="bg1"/>
                </a:solidFill>
                <a:hlinkClick r:id="rId4">
                  <a:extLst>
                    <a:ext uri="{A12FA001-AC4F-418D-AE19-62706E023703}">
                      <ahyp:hlinkClr xmlns:ahyp="http://schemas.microsoft.com/office/drawing/2018/hyperlinkcolor" val="tx"/>
                    </a:ext>
                  </a:extLst>
                </a:hlinkClick>
              </a:rPr>
              <a:t>Tourism Crisis Communication Toolkit</a:t>
            </a:r>
            <a:endParaRPr lang="en-IE" sz="1700" dirty="0">
              <a:solidFill>
                <a:schemeClr val="bg1"/>
              </a:solidFill>
            </a:endParaRPr>
          </a:p>
        </p:txBody>
      </p:sp>
      <p:pic>
        <p:nvPicPr>
          <p:cNvPr id="7" name="Graphic 6" descr="Touchscreen with solid fill">
            <a:extLst>
              <a:ext uri="{FF2B5EF4-FFF2-40B4-BE49-F238E27FC236}">
                <a16:creationId xmlns:a16="http://schemas.microsoft.com/office/drawing/2014/main" id="{60F128AD-309F-CE81-512A-4FF20C9EA4B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65270" y="5359772"/>
            <a:ext cx="914400" cy="914400"/>
          </a:xfrm>
          <a:prstGeom prst="rect">
            <a:avLst/>
          </a:prstGeom>
        </p:spPr>
      </p:pic>
      <p:pic>
        <p:nvPicPr>
          <p:cNvPr id="9" name="Picture 8">
            <a:extLst>
              <a:ext uri="{FF2B5EF4-FFF2-40B4-BE49-F238E27FC236}">
                <a16:creationId xmlns:a16="http://schemas.microsoft.com/office/drawing/2014/main" id="{C9621C56-1358-02DF-4A79-3339321B4DFD}"/>
              </a:ext>
            </a:extLst>
          </p:cNvPr>
          <p:cNvPicPr>
            <a:picLocks noChangeAspect="1"/>
          </p:cNvPicPr>
          <p:nvPr/>
        </p:nvPicPr>
        <p:blipFill rotWithShape="1">
          <a:blip r:embed="rId7"/>
          <a:srcRect l="1" r="2260"/>
          <a:stretch/>
        </p:blipFill>
        <p:spPr>
          <a:xfrm>
            <a:off x="3308813" y="1159249"/>
            <a:ext cx="2882997" cy="3805226"/>
          </a:xfrm>
          <a:prstGeom prst="rect">
            <a:avLst/>
          </a:prstGeom>
          <a:ln>
            <a:noFill/>
          </a:ln>
          <a:effectLst>
            <a:outerShdw blurRad="292100" dist="139700" dir="2700000" algn="tl" rotWithShape="0">
              <a:srgbClr val="333333">
                <a:alpha val="65000"/>
              </a:srgbClr>
            </a:outerShdw>
          </a:effectLst>
        </p:spPr>
      </p:pic>
      <p:sp>
        <p:nvSpPr>
          <p:cNvPr id="10" name="TextBox 9">
            <a:hlinkClick r:id="rId3"/>
            <a:extLst>
              <a:ext uri="{FF2B5EF4-FFF2-40B4-BE49-F238E27FC236}">
                <a16:creationId xmlns:a16="http://schemas.microsoft.com/office/drawing/2014/main" id="{0FF0D7C4-B58B-DD6E-DF80-0CFBD8562981}"/>
              </a:ext>
            </a:extLst>
          </p:cNvPr>
          <p:cNvSpPr txBox="1"/>
          <p:nvPr/>
        </p:nvSpPr>
        <p:spPr>
          <a:xfrm>
            <a:off x="3308812" y="5036606"/>
            <a:ext cx="2882997" cy="615553"/>
          </a:xfrm>
          <a:prstGeom prst="rect">
            <a:avLst/>
          </a:prstGeom>
          <a:solidFill>
            <a:srgbClr val="F27954"/>
          </a:solidFill>
        </p:spPr>
        <p:txBody>
          <a:bodyPr wrap="square" rtlCol="0">
            <a:spAutoFit/>
          </a:bodyPr>
          <a:lstStyle/>
          <a:p>
            <a:pPr algn="ctr"/>
            <a:r>
              <a:rPr lang="en-IE" sz="1700" dirty="0">
                <a:solidFill>
                  <a:schemeClr val="bg1"/>
                </a:solidFill>
                <a:hlinkClick r:id="rId8">
                  <a:extLst>
                    <a:ext uri="{A12FA001-AC4F-418D-AE19-62706E023703}">
                      <ahyp:hlinkClr xmlns:ahyp="http://schemas.microsoft.com/office/drawing/2018/hyperlinkcolor" val="tx"/>
                    </a:ext>
                  </a:extLst>
                </a:hlinkClick>
              </a:rPr>
              <a:t>Regional Spatial &amp; Economic Strategy, Ireland</a:t>
            </a:r>
            <a:endParaRPr lang="en-IE" sz="1700" dirty="0">
              <a:solidFill>
                <a:schemeClr val="bg1"/>
              </a:solidFill>
            </a:endParaRPr>
          </a:p>
        </p:txBody>
      </p:sp>
      <p:pic>
        <p:nvPicPr>
          <p:cNvPr id="11" name="Graphic 10" descr="Touchscreen with solid fill">
            <a:extLst>
              <a:ext uri="{FF2B5EF4-FFF2-40B4-BE49-F238E27FC236}">
                <a16:creationId xmlns:a16="http://schemas.microsoft.com/office/drawing/2014/main" id="{702FDB49-2756-B0CB-1D88-DEDBE32DFAE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457123" y="5267090"/>
            <a:ext cx="914400" cy="914400"/>
          </a:xfrm>
          <a:prstGeom prst="rect">
            <a:avLst/>
          </a:prstGeom>
        </p:spPr>
      </p:pic>
      <p:pic>
        <p:nvPicPr>
          <p:cNvPr id="3" name="Picture 2">
            <a:extLst>
              <a:ext uri="{FF2B5EF4-FFF2-40B4-BE49-F238E27FC236}">
                <a16:creationId xmlns:a16="http://schemas.microsoft.com/office/drawing/2014/main" id="{6EBB8E87-293B-23C0-2123-51063D98A325}"/>
              </a:ext>
            </a:extLst>
          </p:cNvPr>
          <p:cNvPicPr>
            <a:picLocks noChangeAspect="1"/>
          </p:cNvPicPr>
          <p:nvPr/>
        </p:nvPicPr>
        <p:blipFill>
          <a:blip r:embed="rId9"/>
          <a:stretch>
            <a:fillRect/>
          </a:stretch>
        </p:blipFill>
        <p:spPr>
          <a:xfrm>
            <a:off x="6488481" y="1159249"/>
            <a:ext cx="2792261" cy="3805226"/>
          </a:xfrm>
          <a:prstGeom prst="rect">
            <a:avLst/>
          </a:prstGeom>
          <a:ln>
            <a:noFill/>
          </a:ln>
          <a:effectLst>
            <a:outerShdw blurRad="292100" dist="139700" dir="2700000" algn="tl" rotWithShape="0">
              <a:srgbClr val="333333">
                <a:alpha val="65000"/>
              </a:srgbClr>
            </a:outerShdw>
          </a:effectLst>
        </p:spPr>
      </p:pic>
      <p:sp>
        <p:nvSpPr>
          <p:cNvPr id="4" name="TextBox 3">
            <a:hlinkClick r:id="rId3"/>
            <a:extLst>
              <a:ext uri="{FF2B5EF4-FFF2-40B4-BE49-F238E27FC236}">
                <a16:creationId xmlns:a16="http://schemas.microsoft.com/office/drawing/2014/main" id="{E976FC9C-E72F-F057-C5AD-CC6DB5801C68}"/>
              </a:ext>
            </a:extLst>
          </p:cNvPr>
          <p:cNvSpPr txBox="1"/>
          <p:nvPr/>
        </p:nvSpPr>
        <p:spPr>
          <a:xfrm>
            <a:off x="6488481" y="5036606"/>
            <a:ext cx="2792261" cy="615553"/>
          </a:xfrm>
          <a:prstGeom prst="rect">
            <a:avLst/>
          </a:prstGeom>
          <a:solidFill>
            <a:srgbClr val="F27954"/>
          </a:solidFill>
        </p:spPr>
        <p:txBody>
          <a:bodyPr wrap="square" rtlCol="0">
            <a:spAutoFit/>
          </a:bodyPr>
          <a:lstStyle/>
          <a:p>
            <a:pPr algn="ctr"/>
            <a:r>
              <a:rPr lang="en-IE" sz="1700" dirty="0">
                <a:solidFill>
                  <a:schemeClr val="bg1"/>
                </a:solidFill>
                <a:hlinkClick r:id="rId10">
                  <a:extLst>
                    <a:ext uri="{A12FA001-AC4F-418D-AE19-62706E023703}">
                      <ahyp:hlinkClr xmlns:ahyp="http://schemas.microsoft.com/office/drawing/2018/hyperlinkcolor" val="tx"/>
                    </a:ext>
                  </a:extLst>
                </a:hlinkClick>
              </a:rPr>
              <a:t>Managing Communications Online and Offline</a:t>
            </a:r>
            <a:endParaRPr lang="en-IE" sz="1700" dirty="0">
              <a:solidFill>
                <a:schemeClr val="bg1"/>
              </a:solidFill>
            </a:endParaRPr>
          </a:p>
        </p:txBody>
      </p:sp>
      <p:pic>
        <p:nvPicPr>
          <p:cNvPr id="8" name="Graphic 7" descr="Touchscreen with solid fill">
            <a:extLst>
              <a:ext uri="{FF2B5EF4-FFF2-40B4-BE49-F238E27FC236}">
                <a16:creationId xmlns:a16="http://schemas.microsoft.com/office/drawing/2014/main" id="{1F393E84-F4E2-3CF6-C883-03B081739DF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663014" y="5267090"/>
            <a:ext cx="914400" cy="914400"/>
          </a:xfrm>
          <a:prstGeom prst="rect">
            <a:avLst/>
          </a:prstGeom>
        </p:spPr>
      </p:pic>
      <p:pic>
        <p:nvPicPr>
          <p:cNvPr id="12" name="Picture 11">
            <a:hlinkClick r:id="rId11"/>
            <a:extLst>
              <a:ext uri="{FF2B5EF4-FFF2-40B4-BE49-F238E27FC236}">
                <a16:creationId xmlns:a16="http://schemas.microsoft.com/office/drawing/2014/main" id="{800CD3E6-3D86-D511-0E0E-0C99E2583D29}"/>
              </a:ext>
            </a:extLst>
          </p:cNvPr>
          <p:cNvPicPr>
            <a:picLocks noChangeAspect="1"/>
          </p:cNvPicPr>
          <p:nvPr/>
        </p:nvPicPr>
        <p:blipFill>
          <a:blip r:embed="rId12"/>
          <a:stretch>
            <a:fillRect/>
          </a:stretch>
        </p:blipFill>
        <p:spPr>
          <a:xfrm>
            <a:off x="9389574" y="1159250"/>
            <a:ext cx="2646810" cy="3394822"/>
          </a:xfrm>
          <a:prstGeom prst="rect">
            <a:avLst/>
          </a:prstGeom>
        </p:spPr>
      </p:pic>
      <p:sp>
        <p:nvSpPr>
          <p:cNvPr id="13" name="TextBox 12">
            <a:hlinkClick r:id="rId3"/>
            <a:extLst>
              <a:ext uri="{FF2B5EF4-FFF2-40B4-BE49-F238E27FC236}">
                <a16:creationId xmlns:a16="http://schemas.microsoft.com/office/drawing/2014/main" id="{27F17AA1-BBB0-065B-8481-E99C61F0080B}"/>
              </a:ext>
            </a:extLst>
          </p:cNvPr>
          <p:cNvSpPr txBox="1"/>
          <p:nvPr/>
        </p:nvSpPr>
        <p:spPr>
          <a:xfrm>
            <a:off x="9389575" y="4638848"/>
            <a:ext cx="2646810" cy="615553"/>
          </a:xfrm>
          <a:prstGeom prst="rect">
            <a:avLst/>
          </a:prstGeom>
          <a:solidFill>
            <a:srgbClr val="F27954"/>
          </a:solidFill>
        </p:spPr>
        <p:txBody>
          <a:bodyPr wrap="square" rtlCol="0">
            <a:spAutoFit/>
          </a:bodyPr>
          <a:lstStyle/>
          <a:p>
            <a:pPr algn="ctr"/>
            <a:r>
              <a:rPr lang="en-IE" sz="1700" dirty="0">
                <a:solidFill>
                  <a:schemeClr val="bg1"/>
                </a:solidFill>
                <a:hlinkClick r:id="rId11">
                  <a:extLst>
                    <a:ext uri="{A12FA001-AC4F-418D-AE19-62706E023703}">
                      <ahyp:hlinkClr xmlns:ahyp="http://schemas.microsoft.com/office/drawing/2018/hyperlinkcolor" val="tx"/>
                    </a:ext>
                  </a:extLst>
                </a:hlinkClick>
              </a:rPr>
              <a:t>Rebuilding Tourism Competitiveness</a:t>
            </a:r>
            <a:endParaRPr lang="en-IE" sz="1700" dirty="0">
              <a:solidFill>
                <a:schemeClr val="bg1"/>
              </a:solidFill>
            </a:endParaRPr>
          </a:p>
        </p:txBody>
      </p:sp>
      <p:pic>
        <p:nvPicPr>
          <p:cNvPr id="2" name="Graphic 1" descr="Touchscreen with solid fill">
            <a:extLst>
              <a:ext uri="{FF2B5EF4-FFF2-40B4-BE49-F238E27FC236}">
                <a16:creationId xmlns:a16="http://schemas.microsoft.com/office/drawing/2014/main" id="{8891DD89-28D5-53B2-F9A4-63DBF02F096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411705" y="4902572"/>
            <a:ext cx="914400" cy="914400"/>
          </a:xfrm>
          <a:prstGeom prst="rect">
            <a:avLst/>
          </a:prstGeom>
        </p:spPr>
      </p:pic>
      <p:sp>
        <p:nvSpPr>
          <p:cNvPr id="14" name="Text Placeholder 4">
            <a:extLst>
              <a:ext uri="{FF2B5EF4-FFF2-40B4-BE49-F238E27FC236}">
                <a16:creationId xmlns:a16="http://schemas.microsoft.com/office/drawing/2014/main" id="{C9EA85B1-B161-1C5B-0DEC-61D210597470}"/>
              </a:ext>
            </a:extLst>
          </p:cNvPr>
          <p:cNvSpPr txBox="1">
            <a:spLocks/>
          </p:cNvSpPr>
          <p:nvPr/>
        </p:nvSpPr>
        <p:spPr>
          <a:xfrm>
            <a:off x="0" y="245875"/>
            <a:ext cx="12192000" cy="582221"/>
          </a:xfrm>
          <a:prstGeom prst="rect">
            <a:avLst/>
          </a:prstGeom>
          <a:solidFill>
            <a:srgbClr val="F27954"/>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2800">
                <a:solidFill>
                  <a:schemeClr val="bg1"/>
                </a:solidFill>
              </a:rPr>
              <a:t>Tourism Crisis (HEI) Reference Reading </a:t>
            </a:r>
            <a:endParaRPr lang="en-IE" sz="2800" dirty="0">
              <a:solidFill>
                <a:schemeClr val="bg1"/>
              </a:solidFill>
            </a:endParaRPr>
          </a:p>
        </p:txBody>
      </p:sp>
    </p:spTree>
    <p:extLst>
      <p:ext uri="{BB962C8B-B14F-4D97-AF65-F5344CB8AC3E}">
        <p14:creationId xmlns:p14="http://schemas.microsoft.com/office/powerpoint/2010/main" val="6148462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3775FC-9ABF-B8CF-7FEF-B0068EA6DAB7}"/>
              </a:ext>
            </a:extLst>
          </p:cNvPr>
          <p:cNvSpPr>
            <a:spLocks noGrp="1"/>
          </p:cNvSpPr>
          <p:nvPr>
            <p:ph type="body" sz="quarter" idx="18"/>
          </p:nvPr>
        </p:nvSpPr>
        <p:spPr>
          <a:xfrm>
            <a:off x="340659" y="828096"/>
            <a:ext cx="11600329" cy="5653386"/>
          </a:xfrm>
        </p:spPr>
        <p:txBody>
          <a:bodyPr>
            <a:normAutofit fontScale="85000" lnSpcReduction="20000"/>
          </a:bodyPr>
          <a:lstStyle/>
          <a:p>
            <a:pPr marL="342900" indent="-342900">
              <a:lnSpc>
                <a:spcPct val="120000"/>
              </a:lnSpc>
              <a:spcBef>
                <a:spcPts val="0"/>
              </a:spcBef>
              <a:buFont typeface="Wingdings" panose="05000000000000000000" pitchFamily="2" charset="2"/>
              <a:buChar char="v"/>
            </a:pPr>
            <a:r>
              <a:rPr lang="en-IE" b="1" dirty="0">
                <a:solidFill>
                  <a:schemeClr val="tx1">
                    <a:lumMod val="65000"/>
                    <a:lumOff val="35000"/>
                  </a:schemeClr>
                </a:solidFill>
              </a:rPr>
              <a:t>Covid Recovery Technical Assistance Package</a:t>
            </a:r>
          </a:p>
          <a:p>
            <a:pPr marL="0" indent="0">
              <a:lnSpc>
                <a:spcPct val="120000"/>
              </a:lnSpc>
              <a:spcBef>
                <a:spcPts val="0"/>
              </a:spcBef>
            </a:pPr>
            <a:r>
              <a:rPr lang="en-IE" dirty="0">
                <a:solidFill>
                  <a:schemeClr val="tx1">
                    <a:lumMod val="65000"/>
                    <a:lumOff val="35000"/>
                  </a:schemeClr>
                </a:solidFill>
                <a:hlinkClick r:id="rId2">
                  <a:extLst>
                    <a:ext uri="{A12FA001-AC4F-418D-AE19-62706E023703}">
                      <ahyp:hlinkClr xmlns:ahyp="http://schemas.microsoft.com/office/drawing/2018/hyperlinkcolor" val="tx"/>
                    </a:ext>
                  </a:extLst>
                </a:hlinkClick>
              </a:rPr>
              <a:t>https://webunwto.s3.eu-west-1.amazonaws.com/s3fs-public/2020-05/COVID-19-Tourism-Recovery-TA-Package_8%20May-2020.pdf</a:t>
            </a:r>
            <a:r>
              <a:rPr lang="en-IE" dirty="0">
                <a:solidFill>
                  <a:schemeClr val="tx1">
                    <a:lumMod val="65000"/>
                    <a:lumOff val="35000"/>
                  </a:schemeClr>
                </a:solidFill>
              </a:rPr>
              <a:t> </a:t>
            </a:r>
          </a:p>
          <a:p>
            <a:pPr marL="342900" indent="-342900">
              <a:lnSpc>
                <a:spcPct val="120000"/>
              </a:lnSpc>
              <a:spcBef>
                <a:spcPts val="0"/>
              </a:spcBef>
              <a:buFont typeface="Wingdings" panose="05000000000000000000" pitchFamily="2" charset="2"/>
              <a:buChar char="v"/>
            </a:pPr>
            <a:endParaRPr lang="en-IE" dirty="0">
              <a:solidFill>
                <a:schemeClr val="tx1">
                  <a:lumMod val="65000"/>
                  <a:lumOff val="35000"/>
                </a:schemeClr>
              </a:solidFill>
            </a:endParaRPr>
          </a:p>
          <a:p>
            <a:pPr marL="342900" indent="-342900">
              <a:lnSpc>
                <a:spcPct val="120000"/>
              </a:lnSpc>
              <a:spcBef>
                <a:spcPts val="0"/>
              </a:spcBef>
              <a:buFont typeface="Wingdings" panose="05000000000000000000" pitchFamily="2" charset="2"/>
              <a:buChar char="v"/>
            </a:pPr>
            <a:r>
              <a:rPr lang="en-GB" b="1" i="0" dirty="0">
                <a:solidFill>
                  <a:schemeClr val="tx1">
                    <a:lumMod val="65000"/>
                    <a:lumOff val="35000"/>
                  </a:schemeClr>
                </a:solidFill>
                <a:effectLst/>
              </a:rPr>
              <a:t>The Roadmap For Sustainable Recovery</a:t>
            </a:r>
          </a:p>
          <a:p>
            <a:pPr marL="0" indent="0">
              <a:lnSpc>
                <a:spcPct val="120000"/>
              </a:lnSpc>
              <a:spcBef>
                <a:spcPts val="0"/>
              </a:spcBef>
            </a:pPr>
            <a:r>
              <a:rPr lang="en-IE" dirty="0">
                <a:solidFill>
                  <a:schemeClr val="tx1">
                    <a:lumMod val="65000"/>
                    <a:lumOff val="35000"/>
                  </a:schemeClr>
                </a:solidFill>
                <a:hlinkClick r:id="rId3">
                  <a:extLst>
                    <a:ext uri="{A12FA001-AC4F-418D-AE19-62706E023703}">
                      <ahyp:hlinkClr xmlns:ahyp="http://schemas.microsoft.com/office/drawing/2018/hyperlinkcolor" val="tx"/>
                    </a:ext>
                  </a:extLst>
                </a:hlinkClick>
              </a:rPr>
              <a:t>https://www.citynationplace.com/the-roadmap-for-sustainable-recovery</a:t>
            </a:r>
            <a:endParaRPr lang="en-GB" b="1" i="0" dirty="0">
              <a:solidFill>
                <a:schemeClr val="tx1">
                  <a:lumMod val="65000"/>
                  <a:lumOff val="35000"/>
                </a:schemeClr>
              </a:solidFill>
              <a:effectLst/>
            </a:endParaRPr>
          </a:p>
          <a:p>
            <a:pPr marL="342900" indent="-342900">
              <a:lnSpc>
                <a:spcPct val="120000"/>
              </a:lnSpc>
              <a:spcBef>
                <a:spcPts val="0"/>
              </a:spcBef>
              <a:buFont typeface="Wingdings" panose="05000000000000000000" pitchFamily="2" charset="2"/>
              <a:buChar char="v"/>
            </a:pPr>
            <a:endParaRPr lang="en-IE" dirty="0">
              <a:solidFill>
                <a:schemeClr val="tx1">
                  <a:lumMod val="65000"/>
                  <a:lumOff val="35000"/>
                </a:schemeClr>
              </a:solidFill>
            </a:endParaRPr>
          </a:p>
          <a:p>
            <a:pPr marL="342900" indent="-342900">
              <a:lnSpc>
                <a:spcPct val="120000"/>
              </a:lnSpc>
              <a:spcBef>
                <a:spcPts val="0"/>
              </a:spcBef>
              <a:buFont typeface="Wingdings" panose="05000000000000000000" pitchFamily="2" charset="2"/>
              <a:buChar char="v"/>
            </a:pPr>
            <a:r>
              <a:rPr lang="en-GB" sz="2400" b="1" dirty="0">
                <a:solidFill>
                  <a:schemeClr val="tx1">
                    <a:lumMod val="65000"/>
                    <a:lumOff val="35000"/>
                  </a:schemeClr>
                </a:solidFill>
              </a:rPr>
              <a:t>COVID-19 Response Measures for Tourism For Crisis Response, Recovery, and Resilience</a:t>
            </a:r>
            <a:endParaRPr lang="en-IE" sz="2400" b="1" dirty="0">
              <a:solidFill>
                <a:schemeClr val="tx1">
                  <a:lumMod val="65000"/>
                  <a:lumOff val="35000"/>
                </a:schemeClr>
              </a:solidFill>
            </a:endParaRPr>
          </a:p>
          <a:p>
            <a:pPr marL="0" indent="0">
              <a:lnSpc>
                <a:spcPct val="120000"/>
              </a:lnSpc>
              <a:spcBef>
                <a:spcPts val="0"/>
              </a:spcBef>
            </a:pPr>
            <a:r>
              <a:rPr lang="en-IE" dirty="0">
                <a:solidFill>
                  <a:schemeClr val="tx1">
                    <a:lumMod val="65000"/>
                    <a:lumOff val="35000"/>
                  </a:schemeClr>
                </a:solidFill>
                <a:hlinkClick r:id="rId4">
                  <a:extLst>
                    <a:ext uri="{A12FA001-AC4F-418D-AE19-62706E023703}">
                      <ahyp:hlinkClr xmlns:ahyp="http://schemas.microsoft.com/office/drawing/2018/hyperlinkcolor" val="tx"/>
                    </a:ext>
                  </a:extLst>
                </a:hlinkClick>
              </a:rPr>
              <a:t>https://www.bmz.de/resource/blob/119722/edea8c2a791d5c1037992f0e19bdcc80/bmz-corona-hilfspaket-en-web-barrierefrei-data.pdf</a:t>
            </a:r>
            <a:endParaRPr lang="en-IE" dirty="0">
              <a:solidFill>
                <a:schemeClr val="tx1">
                  <a:lumMod val="65000"/>
                  <a:lumOff val="35000"/>
                </a:schemeClr>
              </a:solidFill>
            </a:endParaRPr>
          </a:p>
          <a:p>
            <a:pPr marL="342900" indent="-342900">
              <a:lnSpc>
                <a:spcPct val="120000"/>
              </a:lnSpc>
              <a:spcBef>
                <a:spcPts val="0"/>
              </a:spcBef>
              <a:buFont typeface="Wingdings" panose="05000000000000000000" pitchFamily="2" charset="2"/>
              <a:buChar char="v"/>
            </a:pPr>
            <a:endParaRPr lang="en-IE" dirty="0">
              <a:solidFill>
                <a:schemeClr val="tx1">
                  <a:lumMod val="65000"/>
                  <a:lumOff val="35000"/>
                </a:schemeClr>
              </a:solidFill>
            </a:endParaRPr>
          </a:p>
          <a:p>
            <a:pPr marL="342900" indent="-342900">
              <a:lnSpc>
                <a:spcPct val="120000"/>
              </a:lnSpc>
              <a:spcBef>
                <a:spcPts val="0"/>
              </a:spcBef>
              <a:buFont typeface="Wingdings" panose="05000000000000000000" pitchFamily="2" charset="2"/>
              <a:buChar char="v"/>
            </a:pPr>
            <a:r>
              <a:rPr lang="en-GB" b="1" i="0" dirty="0">
                <a:solidFill>
                  <a:schemeClr val="tx1">
                    <a:lumMod val="65000"/>
                    <a:lumOff val="35000"/>
                  </a:schemeClr>
                </a:solidFill>
                <a:effectLst/>
              </a:rPr>
              <a:t>Tourism in a Post-COVID-19 Era: Sustainable Strategies for Industry’s Recovery</a:t>
            </a:r>
          </a:p>
          <a:p>
            <a:pPr marL="0" indent="0">
              <a:lnSpc>
                <a:spcPct val="120000"/>
              </a:lnSpc>
              <a:spcBef>
                <a:spcPts val="0"/>
              </a:spcBef>
            </a:pPr>
            <a:r>
              <a:rPr lang="en-GB" i="0" dirty="0">
                <a:solidFill>
                  <a:schemeClr val="tx1">
                    <a:lumMod val="65000"/>
                    <a:lumOff val="35000"/>
                  </a:schemeClr>
                </a:solidFill>
                <a:effectLst/>
                <a:hlinkClick r:id="rId5">
                  <a:extLst>
                    <a:ext uri="{A12FA001-AC4F-418D-AE19-62706E023703}">
                      <ahyp:hlinkClr xmlns:ahyp="http://schemas.microsoft.com/office/drawing/2018/hyperlinkcolor" val="tx"/>
                    </a:ext>
                  </a:extLst>
                </a:hlinkClick>
              </a:rPr>
              <a:t>https://www.mdpi.com/2071-1050/13/12/6781</a:t>
            </a:r>
            <a:endParaRPr lang="en-GB" i="0" dirty="0">
              <a:solidFill>
                <a:schemeClr val="tx1">
                  <a:lumMod val="65000"/>
                  <a:lumOff val="35000"/>
                </a:schemeClr>
              </a:solidFill>
              <a:effectLst/>
            </a:endParaRPr>
          </a:p>
          <a:p>
            <a:pPr marL="0" indent="0">
              <a:lnSpc>
                <a:spcPct val="120000"/>
              </a:lnSpc>
              <a:spcBef>
                <a:spcPts val="0"/>
              </a:spcBef>
            </a:pPr>
            <a:endParaRPr lang="en-GB" dirty="0">
              <a:solidFill>
                <a:schemeClr val="tx1">
                  <a:lumMod val="65000"/>
                  <a:lumOff val="35000"/>
                </a:schemeClr>
              </a:solidFill>
            </a:endParaRPr>
          </a:p>
          <a:p>
            <a:pPr marL="342900" indent="-342900" algn="l">
              <a:buFont typeface="Wingdings" panose="05000000000000000000" pitchFamily="2" charset="2"/>
              <a:buChar char="v"/>
            </a:pPr>
            <a:r>
              <a:rPr lang="en-GB" b="1" dirty="0">
                <a:solidFill>
                  <a:schemeClr val="tx1">
                    <a:lumMod val="65000"/>
                    <a:lumOff val="35000"/>
                  </a:schemeClr>
                </a:solidFill>
              </a:rPr>
              <a:t>Crisis Planning: Increasing Effectiveness, Decreasing Discomfort</a:t>
            </a:r>
          </a:p>
          <a:p>
            <a:pPr marL="0" indent="0">
              <a:lnSpc>
                <a:spcPct val="120000"/>
              </a:lnSpc>
              <a:spcBef>
                <a:spcPts val="0"/>
              </a:spcBef>
            </a:pPr>
            <a:r>
              <a:rPr lang="en-IE" dirty="0">
                <a:solidFill>
                  <a:schemeClr val="tx1">
                    <a:lumMod val="65000"/>
                    <a:lumOff val="35000"/>
                  </a:schemeClr>
                </a:solidFill>
                <a:hlinkClick r:id="rId6">
                  <a:extLst>
                    <a:ext uri="{A12FA001-AC4F-418D-AE19-62706E023703}">
                      <ahyp:hlinkClr xmlns:ahyp="http://schemas.microsoft.com/office/drawing/2018/hyperlinkcolor" val="tx"/>
                    </a:ext>
                  </a:extLst>
                </a:hlinkClick>
              </a:rPr>
              <a:t>https://www.researchgate.net/publication/242581268_Crisis_Planning_Increasing_Effectiveness_Decreasing_Discomfort</a:t>
            </a:r>
            <a:r>
              <a:rPr lang="en-IE" dirty="0">
                <a:solidFill>
                  <a:schemeClr val="tx1">
                    <a:lumMod val="65000"/>
                    <a:lumOff val="35000"/>
                  </a:schemeClr>
                </a:solidFill>
              </a:rPr>
              <a:t> </a:t>
            </a:r>
          </a:p>
          <a:p>
            <a:pPr marL="0" indent="0">
              <a:lnSpc>
                <a:spcPct val="120000"/>
              </a:lnSpc>
              <a:spcBef>
                <a:spcPts val="0"/>
              </a:spcBef>
            </a:pPr>
            <a:endParaRPr lang="en-GB" i="0" dirty="0">
              <a:solidFill>
                <a:schemeClr val="tx1">
                  <a:lumMod val="65000"/>
                  <a:lumOff val="35000"/>
                </a:schemeClr>
              </a:solidFill>
              <a:effectLst/>
            </a:endParaRPr>
          </a:p>
          <a:p>
            <a:pPr marL="0" indent="0">
              <a:lnSpc>
                <a:spcPct val="120000"/>
              </a:lnSpc>
              <a:spcBef>
                <a:spcPts val="0"/>
              </a:spcBef>
            </a:pPr>
            <a:endParaRPr lang="en-GB" i="0" dirty="0">
              <a:solidFill>
                <a:schemeClr val="tx1">
                  <a:lumMod val="65000"/>
                  <a:lumOff val="35000"/>
                </a:schemeClr>
              </a:solidFill>
              <a:effectLst/>
            </a:endParaRPr>
          </a:p>
          <a:p>
            <a:pPr marL="0" indent="0">
              <a:lnSpc>
                <a:spcPct val="120000"/>
              </a:lnSpc>
              <a:spcBef>
                <a:spcPts val="0"/>
              </a:spcBef>
            </a:pPr>
            <a:endParaRPr lang="en-IE" dirty="0">
              <a:solidFill>
                <a:schemeClr val="tx1">
                  <a:lumMod val="65000"/>
                  <a:lumOff val="35000"/>
                </a:schemeClr>
              </a:solidFill>
            </a:endParaRPr>
          </a:p>
        </p:txBody>
      </p:sp>
      <p:sp>
        <p:nvSpPr>
          <p:cNvPr id="4" name="Text Placeholder 4">
            <a:extLst>
              <a:ext uri="{FF2B5EF4-FFF2-40B4-BE49-F238E27FC236}">
                <a16:creationId xmlns:a16="http://schemas.microsoft.com/office/drawing/2014/main" id="{5977471C-6562-9413-FB48-8E99E5806806}"/>
              </a:ext>
            </a:extLst>
          </p:cNvPr>
          <p:cNvSpPr txBox="1">
            <a:spLocks/>
          </p:cNvSpPr>
          <p:nvPr/>
        </p:nvSpPr>
        <p:spPr>
          <a:xfrm>
            <a:off x="0" y="245875"/>
            <a:ext cx="12192000" cy="582221"/>
          </a:xfrm>
          <a:prstGeom prst="rect">
            <a:avLst/>
          </a:prstGeom>
          <a:solidFill>
            <a:srgbClr val="F27954"/>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2800">
                <a:solidFill>
                  <a:schemeClr val="bg1"/>
                </a:solidFill>
              </a:rPr>
              <a:t>Tourism Crisis (HEI) Reference Reading </a:t>
            </a:r>
            <a:endParaRPr lang="en-IE" sz="2800" dirty="0">
              <a:solidFill>
                <a:schemeClr val="bg1"/>
              </a:solidFill>
            </a:endParaRPr>
          </a:p>
        </p:txBody>
      </p:sp>
    </p:spTree>
    <p:extLst>
      <p:ext uri="{BB962C8B-B14F-4D97-AF65-F5344CB8AC3E}">
        <p14:creationId xmlns:p14="http://schemas.microsoft.com/office/powerpoint/2010/main" val="798485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F3775FC-9ABF-B8CF-7FEF-B0068EA6DAB7}"/>
              </a:ext>
            </a:extLst>
          </p:cNvPr>
          <p:cNvSpPr>
            <a:spLocks noGrp="1"/>
          </p:cNvSpPr>
          <p:nvPr>
            <p:ph type="body" sz="quarter" idx="18"/>
          </p:nvPr>
        </p:nvSpPr>
        <p:spPr>
          <a:xfrm>
            <a:off x="470647" y="1217242"/>
            <a:ext cx="11470341" cy="4932545"/>
          </a:xfrm>
        </p:spPr>
        <p:txBody>
          <a:bodyPr anchor="ctr">
            <a:normAutofit/>
          </a:bodyPr>
          <a:lstStyle/>
          <a:p>
            <a:pPr algn="l">
              <a:buFont typeface="Arial" panose="020B0604020202020204" pitchFamily="34" charset="0"/>
              <a:buChar char="•"/>
            </a:pPr>
            <a:r>
              <a:rPr lang="en-GB" b="0" i="0" u="none" strike="noStrike" dirty="0">
                <a:solidFill>
                  <a:schemeClr val="tx1">
                    <a:lumMod val="65000"/>
                    <a:lumOff val="35000"/>
                  </a:schemeClr>
                </a:solidFill>
                <a:effectLst/>
                <a:hlinkClick r:id="rId2">
                  <a:extLst>
                    <a:ext uri="{A12FA001-AC4F-418D-AE19-62706E023703}">
                      <ahyp:hlinkClr xmlns:ahyp="http://schemas.microsoft.com/office/drawing/2018/hyperlinkcolor" val="tx"/>
                    </a:ext>
                  </a:extLst>
                </a:hlinkClick>
              </a:rPr>
              <a:t>5 Steps to Any Effective Risk Management Process</a:t>
            </a:r>
            <a:r>
              <a:rPr lang="en-GB" b="0" i="0" dirty="0">
                <a:solidFill>
                  <a:schemeClr val="tx1">
                    <a:lumMod val="65000"/>
                    <a:lumOff val="35000"/>
                  </a:schemeClr>
                </a:solidFill>
                <a:effectLst/>
              </a:rPr>
              <a:t> </a:t>
            </a:r>
            <a:endParaRPr lang="en-GB" dirty="0">
              <a:solidFill>
                <a:schemeClr val="tx1">
                  <a:lumMod val="65000"/>
                  <a:lumOff val="35000"/>
                </a:schemeClr>
              </a:solidFill>
            </a:endParaRPr>
          </a:p>
          <a:p>
            <a:pPr algn="l">
              <a:buFont typeface="Arial" panose="020B0604020202020204" pitchFamily="34" charset="0"/>
              <a:buChar char="•"/>
            </a:pPr>
            <a:r>
              <a:rPr lang="en-GB" b="0" i="0" u="none" strike="noStrike" dirty="0">
                <a:solidFill>
                  <a:schemeClr val="tx1">
                    <a:lumMod val="65000"/>
                    <a:lumOff val="35000"/>
                  </a:schemeClr>
                </a:solidFill>
                <a:effectLst/>
                <a:hlinkClick r:id="rId3">
                  <a:extLst>
                    <a:ext uri="{A12FA001-AC4F-418D-AE19-62706E023703}">
                      <ahyp:hlinkClr xmlns:ahyp="http://schemas.microsoft.com/office/drawing/2018/hyperlinkcolor" val="tx"/>
                    </a:ext>
                  </a:extLst>
                </a:hlinkClick>
              </a:rPr>
              <a:t>The 5-Step Risk Management Process (Updated for 2018)</a:t>
            </a:r>
            <a:r>
              <a:rPr lang="en-GB" b="0" i="0" dirty="0">
                <a:solidFill>
                  <a:schemeClr val="tx1">
                    <a:lumMod val="65000"/>
                    <a:lumOff val="35000"/>
                  </a:schemeClr>
                </a:solidFill>
                <a:effectLst/>
              </a:rPr>
              <a:t> </a:t>
            </a:r>
          </a:p>
          <a:p>
            <a:pPr algn="l">
              <a:buFont typeface="Arial" panose="020B0604020202020204" pitchFamily="34" charset="0"/>
              <a:buChar char="•"/>
            </a:pPr>
            <a:r>
              <a:rPr lang="en-GB" b="0" i="0" u="none" strike="noStrike" dirty="0">
                <a:solidFill>
                  <a:schemeClr val="tx1">
                    <a:lumMod val="65000"/>
                    <a:lumOff val="35000"/>
                  </a:schemeClr>
                </a:solidFill>
                <a:effectLst/>
                <a:hlinkClick r:id="rId4">
                  <a:extLst>
                    <a:ext uri="{A12FA001-AC4F-418D-AE19-62706E023703}">
                      <ahyp:hlinkClr xmlns:ahyp="http://schemas.microsoft.com/office/drawing/2018/hyperlinkcolor" val="tx"/>
                    </a:ext>
                  </a:extLst>
                </a:hlinkClick>
              </a:rPr>
              <a:t>Tourism Risk Management – An Authoritative Guide to Managing Crises in Tourism</a:t>
            </a:r>
            <a:r>
              <a:rPr lang="en-GB" b="0" i="0" dirty="0">
                <a:solidFill>
                  <a:schemeClr val="tx1">
                    <a:lumMod val="65000"/>
                    <a:lumOff val="35000"/>
                  </a:schemeClr>
                </a:solidFill>
                <a:effectLst/>
              </a:rPr>
              <a:t> </a:t>
            </a:r>
          </a:p>
          <a:p>
            <a:pPr algn="l">
              <a:buFont typeface="Arial" panose="020B0604020202020204" pitchFamily="34" charset="0"/>
              <a:buChar char="•"/>
            </a:pPr>
            <a:r>
              <a:rPr lang="en-GB" b="0" i="0" u="none" strike="noStrike" dirty="0">
                <a:solidFill>
                  <a:schemeClr val="tx1">
                    <a:lumMod val="65000"/>
                    <a:lumOff val="35000"/>
                  </a:schemeClr>
                </a:solidFill>
                <a:effectLst/>
                <a:hlinkClick r:id="rId5">
                  <a:extLst>
                    <a:ext uri="{A12FA001-AC4F-418D-AE19-62706E023703}">
                      <ahyp:hlinkClr xmlns:ahyp="http://schemas.microsoft.com/office/drawing/2018/hyperlinkcolor" val="tx"/>
                    </a:ext>
                  </a:extLst>
                </a:hlinkClick>
              </a:rPr>
              <a:t>Tourism Risk Management</a:t>
            </a:r>
            <a:endParaRPr lang="en-GB" u="none" strike="noStrike" dirty="0">
              <a:solidFill>
                <a:schemeClr val="tx1">
                  <a:lumMod val="65000"/>
                  <a:lumOff val="35000"/>
                </a:schemeClr>
              </a:solidFill>
            </a:endParaRPr>
          </a:p>
          <a:p>
            <a:pPr algn="l">
              <a:buFont typeface="Arial" panose="020B0604020202020204" pitchFamily="34" charset="0"/>
              <a:buChar char="•"/>
            </a:pPr>
            <a:r>
              <a:rPr lang="en-GB" b="0" i="0" u="none" strike="noStrike" dirty="0">
                <a:solidFill>
                  <a:schemeClr val="tx1">
                    <a:lumMod val="65000"/>
                    <a:lumOff val="35000"/>
                  </a:schemeClr>
                </a:solidFill>
                <a:effectLst/>
                <a:hlinkClick r:id="rId6">
                  <a:extLst>
                    <a:ext uri="{A12FA001-AC4F-418D-AE19-62706E023703}">
                      <ahyp:hlinkClr xmlns:ahyp="http://schemas.microsoft.com/office/drawing/2018/hyperlinkcolor" val="tx"/>
                    </a:ext>
                  </a:extLst>
                </a:hlinkClick>
              </a:rPr>
              <a:t>How to Develop a Risk Management Strategy for a Tourism Destination</a:t>
            </a:r>
            <a:endParaRPr lang="en-GB" b="0" i="0" u="none" strike="noStrike" dirty="0">
              <a:solidFill>
                <a:schemeClr val="tx1">
                  <a:lumMod val="65000"/>
                  <a:lumOff val="35000"/>
                </a:schemeClr>
              </a:solidFill>
              <a:effectLst/>
            </a:endParaRPr>
          </a:p>
          <a:p>
            <a:pPr algn="l">
              <a:buFont typeface="Arial" panose="020B0604020202020204" pitchFamily="34" charset="0"/>
              <a:buChar char="•"/>
            </a:pPr>
            <a:r>
              <a:rPr lang="en-GB" dirty="0">
                <a:solidFill>
                  <a:schemeClr val="tx1">
                    <a:lumMod val="65000"/>
                    <a:lumOff val="35000"/>
                  </a:schemeClr>
                </a:solidFill>
                <a:hlinkClick r:id="rId7">
                  <a:extLst>
                    <a:ext uri="{A12FA001-AC4F-418D-AE19-62706E023703}">
                      <ahyp:hlinkClr xmlns:ahyp="http://schemas.microsoft.com/office/drawing/2018/hyperlinkcolor" val="tx"/>
                    </a:ext>
                  </a:extLst>
                </a:hlinkClick>
              </a:rPr>
              <a:t>Terms to Aid Pandemic Recovery Planning Process </a:t>
            </a:r>
            <a:endParaRPr lang="en-GB" dirty="0">
              <a:solidFill>
                <a:schemeClr val="tx1">
                  <a:lumMod val="65000"/>
                  <a:lumOff val="35000"/>
                </a:schemeClr>
              </a:solidFill>
            </a:endParaRPr>
          </a:p>
          <a:p>
            <a:pPr>
              <a:buFont typeface="Arial" panose="020B0604020202020204" pitchFamily="34" charset="0"/>
              <a:buChar char="•"/>
            </a:pPr>
            <a:r>
              <a:rPr lang="en-GB" dirty="0">
                <a:solidFill>
                  <a:schemeClr val="tx1">
                    <a:lumMod val="65000"/>
                    <a:lumOff val="35000"/>
                  </a:schemeClr>
                </a:solidFill>
                <a:hlinkClick r:id="rId8">
                  <a:extLst>
                    <a:ext uri="{A12FA001-AC4F-418D-AE19-62706E023703}">
                      <ahyp:hlinkClr xmlns:ahyp="http://schemas.microsoft.com/office/drawing/2018/hyperlinkcolor" val="tx"/>
                    </a:ext>
                  </a:extLst>
                </a:hlinkClick>
              </a:rPr>
              <a:t>EA Group Hosts Event On Regional Tourism Recovery </a:t>
            </a:r>
            <a:r>
              <a:rPr lang="en-GB">
                <a:solidFill>
                  <a:schemeClr val="tx1">
                    <a:lumMod val="65000"/>
                    <a:lumOff val="35000"/>
                  </a:schemeClr>
                </a:solidFill>
                <a:hlinkClick r:id="rId8">
                  <a:extLst>
                    <a:ext uri="{A12FA001-AC4F-418D-AE19-62706E023703}">
                      <ahyp:hlinkClr xmlns:ahyp="http://schemas.microsoft.com/office/drawing/2018/hyperlinkcolor" val="tx"/>
                    </a:ext>
                  </a:extLst>
                </a:hlinkClick>
              </a:rPr>
              <a:t>After Covid-19</a:t>
            </a:r>
            <a:endParaRPr lang="en-IE" dirty="0">
              <a:solidFill>
                <a:schemeClr val="tx1">
                  <a:lumMod val="75000"/>
                  <a:lumOff val="25000"/>
                </a:schemeClr>
              </a:solidFill>
            </a:endParaRPr>
          </a:p>
        </p:txBody>
      </p:sp>
      <p:sp>
        <p:nvSpPr>
          <p:cNvPr id="4" name="Text Placeholder 4">
            <a:extLst>
              <a:ext uri="{FF2B5EF4-FFF2-40B4-BE49-F238E27FC236}">
                <a16:creationId xmlns:a16="http://schemas.microsoft.com/office/drawing/2014/main" id="{5977471C-6562-9413-FB48-8E99E5806806}"/>
              </a:ext>
            </a:extLst>
          </p:cNvPr>
          <p:cNvSpPr txBox="1">
            <a:spLocks/>
          </p:cNvSpPr>
          <p:nvPr/>
        </p:nvSpPr>
        <p:spPr>
          <a:xfrm>
            <a:off x="0" y="245875"/>
            <a:ext cx="12192000" cy="582221"/>
          </a:xfrm>
          <a:prstGeom prst="rect">
            <a:avLst/>
          </a:prstGeom>
          <a:solidFill>
            <a:srgbClr val="F27954"/>
          </a:solidFill>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3600" b="0" i="0" kern="1200">
                <a:solidFill>
                  <a:srgbClr val="79527B"/>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IE" sz="2800">
                <a:solidFill>
                  <a:schemeClr val="bg1"/>
                </a:solidFill>
              </a:rPr>
              <a:t>Tourism Crisis (HEI) Reference Reading </a:t>
            </a:r>
            <a:endParaRPr lang="en-IE" sz="2800" dirty="0">
              <a:solidFill>
                <a:schemeClr val="bg1"/>
              </a:solidFill>
            </a:endParaRPr>
          </a:p>
        </p:txBody>
      </p:sp>
    </p:spTree>
    <p:extLst>
      <p:ext uri="{BB962C8B-B14F-4D97-AF65-F5344CB8AC3E}">
        <p14:creationId xmlns:p14="http://schemas.microsoft.com/office/powerpoint/2010/main" val="927456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descr="A crowd of people on the street&#10;&#10;Description automatically generated with medium confidence">
            <a:extLst>
              <a:ext uri="{FF2B5EF4-FFF2-40B4-BE49-F238E27FC236}">
                <a16:creationId xmlns:a16="http://schemas.microsoft.com/office/drawing/2014/main" id="{4BF05CAD-437F-BBC5-B0D7-FD6BBE565A65}"/>
              </a:ext>
            </a:extLst>
          </p:cNvPr>
          <p:cNvPicPr>
            <a:picLocks noGrp="1" noChangeAspect="1"/>
          </p:cNvPicPr>
          <p:nvPr>
            <p:ph type="pic" sz="quarter" idx="10"/>
          </p:nvPr>
        </p:nvPicPr>
        <p:blipFill>
          <a:blip r:embed="rId2"/>
          <a:srcRect t="13039" b="13039"/>
          <a:stretch>
            <a:fillRect/>
          </a:stretch>
        </p:blipFill>
        <p:spPr/>
      </p:pic>
      <p:sp>
        <p:nvSpPr>
          <p:cNvPr id="6" name="Text Placeholder 5">
            <a:extLst>
              <a:ext uri="{FF2B5EF4-FFF2-40B4-BE49-F238E27FC236}">
                <a16:creationId xmlns:a16="http://schemas.microsoft.com/office/drawing/2014/main" id="{2FB99260-670A-6E5F-7016-193FA4D045B7}"/>
              </a:ext>
            </a:extLst>
          </p:cNvPr>
          <p:cNvSpPr>
            <a:spLocks noGrp="1"/>
          </p:cNvSpPr>
          <p:nvPr>
            <p:ph type="body" sz="quarter" idx="16"/>
          </p:nvPr>
        </p:nvSpPr>
        <p:spPr/>
        <p:txBody>
          <a:bodyPr>
            <a:noAutofit/>
          </a:bodyPr>
          <a:lstStyle/>
          <a:p>
            <a:r>
              <a:rPr lang="en-IE" sz="4400" dirty="0"/>
              <a:t>Switzerland</a:t>
            </a:r>
          </a:p>
        </p:txBody>
      </p:sp>
      <p:sp>
        <p:nvSpPr>
          <p:cNvPr id="7" name="Text Placeholder 6">
            <a:extLst>
              <a:ext uri="{FF2B5EF4-FFF2-40B4-BE49-F238E27FC236}">
                <a16:creationId xmlns:a16="http://schemas.microsoft.com/office/drawing/2014/main" id="{C23DD325-2AEF-35DF-10A0-1F2B30C4400F}"/>
              </a:ext>
            </a:extLst>
          </p:cNvPr>
          <p:cNvSpPr>
            <a:spLocks noGrp="1"/>
          </p:cNvSpPr>
          <p:nvPr>
            <p:ph type="body" sz="quarter" idx="18"/>
          </p:nvPr>
        </p:nvSpPr>
        <p:spPr>
          <a:xfrm>
            <a:off x="6462569" y="2046107"/>
            <a:ext cx="5029134" cy="1247741"/>
          </a:xfrm>
        </p:spPr>
        <p:txBody>
          <a:bodyPr>
            <a:normAutofit/>
          </a:bodyPr>
          <a:lstStyle/>
          <a:p>
            <a:pPr marL="0" indent="0"/>
            <a:r>
              <a:rPr lang="en-IE" dirty="0"/>
              <a:t>Second Best Country in the World at Reducing a Risk and Preparing for a Disaster</a:t>
            </a:r>
          </a:p>
        </p:txBody>
      </p:sp>
      <p:sp>
        <p:nvSpPr>
          <p:cNvPr id="9" name="TextBox 8">
            <a:extLst>
              <a:ext uri="{FF2B5EF4-FFF2-40B4-BE49-F238E27FC236}">
                <a16:creationId xmlns:a16="http://schemas.microsoft.com/office/drawing/2014/main" id="{C1590FEF-5F55-7DAF-38E5-1962DF8F79BC}"/>
              </a:ext>
            </a:extLst>
          </p:cNvPr>
          <p:cNvSpPr txBox="1"/>
          <p:nvPr/>
        </p:nvSpPr>
        <p:spPr>
          <a:xfrm>
            <a:off x="6219825" y="3388213"/>
            <a:ext cx="5969000" cy="2308324"/>
          </a:xfrm>
          <a:prstGeom prst="rect">
            <a:avLst/>
          </a:prstGeom>
          <a:solidFill>
            <a:srgbClr val="F27954"/>
          </a:solidFill>
        </p:spPr>
        <p:txBody>
          <a:bodyPr wrap="square">
            <a:spAutoFit/>
          </a:bodyPr>
          <a:lstStyle/>
          <a:p>
            <a:pPr marL="0" indent="0" algn="l"/>
            <a:r>
              <a:rPr lang="en-GB" b="1" i="0" u="none" strike="noStrike" dirty="0">
                <a:solidFill>
                  <a:schemeClr val="bg1"/>
                </a:solidFill>
                <a:effectLst/>
                <a:hlinkClick r:id="rId3">
                  <a:extLst>
                    <a:ext uri="{A12FA001-AC4F-418D-AE19-62706E023703}">
                      <ahyp:hlinkClr xmlns:ahyp="http://schemas.microsoft.com/office/drawing/2018/hyperlinkcolor" val="tx"/>
                    </a:ext>
                  </a:extLst>
                </a:hlinkClick>
              </a:rPr>
              <a:t>Ecuador</a:t>
            </a:r>
            <a:r>
              <a:rPr lang="en-GB" b="0" i="0" dirty="0">
                <a:solidFill>
                  <a:schemeClr val="bg1"/>
                </a:solidFill>
                <a:effectLst/>
              </a:rPr>
              <a:t> and </a:t>
            </a:r>
            <a:r>
              <a:rPr lang="en-GB" b="1" i="0" u="none" strike="noStrike" dirty="0">
                <a:solidFill>
                  <a:schemeClr val="bg1"/>
                </a:solidFill>
                <a:effectLst/>
                <a:hlinkClick r:id="rId4">
                  <a:extLst>
                    <a:ext uri="{A12FA001-AC4F-418D-AE19-62706E023703}">
                      <ahyp:hlinkClr xmlns:ahyp="http://schemas.microsoft.com/office/drawing/2018/hyperlinkcolor" val="tx"/>
                    </a:ext>
                  </a:extLst>
                </a:hlinkClick>
              </a:rPr>
              <a:t>Switzerland</a:t>
            </a:r>
            <a:r>
              <a:rPr lang="en-GB" b="0" i="0" dirty="0">
                <a:solidFill>
                  <a:schemeClr val="bg1"/>
                </a:solidFill>
                <a:effectLst/>
              </a:rPr>
              <a:t> are the world leaders, being the best at reducing disaster risks as evident by their HFA Progress Score of 4.8. </a:t>
            </a:r>
            <a:r>
              <a:rPr lang="en-GB" b="1" i="0" u="none" strike="noStrike" dirty="0">
                <a:solidFill>
                  <a:schemeClr val="bg1"/>
                </a:solidFill>
                <a:effectLst/>
                <a:hlinkClick r:id="rId4">
                  <a:extLst>
                    <a:ext uri="{A12FA001-AC4F-418D-AE19-62706E023703}">
                      <ahyp:hlinkClr xmlns:ahyp="http://schemas.microsoft.com/office/drawing/2018/hyperlinkcolor" val="tx"/>
                    </a:ext>
                  </a:extLst>
                </a:hlinkClick>
              </a:rPr>
              <a:t>Switzerland</a:t>
            </a:r>
            <a:r>
              <a:rPr lang="en-GB" b="0" i="0" dirty="0">
                <a:solidFill>
                  <a:schemeClr val="bg1"/>
                </a:solidFill>
                <a:effectLst/>
              </a:rPr>
              <a:t> has into establishing early warning systems that predict potential threats like landslides, avalanches, and floods. Its channels and systems are able to stream heavy rain or melting snow in the major mountain ranges. These measures protect Swiss villages and towns against flooding.</a:t>
            </a:r>
          </a:p>
        </p:txBody>
      </p:sp>
    </p:spTree>
    <p:extLst>
      <p:ext uri="{BB962C8B-B14F-4D97-AF65-F5344CB8AC3E}">
        <p14:creationId xmlns:p14="http://schemas.microsoft.com/office/powerpoint/2010/main" val="142348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EBFAABD3-4E4B-A7FB-517D-AE026A500007}"/>
              </a:ext>
            </a:extLst>
          </p:cNvPr>
          <p:cNvSpPr>
            <a:spLocks noGrp="1"/>
          </p:cNvSpPr>
          <p:nvPr>
            <p:ph type="body" sz="quarter" idx="18"/>
          </p:nvPr>
        </p:nvSpPr>
        <p:spPr>
          <a:xfrm>
            <a:off x="633715" y="3362325"/>
            <a:ext cx="4957908" cy="3200400"/>
          </a:xfrm>
        </p:spPr>
        <p:txBody>
          <a:bodyPr>
            <a:normAutofit fontScale="70000" lnSpcReduction="20000"/>
          </a:bodyPr>
          <a:lstStyle/>
          <a:p>
            <a:pPr>
              <a:lnSpc>
                <a:spcPct val="120000"/>
              </a:lnSpc>
            </a:pPr>
            <a:r>
              <a:rPr lang="en-GB" dirty="0">
                <a:solidFill>
                  <a:srgbClr val="4D4D4D"/>
                </a:solidFill>
              </a:rPr>
              <a:t>Switzerland has a nationwide network of sirens that can be used to alert the population in case of disasters and emergencies. </a:t>
            </a:r>
            <a:r>
              <a:rPr lang="en-GB" b="1" dirty="0">
                <a:solidFill>
                  <a:srgbClr val="79527B"/>
                </a:solidFill>
                <a:hlinkClick r:id="rId2">
                  <a:extLst>
                    <a:ext uri="{A12FA001-AC4F-418D-AE19-62706E023703}">
                      <ahyp:hlinkClr xmlns:ahyp="http://schemas.microsoft.com/office/drawing/2018/hyperlinkcolor" val="tx"/>
                    </a:ext>
                  </a:extLst>
                </a:hlinkClick>
              </a:rPr>
              <a:t>Alertswiss </a:t>
            </a:r>
            <a:r>
              <a:rPr lang="en-GB" dirty="0">
                <a:solidFill>
                  <a:srgbClr val="4D4D4D"/>
                </a:solidFill>
              </a:rPr>
              <a:t>was put in place to warn the general population rapidly via a mobile app and website and to provide information directly and in an accessible format on important behavioural recommendations. Alertswiss is in use throughout Switzerland among the responsible civil protection authorities. Alertswiss also offers information about various hazards as well as specific behavioural recommendations to raise awareness and to conduct and facilitate emergency planning. </a:t>
            </a:r>
            <a:endParaRPr lang="en-IE" dirty="0">
              <a:solidFill>
                <a:srgbClr val="4D4D4D"/>
              </a:solidFill>
            </a:endParaRPr>
          </a:p>
        </p:txBody>
      </p:sp>
      <p:sp>
        <p:nvSpPr>
          <p:cNvPr id="6" name="Text Placeholder 5">
            <a:extLst>
              <a:ext uri="{FF2B5EF4-FFF2-40B4-BE49-F238E27FC236}">
                <a16:creationId xmlns:a16="http://schemas.microsoft.com/office/drawing/2014/main" id="{B1E11A3E-3201-40A1-A667-988237D9B3F6}"/>
              </a:ext>
            </a:extLst>
          </p:cNvPr>
          <p:cNvSpPr>
            <a:spLocks noGrp="1"/>
          </p:cNvSpPr>
          <p:nvPr>
            <p:ph type="body" sz="quarter" idx="16"/>
          </p:nvPr>
        </p:nvSpPr>
        <p:spPr>
          <a:xfrm>
            <a:off x="633715" y="1619250"/>
            <a:ext cx="4957908" cy="1215555"/>
          </a:xfrm>
        </p:spPr>
        <p:txBody>
          <a:bodyPr>
            <a:normAutofit/>
          </a:bodyPr>
          <a:lstStyle/>
          <a:p>
            <a:pPr>
              <a:lnSpc>
                <a:spcPct val="100000"/>
              </a:lnSpc>
              <a:spcBef>
                <a:spcPts val="0"/>
              </a:spcBef>
            </a:pPr>
            <a:r>
              <a:rPr lang="en-GB" dirty="0"/>
              <a:t>Swiss Warning and Alert System – </a:t>
            </a:r>
            <a:r>
              <a:rPr lang="en-GB" dirty="0">
                <a:hlinkClick r:id="rId2">
                  <a:extLst>
                    <a:ext uri="{A12FA001-AC4F-418D-AE19-62706E023703}">
                      <ahyp:hlinkClr xmlns:ahyp="http://schemas.microsoft.com/office/drawing/2018/hyperlinkcolor" val="tx"/>
                    </a:ext>
                  </a:extLst>
                </a:hlinkClick>
              </a:rPr>
              <a:t>Alertswiss</a:t>
            </a:r>
            <a:endParaRPr lang="en-IE" dirty="0"/>
          </a:p>
        </p:txBody>
      </p:sp>
      <p:sp>
        <p:nvSpPr>
          <p:cNvPr id="8" name="Text Placeholder 7">
            <a:extLst>
              <a:ext uri="{FF2B5EF4-FFF2-40B4-BE49-F238E27FC236}">
                <a16:creationId xmlns:a16="http://schemas.microsoft.com/office/drawing/2014/main" id="{1D6820E1-B9BE-B6BA-280D-4DDC52F7F8BE}"/>
              </a:ext>
            </a:extLst>
          </p:cNvPr>
          <p:cNvSpPr>
            <a:spLocks noGrp="1"/>
          </p:cNvSpPr>
          <p:nvPr>
            <p:ph type="body" sz="quarter" idx="20"/>
          </p:nvPr>
        </p:nvSpPr>
        <p:spPr>
          <a:xfrm>
            <a:off x="6420771" y="2028913"/>
            <a:ext cx="4957908" cy="582221"/>
          </a:xfrm>
        </p:spPr>
        <p:txBody>
          <a:bodyPr>
            <a:normAutofit lnSpcReduction="10000"/>
          </a:bodyPr>
          <a:lstStyle/>
          <a:p>
            <a:r>
              <a:rPr lang="en-GB" dirty="0">
                <a:hlinkClick r:id="rId3">
                  <a:extLst>
                    <a:ext uri="{A12FA001-AC4F-418D-AE19-62706E023703}">
                      <ahyp:hlinkClr xmlns:ahyp="http://schemas.microsoft.com/office/drawing/2018/hyperlinkcolor" val="tx"/>
                    </a:ext>
                  </a:extLst>
                </a:hlinkClick>
              </a:rPr>
              <a:t>Weather4UN</a:t>
            </a:r>
            <a:endParaRPr lang="en-IE" dirty="0"/>
          </a:p>
        </p:txBody>
      </p:sp>
      <p:sp>
        <p:nvSpPr>
          <p:cNvPr id="9" name="Text Placeholder 8">
            <a:extLst>
              <a:ext uri="{FF2B5EF4-FFF2-40B4-BE49-F238E27FC236}">
                <a16:creationId xmlns:a16="http://schemas.microsoft.com/office/drawing/2014/main" id="{14E056E7-DD73-4930-572F-1C7487FBA3B0}"/>
              </a:ext>
            </a:extLst>
          </p:cNvPr>
          <p:cNvSpPr>
            <a:spLocks noGrp="1"/>
          </p:cNvSpPr>
          <p:nvPr>
            <p:ph type="body" sz="quarter" idx="21"/>
          </p:nvPr>
        </p:nvSpPr>
        <p:spPr>
          <a:xfrm>
            <a:off x="6162675" y="3429000"/>
            <a:ext cx="5838825" cy="3133725"/>
          </a:xfrm>
        </p:spPr>
        <p:txBody>
          <a:bodyPr anchor="ctr">
            <a:normAutofit/>
          </a:bodyPr>
          <a:lstStyle/>
          <a:p>
            <a:r>
              <a:rPr lang="en-GB" sz="1700" dirty="0">
                <a:solidFill>
                  <a:srgbClr val="4D4D4D"/>
                </a:solidFill>
              </a:rPr>
              <a:t>Through the </a:t>
            </a:r>
            <a:r>
              <a:rPr lang="en-GB" sz="1700" b="1" dirty="0">
                <a:solidFill>
                  <a:srgbClr val="F27954"/>
                </a:solidFill>
                <a:hlinkClick r:id="rId3">
                  <a:extLst>
                    <a:ext uri="{A12FA001-AC4F-418D-AE19-62706E023703}">
                      <ahyp:hlinkClr xmlns:ahyp="http://schemas.microsoft.com/office/drawing/2018/hyperlinkcolor" val="tx"/>
                    </a:ext>
                  </a:extLst>
                </a:hlinkClick>
              </a:rPr>
              <a:t>Weather4UN</a:t>
            </a:r>
            <a:r>
              <a:rPr lang="en-GB" sz="1700" dirty="0">
                <a:solidFill>
                  <a:srgbClr val="4D4D4D"/>
                </a:solidFill>
              </a:rPr>
              <a:t> pilot project, Switzerland supports the development of the WMO Coordination Mechanism (WCM). It aims to provide easy access to relevant weather, water and climate information and expert advice for the humanitarian community in order to anticipate and better prepare for and respond to disasters, emergencies and crises. The project is being implemented by </a:t>
            </a:r>
            <a:r>
              <a:rPr lang="en-GB" sz="1700" dirty="0" err="1">
                <a:solidFill>
                  <a:srgbClr val="4D4D4D"/>
                </a:solidFill>
              </a:rPr>
              <a:t>MeteoSwiss</a:t>
            </a:r>
            <a:r>
              <a:rPr lang="en-GB" sz="1700" dirty="0">
                <a:solidFill>
                  <a:srgbClr val="4D4D4D"/>
                </a:solidFill>
              </a:rPr>
              <a:t> in close collaboration with the SDC, WMO secretariat and its members, as well as with the IFRC and the humanitarian community.</a:t>
            </a:r>
            <a:endParaRPr lang="en-IE" sz="1700" dirty="0">
              <a:solidFill>
                <a:srgbClr val="4D4D4D"/>
              </a:solidFill>
            </a:endParaRPr>
          </a:p>
        </p:txBody>
      </p:sp>
      <p:sp>
        <p:nvSpPr>
          <p:cNvPr id="10" name="Text Placeholder 7">
            <a:extLst>
              <a:ext uri="{FF2B5EF4-FFF2-40B4-BE49-F238E27FC236}">
                <a16:creationId xmlns:a16="http://schemas.microsoft.com/office/drawing/2014/main" id="{EEA4212C-48C6-E82A-0433-F08214649730}"/>
              </a:ext>
            </a:extLst>
          </p:cNvPr>
          <p:cNvSpPr txBox="1">
            <a:spLocks/>
          </p:cNvSpPr>
          <p:nvPr/>
        </p:nvSpPr>
        <p:spPr>
          <a:xfrm>
            <a:off x="963314" y="651064"/>
            <a:ext cx="9862529" cy="582221"/>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3600" b="0" i="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IE"/>
              <a:t>Switzerland – Best Country at Reducing Disaster Risk</a:t>
            </a:r>
            <a:endParaRPr lang="en-IE" dirty="0"/>
          </a:p>
        </p:txBody>
      </p:sp>
    </p:spTree>
    <p:extLst>
      <p:ext uri="{BB962C8B-B14F-4D97-AF65-F5344CB8AC3E}">
        <p14:creationId xmlns:p14="http://schemas.microsoft.com/office/powerpoint/2010/main" val="22148950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714</TotalTime>
  <Words>2194</Words>
  <Application>Microsoft Office PowerPoint</Application>
  <PresentationFormat>Widescreen</PresentationFormat>
  <Paragraphs>113</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Montserrat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Switzerland Disaster Reduction Paper</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Magan</dc:creator>
  <cp:lastModifiedBy>Laura Magan</cp:lastModifiedBy>
  <cp:revision>14</cp:revision>
  <dcterms:created xsi:type="dcterms:W3CDTF">2023-01-21T12:54:01Z</dcterms:created>
  <dcterms:modified xsi:type="dcterms:W3CDTF">2023-01-29T19:25:44Z</dcterms:modified>
</cp:coreProperties>
</file>