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5"/>
  </p:notesMasterIdLst>
  <p:handoutMasterIdLst>
    <p:handoutMasterId r:id="rId66"/>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1" r:id="rId38"/>
    <p:sldId id="292" r:id="rId39"/>
    <p:sldId id="293" r:id="rId40"/>
    <p:sldId id="294" r:id="rId41"/>
    <p:sldId id="296" r:id="rId42"/>
    <p:sldId id="297" r:id="rId43"/>
    <p:sldId id="298" r:id="rId44"/>
    <p:sldId id="299" r:id="rId45"/>
    <p:sldId id="300"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20" r:id="rId61"/>
    <p:sldId id="317" r:id="rId62"/>
    <p:sldId id="318" r:id="rId63"/>
    <p:sldId id="319" r:id="rId64"/>
  </p:sldIdLst>
  <p:sldSz cx="12192000" cy="6858000"/>
  <p:notesSz cx="6858000" cy="9144000"/>
  <p:embeddedFontLst>
    <p:embeddedFont>
      <p:font typeface="Calibri" panose="020F0502020204030204" pitchFamily="34" charset="0"/>
      <p:regular r:id="rId67"/>
      <p:bold r:id="rId68"/>
      <p:italic r:id="rId69"/>
      <p:boldItalic r:id="rId70"/>
    </p:embeddedFont>
    <p:embeddedFont>
      <p:font typeface="Lato" panose="020F0502020204030203" pitchFamily="34" charset="0"/>
      <p:regular r:id="rId71"/>
      <p:bold r:id="rId72"/>
      <p:italic r:id="rId73"/>
      <p:boldItalic r:id="rId74"/>
    </p:embeddedFont>
    <p:embeddedFont>
      <p:font typeface="Lato Light" panose="020F0502020204030203" pitchFamily="34" charset="0"/>
      <p:regular r:id="rId75"/>
      <p:bold r:id="rId76"/>
      <p:italic r:id="rId77"/>
      <p:boldItalic r:id="rId78"/>
    </p:embeddedFont>
    <p:embeddedFont>
      <p:font typeface="Montserrat" panose="00000500000000000000" pitchFamily="2" charset="0"/>
      <p:regular r:id="rId79"/>
      <p:bold r:id="rId80"/>
      <p:italic r:id="rId81"/>
      <p:boldItalic r:id="rId82"/>
    </p:embeddedFont>
    <p:embeddedFont>
      <p:font typeface="Montserrat Light" panose="00000400000000000000" pitchFamily="2" charset="0"/>
      <p:regular r:id="rId83"/>
      <p:bold r:id="rId84"/>
      <p:italic r:id="rId85"/>
      <p:boldItalic r:id="rId86"/>
    </p:embeddedFont>
    <p:embeddedFont>
      <p:font typeface="Montserrat Medium" panose="00000600000000000000" pitchFamily="2" charset="0"/>
      <p:regular r:id="rId87"/>
      <p:bold r:id="rId88"/>
      <p:italic r:id="rId89"/>
      <p:boldItalic r:id="rId90"/>
    </p:embeddedFont>
    <p:embeddedFont>
      <p:font typeface="Quattrocento Sans" panose="020B0502050000020003" pitchFamily="34" charset="0"/>
      <p:regular r:id="rId91"/>
      <p:bold r:id="rId92"/>
      <p:italic r:id="rId93"/>
      <p:boldItalic r:id="rId94"/>
    </p:embeddedFont>
    <p:embeddedFont>
      <p:font typeface="Roboto" panose="02000000000000000000" pitchFamily="2" charset="0"/>
      <p:regular r:id="rId95"/>
      <p:bold r:id="rId96"/>
      <p:italic r:id="rId97"/>
      <p:boldItalic r:id="rId98"/>
    </p:embeddedFont>
    <p:embeddedFont>
      <p:font typeface="Roboto Black" panose="02000000000000000000" pitchFamily="2" charset="0"/>
      <p:bold r:id="rId99"/>
      <p:boldItalic r:id="rId10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3" roundtripDataSignature="AMtx7mi1EKHIMo3TSMeUO1aLwT2W2AzAl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28C625-46BB-89F1-8F4D-72F20629431B}" name="Guðrún Þóra Gunnarsdóttir - HA" initials="GH" userId="S::gudrunthora@unak.is::080319e9-cba8-43d0-a339-cc9a7fd4f62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E9CB45-42B0-4B86-AD3E-797666EF8C51}" v="3" dt="2023-08-29T09:00:34.578"/>
  </p1510:revLst>
</p1510:revInfo>
</file>

<file path=ppt/tableStyles.xml><?xml version="1.0" encoding="utf-8"?>
<a:tblStyleLst xmlns:a="http://schemas.openxmlformats.org/drawingml/2006/main" def="{05F6A4B5-B47A-49F9-8E5E-B8945EBEEFA7}">
  <a:tblStyle styleId="{05F6A4B5-B47A-49F9-8E5E-B8945EBEEFA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AEA"/>
          </a:solidFill>
        </a:fill>
      </a:tcStyle>
    </a:wholeTbl>
    <a:band1H>
      <a:tcTxStyle/>
      <a:tcStyle>
        <a:tcBdr/>
        <a:fill>
          <a:solidFill>
            <a:srgbClr val="CAD3D4"/>
          </a:solidFill>
        </a:fill>
      </a:tcStyle>
    </a:band1H>
    <a:band2H>
      <a:tcTxStyle/>
      <a:tcStyle>
        <a:tcBdr/>
      </a:tcStyle>
    </a:band2H>
    <a:band1V>
      <a:tcTxStyle/>
      <a:tcStyle>
        <a:tcBdr/>
        <a:fill>
          <a:solidFill>
            <a:srgbClr val="CAD3D4"/>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DB00DB1F-1CD3-4A03-8677-9BC9B34BA9A0}"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B907E2C-3C3C-4DA2-82E0-D57012FD42E6}"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812" autoAdjust="0"/>
  </p:normalViewPr>
  <p:slideViewPr>
    <p:cSldViewPr snapToGrid="0">
      <p:cViewPr varScale="1">
        <p:scale>
          <a:sx n="76" d="100"/>
          <a:sy n="76" d="100"/>
        </p:scale>
        <p:origin x="1836" y="96"/>
      </p:cViewPr>
      <p:guideLst/>
    </p:cSldViewPr>
  </p:slideViewPr>
  <p:notesTextViewPr>
    <p:cViewPr>
      <p:scale>
        <a:sx n="1" d="1"/>
        <a:sy n="1" d="1"/>
      </p:scale>
      <p:origin x="0" y="0"/>
    </p:cViewPr>
  </p:notesTextViewPr>
  <p:notesViewPr>
    <p:cSldViewPr snapToGrid="0">
      <p:cViewPr varScale="1">
        <p:scale>
          <a:sx n="82" d="100"/>
          <a:sy n="82" d="100"/>
        </p:scale>
        <p:origin x="3876"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font" Target="fonts/font2.fntdata"/><Relationship Id="rId84" Type="http://schemas.openxmlformats.org/officeDocument/2006/relationships/font" Target="fonts/font18.fntdata"/><Relationship Id="rId89" Type="http://schemas.openxmlformats.org/officeDocument/2006/relationships/font" Target="fonts/font23.fntdata"/><Relationship Id="rId16" Type="http://schemas.openxmlformats.org/officeDocument/2006/relationships/slide" Target="slides/slide12.xml"/><Relationship Id="rId107" Type="http://schemas.openxmlformats.org/officeDocument/2006/relationships/tableStyles" Target="tableStyle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8.fntdata"/><Relationship Id="rId79" Type="http://schemas.openxmlformats.org/officeDocument/2006/relationships/font" Target="fonts/font13.fntdata"/><Relationship Id="rId5" Type="http://schemas.openxmlformats.org/officeDocument/2006/relationships/slide" Target="slides/slide1.xml"/><Relationship Id="rId90" Type="http://schemas.openxmlformats.org/officeDocument/2006/relationships/font" Target="fonts/font24.fntdata"/><Relationship Id="rId95" Type="http://schemas.openxmlformats.org/officeDocument/2006/relationships/font" Target="fonts/font29.fntdata"/><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font" Target="fonts/font3.fntdata"/><Relationship Id="rId80" Type="http://schemas.openxmlformats.org/officeDocument/2006/relationships/font" Target="fonts/font14.fntdata"/><Relationship Id="rId85" Type="http://schemas.openxmlformats.org/officeDocument/2006/relationships/font" Target="fonts/font19.fntdata"/><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customschemas.google.com/relationships/presentationmetadata" Target="metadata"/><Relationship Id="rId108"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4.fntdata"/><Relationship Id="rId75" Type="http://schemas.openxmlformats.org/officeDocument/2006/relationships/font" Target="fonts/font9.fntdata"/><Relationship Id="rId83" Type="http://schemas.openxmlformats.org/officeDocument/2006/relationships/font" Target="fonts/font17.fntdata"/><Relationship Id="rId88" Type="http://schemas.openxmlformats.org/officeDocument/2006/relationships/font" Target="fonts/font22.fntdata"/><Relationship Id="rId91" Type="http://schemas.openxmlformats.org/officeDocument/2006/relationships/font" Target="fonts/font25.fntdata"/><Relationship Id="rId96" Type="http://schemas.openxmlformats.org/officeDocument/2006/relationships/font" Target="fonts/font30.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73" Type="http://schemas.openxmlformats.org/officeDocument/2006/relationships/font" Target="fonts/font7.fntdata"/><Relationship Id="rId78" Type="http://schemas.openxmlformats.org/officeDocument/2006/relationships/font" Target="fonts/font12.fntdata"/><Relationship Id="rId81" Type="http://schemas.openxmlformats.org/officeDocument/2006/relationships/font" Target="fonts/font15.fntdata"/><Relationship Id="rId86" Type="http://schemas.openxmlformats.org/officeDocument/2006/relationships/font" Target="fonts/font20.fntdata"/><Relationship Id="rId94" Type="http://schemas.openxmlformats.org/officeDocument/2006/relationships/font" Target="fonts/font28.fntdata"/><Relationship Id="rId99" Type="http://schemas.openxmlformats.org/officeDocument/2006/relationships/font" Target="fonts/font33.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microsoft.com/office/2015/10/relationships/revisionInfo" Target="revisionInfo.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10.fntdata"/><Relationship Id="rId97" Type="http://schemas.openxmlformats.org/officeDocument/2006/relationships/font" Target="fonts/font31.fntdata"/><Relationship Id="rId104"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font" Target="fonts/font5.fntdata"/><Relationship Id="rId92" Type="http://schemas.openxmlformats.org/officeDocument/2006/relationships/font" Target="fonts/font26.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handoutMaster" Target="handoutMasters/handoutMaster1.xml"/><Relationship Id="rId87" Type="http://schemas.openxmlformats.org/officeDocument/2006/relationships/font" Target="fonts/font21.fntdata"/><Relationship Id="rId110" Type="http://schemas.microsoft.com/office/2018/10/relationships/authors" Target="authors.xml"/><Relationship Id="rId61" Type="http://schemas.openxmlformats.org/officeDocument/2006/relationships/slide" Target="slides/slide57.xml"/><Relationship Id="rId82" Type="http://schemas.openxmlformats.org/officeDocument/2006/relationships/font" Target="fonts/font16.fntdata"/><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font" Target="fonts/font11.fntdata"/><Relationship Id="rId100" Type="http://schemas.openxmlformats.org/officeDocument/2006/relationships/font" Target="fonts/font34.fntdata"/><Relationship Id="rId105"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6.fntdata"/><Relationship Id="rId93" Type="http://schemas.openxmlformats.org/officeDocument/2006/relationships/font" Target="fonts/font27.fntdata"/><Relationship Id="rId98" Type="http://schemas.openxmlformats.org/officeDocument/2006/relationships/font" Target="fonts/font32.fntdata"/><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font" Target="fonts/font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Íris Hrund Halldórsdóttir" userId="0834478e-9d1d-489a-b867-717661bcfdc5" providerId="ADAL" clId="{79E9CB45-42B0-4B86-AD3E-797666EF8C51}"/>
    <pc:docChg chg="undo custSel addSld delSld modMainMaster">
      <pc:chgData name="Íris Hrund Halldórsdóttir" userId="0834478e-9d1d-489a-b867-717661bcfdc5" providerId="ADAL" clId="{79E9CB45-42B0-4B86-AD3E-797666EF8C51}" dt="2023-08-29T09:00:40.727" v="7" actId="478"/>
      <pc:docMkLst>
        <pc:docMk/>
      </pc:docMkLst>
      <pc:sldChg chg="add del">
        <pc:chgData name="Íris Hrund Halldórsdóttir" userId="0834478e-9d1d-489a-b867-717661bcfdc5" providerId="ADAL" clId="{79E9CB45-42B0-4B86-AD3E-797666EF8C51}" dt="2023-08-28T17:02:38.041" v="1" actId="47"/>
        <pc:sldMkLst>
          <pc:docMk/>
          <pc:sldMk cId="0" sldId="258"/>
        </pc:sldMkLst>
      </pc:sldChg>
      <pc:sldMasterChg chg="addSldLayout delSldLayout modSldLayout">
        <pc:chgData name="Íris Hrund Halldórsdóttir" userId="0834478e-9d1d-489a-b867-717661bcfdc5" providerId="ADAL" clId="{79E9CB45-42B0-4B86-AD3E-797666EF8C51}" dt="2023-08-29T09:00:40.727" v="7" actId="478"/>
        <pc:sldMasterMkLst>
          <pc:docMk/>
          <pc:sldMasterMk cId="0" sldId="2147483648"/>
        </pc:sldMasterMkLst>
        <pc:sldLayoutChg chg="addSp delSp modSp mod">
          <pc:chgData name="Íris Hrund Halldórsdóttir" userId="0834478e-9d1d-489a-b867-717661bcfdc5" providerId="ADAL" clId="{79E9CB45-42B0-4B86-AD3E-797666EF8C51}" dt="2023-08-29T09:00:40.727" v="7" actId="478"/>
          <pc:sldLayoutMkLst>
            <pc:docMk/>
            <pc:sldMasterMk cId="0" sldId="2147483648"/>
            <pc:sldLayoutMk cId="0" sldId="2147483649"/>
          </pc:sldLayoutMkLst>
          <pc:spChg chg="del mod">
            <ac:chgData name="Íris Hrund Halldórsdóttir" userId="0834478e-9d1d-489a-b867-717661bcfdc5" providerId="ADAL" clId="{79E9CB45-42B0-4B86-AD3E-797666EF8C51}" dt="2023-08-29T09:00:40.727" v="7" actId="478"/>
            <ac:spMkLst>
              <pc:docMk/>
              <pc:sldMasterMk cId="0" sldId="2147483648"/>
              <pc:sldLayoutMk cId="0" sldId="2147483649"/>
              <ac:spMk id="24" creationId="{00000000-0000-0000-0000-000000000000}"/>
            </ac:spMkLst>
          </pc:spChg>
          <pc:grpChg chg="del">
            <ac:chgData name="Íris Hrund Halldórsdóttir" userId="0834478e-9d1d-489a-b867-717661bcfdc5" providerId="ADAL" clId="{79E9CB45-42B0-4B86-AD3E-797666EF8C51}" dt="2023-08-29T09:00:29.439" v="2" actId="478"/>
            <ac:grpSpMkLst>
              <pc:docMk/>
              <pc:sldMasterMk cId="0" sldId="2147483648"/>
              <pc:sldLayoutMk cId="0" sldId="2147483649"/>
              <ac:grpSpMk id="19" creationId="{00000000-0000-0000-0000-000000000000}"/>
            </ac:grpSpMkLst>
          </pc:grpChg>
          <pc:picChg chg="add mod">
            <ac:chgData name="Íris Hrund Halldórsdóttir" userId="0834478e-9d1d-489a-b867-717661bcfdc5" providerId="ADAL" clId="{79E9CB45-42B0-4B86-AD3E-797666EF8C51}" dt="2023-08-29T09:00:34.578" v="5" actId="1076"/>
            <ac:picMkLst>
              <pc:docMk/>
              <pc:sldMasterMk cId="0" sldId="2147483648"/>
              <pc:sldLayoutMk cId="0" sldId="2147483649"/>
              <ac:picMk id="1026" creationId="{9847D2BA-3B99-7973-02E5-214243FD424A}"/>
            </ac:picMkLst>
          </pc:picChg>
        </pc:sldLayoutChg>
        <pc:sldLayoutChg chg="add del">
          <pc:chgData name="Íris Hrund Halldórsdóttir" userId="0834478e-9d1d-489a-b867-717661bcfdc5" providerId="ADAL" clId="{79E9CB45-42B0-4B86-AD3E-797666EF8C51}" dt="2023-08-28T17:02:38.041" v="1" actId="47"/>
          <pc:sldLayoutMkLst>
            <pc:docMk/>
            <pc:sldMasterMk cId="0" sldId="2147483648"/>
            <pc:sldLayoutMk cId="0" sldId="214748365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840061-2906-CEC7-464E-3AD00EEBF0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s-IS"/>
          </a:p>
        </p:txBody>
      </p:sp>
      <p:sp>
        <p:nvSpPr>
          <p:cNvPr id="3" name="Date Placeholder 2">
            <a:extLst>
              <a:ext uri="{FF2B5EF4-FFF2-40B4-BE49-F238E27FC236}">
                <a16:creationId xmlns:a16="http://schemas.microsoft.com/office/drawing/2014/main" id="{CA6D02DB-75C9-57AB-C68B-B223F9AC123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2F345E-FE78-41B9-B25E-65486B7A8873}" type="datetimeFigureOut">
              <a:rPr lang="is-IS" smtClean="0"/>
              <a:t>28.8.2023</a:t>
            </a:fld>
            <a:endParaRPr lang="is-IS"/>
          </a:p>
        </p:txBody>
      </p:sp>
      <p:sp>
        <p:nvSpPr>
          <p:cNvPr id="4" name="Footer Placeholder 3">
            <a:extLst>
              <a:ext uri="{FF2B5EF4-FFF2-40B4-BE49-F238E27FC236}">
                <a16:creationId xmlns:a16="http://schemas.microsoft.com/office/drawing/2014/main" id="{811325F1-45A6-D191-53E0-34CE6BCB91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s-IS"/>
          </a:p>
        </p:txBody>
      </p:sp>
      <p:sp>
        <p:nvSpPr>
          <p:cNvPr id="5" name="Slide Number Placeholder 4">
            <a:extLst>
              <a:ext uri="{FF2B5EF4-FFF2-40B4-BE49-F238E27FC236}">
                <a16:creationId xmlns:a16="http://schemas.microsoft.com/office/drawing/2014/main" id="{C7B0862D-ED5F-CA50-DCF0-BF54BF318E0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7A8A5F-062B-49C4-BEDD-BC906914235C}" type="slidenum">
              <a:rPr lang="is-IS" smtClean="0"/>
              <a:t>‹#›</a:t>
            </a:fld>
            <a:endParaRPr lang="is-IS"/>
          </a:p>
        </p:txBody>
      </p:sp>
    </p:spTree>
    <p:extLst>
      <p:ext uri="{BB962C8B-B14F-4D97-AF65-F5344CB8AC3E}">
        <p14:creationId xmlns:p14="http://schemas.microsoft.com/office/powerpoint/2010/main" val="800636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3" name="Google Shape;82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2" name="Google Shape;103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3" name="Google Shape;103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1" name="Google Shape;107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02" name="Google Shape;110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2" name="Google Shape;112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5" name="Google Shape;113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5" name="Google Shape;116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0" name="Google Shape;117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71" name="Google Shape;117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5" name="Google Shape;118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6" name="Google Shape;118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05" name="Google Shape;120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9"/>
        <p:cNvGrpSpPr/>
        <p:nvPr/>
      </p:nvGrpSpPr>
      <p:grpSpPr>
        <a:xfrm>
          <a:off x="0" y="0"/>
          <a:ext cx="0" cy="0"/>
          <a:chOff x="0" y="0"/>
          <a:chExt cx="0" cy="0"/>
        </a:xfrm>
      </p:grpSpPr>
      <p:sp>
        <p:nvSpPr>
          <p:cNvPr id="1230" name="Google Shape;123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31" name="Google Shape;123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9" name="Google Shape;82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Google Shape;125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55" name="Google Shape;125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7" name="Google Shape;126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8" name="Google Shape;126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7" name="Google Shape;127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2"/>
        <p:cNvGrpSpPr/>
        <p:nvPr/>
      </p:nvGrpSpPr>
      <p:grpSpPr>
        <a:xfrm>
          <a:off x="0" y="0"/>
          <a:ext cx="0" cy="0"/>
          <a:chOff x="0" y="0"/>
          <a:chExt cx="0" cy="0"/>
        </a:xfrm>
      </p:grpSpPr>
      <p:sp>
        <p:nvSpPr>
          <p:cNvPr id="1303" name="Google Shape;130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4" name="Google Shape;130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5"/>
        <p:cNvGrpSpPr/>
        <p:nvPr/>
      </p:nvGrpSpPr>
      <p:grpSpPr>
        <a:xfrm>
          <a:off x="0" y="0"/>
          <a:ext cx="0" cy="0"/>
          <a:chOff x="0" y="0"/>
          <a:chExt cx="0" cy="0"/>
        </a:xfrm>
      </p:grpSpPr>
      <p:sp>
        <p:nvSpPr>
          <p:cNvPr id="1316" name="Google Shape;1316;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7" name="Google Shape;131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9"/>
        <p:cNvGrpSpPr/>
        <p:nvPr/>
      </p:nvGrpSpPr>
      <p:grpSpPr>
        <a:xfrm>
          <a:off x="0" y="0"/>
          <a:ext cx="0" cy="0"/>
          <a:chOff x="0" y="0"/>
          <a:chExt cx="0" cy="0"/>
        </a:xfrm>
      </p:grpSpPr>
      <p:sp>
        <p:nvSpPr>
          <p:cNvPr id="1330" name="Google Shape;1330;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1" name="Google Shape;133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6" name="Google Shape;133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8" name="Google Shape;136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9" name="Google Shape;136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5" name="Google Shape;138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s-IS" dirty="0" err="1"/>
              <a:t>Ethos</a:t>
            </a:r>
            <a:r>
              <a:rPr lang="is-IS" dirty="0"/>
              <a:t> = andi</a:t>
            </a:r>
            <a:endParaRPr dirty="0"/>
          </a:p>
        </p:txBody>
      </p:sp>
      <p:sp>
        <p:nvSpPr>
          <p:cNvPr id="1386" name="Google Shape;1386;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3" name="Google Shape;140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4" name="Google Shape;1404;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46" name="Google Shape;8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9"/>
        <p:cNvGrpSpPr/>
        <p:nvPr/>
      </p:nvGrpSpPr>
      <p:grpSpPr>
        <a:xfrm>
          <a:off x="0" y="0"/>
          <a:ext cx="0" cy="0"/>
          <a:chOff x="0" y="0"/>
          <a:chExt cx="0" cy="0"/>
        </a:xfrm>
      </p:grpSpPr>
      <p:sp>
        <p:nvSpPr>
          <p:cNvPr id="1420" name="Google Shape;142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1" name="Google Shape;1421;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2" name="Google Shape;1422;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9" name="Google Shape;145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0" name="Google Shape;1460;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5"/>
        <p:cNvGrpSpPr/>
        <p:nvPr/>
      </p:nvGrpSpPr>
      <p:grpSpPr>
        <a:xfrm>
          <a:off x="0" y="0"/>
          <a:ext cx="0" cy="0"/>
          <a:chOff x="0" y="0"/>
          <a:chExt cx="0" cy="0"/>
        </a:xfrm>
      </p:grpSpPr>
      <p:sp>
        <p:nvSpPr>
          <p:cNvPr id="1476" name="Google Shape;147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7" name="Google Shape;1477;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78" name="Google Shape;1478;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p:cNvGrpSpPr/>
        <p:nvPr/>
      </p:nvGrpSpPr>
      <p:grpSpPr>
        <a:xfrm>
          <a:off x="0" y="0"/>
          <a:ext cx="0" cy="0"/>
          <a:chOff x="0" y="0"/>
          <a:chExt cx="0" cy="0"/>
        </a:xfrm>
      </p:grpSpPr>
      <p:sp>
        <p:nvSpPr>
          <p:cNvPr id="1493" name="Google Shape;149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4" name="Google Shape;1494;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95" name="Google Shape;1495;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5"/>
        <p:cNvGrpSpPr/>
        <p:nvPr/>
      </p:nvGrpSpPr>
      <p:grpSpPr>
        <a:xfrm>
          <a:off x="0" y="0"/>
          <a:ext cx="0" cy="0"/>
          <a:chOff x="0" y="0"/>
          <a:chExt cx="0" cy="0"/>
        </a:xfrm>
      </p:grpSpPr>
      <p:sp>
        <p:nvSpPr>
          <p:cNvPr id="1556" name="Google Shape;155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7" name="Google Shape;155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58" name="Google Shape;1558;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9"/>
        <p:cNvGrpSpPr/>
        <p:nvPr/>
      </p:nvGrpSpPr>
      <p:grpSpPr>
        <a:xfrm>
          <a:off x="0" y="0"/>
          <a:ext cx="0" cy="0"/>
          <a:chOff x="0" y="0"/>
          <a:chExt cx="0" cy="0"/>
        </a:xfrm>
      </p:grpSpPr>
      <p:sp>
        <p:nvSpPr>
          <p:cNvPr id="1600" name="Google Shape;160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1" name="Google Shape;1601;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2" name="Google Shape;1602;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1" name="Google Shape;161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2" name="Google Shape;1642;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6"/>
        <p:cNvGrpSpPr/>
        <p:nvPr/>
      </p:nvGrpSpPr>
      <p:grpSpPr>
        <a:xfrm>
          <a:off x="0" y="0"/>
          <a:ext cx="0" cy="0"/>
          <a:chOff x="0" y="0"/>
          <a:chExt cx="0" cy="0"/>
        </a:xfrm>
      </p:grpSpPr>
      <p:sp>
        <p:nvSpPr>
          <p:cNvPr id="1757" name="Google Shape;1757;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8" name="Google Shape;175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7"/>
        <p:cNvGrpSpPr/>
        <p:nvPr/>
      </p:nvGrpSpPr>
      <p:grpSpPr>
        <a:xfrm>
          <a:off x="0" y="0"/>
          <a:ext cx="0" cy="0"/>
          <a:chOff x="0" y="0"/>
          <a:chExt cx="0" cy="0"/>
        </a:xfrm>
      </p:grpSpPr>
      <p:sp>
        <p:nvSpPr>
          <p:cNvPr id="1868" name="Google Shape;1868;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9" name="Google Shape;186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54" name="Google Shape;85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6"/>
        <p:cNvGrpSpPr/>
        <p:nvPr/>
      </p:nvGrpSpPr>
      <p:grpSpPr>
        <a:xfrm>
          <a:off x="0" y="0"/>
          <a:ext cx="0" cy="0"/>
          <a:chOff x="0" y="0"/>
          <a:chExt cx="0" cy="0"/>
        </a:xfrm>
      </p:grpSpPr>
      <p:sp>
        <p:nvSpPr>
          <p:cNvPr id="1877" name="Google Shape;1877;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8" name="Google Shape;187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5"/>
        <p:cNvGrpSpPr/>
        <p:nvPr/>
      </p:nvGrpSpPr>
      <p:grpSpPr>
        <a:xfrm>
          <a:off x="0" y="0"/>
          <a:ext cx="0" cy="0"/>
          <a:chOff x="0" y="0"/>
          <a:chExt cx="0" cy="0"/>
        </a:xfrm>
      </p:grpSpPr>
      <p:sp>
        <p:nvSpPr>
          <p:cNvPr id="1896" name="Google Shape;1896;p44: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41</a:t>
            </a:fld>
            <a:endParaRPr sz="1200">
              <a:solidFill>
                <a:schemeClr val="dk1"/>
              </a:solidFill>
              <a:latin typeface="Arial"/>
              <a:ea typeface="Arial"/>
              <a:cs typeface="Arial"/>
              <a:sym typeface="Arial"/>
            </a:endParaRPr>
          </a:p>
        </p:txBody>
      </p:sp>
      <p:sp>
        <p:nvSpPr>
          <p:cNvPr id="1897" name="Google Shape;189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898" name="Google Shape;1898;p44:notes"/>
          <p:cNvSpPr txBox="1">
            <a:spLocks noGrp="1"/>
          </p:cNvSpPr>
          <p:nvPr>
            <p:ph type="body" idx="1"/>
          </p:nvPr>
        </p:nvSpPr>
        <p:spPr>
          <a:xfrm>
            <a:off x="685800" y="4400550"/>
            <a:ext cx="5486400" cy="360045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5"/>
        <p:cNvGrpSpPr/>
        <p:nvPr/>
      </p:nvGrpSpPr>
      <p:grpSpPr>
        <a:xfrm>
          <a:off x="0" y="0"/>
          <a:ext cx="0" cy="0"/>
          <a:chOff x="0" y="0"/>
          <a:chExt cx="0" cy="0"/>
        </a:xfrm>
      </p:grpSpPr>
      <p:sp>
        <p:nvSpPr>
          <p:cNvPr id="1906" name="Google Shape;1906;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07" name="Google Shape;1907;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9"/>
        <p:cNvGrpSpPr/>
        <p:nvPr/>
      </p:nvGrpSpPr>
      <p:grpSpPr>
        <a:xfrm>
          <a:off x="0" y="0"/>
          <a:ext cx="0" cy="0"/>
          <a:chOff x="0" y="0"/>
          <a:chExt cx="0" cy="0"/>
        </a:xfrm>
      </p:grpSpPr>
      <p:sp>
        <p:nvSpPr>
          <p:cNvPr id="1970" name="Google Shape;1970;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1" name="Google Shape;197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9"/>
        <p:cNvGrpSpPr/>
        <p:nvPr/>
      </p:nvGrpSpPr>
      <p:grpSpPr>
        <a:xfrm>
          <a:off x="0" y="0"/>
          <a:ext cx="0" cy="0"/>
          <a:chOff x="0" y="0"/>
          <a:chExt cx="0" cy="0"/>
        </a:xfrm>
      </p:grpSpPr>
      <p:sp>
        <p:nvSpPr>
          <p:cNvPr id="1980" name="Google Shape;1980;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1" name="Google Shape;1981;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3"/>
        <p:cNvGrpSpPr/>
        <p:nvPr/>
      </p:nvGrpSpPr>
      <p:grpSpPr>
        <a:xfrm>
          <a:off x="0" y="0"/>
          <a:ext cx="0" cy="0"/>
          <a:chOff x="0" y="0"/>
          <a:chExt cx="0" cy="0"/>
        </a:xfrm>
      </p:grpSpPr>
      <p:sp>
        <p:nvSpPr>
          <p:cNvPr id="2004" name="Google Shape;2004;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5" name="Google Shape;2005;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3"/>
        <p:cNvGrpSpPr/>
        <p:nvPr/>
      </p:nvGrpSpPr>
      <p:grpSpPr>
        <a:xfrm>
          <a:off x="0" y="0"/>
          <a:ext cx="0" cy="0"/>
          <a:chOff x="0" y="0"/>
          <a:chExt cx="0" cy="0"/>
        </a:xfrm>
      </p:grpSpPr>
      <p:sp>
        <p:nvSpPr>
          <p:cNvPr id="2024" name="Google Shape;2024;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5" name="Google Shape;2025;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3"/>
        <p:cNvGrpSpPr/>
        <p:nvPr/>
      </p:nvGrpSpPr>
      <p:grpSpPr>
        <a:xfrm>
          <a:off x="0" y="0"/>
          <a:ext cx="0" cy="0"/>
          <a:chOff x="0" y="0"/>
          <a:chExt cx="0" cy="0"/>
        </a:xfrm>
      </p:grpSpPr>
      <p:sp>
        <p:nvSpPr>
          <p:cNvPr id="2044" name="Google Shape;2044;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45" name="Google Shape;2045;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3"/>
        <p:cNvGrpSpPr/>
        <p:nvPr/>
      </p:nvGrpSpPr>
      <p:grpSpPr>
        <a:xfrm>
          <a:off x="0" y="0"/>
          <a:ext cx="0" cy="0"/>
          <a:chOff x="0" y="0"/>
          <a:chExt cx="0" cy="0"/>
        </a:xfrm>
      </p:grpSpPr>
      <p:sp>
        <p:nvSpPr>
          <p:cNvPr id="2064" name="Google Shape;2064;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5" name="Google Shape;2065;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3"/>
        <p:cNvGrpSpPr/>
        <p:nvPr/>
      </p:nvGrpSpPr>
      <p:grpSpPr>
        <a:xfrm>
          <a:off x="0" y="0"/>
          <a:ext cx="0" cy="0"/>
          <a:chOff x="0" y="0"/>
          <a:chExt cx="0" cy="0"/>
        </a:xfrm>
      </p:grpSpPr>
      <p:sp>
        <p:nvSpPr>
          <p:cNvPr id="2084" name="Google Shape;2084;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5" name="Google Shape;2085;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59" name="Google Shape;85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5" name="Google Shape;2105;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3"/>
        <p:cNvGrpSpPr/>
        <p:nvPr/>
      </p:nvGrpSpPr>
      <p:grpSpPr>
        <a:xfrm>
          <a:off x="0" y="0"/>
          <a:ext cx="0" cy="0"/>
          <a:chOff x="0" y="0"/>
          <a:chExt cx="0" cy="0"/>
        </a:xfrm>
      </p:grpSpPr>
      <p:sp>
        <p:nvSpPr>
          <p:cNvPr id="2124" name="Google Shape;2124;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5" name="Google Shape;212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4"/>
        <p:cNvGrpSpPr/>
        <p:nvPr/>
      </p:nvGrpSpPr>
      <p:grpSpPr>
        <a:xfrm>
          <a:off x="0" y="0"/>
          <a:ext cx="0" cy="0"/>
          <a:chOff x="0" y="0"/>
          <a:chExt cx="0" cy="0"/>
        </a:xfrm>
      </p:grpSpPr>
      <p:sp>
        <p:nvSpPr>
          <p:cNvPr id="2145" name="Google Shape;2145;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6" name="Google Shape;2146;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6"/>
        <p:cNvGrpSpPr/>
        <p:nvPr/>
      </p:nvGrpSpPr>
      <p:grpSpPr>
        <a:xfrm>
          <a:off x="0" y="0"/>
          <a:ext cx="0" cy="0"/>
          <a:chOff x="0" y="0"/>
          <a:chExt cx="0" cy="0"/>
        </a:xfrm>
      </p:grpSpPr>
      <p:sp>
        <p:nvSpPr>
          <p:cNvPr id="2167" name="Google Shape;2167;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68" name="Google Shape;2168;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9"/>
        <p:cNvGrpSpPr/>
        <p:nvPr/>
      </p:nvGrpSpPr>
      <p:grpSpPr>
        <a:xfrm>
          <a:off x="0" y="0"/>
          <a:ext cx="0" cy="0"/>
          <a:chOff x="0" y="0"/>
          <a:chExt cx="0" cy="0"/>
        </a:xfrm>
      </p:grpSpPr>
      <p:sp>
        <p:nvSpPr>
          <p:cNvPr id="2190" name="Google Shape;2190;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91" name="Google Shape;2191;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3"/>
        <p:cNvGrpSpPr/>
        <p:nvPr/>
      </p:nvGrpSpPr>
      <p:grpSpPr>
        <a:xfrm>
          <a:off x="0" y="0"/>
          <a:ext cx="0" cy="0"/>
          <a:chOff x="0" y="0"/>
          <a:chExt cx="0" cy="0"/>
        </a:xfrm>
      </p:grpSpPr>
      <p:sp>
        <p:nvSpPr>
          <p:cNvPr id="2214" name="Google Shape;2214;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s-IS" dirty="0"/>
              <a:t>HENDA ÚT?</a:t>
            </a:r>
            <a:endParaRPr dirty="0"/>
          </a:p>
        </p:txBody>
      </p:sp>
      <p:sp>
        <p:nvSpPr>
          <p:cNvPr id="2215" name="Google Shape;2215;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8"/>
        <p:cNvGrpSpPr/>
        <p:nvPr/>
      </p:nvGrpSpPr>
      <p:grpSpPr>
        <a:xfrm>
          <a:off x="0" y="0"/>
          <a:ext cx="0" cy="0"/>
          <a:chOff x="0" y="0"/>
          <a:chExt cx="0" cy="0"/>
        </a:xfrm>
      </p:grpSpPr>
      <p:sp>
        <p:nvSpPr>
          <p:cNvPr id="2239" name="Google Shape;2239;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0" name="Google Shape;2240;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4"/>
        <p:cNvGrpSpPr/>
        <p:nvPr/>
      </p:nvGrpSpPr>
      <p:grpSpPr>
        <a:xfrm>
          <a:off x="0" y="0"/>
          <a:ext cx="0" cy="0"/>
          <a:chOff x="0" y="0"/>
          <a:chExt cx="0" cy="0"/>
        </a:xfrm>
      </p:grpSpPr>
      <p:sp>
        <p:nvSpPr>
          <p:cNvPr id="2265" name="Google Shape;2265;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6" name="Google Shape;2266;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9"/>
        <p:cNvGrpSpPr/>
        <p:nvPr/>
      </p:nvGrpSpPr>
      <p:grpSpPr>
        <a:xfrm>
          <a:off x="0" y="0"/>
          <a:ext cx="0" cy="0"/>
          <a:chOff x="0" y="0"/>
          <a:chExt cx="0" cy="0"/>
        </a:xfrm>
      </p:grpSpPr>
      <p:sp>
        <p:nvSpPr>
          <p:cNvPr id="2270" name="Google Shape;2270;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1" name="Google Shape;2271;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6"/>
        <p:cNvGrpSpPr/>
        <p:nvPr/>
      </p:nvGrpSpPr>
      <p:grpSpPr>
        <a:xfrm>
          <a:off x="0" y="0"/>
          <a:ext cx="0" cy="0"/>
          <a:chOff x="0" y="0"/>
          <a:chExt cx="0" cy="0"/>
        </a:xfrm>
      </p:grpSpPr>
      <p:sp>
        <p:nvSpPr>
          <p:cNvPr id="2277" name="Google Shape;2277;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8" name="Google Shape;2278;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7" name="Google Shape;86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9" name="Google Shape;87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6" name="Google Shape;89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8" name="Google Shape;91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9" name="Google Shape;91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D">
  <p:cSld name="COVER SLIDE D">
    <p:spTree>
      <p:nvGrpSpPr>
        <p:cNvPr id="1" name="Shape 15"/>
        <p:cNvGrpSpPr/>
        <p:nvPr/>
      </p:nvGrpSpPr>
      <p:grpSpPr>
        <a:xfrm>
          <a:off x="0" y="0"/>
          <a:ext cx="0" cy="0"/>
          <a:chOff x="0" y="0"/>
          <a:chExt cx="0" cy="0"/>
        </a:xfrm>
      </p:grpSpPr>
      <p:pic>
        <p:nvPicPr>
          <p:cNvPr id="16" name="Google Shape;16;p66" descr="A picture containing text&#10;&#10;Description automatically generated"/>
          <p:cNvPicPr preferRelativeResize="0"/>
          <p:nvPr/>
        </p:nvPicPr>
        <p:blipFill rotWithShape="1">
          <a:blip r:embed="rId2">
            <a:alphaModFix/>
          </a:blip>
          <a:srcRect/>
          <a:stretch/>
        </p:blipFill>
        <p:spPr>
          <a:xfrm>
            <a:off x="327047" y="417257"/>
            <a:ext cx="5462697" cy="2402442"/>
          </a:xfrm>
          <a:prstGeom prst="rect">
            <a:avLst/>
          </a:prstGeom>
          <a:noFill/>
          <a:ln>
            <a:noFill/>
          </a:ln>
        </p:spPr>
      </p:pic>
      <p:pic>
        <p:nvPicPr>
          <p:cNvPr id="17" name="Google Shape;17;p66" descr="Background pattern&#10;&#10;Description automatically generated"/>
          <p:cNvPicPr preferRelativeResize="0"/>
          <p:nvPr/>
        </p:nvPicPr>
        <p:blipFill rotWithShape="1">
          <a:blip r:embed="rId3">
            <a:alphaModFix/>
          </a:blip>
          <a:srcRect l="49462" t="8076" r="-22519" b="14180"/>
          <a:stretch/>
        </p:blipFill>
        <p:spPr>
          <a:xfrm rot="-5400000">
            <a:off x="983099" y="1439326"/>
            <a:ext cx="4435575" cy="6401772"/>
          </a:xfrm>
          <a:prstGeom prst="rect">
            <a:avLst/>
          </a:prstGeom>
          <a:noFill/>
          <a:ln>
            <a:noFill/>
          </a:ln>
        </p:spPr>
      </p:pic>
      <p:sp>
        <p:nvSpPr>
          <p:cNvPr id="18" name="Google Shape;18;p66"/>
          <p:cNvSpPr/>
          <p:nvPr/>
        </p:nvSpPr>
        <p:spPr>
          <a:xfrm>
            <a:off x="6117759" y="0"/>
            <a:ext cx="6074241" cy="6865259"/>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en-US"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p:txBody>
      </p:sp>
      <p:sp>
        <p:nvSpPr>
          <p:cNvPr id="22" name="Google Shape;22;p66"/>
          <p:cNvSpPr txBox="1">
            <a:spLocks noGrp="1"/>
          </p:cNvSpPr>
          <p:nvPr>
            <p:ph type="body" idx="1"/>
          </p:nvPr>
        </p:nvSpPr>
        <p:spPr>
          <a:xfrm>
            <a:off x="6586302" y="1494787"/>
            <a:ext cx="5278651" cy="6973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66"/>
          <p:cNvSpPr txBox="1">
            <a:spLocks noGrp="1"/>
          </p:cNvSpPr>
          <p:nvPr>
            <p:ph type="body" idx="2"/>
          </p:nvPr>
        </p:nvSpPr>
        <p:spPr>
          <a:xfrm>
            <a:off x="6586302" y="876264"/>
            <a:ext cx="5278651"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26" name="Picture 2">
            <a:extLst>
              <a:ext uri="{FF2B5EF4-FFF2-40B4-BE49-F238E27FC236}">
                <a16:creationId xmlns:a16="http://schemas.microsoft.com/office/drawing/2014/main" id="{9847D2BA-3B99-7973-02E5-214243FD424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52135" y="5242123"/>
            <a:ext cx="2135458" cy="14353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1 Standardseite">
  <p:cSld name="2_1 Standardseite">
    <p:spTree>
      <p:nvGrpSpPr>
        <p:cNvPr id="1" name="Shape 114"/>
        <p:cNvGrpSpPr/>
        <p:nvPr/>
      </p:nvGrpSpPr>
      <p:grpSpPr>
        <a:xfrm>
          <a:off x="0" y="0"/>
          <a:ext cx="0" cy="0"/>
          <a:chOff x="0" y="0"/>
          <a:chExt cx="0" cy="0"/>
        </a:xfrm>
      </p:grpSpPr>
      <p:sp>
        <p:nvSpPr>
          <p:cNvPr id="115" name="Google Shape;115;p75"/>
          <p:cNvSpPr txBox="1">
            <a:spLocks noGrp="1"/>
          </p:cNvSpPr>
          <p:nvPr>
            <p:ph type="body" idx="1"/>
          </p:nvPr>
        </p:nvSpPr>
        <p:spPr>
          <a:xfrm>
            <a:off x="389965" y="2181225"/>
            <a:ext cx="5498737" cy="40628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Font typeface="Arial"/>
              <a:buNone/>
              <a:defRPr sz="1800">
                <a:solidFill>
                  <a:srgbClr val="595A59"/>
                </a:solidFill>
              </a:defRPr>
            </a:lvl1pPr>
            <a:lvl2pPr marL="914400" lvl="1" indent="-342900" algn="l">
              <a:lnSpc>
                <a:spcPct val="90000"/>
              </a:lnSpc>
              <a:spcBef>
                <a:spcPts val="500"/>
              </a:spcBef>
              <a:spcAft>
                <a:spcPts val="0"/>
              </a:spcAft>
              <a:buClr>
                <a:schemeClr val="dk1"/>
              </a:buClr>
              <a:buSzPts val="1800"/>
              <a:buFont typeface="Arial"/>
              <a:buChar char="•"/>
              <a:defRPr sz="1800"/>
            </a:lvl2pPr>
            <a:lvl3pPr marL="1371600" lvl="2" indent="-330200" algn="l">
              <a:lnSpc>
                <a:spcPct val="90000"/>
              </a:lnSpc>
              <a:spcBef>
                <a:spcPts val="500"/>
              </a:spcBef>
              <a:spcAft>
                <a:spcPts val="0"/>
              </a:spcAft>
              <a:buClr>
                <a:schemeClr val="dk1"/>
              </a:buClr>
              <a:buSzPts val="1600"/>
              <a:buFont typeface="Noto Sans Symbols"/>
              <a:buChar char="−"/>
              <a:defRPr sz="1600"/>
            </a:lvl3pPr>
            <a:lvl4pPr marL="1828800" lvl="3" indent="-317500" algn="l">
              <a:lnSpc>
                <a:spcPct val="90000"/>
              </a:lnSpc>
              <a:spcBef>
                <a:spcPts val="500"/>
              </a:spcBef>
              <a:spcAft>
                <a:spcPts val="0"/>
              </a:spcAft>
              <a:buClr>
                <a:schemeClr val="dk1"/>
              </a:buClr>
              <a:buSzPts val="1400"/>
              <a:buFont typeface="Noto Sans Symbols"/>
              <a:buChar char="−"/>
              <a:defRPr sz="1400"/>
            </a:lvl4pPr>
            <a:lvl5pPr marL="2286000" lvl="4" indent="-304800" algn="l">
              <a:lnSpc>
                <a:spcPct val="90000"/>
              </a:lnSpc>
              <a:spcBef>
                <a:spcPts val="500"/>
              </a:spcBef>
              <a:spcAft>
                <a:spcPts val="0"/>
              </a:spcAft>
              <a:buClr>
                <a:schemeClr val="dk1"/>
              </a:buClr>
              <a:buSzPts val="1200"/>
              <a:buFont typeface="Noto Sans Symbols"/>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75"/>
          <p:cNvSpPr txBox="1">
            <a:spLocks noGrp="1"/>
          </p:cNvSpPr>
          <p:nvPr>
            <p:ph type="body" idx="2"/>
          </p:nvPr>
        </p:nvSpPr>
        <p:spPr>
          <a:xfrm>
            <a:off x="6261465" y="2194560"/>
            <a:ext cx="5498737" cy="40628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75"/>
          <p:cNvSpPr txBox="1">
            <a:spLocks noGrp="1"/>
          </p:cNvSpPr>
          <p:nvPr>
            <p:ph type="body" idx="3"/>
          </p:nvPr>
        </p:nvSpPr>
        <p:spPr>
          <a:xfrm>
            <a:off x="389964" y="1631248"/>
            <a:ext cx="5498737" cy="3746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75"/>
          <p:cNvSpPr txBox="1">
            <a:spLocks noGrp="1"/>
          </p:cNvSpPr>
          <p:nvPr>
            <p:ph type="body" idx="4"/>
          </p:nvPr>
        </p:nvSpPr>
        <p:spPr>
          <a:xfrm>
            <a:off x="6261462" y="1642361"/>
            <a:ext cx="5498737" cy="3746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9" name="Google Shape;119;p75"/>
          <p:cNvCxnSpPr/>
          <p:nvPr/>
        </p:nvCxnSpPr>
        <p:spPr>
          <a:xfrm>
            <a:off x="431800" y="2017011"/>
            <a:ext cx="5498737" cy="0"/>
          </a:xfrm>
          <a:prstGeom prst="straightConnector1">
            <a:avLst/>
          </a:prstGeom>
          <a:noFill/>
          <a:ln w="9525" cap="flat" cmpd="sng">
            <a:solidFill>
              <a:srgbClr val="8DC9C0"/>
            </a:solidFill>
            <a:prstDash val="solid"/>
            <a:miter lim="800000"/>
            <a:headEnd type="none" w="sm" len="sm"/>
            <a:tailEnd type="none" w="sm" len="sm"/>
          </a:ln>
        </p:spPr>
      </p:cxnSp>
      <p:cxnSp>
        <p:nvCxnSpPr>
          <p:cNvPr id="120" name="Google Shape;120;p75"/>
          <p:cNvCxnSpPr/>
          <p:nvPr/>
        </p:nvCxnSpPr>
        <p:spPr>
          <a:xfrm>
            <a:off x="6261463" y="2017011"/>
            <a:ext cx="5498737" cy="0"/>
          </a:xfrm>
          <a:prstGeom prst="straightConnector1">
            <a:avLst/>
          </a:prstGeom>
          <a:noFill/>
          <a:ln w="9525" cap="flat" cmpd="sng">
            <a:solidFill>
              <a:srgbClr val="8DC9C0"/>
            </a:solidFill>
            <a:prstDash val="solid"/>
            <a:miter lim="800000"/>
            <a:headEnd type="none" w="sm" len="sm"/>
            <a:tailEnd type="none" w="sm" len="sm"/>
          </a:ln>
        </p:spPr>
      </p:cxnSp>
      <p:grpSp>
        <p:nvGrpSpPr>
          <p:cNvPr id="121" name="Google Shape;121;p75"/>
          <p:cNvGrpSpPr/>
          <p:nvPr/>
        </p:nvGrpSpPr>
        <p:grpSpPr>
          <a:xfrm>
            <a:off x="389965" y="6092742"/>
            <a:ext cx="3144242" cy="374574"/>
            <a:chOff x="301128" y="6151084"/>
            <a:chExt cx="3144242" cy="374574"/>
          </a:xfrm>
        </p:grpSpPr>
        <p:pic>
          <p:nvPicPr>
            <p:cNvPr id="122" name="Google Shape;122;p75"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123" name="Google Shape;123;p75"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124" name="Google Shape;124;p75"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125" name="Google Shape;125;p75" descr="Background pattern&#10;&#10;Description automatically generated"/>
          <p:cNvPicPr preferRelativeResize="0"/>
          <p:nvPr/>
        </p:nvPicPr>
        <p:blipFill rotWithShape="1">
          <a:blip r:embed="rId3">
            <a:alphaModFix/>
          </a:blip>
          <a:srcRect l="-9441" t="-3095" r="10580" b="84089"/>
          <a:stretch/>
        </p:blipFill>
        <p:spPr>
          <a:xfrm>
            <a:off x="7462157" y="5624715"/>
            <a:ext cx="4729844" cy="1233285"/>
          </a:xfrm>
          <a:prstGeom prst="rect">
            <a:avLst/>
          </a:prstGeom>
          <a:noFill/>
          <a:ln>
            <a:noFill/>
          </a:ln>
        </p:spPr>
      </p:pic>
      <p:sp>
        <p:nvSpPr>
          <p:cNvPr id="126" name="Google Shape;126;p75"/>
          <p:cNvSpPr txBox="1">
            <a:spLocks noGrp="1"/>
          </p:cNvSpPr>
          <p:nvPr>
            <p:ph type="body" idx="5"/>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2000"/>
              <a:buNone/>
              <a:defRPr sz="20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75"/>
          <p:cNvSpPr txBox="1">
            <a:spLocks noGrp="1"/>
          </p:cNvSpPr>
          <p:nvPr>
            <p:ph type="body" idx="6"/>
          </p:nvPr>
        </p:nvSpPr>
        <p:spPr>
          <a:xfrm>
            <a:off x="389964" y="1231888"/>
            <a:ext cx="11470341" cy="3036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1800"/>
              <a:buNone/>
              <a:defRPr sz="18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1 Standardseite">
  <p:cSld name="3_1 Standardseite">
    <p:spTree>
      <p:nvGrpSpPr>
        <p:cNvPr id="1" name="Shape 128"/>
        <p:cNvGrpSpPr/>
        <p:nvPr/>
      </p:nvGrpSpPr>
      <p:grpSpPr>
        <a:xfrm>
          <a:off x="0" y="0"/>
          <a:ext cx="0" cy="0"/>
          <a:chOff x="0" y="0"/>
          <a:chExt cx="0" cy="0"/>
        </a:xfrm>
      </p:grpSpPr>
      <p:sp>
        <p:nvSpPr>
          <p:cNvPr id="129" name="Google Shape;129;p76"/>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defRPr>
            </a:lvl1pPr>
            <a:lvl2pPr marL="914400" lvl="1" indent="-381000" algn="l">
              <a:lnSpc>
                <a:spcPct val="90000"/>
              </a:lnSpc>
              <a:spcBef>
                <a:spcPts val="500"/>
              </a:spcBef>
              <a:spcAft>
                <a:spcPts val="0"/>
              </a:spcAft>
              <a:buClr>
                <a:srgbClr val="595A59"/>
              </a:buClr>
              <a:buSzPts val="2400"/>
              <a:buChar char="•"/>
              <a:defRPr>
                <a:solidFill>
                  <a:srgbClr val="595A59"/>
                </a:solidFill>
              </a:defRPr>
            </a:lvl2pPr>
            <a:lvl3pPr marL="1371600" lvl="2" indent="-355600" algn="l">
              <a:lnSpc>
                <a:spcPct val="90000"/>
              </a:lnSpc>
              <a:spcBef>
                <a:spcPts val="500"/>
              </a:spcBef>
              <a:spcAft>
                <a:spcPts val="0"/>
              </a:spcAft>
              <a:buClr>
                <a:srgbClr val="595A59"/>
              </a:buClr>
              <a:buSzPts val="2000"/>
              <a:buChar char="•"/>
              <a:defRPr>
                <a:solidFill>
                  <a:srgbClr val="595A59"/>
                </a:solidFill>
              </a:defRPr>
            </a:lvl3pPr>
            <a:lvl4pPr marL="1828800" lvl="3" indent="-342900" algn="l">
              <a:lnSpc>
                <a:spcPct val="90000"/>
              </a:lnSpc>
              <a:spcBef>
                <a:spcPts val="500"/>
              </a:spcBef>
              <a:spcAft>
                <a:spcPts val="0"/>
              </a:spcAft>
              <a:buClr>
                <a:srgbClr val="595A59"/>
              </a:buClr>
              <a:buSzPts val="1800"/>
              <a:buChar char="•"/>
              <a:defRPr>
                <a:solidFill>
                  <a:srgbClr val="595A59"/>
                </a:solidFill>
              </a:defRPr>
            </a:lvl4pPr>
            <a:lvl5pPr marL="2286000" lvl="4" indent="-342900" algn="l">
              <a:lnSpc>
                <a:spcPct val="90000"/>
              </a:lnSpc>
              <a:spcBef>
                <a:spcPts val="500"/>
              </a:spcBef>
              <a:spcAft>
                <a:spcPts val="0"/>
              </a:spcAft>
              <a:buClr>
                <a:srgbClr val="595A59"/>
              </a:buClr>
              <a:buSzPts val="1800"/>
              <a:buChar char="•"/>
              <a:defRPr>
                <a:solidFill>
                  <a:srgbClr val="595A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76"/>
          <p:cNvSpPr txBox="1">
            <a:spLocks noGrp="1"/>
          </p:cNvSpPr>
          <p:nvPr>
            <p:ph type="body" idx="2"/>
          </p:nvPr>
        </p:nvSpPr>
        <p:spPr>
          <a:xfrm>
            <a:off x="3752490" y="441325"/>
            <a:ext cx="8007710" cy="61118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79527B"/>
              </a:buClr>
              <a:buSzPts val="1800"/>
              <a:buNone/>
              <a:defRPr sz="180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76"/>
          <p:cNvSpPr txBox="1">
            <a:spLocks noGrp="1"/>
          </p:cNvSpPr>
          <p:nvPr>
            <p:ph type="body" idx="3"/>
          </p:nvPr>
        </p:nvSpPr>
        <p:spPr>
          <a:xfrm>
            <a:off x="3752490" y="1052513"/>
            <a:ext cx="8007710" cy="57626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79527B"/>
              </a:buClr>
              <a:buSzPts val="1800"/>
              <a:buNone/>
              <a:defRPr sz="180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2" name="Google Shape;132;p76"/>
          <p:cNvCxnSpPr/>
          <p:nvPr/>
        </p:nvCxnSpPr>
        <p:spPr>
          <a:xfrm>
            <a:off x="3752490" y="1628775"/>
            <a:ext cx="8007710" cy="0"/>
          </a:xfrm>
          <a:prstGeom prst="straightConnector1">
            <a:avLst/>
          </a:prstGeom>
          <a:noFill/>
          <a:ln w="9525" cap="flat" cmpd="sng">
            <a:solidFill>
              <a:srgbClr val="8DC9C0"/>
            </a:solidFill>
            <a:prstDash val="solid"/>
            <a:miter lim="800000"/>
            <a:headEnd type="none" w="sm" len="sm"/>
            <a:tailEnd type="none" w="sm" len="sm"/>
          </a:ln>
        </p:spPr>
      </p:cxnSp>
      <p:sp>
        <p:nvSpPr>
          <p:cNvPr id="133" name="Google Shape;133;p76"/>
          <p:cNvSpPr txBox="1">
            <a:spLocks noGrp="1"/>
          </p:cNvSpPr>
          <p:nvPr>
            <p:ph type="body" idx="4"/>
          </p:nvPr>
        </p:nvSpPr>
        <p:spPr>
          <a:xfrm>
            <a:off x="431799" y="1628771"/>
            <a:ext cx="3148161" cy="461527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00"/>
              </a:spcBef>
              <a:spcAft>
                <a:spcPts val="0"/>
              </a:spcAft>
              <a:buClr>
                <a:srgbClr val="595A59"/>
              </a:buClr>
              <a:buSzPts val="1800"/>
              <a:buNone/>
              <a:defRPr sz="1800">
                <a:solidFill>
                  <a:srgbClr val="595A59"/>
                </a:solidFill>
              </a:defRPr>
            </a:lvl1pPr>
            <a:lvl2pPr marL="914400" lvl="1" indent="-342900" algn="l">
              <a:lnSpc>
                <a:spcPct val="100000"/>
              </a:lnSpc>
              <a:spcBef>
                <a:spcPts val="600"/>
              </a:spcBef>
              <a:spcAft>
                <a:spcPts val="0"/>
              </a:spcAft>
              <a:buClr>
                <a:srgbClr val="595A59"/>
              </a:buClr>
              <a:buSzPts val="1800"/>
              <a:buChar char="•"/>
              <a:defRPr sz="1800">
                <a:solidFill>
                  <a:srgbClr val="595A59"/>
                </a:solidFill>
              </a:defRPr>
            </a:lvl2pPr>
            <a:lvl3pPr marL="1371600" lvl="2" indent="-342900" algn="l">
              <a:lnSpc>
                <a:spcPct val="100000"/>
              </a:lnSpc>
              <a:spcBef>
                <a:spcPts val="600"/>
              </a:spcBef>
              <a:spcAft>
                <a:spcPts val="0"/>
              </a:spcAft>
              <a:buClr>
                <a:srgbClr val="595A59"/>
              </a:buClr>
              <a:buSzPts val="1800"/>
              <a:buChar char="•"/>
              <a:defRPr sz="1800">
                <a:solidFill>
                  <a:srgbClr val="595A59"/>
                </a:solidFill>
              </a:defRPr>
            </a:lvl3pPr>
            <a:lvl4pPr marL="1828800" lvl="3" indent="-342900" algn="l">
              <a:lnSpc>
                <a:spcPct val="100000"/>
              </a:lnSpc>
              <a:spcBef>
                <a:spcPts val="600"/>
              </a:spcBef>
              <a:spcAft>
                <a:spcPts val="0"/>
              </a:spcAft>
              <a:buClr>
                <a:srgbClr val="595A59"/>
              </a:buClr>
              <a:buSzPts val="1800"/>
              <a:buChar char="•"/>
              <a:defRPr sz="1800">
                <a:solidFill>
                  <a:srgbClr val="595A59"/>
                </a:solidFill>
              </a:defRPr>
            </a:lvl4pPr>
            <a:lvl5pPr marL="2286000" lvl="4" indent="-342900" algn="l">
              <a:lnSpc>
                <a:spcPct val="100000"/>
              </a:lnSpc>
              <a:spcBef>
                <a:spcPts val="600"/>
              </a:spcBef>
              <a:spcAft>
                <a:spcPts val="0"/>
              </a:spcAft>
              <a:buClr>
                <a:srgbClr val="595A59"/>
              </a:buClr>
              <a:buSzPts val="1800"/>
              <a:buChar char="•"/>
              <a:defRPr sz="1800">
                <a:solidFill>
                  <a:srgbClr val="595A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76"/>
          <p:cNvSpPr txBox="1">
            <a:spLocks noGrp="1"/>
          </p:cNvSpPr>
          <p:nvPr>
            <p:ph type="body" idx="5"/>
          </p:nvPr>
        </p:nvSpPr>
        <p:spPr>
          <a:xfrm>
            <a:off x="431799" y="441325"/>
            <a:ext cx="3148162" cy="23794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DC9C0"/>
              </a:buClr>
              <a:buSzPts val="1800"/>
              <a:buNone/>
              <a:defRPr sz="1800">
                <a:solidFill>
                  <a:srgbClr val="8DC9C0"/>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76"/>
          <p:cNvSpPr txBox="1">
            <a:spLocks noGrp="1"/>
          </p:cNvSpPr>
          <p:nvPr>
            <p:ph type="body" idx="6"/>
          </p:nvPr>
        </p:nvSpPr>
        <p:spPr>
          <a:xfrm>
            <a:off x="431800" y="798861"/>
            <a:ext cx="3148161" cy="23794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DC9C0"/>
              </a:buClr>
              <a:buSzPts val="1800"/>
              <a:buNone/>
              <a:defRPr sz="1800">
                <a:solidFill>
                  <a:srgbClr val="8DC9C0"/>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6" name="Google Shape;136;p76"/>
          <p:cNvGrpSpPr/>
          <p:nvPr/>
        </p:nvGrpSpPr>
        <p:grpSpPr>
          <a:xfrm>
            <a:off x="389965" y="6092742"/>
            <a:ext cx="3144242" cy="374574"/>
            <a:chOff x="301128" y="6151084"/>
            <a:chExt cx="3144242" cy="374574"/>
          </a:xfrm>
        </p:grpSpPr>
        <p:pic>
          <p:nvPicPr>
            <p:cNvPr id="137" name="Google Shape;137;p76"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138" name="Google Shape;138;p76"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139" name="Google Shape;139;p76"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140" name="Google Shape;140;p76" descr="Background pattern&#10;&#10;Description automatically generated"/>
          <p:cNvPicPr preferRelativeResize="0"/>
          <p:nvPr/>
        </p:nvPicPr>
        <p:blipFill rotWithShape="1">
          <a:blip r:embed="rId3">
            <a:alphaModFix/>
          </a:blip>
          <a:srcRect l="-9441" t="-3095" r="10580" b="84089"/>
          <a:stretch/>
        </p:blipFill>
        <p:spPr>
          <a:xfrm>
            <a:off x="7462157" y="5624715"/>
            <a:ext cx="4729844" cy="123328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41"/>
        <p:cNvGrpSpPr/>
        <p:nvPr/>
      </p:nvGrpSpPr>
      <p:grpSpPr>
        <a:xfrm>
          <a:off x="0" y="0"/>
          <a:ext cx="0" cy="0"/>
          <a:chOff x="0" y="0"/>
          <a:chExt cx="0" cy="0"/>
        </a:xfrm>
      </p:grpSpPr>
      <p:sp>
        <p:nvSpPr>
          <p:cNvPr id="142" name="Google Shape;142;p77"/>
          <p:cNvSpPr/>
          <p:nvPr/>
        </p:nvSpPr>
        <p:spPr>
          <a:xfrm>
            <a:off x="0" y="0"/>
            <a:ext cx="12192000" cy="6858001"/>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77"/>
          <p:cNvSpPr/>
          <p:nvPr/>
        </p:nvSpPr>
        <p:spPr>
          <a:xfrm>
            <a:off x="424669" y="528535"/>
            <a:ext cx="6498645"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0" u="none" strike="noStrike">
                <a:solidFill>
                  <a:schemeClr val="lt1"/>
                </a:solidFill>
                <a:latin typeface="Calibri"/>
                <a:ea typeface="Calibri"/>
                <a:cs typeface="Calibri"/>
                <a:sym typeface="Calibri"/>
              </a:rPr>
              <a:t>NAVIGATING TOURISM</a:t>
            </a:r>
            <a:endParaRPr/>
          </a:p>
          <a:p>
            <a:pPr marL="0" marR="0" lvl="0" indent="0" algn="l" rtl="0">
              <a:spcBef>
                <a:spcPts val="0"/>
              </a:spcBef>
              <a:spcAft>
                <a:spcPts val="0"/>
              </a:spcAft>
              <a:buNone/>
            </a:pPr>
            <a:r>
              <a:rPr lang="en-US" sz="4400" b="0" i="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144" name="Google Shape;144;p77"/>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0" i="0" u="none" strike="noStrike">
                <a:solidFill>
                  <a:schemeClr val="lt1"/>
                </a:solidFill>
                <a:latin typeface="Calibri"/>
                <a:ea typeface="Calibri"/>
                <a:cs typeface="Calibri"/>
                <a:sym typeface="Calibri"/>
              </a:rPr>
              <a:t>PLEASE ENSURE TO KEEP FONTS AS PER THE LAYOUT</a:t>
            </a:r>
            <a:endParaRPr sz="30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48 point  -  Divider Slides</a:t>
            </a:r>
            <a:endParaRPr/>
          </a:p>
          <a:p>
            <a:pPr marL="0" marR="0" lvl="0" indent="0" algn="l" rtl="0">
              <a:spcBef>
                <a:spcPts val="0"/>
              </a:spcBef>
              <a:spcAft>
                <a:spcPts val="0"/>
              </a:spcAft>
              <a:buClr>
                <a:schemeClr val="dk1"/>
              </a:buClr>
              <a:buSzPts val="1100"/>
              <a:buFont typeface="Arial"/>
              <a:buNone/>
            </a:pPr>
            <a:endParaRPr sz="1000" b="1">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36 point  -  Title Heading</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30 point  -  Sub-Titles</a:t>
            </a:r>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	       - Quotes	</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24 point  -  Main Text Body </a:t>
            </a:r>
            <a:endParaRPr sz="3000">
              <a:solidFill>
                <a:schemeClr val="dk1"/>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chemeClr val="lt1"/>
              </a:solidFill>
              <a:latin typeface="Calibri"/>
              <a:ea typeface="Calibri"/>
              <a:cs typeface="Calibri"/>
              <a:sym typeface="Calibri"/>
            </a:endParaRPr>
          </a:p>
        </p:txBody>
      </p:sp>
      <p:sp>
        <p:nvSpPr>
          <p:cNvPr id="145" name="Google Shape;145;p77"/>
          <p:cNvSpPr/>
          <p:nvPr/>
        </p:nvSpPr>
        <p:spPr>
          <a:xfrm>
            <a:off x="424668" y="2883583"/>
            <a:ext cx="5845501"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a:solidFill>
                  <a:schemeClr val="lt1"/>
                </a:solidFill>
                <a:latin typeface="Calibri"/>
                <a:ea typeface="Calibri"/>
                <a:cs typeface="Calibri"/>
                <a:sym typeface="Calibri"/>
              </a:rPr>
              <a:t>Please ensure to keep the font sizes set as per the slide layouts. The font used throughout the </a:t>
            </a:r>
            <a:r>
              <a:rPr lang="en-US" sz="2400" b="1" i="0" u="none" strike="noStrike">
                <a:solidFill>
                  <a:schemeClr val="lt1"/>
                </a:solidFill>
                <a:latin typeface="Calibri"/>
                <a:ea typeface="Calibri"/>
                <a:cs typeface="Calibri"/>
                <a:sym typeface="Calibri"/>
              </a:rPr>
              <a:t>NAVIGATING TOURISM </a:t>
            </a:r>
            <a:r>
              <a:rPr lang="en-US" sz="2400" b="0" i="0" u="none" strike="noStrike">
                <a:solidFill>
                  <a:schemeClr val="lt1"/>
                </a:solidFill>
                <a:latin typeface="Calibri"/>
                <a:ea typeface="Calibri"/>
                <a:cs typeface="Calibri"/>
                <a:sym typeface="Calibri"/>
              </a:rPr>
              <a:t>PowerPoint is….</a:t>
            </a:r>
            <a:endParaRPr sz="24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endParaRPr sz="24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r>
              <a:rPr lang="en-US" sz="3600" b="1" i="1">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146" name="Google Shape;146;p77"/>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147" name="Google Shape;147;p77"/>
          <p:cNvCxnSpPr/>
          <p:nvPr/>
        </p:nvCxnSpPr>
        <p:spPr>
          <a:xfrm rot="10800000">
            <a:off x="1" y="2503620"/>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148" name="Google Shape;148;p77"/>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 </a:t>
            </a:r>
            <a:r>
              <a:rPr lang="en-US" sz="2400" b="1">
                <a:solidFill>
                  <a:schemeClr val="lt1"/>
                </a:solidFill>
                <a:latin typeface="Calibri"/>
                <a:ea typeface="Calibri"/>
                <a:cs typeface="Calibri"/>
                <a:sym typeface="Calibri"/>
              </a:rPr>
              <a:t>PLEASE DELETE THIS INSTRUCTION SLIDE BEFORE PRESENTING FINAL PRESENTATION </a:t>
            </a:r>
            <a:r>
              <a:rPr lang="en-US"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149" name="Google Shape;149;p77"/>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cons" type="blank">
  <p:cSld name="BLANK">
    <p:spTree>
      <p:nvGrpSpPr>
        <p:cNvPr id="1" name="Shape 150"/>
        <p:cNvGrpSpPr/>
        <p:nvPr/>
      </p:nvGrpSpPr>
      <p:grpSpPr>
        <a:xfrm>
          <a:off x="0" y="0"/>
          <a:ext cx="0" cy="0"/>
          <a:chOff x="0" y="0"/>
          <a:chExt cx="0" cy="0"/>
        </a:xfrm>
      </p:grpSpPr>
      <p:sp>
        <p:nvSpPr>
          <p:cNvPr id="151" name="Google Shape;151;p78"/>
          <p:cNvSpPr/>
          <p:nvPr/>
        </p:nvSpPr>
        <p:spPr>
          <a:xfrm>
            <a:off x="0" y="-1"/>
            <a:ext cx="12192000" cy="6858001"/>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78"/>
          <p:cNvSpPr/>
          <p:nvPr/>
        </p:nvSpPr>
        <p:spPr>
          <a:xfrm>
            <a:off x="586901" y="491138"/>
            <a:ext cx="4309564" cy="52629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en-US" sz="3600">
                <a:solidFill>
                  <a:schemeClr val="lt1"/>
                </a:solidFill>
                <a:latin typeface="Calibri"/>
                <a:ea typeface="Calibri"/>
                <a:cs typeface="Calibri"/>
                <a:sym typeface="Calibri"/>
              </a:rPr>
              <a:t>ICONS WHICH CAN BE USED WITHIN THE </a:t>
            </a:r>
            <a:r>
              <a:rPr lang="en-US" sz="3600" b="1">
                <a:solidFill>
                  <a:schemeClr val="lt1"/>
                </a:solidFill>
                <a:latin typeface="Calibri"/>
                <a:ea typeface="Calibri"/>
                <a:cs typeface="Calibri"/>
                <a:sym typeface="Calibri"/>
              </a:rPr>
              <a:t>NAVIGATING TOURISM</a:t>
            </a:r>
            <a:endParaRPr/>
          </a:p>
          <a:p>
            <a:pPr marL="0" marR="0" lvl="0" indent="0" algn="l" rtl="0">
              <a:spcBef>
                <a:spcPts val="0"/>
              </a:spcBef>
              <a:spcAft>
                <a:spcPts val="0"/>
              </a:spcAft>
              <a:buClr>
                <a:schemeClr val="dk1"/>
              </a:buClr>
              <a:buSzPts val="1100"/>
              <a:buFont typeface="Arial"/>
              <a:buNone/>
            </a:pPr>
            <a:r>
              <a:rPr lang="en-US" sz="3600">
                <a:solidFill>
                  <a:schemeClr val="lt1"/>
                </a:solidFill>
                <a:latin typeface="Calibri"/>
                <a:ea typeface="Calibri"/>
                <a:cs typeface="Calibri"/>
                <a:sym typeface="Calibri"/>
              </a:rPr>
              <a:t>POWERPOINT</a:t>
            </a:r>
            <a:endParaRPr/>
          </a:p>
          <a:p>
            <a:pPr marL="0" marR="0" lvl="0" indent="0" algn="l" rtl="0">
              <a:spcBef>
                <a:spcPts val="0"/>
              </a:spcBef>
              <a:spcAft>
                <a:spcPts val="0"/>
              </a:spcAft>
              <a:buClr>
                <a:schemeClr val="dk1"/>
              </a:buClr>
              <a:buSzPts val="1100"/>
              <a:buFont typeface="Arial"/>
              <a:buNone/>
            </a:pPr>
            <a:endParaRPr sz="3600">
              <a:solidFill>
                <a:schemeClr val="lt1"/>
              </a:solidFill>
              <a:latin typeface="Calibri"/>
              <a:ea typeface="Calibri"/>
              <a:cs typeface="Calibri"/>
              <a:sym typeface="Calibri"/>
            </a:endParaRPr>
          </a:p>
          <a:p>
            <a:pPr marL="52388" marR="0" lvl="0" indent="0" algn="l" rtl="0">
              <a:spcBef>
                <a:spcPts val="0"/>
              </a:spcBef>
              <a:spcAft>
                <a:spcPts val="0"/>
              </a:spcAft>
              <a:buClr>
                <a:schemeClr val="dk1"/>
              </a:buClr>
              <a:buSzPts val="900"/>
              <a:buFont typeface="Quattrocento Sans"/>
              <a:buNone/>
            </a:pPr>
            <a:r>
              <a:rPr lang="en-US" sz="2400" i="1">
                <a:solidFill>
                  <a:schemeClr val="lt1"/>
                </a:solidFill>
                <a:latin typeface="Calibri"/>
                <a:ea typeface="Calibri"/>
                <a:cs typeface="Calibri"/>
                <a:sym typeface="Calibri"/>
              </a:rPr>
              <a:t>Resize them without losing quality.  Change line colour, width and style.  </a:t>
            </a:r>
            <a:endParaRPr/>
          </a:p>
          <a:p>
            <a:pPr marL="52388" marR="0" lvl="0" indent="0" algn="l" rtl="0">
              <a:spcBef>
                <a:spcPts val="0"/>
              </a:spcBef>
              <a:spcAft>
                <a:spcPts val="0"/>
              </a:spcAft>
              <a:buClr>
                <a:schemeClr val="dk1"/>
              </a:buClr>
              <a:buSzPts val="900"/>
              <a:buFont typeface="Quattrocento Sans"/>
              <a:buNone/>
            </a:pPr>
            <a:endParaRPr sz="2400" i="1">
              <a:solidFill>
                <a:schemeClr val="lt1"/>
              </a:solidFill>
              <a:latin typeface="Calibri"/>
              <a:ea typeface="Calibri"/>
              <a:cs typeface="Calibri"/>
              <a:sym typeface="Calibri"/>
            </a:endParaRPr>
          </a:p>
          <a:p>
            <a:pPr marL="52388" marR="0" lvl="0" indent="0" algn="l" rtl="0">
              <a:spcBef>
                <a:spcPts val="0"/>
              </a:spcBef>
              <a:spcAft>
                <a:spcPts val="0"/>
              </a:spcAft>
              <a:buClr>
                <a:schemeClr val="dk1"/>
              </a:buClr>
              <a:buSzPts val="900"/>
              <a:buFont typeface="Quattrocento Sans"/>
              <a:buNone/>
            </a:pPr>
            <a:r>
              <a:rPr lang="en-US" sz="2400">
                <a:solidFill>
                  <a:schemeClr val="lt1"/>
                </a:solidFill>
                <a:latin typeface="Calibri"/>
                <a:ea typeface="Calibri"/>
                <a:cs typeface="Calibri"/>
                <a:sym typeface="Calibri"/>
              </a:rPr>
              <a:t>Isn’t that nice? :)</a:t>
            </a:r>
            <a:endParaRPr/>
          </a:p>
        </p:txBody>
      </p:sp>
      <p:sp>
        <p:nvSpPr>
          <p:cNvPr id="153" name="Google Shape;153;p78"/>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 </a:t>
            </a:r>
            <a:r>
              <a:rPr lang="en-US" sz="2400" b="1">
                <a:solidFill>
                  <a:schemeClr val="lt1"/>
                </a:solidFill>
                <a:latin typeface="Calibri"/>
                <a:ea typeface="Calibri"/>
                <a:cs typeface="Calibri"/>
                <a:sym typeface="Calibri"/>
              </a:rPr>
              <a:t>PLEASE DELETE THIS INSTRUCTION SLIDE BEFORE PRESENTING FINAL PRESENTATION </a:t>
            </a:r>
            <a:r>
              <a:rPr lang="en-US"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154" name="Google Shape;154;p78"/>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cxnSp>
        <p:nvCxnSpPr>
          <p:cNvPr id="155" name="Google Shape;155;p78"/>
          <p:cNvCxnSpPr/>
          <p:nvPr/>
        </p:nvCxnSpPr>
        <p:spPr>
          <a:xfrm>
            <a:off x="5145818" y="0"/>
            <a:ext cx="0" cy="5540408"/>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VER SLIDE A">
  <p:cSld name="COVER SLIDE A">
    <p:spTree>
      <p:nvGrpSpPr>
        <p:cNvPr id="1" name="Shape 156"/>
        <p:cNvGrpSpPr/>
        <p:nvPr/>
      </p:nvGrpSpPr>
      <p:grpSpPr>
        <a:xfrm>
          <a:off x="0" y="0"/>
          <a:ext cx="0" cy="0"/>
          <a:chOff x="0" y="0"/>
          <a:chExt cx="0" cy="0"/>
        </a:xfrm>
      </p:grpSpPr>
      <p:pic>
        <p:nvPicPr>
          <p:cNvPr id="157" name="Google Shape;157;p79" descr="Background pattern&#10;&#10;Description automatically generated"/>
          <p:cNvPicPr preferRelativeResize="0"/>
          <p:nvPr/>
        </p:nvPicPr>
        <p:blipFill rotWithShape="1">
          <a:blip r:embed="rId2">
            <a:alphaModFix/>
          </a:blip>
          <a:srcRect l="-4379" t="21334" r="4378" b="23493"/>
          <a:stretch/>
        </p:blipFill>
        <p:spPr>
          <a:xfrm>
            <a:off x="6913349" y="0"/>
            <a:ext cx="5278651" cy="3949990"/>
          </a:xfrm>
          <a:prstGeom prst="rect">
            <a:avLst/>
          </a:prstGeom>
          <a:noFill/>
          <a:ln>
            <a:noFill/>
          </a:ln>
        </p:spPr>
      </p:pic>
      <p:sp>
        <p:nvSpPr>
          <p:cNvPr id="158" name="Google Shape;158;p79"/>
          <p:cNvSpPr/>
          <p:nvPr/>
        </p:nvSpPr>
        <p:spPr>
          <a:xfrm>
            <a:off x="0" y="3321423"/>
            <a:ext cx="12192000" cy="3543835"/>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159" name="Google Shape;159;p79"/>
          <p:cNvSpPr txBox="1">
            <a:spLocks noGrp="1"/>
          </p:cNvSpPr>
          <p:nvPr>
            <p:ph type="body" idx="1"/>
          </p:nvPr>
        </p:nvSpPr>
        <p:spPr>
          <a:xfrm>
            <a:off x="817349" y="4600585"/>
            <a:ext cx="5278651" cy="6973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79"/>
          <p:cNvSpPr txBox="1">
            <a:spLocks noGrp="1"/>
          </p:cNvSpPr>
          <p:nvPr>
            <p:ph type="body" idx="2"/>
          </p:nvPr>
        </p:nvSpPr>
        <p:spPr>
          <a:xfrm>
            <a:off x="817349" y="3982062"/>
            <a:ext cx="5278651"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1" name="Google Shape;161;p79" descr="A picture containing text&#10;&#10;Description automatically generated"/>
          <p:cNvPicPr preferRelativeResize="0"/>
          <p:nvPr/>
        </p:nvPicPr>
        <p:blipFill rotWithShape="1">
          <a:blip r:embed="rId3">
            <a:alphaModFix/>
          </a:blip>
          <a:srcRect/>
          <a:stretch/>
        </p:blipFill>
        <p:spPr>
          <a:xfrm>
            <a:off x="572439" y="165981"/>
            <a:ext cx="5768471" cy="2536919"/>
          </a:xfrm>
          <a:prstGeom prst="rect">
            <a:avLst/>
          </a:prstGeom>
          <a:noFill/>
          <a:ln>
            <a:noFill/>
          </a:ln>
        </p:spPr>
      </p:pic>
      <p:sp>
        <p:nvSpPr>
          <p:cNvPr id="162" name="Google Shape;162;p79"/>
          <p:cNvSpPr/>
          <p:nvPr/>
        </p:nvSpPr>
        <p:spPr>
          <a:xfrm>
            <a:off x="701913" y="5958576"/>
            <a:ext cx="6589536"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100">
                <a:solidFill>
                  <a:schemeClr val="lt1"/>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sz="1100">
              <a:solidFill>
                <a:schemeClr val="lt1"/>
              </a:solidFill>
              <a:latin typeface="Calibri"/>
              <a:ea typeface="Calibri"/>
              <a:cs typeface="Calibri"/>
              <a:sym typeface="Calibri"/>
            </a:endParaRPr>
          </a:p>
        </p:txBody>
      </p:sp>
      <p:grpSp>
        <p:nvGrpSpPr>
          <p:cNvPr id="163" name="Google Shape;163;p79"/>
          <p:cNvGrpSpPr/>
          <p:nvPr/>
        </p:nvGrpSpPr>
        <p:grpSpPr>
          <a:xfrm>
            <a:off x="9456007" y="5764605"/>
            <a:ext cx="2735993" cy="679345"/>
            <a:chOff x="0" y="0"/>
            <a:chExt cx="2301694" cy="571500"/>
          </a:xfrm>
        </p:grpSpPr>
        <p:sp>
          <p:nvSpPr>
            <p:cNvPr id="164" name="Google Shape;164;p79"/>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65" name="Google Shape;165;p79"/>
            <p:cNvPicPr preferRelativeResize="0"/>
            <p:nvPr/>
          </p:nvPicPr>
          <p:blipFill rotWithShape="1">
            <a:blip r:embed="rId4">
              <a:alphaModFix/>
            </a:blip>
            <a:srcRect r="44449"/>
            <a:stretch/>
          </p:blipFill>
          <p:spPr>
            <a:xfrm>
              <a:off x="312965" y="96237"/>
              <a:ext cx="1675765" cy="384810"/>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VER SLIDE B">
  <p:cSld name="COVER SLIDE B">
    <p:spTree>
      <p:nvGrpSpPr>
        <p:cNvPr id="1" name="Shape 166"/>
        <p:cNvGrpSpPr/>
        <p:nvPr/>
      </p:nvGrpSpPr>
      <p:grpSpPr>
        <a:xfrm>
          <a:off x="0" y="0"/>
          <a:ext cx="0" cy="0"/>
          <a:chOff x="0" y="0"/>
          <a:chExt cx="0" cy="0"/>
        </a:xfrm>
      </p:grpSpPr>
      <p:sp>
        <p:nvSpPr>
          <p:cNvPr id="167" name="Google Shape;167;p80"/>
          <p:cNvSpPr/>
          <p:nvPr/>
        </p:nvSpPr>
        <p:spPr>
          <a:xfrm>
            <a:off x="0" y="0"/>
            <a:ext cx="12192000" cy="2908010"/>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168" name="Google Shape;168;p80"/>
          <p:cNvSpPr txBox="1">
            <a:spLocks noGrp="1"/>
          </p:cNvSpPr>
          <p:nvPr>
            <p:ph type="body" idx="1"/>
          </p:nvPr>
        </p:nvSpPr>
        <p:spPr>
          <a:xfrm>
            <a:off x="6451061" y="1523534"/>
            <a:ext cx="5278651" cy="697353"/>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80"/>
          <p:cNvSpPr txBox="1">
            <a:spLocks noGrp="1"/>
          </p:cNvSpPr>
          <p:nvPr>
            <p:ph type="body" idx="2"/>
          </p:nvPr>
        </p:nvSpPr>
        <p:spPr>
          <a:xfrm>
            <a:off x="6451061" y="905011"/>
            <a:ext cx="5278651" cy="697353"/>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0" name="Google Shape;170;p80" descr="Background pattern&#10;&#10;Description automatically generated"/>
          <p:cNvPicPr preferRelativeResize="0"/>
          <p:nvPr/>
        </p:nvPicPr>
        <p:blipFill rotWithShape="1">
          <a:blip r:embed="rId2">
            <a:alphaModFix/>
          </a:blip>
          <a:srcRect l="-4379" t="21334" r="4378" b="23493"/>
          <a:stretch/>
        </p:blipFill>
        <p:spPr>
          <a:xfrm>
            <a:off x="6913349" y="2908010"/>
            <a:ext cx="5278651" cy="3949990"/>
          </a:xfrm>
          <a:prstGeom prst="rect">
            <a:avLst/>
          </a:prstGeom>
          <a:noFill/>
          <a:ln>
            <a:noFill/>
          </a:ln>
        </p:spPr>
      </p:pic>
      <p:pic>
        <p:nvPicPr>
          <p:cNvPr id="171" name="Google Shape;171;p80" descr="A picture containing text&#10;&#10;Description automatically generated"/>
          <p:cNvPicPr preferRelativeResize="0"/>
          <p:nvPr/>
        </p:nvPicPr>
        <p:blipFill rotWithShape="1">
          <a:blip r:embed="rId3">
            <a:alphaModFix/>
          </a:blip>
          <a:srcRect/>
          <a:stretch/>
        </p:blipFill>
        <p:spPr>
          <a:xfrm>
            <a:off x="327530" y="3210197"/>
            <a:ext cx="5491380" cy="2415057"/>
          </a:xfrm>
          <a:prstGeom prst="rect">
            <a:avLst/>
          </a:prstGeom>
          <a:noFill/>
          <a:ln>
            <a:noFill/>
          </a:ln>
        </p:spPr>
      </p:pic>
      <p:grpSp>
        <p:nvGrpSpPr>
          <p:cNvPr id="172" name="Google Shape;172;p80"/>
          <p:cNvGrpSpPr/>
          <p:nvPr/>
        </p:nvGrpSpPr>
        <p:grpSpPr>
          <a:xfrm>
            <a:off x="9456007" y="5836660"/>
            <a:ext cx="2735993" cy="679345"/>
            <a:chOff x="0" y="0"/>
            <a:chExt cx="2301694" cy="571500"/>
          </a:xfrm>
        </p:grpSpPr>
        <p:sp>
          <p:nvSpPr>
            <p:cNvPr id="173" name="Google Shape;173;p80"/>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74" name="Google Shape;174;p80"/>
            <p:cNvPicPr preferRelativeResize="0"/>
            <p:nvPr/>
          </p:nvPicPr>
          <p:blipFill rotWithShape="1">
            <a:blip r:embed="rId4">
              <a:alphaModFix/>
            </a:blip>
            <a:srcRect r="44449"/>
            <a:stretch/>
          </p:blipFill>
          <p:spPr>
            <a:xfrm>
              <a:off x="312965" y="96237"/>
              <a:ext cx="1675765" cy="384810"/>
            </a:xfrm>
            <a:prstGeom prst="rect">
              <a:avLst/>
            </a:prstGeom>
            <a:noFill/>
            <a:ln>
              <a:noFill/>
            </a:ln>
          </p:spPr>
        </p:pic>
      </p:grpSp>
      <p:sp>
        <p:nvSpPr>
          <p:cNvPr id="175" name="Google Shape;175;p80"/>
          <p:cNvSpPr/>
          <p:nvPr/>
        </p:nvSpPr>
        <p:spPr>
          <a:xfrm>
            <a:off x="438668" y="5956440"/>
            <a:ext cx="6589536"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100">
                <a:solidFill>
                  <a:srgbClr val="595A59"/>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sz="1100">
              <a:solidFill>
                <a:srgbClr val="595A59"/>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VER SLIDE C">
  <p:cSld name="COVER SLIDE C">
    <p:spTree>
      <p:nvGrpSpPr>
        <p:cNvPr id="1" name="Shape 176"/>
        <p:cNvGrpSpPr/>
        <p:nvPr/>
      </p:nvGrpSpPr>
      <p:grpSpPr>
        <a:xfrm>
          <a:off x="0" y="0"/>
          <a:ext cx="0" cy="0"/>
          <a:chOff x="0" y="0"/>
          <a:chExt cx="0" cy="0"/>
        </a:xfrm>
      </p:grpSpPr>
      <p:sp>
        <p:nvSpPr>
          <p:cNvPr id="177" name="Google Shape;177;p81"/>
          <p:cNvSpPr/>
          <p:nvPr/>
        </p:nvSpPr>
        <p:spPr>
          <a:xfrm>
            <a:off x="1" y="3216492"/>
            <a:ext cx="7588332" cy="2448983"/>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pic>
        <p:nvPicPr>
          <p:cNvPr id="178" name="Google Shape;178;p81" descr="A picture containing text&#10;&#10;Description automatically generated"/>
          <p:cNvPicPr preferRelativeResize="0"/>
          <p:nvPr/>
        </p:nvPicPr>
        <p:blipFill rotWithShape="1">
          <a:blip r:embed="rId2">
            <a:alphaModFix/>
          </a:blip>
          <a:srcRect/>
          <a:stretch/>
        </p:blipFill>
        <p:spPr>
          <a:xfrm>
            <a:off x="458207" y="618245"/>
            <a:ext cx="5768471" cy="2536919"/>
          </a:xfrm>
          <a:prstGeom prst="rect">
            <a:avLst/>
          </a:prstGeom>
          <a:noFill/>
          <a:ln>
            <a:noFill/>
          </a:ln>
        </p:spPr>
      </p:pic>
      <p:sp>
        <p:nvSpPr>
          <p:cNvPr id="179" name="Google Shape;179;p81"/>
          <p:cNvSpPr txBox="1">
            <a:spLocks noGrp="1"/>
          </p:cNvSpPr>
          <p:nvPr>
            <p:ph type="body" idx="1"/>
          </p:nvPr>
        </p:nvSpPr>
        <p:spPr>
          <a:xfrm>
            <a:off x="817349" y="4334105"/>
            <a:ext cx="5278651" cy="6973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81"/>
          <p:cNvSpPr txBox="1">
            <a:spLocks noGrp="1"/>
          </p:cNvSpPr>
          <p:nvPr>
            <p:ph type="body" idx="2"/>
          </p:nvPr>
        </p:nvSpPr>
        <p:spPr>
          <a:xfrm>
            <a:off x="817349" y="3715582"/>
            <a:ext cx="5278651"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1" name="Google Shape;181;p81" descr="Background pattern&#10;&#10;Description automatically generated"/>
          <p:cNvPicPr preferRelativeResize="0"/>
          <p:nvPr/>
        </p:nvPicPr>
        <p:blipFill rotWithShape="1">
          <a:blip r:embed="rId3">
            <a:alphaModFix/>
          </a:blip>
          <a:srcRect l="-9814" t="19121" r="22818" b="-6115"/>
          <a:stretch/>
        </p:blipFill>
        <p:spPr>
          <a:xfrm>
            <a:off x="7883236" y="0"/>
            <a:ext cx="4308763" cy="5844179"/>
          </a:xfrm>
          <a:prstGeom prst="rect">
            <a:avLst/>
          </a:prstGeom>
          <a:noFill/>
          <a:ln>
            <a:noFill/>
          </a:ln>
        </p:spPr>
      </p:pic>
      <p:grpSp>
        <p:nvGrpSpPr>
          <p:cNvPr id="182" name="Google Shape;182;p81"/>
          <p:cNvGrpSpPr/>
          <p:nvPr/>
        </p:nvGrpSpPr>
        <p:grpSpPr>
          <a:xfrm>
            <a:off x="9274983" y="5918985"/>
            <a:ext cx="2735993" cy="679345"/>
            <a:chOff x="0" y="0"/>
            <a:chExt cx="2301694" cy="571500"/>
          </a:xfrm>
        </p:grpSpPr>
        <p:sp>
          <p:nvSpPr>
            <p:cNvPr id="183" name="Google Shape;183;p81"/>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84" name="Google Shape;184;p81"/>
            <p:cNvPicPr preferRelativeResize="0"/>
            <p:nvPr/>
          </p:nvPicPr>
          <p:blipFill rotWithShape="1">
            <a:blip r:embed="rId4">
              <a:alphaModFix/>
            </a:blip>
            <a:srcRect r="44449"/>
            <a:stretch/>
          </p:blipFill>
          <p:spPr>
            <a:xfrm>
              <a:off x="312965" y="96237"/>
              <a:ext cx="1675765" cy="384810"/>
            </a:xfrm>
            <a:prstGeom prst="rect">
              <a:avLst/>
            </a:prstGeom>
            <a:noFill/>
            <a:ln>
              <a:noFill/>
            </a:ln>
          </p:spPr>
        </p:pic>
      </p:grpSp>
      <p:sp>
        <p:nvSpPr>
          <p:cNvPr id="185" name="Google Shape;185;p81"/>
          <p:cNvSpPr/>
          <p:nvPr/>
        </p:nvSpPr>
        <p:spPr>
          <a:xfrm>
            <a:off x="701913" y="5958576"/>
            <a:ext cx="6589536"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100">
                <a:solidFill>
                  <a:srgbClr val="595A59"/>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sz="1100">
              <a:solidFill>
                <a:srgbClr val="595A59"/>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slide - Purple">
  <p:cSld name="Quote slide - Purple">
    <p:spTree>
      <p:nvGrpSpPr>
        <p:cNvPr id="1" name="Shape 186"/>
        <p:cNvGrpSpPr/>
        <p:nvPr/>
      </p:nvGrpSpPr>
      <p:grpSpPr>
        <a:xfrm>
          <a:off x="0" y="0"/>
          <a:ext cx="0" cy="0"/>
          <a:chOff x="0" y="0"/>
          <a:chExt cx="0" cy="0"/>
        </a:xfrm>
      </p:grpSpPr>
      <p:sp>
        <p:nvSpPr>
          <p:cNvPr id="187" name="Google Shape;187;p82"/>
          <p:cNvSpPr/>
          <p:nvPr/>
        </p:nvSpPr>
        <p:spPr>
          <a:xfrm>
            <a:off x="241300" y="367062"/>
            <a:ext cx="11696700" cy="532253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82"/>
          <p:cNvSpPr txBox="1">
            <a:spLocks noGrp="1"/>
          </p:cNvSpPr>
          <p:nvPr>
            <p:ph type="body" idx="1"/>
          </p:nvPr>
        </p:nvSpPr>
        <p:spPr>
          <a:xfrm>
            <a:off x="4586635" y="4512778"/>
            <a:ext cx="785328" cy="105698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82"/>
          <p:cNvSpPr txBox="1">
            <a:spLocks noGrp="1"/>
          </p:cNvSpPr>
          <p:nvPr>
            <p:ph type="body" idx="2"/>
          </p:nvPr>
        </p:nvSpPr>
        <p:spPr>
          <a:xfrm>
            <a:off x="827512" y="810208"/>
            <a:ext cx="4369392" cy="44939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82"/>
          <p:cNvSpPr txBox="1">
            <a:spLocks noGrp="1"/>
          </p:cNvSpPr>
          <p:nvPr>
            <p:ph type="body" idx="3"/>
          </p:nvPr>
        </p:nvSpPr>
        <p:spPr>
          <a:xfrm>
            <a:off x="739096" y="612890"/>
            <a:ext cx="2613204" cy="12216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82"/>
          <p:cNvSpPr>
            <a:spLocks noGrp="1"/>
          </p:cNvSpPr>
          <p:nvPr>
            <p:ph type="pic" idx="4"/>
          </p:nvPr>
        </p:nvSpPr>
        <p:spPr>
          <a:xfrm>
            <a:off x="5957047" y="0"/>
            <a:ext cx="5395869" cy="6858001"/>
          </a:xfrm>
          <a:prstGeom prst="rect">
            <a:avLst/>
          </a:prstGeom>
          <a:noFill/>
          <a:ln>
            <a:noFill/>
          </a:ln>
        </p:spPr>
      </p:sp>
      <p:grpSp>
        <p:nvGrpSpPr>
          <p:cNvPr id="192" name="Google Shape;192;p82"/>
          <p:cNvGrpSpPr/>
          <p:nvPr/>
        </p:nvGrpSpPr>
        <p:grpSpPr>
          <a:xfrm>
            <a:off x="291189" y="6151084"/>
            <a:ext cx="3144242" cy="374574"/>
            <a:chOff x="301128" y="6151084"/>
            <a:chExt cx="3144242" cy="374574"/>
          </a:xfrm>
        </p:grpSpPr>
        <p:pic>
          <p:nvPicPr>
            <p:cNvPr id="193" name="Google Shape;193;p82"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194" name="Google Shape;194;p82"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195" name="Google Shape;195;p82"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slide - Blue">
  <p:cSld name="Quote slide - Blue">
    <p:spTree>
      <p:nvGrpSpPr>
        <p:cNvPr id="1" name="Shape 196"/>
        <p:cNvGrpSpPr/>
        <p:nvPr/>
      </p:nvGrpSpPr>
      <p:grpSpPr>
        <a:xfrm>
          <a:off x="0" y="0"/>
          <a:ext cx="0" cy="0"/>
          <a:chOff x="0" y="0"/>
          <a:chExt cx="0" cy="0"/>
        </a:xfrm>
      </p:grpSpPr>
      <p:sp>
        <p:nvSpPr>
          <p:cNvPr id="197" name="Google Shape;197;p83"/>
          <p:cNvSpPr/>
          <p:nvPr/>
        </p:nvSpPr>
        <p:spPr>
          <a:xfrm>
            <a:off x="241300" y="367062"/>
            <a:ext cx="11696700" cy="5322538"/>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83"/>
          <p:cNvSpPr txBox="1">
            <a:spLocks noGrp="1"/>
          </p:cNvSpPr>
          <p:nvPr>
            <p:ph type="body" idx="1"/>
          </p:nvPr>
        </p:nvSpPr>
        <p:spPr>
          <a:xfrm>
            <a:off x="4586635" y="4512778"/>
            <a:ext cx="785328" cy="105698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83"/>
          <p:cNvSpPr txBox="1">
            <a:spLocks noGrp="1"/>
          </p:cNvSpPr>
          <p:nvPr>
            <p:ph type="body" idx="2"/>
          </p:nvPr>
        </p:nvSpPr>
        <p:spPr>
          <a:xfrm>
            <a:off x="827512" y="810208"/>
            <a:ext cx="4369392" cy="44939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83"/>
          <p:cNvSpPr txBox="1">
            <a:spLocks noGrp="1"/>
          </p:cNvSpPr>
          <p:nvPr>
            <p:ph type="body" idx="3"/>
          </p:nvPr>
        </p:nvSpPr>
        <p:spPr>
          <a:xfrm>
            <a:off x="739096" y="612890"/>
            <a:ext cx="2613204" cy="12216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 name="Google Shape;201;p83"/>
          <p:cNvSpPr>
            <a:spLocks noGrp="1"/>
          </p:cNvSpPr>
          <p:nvPr>
            <p:ph type="pic" idx="4"/>
          </p:nvPr>
        </p:nvSpPr>
        <p:spPr>
          <a:xfrm>
            <a:off x="5957047" y="0"/>
            <a:ext cx="5395869" cy="6858001"/>
          </a:xfrm>
          <a:prstGeom prst="rect">
            <a:avLst/>
          </a:prstGeom>
          <a:noFill/>
          <a:ln>
            <a:noFill/>
          </a:ln>
        </p:spPr>
      </p:sp>
      <p:pic>
        <p:nvPicPr>
          <p:cNvPr id="202" name="Google Shape;202;p83" descr="A black background with white dots&#10;&#10;Description automatically generated with low confidence"/>
          <p:cNvPicPr preferRelativeResize="0"/>
          <p:nvPr/>
        </p:nvPicPr>
        <p:blipFill rotWithShape="1">
          <a:blip r:embed="rId2">
            <a:alphaModFix amt="10000"/>
          </a:blip>
          <a:srcRect t="894" r="3674" b="11294"/>
          <a:stretch/>
        </p:blipFill>
        <p:spPr>
          <a:xfrm rot="-5400000">
            <a:off x="2769567" y="-1426306"/>
            <a:ext cx="2640661" cy="4473027"/>
          </a:xfrm>
          <a:prstGeom prst="rect">
            <a:avLst/>
          </a:prstGeom>
          <a:noFill/>
          <a:ln>
            <a:noFill/>
          </a:ln>
        </p:spPr>
      </p:pic>
      <p:grpSp>
        <p:nvGrpSpPr>
          <p:cNvPr id="203" name="Google Shape;203;p83"/>
          <p:cNvGrpSpPr/>
          <p:nvPr/>
        </p:nvGrpSpPr>
        <p:grpSpPr>
          <a:xfrm>
            <a:off x="301128" y="6151084"/>
            <a:ext cx="3144242" cy="374574"/>
            <a:chOff x="301128" y="6151084"/>
            <a:chExt cx="3144242" cy="374574"/>
          </a:xfrm>
        </p:grpSpPr>
        <p:pic>
          <p:nvPicPr>
            <p:cNvPr id="204" name="Google Shape;204;p83"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205" name="Google Shape;205;p83"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206" name="Google Shape;206;p83"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slide - Orange">
  <p:cSld name="Quote slide - Orange">
    <p:spTree>
      <p:nvGrpSpPr>
        <p:cNvPr id="1" name="Shape 207"/>
        <p:cNvGrpSpPr/>
        <p:nvPr/>
      </p:nvGrpSpPr>
      <p:grpSpPr>
        <a:xfrm>
          <a:off x="0" y="0"/>
          <a:ext cx="0" cy="0"/>
          <a:chOff x="0" y="0"/>
          <a:chExt cx="0" cy="0"/>
        </a:xfrm>
      </p:grpSpPr>
      <p:sp>
        <p:nvSpPr>
          <p:cNvPr id="208" name="Google Shape;208;p84"/>
          <p:cNvSpPr/>
          <p:nvPr/>
        </p:nvSpPr>
        <p:spPr>
          <a:xfrm>
            <a:off x="241300" y="367062"/>
            <a:ext cx="11696700" cy="5322538"/>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84"/>
          <p:cNvSpPr txBox="1">
            <a:spLocks noGrp="1"/>
          </p:cNvSpPr>
          <p:nvPr>
            <p:ph type="body" idx="1"/>
          </p:nvPr>
        </p:nvSpPr>
        <p:spPr>
          <a:xfrm>
            <a:off x="4586635" y="4512778"/>
            <a:ext cx="785328" cy="105698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84"/>
          <p:cNvSpPr txBox="1">
            <a:spLocks noGrp="1"/>
          </p:cNvSpPr>
          <p:nvPr>
            <p:ph type="body" idx="2"/>
          </p:nvPr>
        </p:nvSpPr>
        <p:spPr>
          <a:xfrm>
            <a:off x="827512" y="810208"/>
            <a:ext cx="4369392" cy="44939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84"/>
          <p:cNvSpPr txBox="1">
            <a:spLocks noGrp="1"/>
          </p:cNvSpPr>
          <p:nvPr>
            <p:ph type="body" idx="3"/>
          </p:nvPr>
        </p:nvSpPr>
        <p:spPr>
          <a:xfrm>
            <a:off x="739096" y="612890"/>
            <a:ext cx="2613204" cy="12216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84"/>
          <p:cNvSpPr>
            <a:spLocks noGrp="1"/>
          </p:cNvSpPr>
          <p:nvPr>
            <p:ph type="pic" idx="4"/>
          </p:nvPr>
        </p:nvSpPr>
        <p:spPr>
          <a:xfrm>
            <a:off x="5957047" y="0"/>
            <a:ext cx="5395869" cy="6858001"/>
          </a:xfrm>
          <a:prstGeom prst="rect">
            <a:avLst/>
          </a:prstGeom>
          <a:noFill/>
          <a:ln>
            <a:noFill/>
          </a:ln>
        </p:spPr>
      </p:sp>
      <p:pic>
        <p:nvPicPr>
          <p:cNvPr id="213" name="Google Shape;213;p84" descr="A black background with white dots&#10;&#10;Description automatically generated with low confidence"/>
          <p:cNvPicPr preferRelativeResize="0"/>
          <p:nvPr/>
        </p:nvPicPr>
        <p:blipFill rotWithShape="1">
          <a:blip r:embed="rId2">
            <a:alphaModFix amt="10000"/>
          </a:blip>
          <a:srcRect t="894" r="3674" b="11294"/>
          <a:stretch/>
        </p:blipFill>
        <p:spPr>
          <a:xfrm rot="-5400000">
            <a:off x="2769567" y="-1426306"/>
            <a:ext cx="2640661" cy="4473027"/>
          </a:xfrm>
          <a:prstGeom prst="rect">
            <a:avLst/>
          </a:prstGeom>
          <a:noFill/>
          <a:ln>
            <a:noFill/>
          </a:ln>
        </p:spPr>
      </p:pic>
      <p:grpSp>
        <p:nvGrpSpPr>
          <p:cNvPr id="214" name="Google Shape;214;p84"/>
          <p:cNvGrpSpPr/>
          <p:nvPr/>
        </p:nvGrpSpPr>
        <p:grpSpPr>
          <a:xfrm>
            <a:off x="301128" y="6151084"/>
            <a:ext cx="3144242" cy="374574"/>
            <a:chOff x="301128" y="6151084"/>
            <a:chExt cx="3144242" cy="374574"/>
          </a:xfrm>
        </p:grpSpPr>
        <p:pic>
          <p:nvPicPr>
            <p:cNvPr id="215" name="Google Shape;215;p84"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216" name="Google Shape;216;p84"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217" name="Google Shape;217;p84"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Content Slide">
  <p:cSld name="Overview/Content Slide">
    <p:spTree>
      <p:nvGrpSpPr>
        <p:cNvPr id="1" name="Shape 25"/>
        <p:cNvGrpSpPr/>
        <p:nvPr/>
      </p:nvGrpSpPr>
      <p:grpSpPr>
        <a:xfrm>
          <a:off x="0" y="0"/>
          <a:ext cx="0" cy="0"/>
          <a:chOff x="0" y="0"/>
          <a:chExt cx="0" cy="0"/>
        </a:xfrm>
      </p:grpSpPr>
      <p:sp>
        <p:nvSpPr>
          <p:cNvPr id="26" name="Google Shape;26;p67"/>
          <p:cNvSpPr/>
          <p:nvPr/>
        </p:nvSpPr>
        <p:spPr>
          <a:xfrm>
            <a:off x="6642832" y="992114"/>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 name="Google Shape;27;p67"/>
          <p:cNvSpPr txBox="1">
            <a:spLocks noGrp="1"/>
          </p:cNvSpPr>
          <p:nvPr>
            <p:ph type="body" idx="1"/>
          </p:nvPr>
        </p:nvSpPr>
        <p:spPr>
          <a:xfrm>
            <a:off x="6781160" y="1049309"/>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8" name="Google Shape;28;p67"/>
          <p:cNvCxnSpPr/>
          <p:nvPr/>
        </p:nvCxnSpPr>
        <p:spPr>
          <a:xfrm>
            <a:off x="6051115" y="1382085"/>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29" name="Google Shape;29;p67"/>
          <p:cNvSpPr txBox="1">
            <a:spLocks noGrp="1"/>
          </p:cNvSpPr>
          <p:nvPr>
            <p:ph type="body" idx="2"/>
          </p:nvPr>
        </p:nvSpPr>
        <p:spPr>
          <a:xfrm>
            <a:off x="7511069" y="992114"/>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67"/>
          <p:cNvSpPr/>
          <p:nvPr/>
        </p:nvSpPr>
        <p:spPr>
          <a:xfrm>
            <a:off x="6642832" y="2066740"/>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67"/>
          <p:cNvSpPr txBox="1">
            <a:spLocks noGrp="1"/>
          </p:cNvSpPr>
          <p:nvPr>
            <p:ph type="body" idx="3"/>
          </p:nvPr>
        </p:nvSpPr>
        <p:spPr>
          <a:xfrm>
            <a:off x="6781160" y="2123935"/>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2" name="Google Shape;32;p67"/>
          <p:cNvCxnSpPr/>
          <p:nvPr/>
        </p:nvCxnSpPr>
        <p:spPr>
          <a:xfrm>
            <a:off x="6051115" y="2456711"/>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33" name="Google Shape;33;p67"/>
          <p:cNvSpPr txBox="1">
            <a:spLocks noGrp="1"/>
          </p:cNvSpPr>
          <p:nvPr>
            <p:ph type="body" idx="4"/>
          </p:nvPr>
        </p:nvSpPr>
        <p:spPr>
          <a:xfrm>
            <a:off x="7511069" y="2066740"/>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67"/>
          <p:cNvSpPr/>
          <p:nvPr/>
        </p:nvSpPr>
        <p:spPr>
          <a:xfrm>
            <a:off x="6642832" y="3126504"/>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 name="Google Shape;35;p67"/>
          <p:cNvSpPr txBox="1">
            <a:spLocks noGrp="1"/>
          </p:cNvSpPr>
          <p:nvPr>
            <p:ph type="body" idx="5"/>
          </p:nvPr>
        </p:nvSpPr>
        <p:spPr>
          <a:xfrm>
            <a:off x="6781160" y="3183699"/>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6" name="Google Shape;36;p67"/>
          <p:cNvCxnSpPr/>
          <p:nvPr/>
        </p:nvCxnSpPr>
        <p:spPr>
          <a:xfrm>
            <a:off x="6051115" y="3516475"/>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37" name="Google Shape;37;p67"/>
          <p:cNvSpPr txBox="1">
            <a:spLocks noGrp="1"/>
          </p:cNvSpPr>
          <p:nvPr>
            <p:ph type="body" idx="6"/>
          </p:nvPr>
        </p:nvSpPr>
        <p:spPr>
          <a:xfrm>
            <a:off x="7511069" y="3126504"/>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67"/>
          <p:cNvSpPr/>
          <p:nvPr/>
        </p:nvSpPr>
        <p:spPr>
          <a:xfrm>
            <a:off x="6628977" y="4184690"/>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67"/>
          <p:cNvSpPr txBox="1">
            <a:spLocks noGrp="1"/>
          </p:cNvSpPr>
          <p:nvPr>
            <p:ph type="body" idx="7"/>
          </p:nvPr>
        </p:nvSpPr>
        <p:spPr>
          <a:xfrm>
            <a:off x="6767305" y="4241885"/>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0" name="Google Shape;40;p67"/>
          <p:cNvCxnSpPr/>
          <p:nvPr/>
        </p:nvCxnSpPr>
        <p:spPr>
          <a:xfrm>
            <a:off x="6037260" y="4574661"/>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41" name="Google Shape;41;p67"/>
          <p:cNvSpPr txBox="1">
            <a:spLocks noGrp="1"/>
          </p:cNvSpPr>
          <p:nvPr>
            <p:ph type="body" idx="8"/>
          </p:nvPr>
        </p:nvSpPr>
        <p:spPr>
          <a:xfrm>
            <a:off x="7497214" y="4184690"/>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7"/>
          <p:cNvSpPr/>
          <p:nvPr/>
        </p:nvSpPr>
        <p:spPr>
          <a:xfrm>
            <a:off x="6642832" y="5261992"/>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43;p67"/>
          <p:cNvSpPr txBox="1">
            <a:spLocks noGrp="1"/>
          </p:cNvSpPr>
          <p:nvPr>
            <p:ph type="body" idx="9"/>
          </p:nvPr>
        </p:nvSpPr>
        <p:spPr>
          <a:xfrm>
            <a:off x="6781160" y="5319187"/>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4" name="Google Shape;44;p67"/>
          <p:cNvCxnSpPr/>
          <p:nvPr/>
        </p:nvCxnSpPr>
        <p:spPr>
          <a:xfrm>
            <a:off x="6051115" y="5651963"/>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45" name="Google Shape;45;p67"/>
          <p:cNvSpPr txBox="1">
            <a:spLocks noGrp="1"/>
          </p:cNvSpPr>
          <p:nvPr>
            <p:ph type="body" idx="13"/>
          </p:nvPr>
        </p:nvSpPr>
        <p:spPr>
          <a:xfrm>
            <a:off x="7511069" y="5261992"/>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6" name="Google Shape;46;p67"/>
          <p:cNvGrpSpPr/>
          <p:nvPr/>
        </p:nvGrpSpPr>
        <p:grpSpPr>
          <a:xfrm rot="-5400000">
            <a:off x="-1025447" y="4518095"/>
            <a:ext cx="3445636" cy="410479"/>
            <a:chOff x="301128" y="6151084"/>
            <a:chExt cx="3144242" cy="374574"/>
          </a:xfrm>
        </p:grpSpPr>
        <p:pic>
          <p:nvPicPr>
            <p:cNvPr id="47" name="Google Shape;47;p67"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48" name="Google Shape;48;p67"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49" name="Google Shape;49;p67"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
        <p:nvSpPr>
          <p:cNvPr id="50" name="Google Shape;50;p67"/>
          <p:cNvSpPr/>
          <p:nvPr/>
        </p:nvSpPr>
        <p:spPr>
          <a:xfrm rot="10800000" flipH="1">
            <a:off x="1286010" y="-4"/>
            <a:ext cx="4809990" cy="689275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51" name="Google Shape;51;p67"/>
          <p:cNvSpPr txBox="1">
            <a:spLocks noGrp="1"/>
          </p:cNvSpPr>
          <p:nvPr>
            <p:ph type="body" idx="14"/>
          </p:nvPr>
        </p:nvSpPr>
        <p:spPr>
          <a:xfrm>
            <a:off x="1575582" y="1899687"/>
            <a:ext cx="4180325" cy="45464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67"/>
          <p:cNvSpPr txBox="1">
            <a:spLocks noGrp="1"/>
          </p:cNvSpPr>
          <p:nvPr>
            <p:ph type="body" idx="15"/>
          </p:nvPr>
        </p:nvSpPr>
        <p:spPr>
          <a:xfrm>
            <a:off x="1548092" y="628636"/>
            <a:ext cx="4250272" cy="6036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 Slide with Photo - Blue">
  <p:cSld name="Text Slide with Photo - Blue">
    <p:spTree>
      <p:nvGrpSpPr>
        <p:cNvPr id="1" name="Shape 218"/>
        <p:cNvGrpSpPr/>
        <p:nvPr/>
      </p:nvGrpSpPr>
      <p:grpSpPr>
        <a:xfrm>
          <a:off x="0" y="0"/>
          <a:ext cx="0" cy="0"/>
          <a:chOff x="0" y="0"/>
          <a:chExt cx="0" cy="0"/>
        </a:xfrm>
      </p:grpSpPr>
      <p:sp>
        <p:nvSpPr>
          <p:cNvPr id="219" name="Google Shape;219;p85"/>
          <p:cNvSpPr/>
          <p:nvPr/>
        </p:nvSpPr>
        <p:spPr>
          <a:xfrm rot="10800000" flipH="1">
            <a:off x="1356632" y="-2"/>
            <a:ext cx="5495430" cy="6892757"/>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220" name="Google Shape;220;p85"/>
          <p:cNvSpPr>
            <a:spLocks noGrp="1"/>
          </p:cNvSpPr>
          <p:nvPr>
            <p:ph type="pic" idx="2"/>
          </p:nvPr>
        </p:nvSpPr>
        <p:spPr>
          <a:xfrm>
            <a:off x="6852062" y="228600"/>
            <a:ext cx="5105121" cy="6362700"/>
          </a:xfrm>
          <a:prstGeom prst="rect">
            <a:avLst/>
          </a:prstGeom>
          <a:solidFill>
            <a:schemeClr val="lt1"/>
          </a:solidFill>
          <a:ln>
            <a:noFill/>
          </a:ln>
        </p:spPr>
      </p:sp>
      <p:sp>
        <p:nvSpPr>
          <p:cNvPr id="221" name="Google Shape;221;p85"/>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85"/>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23" name="Google Shape;223;p85"/>
          <p:cNvGrpSpPr/>
          <p:nvPr/>
        </p:nvGrpSpPr>
        <p:grpSpPr>
          <a:xfrm rot="-5400000">
            <a:off x="-1025447" y="4518095"/>
            <a:ext cx="3445636" cy="410479"/>
            <a:chOff x="301128" y="6151084"/>
            <a:chExt cx="3144242" cy="374574"/>
          </a:xfrm>
        </p:grpSpPr>
        <p:pic>
          <p:nvPicPr>
            <p:cNvPr id="224" name="Google Shape;224;p85"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225" name="Google Shape;225;p85"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226" name="Google Shape;226;p85"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xt Slide with Photo - Orange">
  <p:cSld name="Text Slide with Photo - Orange">
    <p:spTree>
      <p:nvGrpSpPr>
        <p:cNvPr id="1" name="Shape 227"/>
        <p:cNvGrpSpPr/>
        <p:nvPr/>
      </p:nvGrpSpPr>
      <p:grpSpPr>
        <a:xfrm>
          <a:off x="0" y="0"/>
          <a:ext cx="0" cy="0"/>
          <a:chOff x="0" y="0"/>
          <a:chExt cx="0" cy="0"/>
        </a:xfrm>
      </p:grpSpPr>
      <p:pic>
        <p:nvPicPr>
          <p:cNvPr id="228" name="Google Shape;228;p86" descr="A black and white striped pattern&#10;&#10;Description automatically generated with medium confidence"/>
          <p:cNvPicPr preferRelativeResize="0"/>
          <p:nvPr/>
        </p:nvPicPr>
        <p:blipFill rotWithShape="1">
          <a:blip r:embed="rId2">
            <a:alphaModFix/>
          </a:blip>
          <a:srcRect l="-25172" t="20705" r="18173" b="15673"/>
          <a:stretch/>
        </p:blipFill>
        <p:spPr>
          <a:xfrm>
            <a:off x="5333853" y="1227"/>
            <a:ext cx="6825554" cy="5501502"/>
          </a:xfrm>
          <a:prstGeom prst="rect">
            <a:avLst/>
          </a:prstGeom>
          <a:noFill/>
          <a:ln>
            <a:noFill/>
          </a:ln>
        </p:spPr>
      </p:pic>
      <p:sp>
        <p:nvSpPr>
          <p:cNvPr id="229" name="Google Shape;229;p86"/>
          <p:cNvSpPr/>
          <p:nvPr/>
        </p:nvSpPr>
        <p:spPr>
          <a:xfrm rot="10800000" flipH="1">
            <a:off x="1356632" y="-2"/>
            <a:ext cx="5495430" cy="6892757"/>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230" name="Google Shape;230;p86"/>
          <p:cNvSpPr>
            <a:spLocks noGrp="1"/>
          </p:cNvSpPr>
          <p:nvPr>
            <p:ph type="pic" idx="2"/>
          </p:nvPr>
        </p:nvSpPr>
        <p:spPr>
          <a:xfrm>
            <a:off x="6852062" y="228600"/>
            <a:ext cx="5105121" cy="6362700"/>
          </a:xfrm>
          <a:prstGeom prst="rect">
            <a:avLst/>
          </a:prstGeom>
          <a:solidFill>
            <a:schemeClr val="lt1"/>
          </a:solidFill>
          <a:ln>
            <a:noFill/>
          </a:ln>
        </p:spPr>
      </p:sp>
      <p:sp>
        <p:nvSpPr>
          <p:cNvPr id="231" name="Google Shape;231;p86"/>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2" name="Google Shape;232;p86"/>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33" name="Google Shape;233;p86"/>
          <p:cNvGrpSpPr/>
          <p:nvPr/>
        </p:nvGrpSpPr>
        <p:grpSpPr>
          <a:xfrm rot="-5400000">
            <a:off x="-1025447" y="4518095"/>
            <a:ext cx="3445636" cy="410479"/>
            <a:chOff x="301128" y="6151084"/>
            <a:chExt cx="3144242" cy="374574"/>
          </a:xfrm>
        </p:grpSpPr>
        <p:pic>
          <p:nvPicPr>
            <p:cNvPr id="234" name="Google Shape;234;p86"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235" name="Google Shape;235;p86"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236" name="Google Shape;236;p86"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hoto Slide 2">
  <p:cSld name="Photo Slide 2">
    <p:spTree>
      <p:nvGrpSpPr>
        <p:cNvPr id="1" name="Shape 237"/>
        <p:cNvGrpSpPr/>
        <p:nvPr/>
      </p:nvGrpSpPr>
      <p:grpSpPr>
        <a:xfrm>
          <a:off x="0" y="0"/>
          <a:ext cx="0" cy="0"/>
          <a:chOff x="0" y="0"/>
          <a:chExt cx="0" cy="0"/>
        </a:xfrm>
      </p:grpSpPr>
      <p:sp>
        <p:nvSpPr>
          <p:cNvPr id="238" name="Google Shape;238;p87"/>
          <p:cNvSpPr>
            <a:spLocks noGrp="1"/>
          </p:cNvSpPr>
          <p:nvPr>
            <p:ph type="pic" idx="2"/>
          </p:nvPr>
        </p:nvSpPr>
        <p:spPr>
          <a:xfrm>
            <a:off x="247651" y="1278196"/>
            <a:ext cx="11696699" cy="4699000"/>
          </a:xfrm>
          <a:prstGeom prst="rect">
            <a:avLst/>
          </a:prstGeom>
          <a:solidFill>
            <a:schemeClr val="lt1"/>
          </a:solidFill>
          <a:ln>
            <a:noFill/>
          </a:ln>
        </p:spPr>
      </p:sp>
      <p:sp>
        <p:nvSpPr>
          <p:cNvPr id="239" name="Google Shape;239;p87"/>
          <p:cNvSpPr txBox="1"/>
          <p:nvPr/>
        </p:nvSpPr>
        <p:spPr>
          <a:xfrm>
            <a:off x="7619999" y="3435786"/>
            <a:ext cx="4019670" cy="773557"/>
          </a:xfrm>
          <a:prstGeom prst="rect">
            <a:avLst/>
          </a:prstGeom>
          <a:noFill/>
          <a:ln>
            <a:noFill/>
          </a:ln>
        </p:spPr>
        <p:txBody>
          <a:bodyPr spcFirstLastPara="1" wrap="square" lIns="217425" tIns="108700" rIns="217425" bIns="108700" anchor="t" anchorCtr="0">
            <a:spAutoFit/>
          </a:bodyPr>
          <a:lstStyle/>
          <a:p>
            <a:pPr marL="0" marR="0" lvl="0" indent="0" algn="ctr" rtl="0">
              <a:lnSpc>
                <a:spcPct val="100000"/>
              </a:lnSpc>
              <a:spcBef>
                <a:spcPts val="0"/>
              </a:spcBef>
              <a:spcAft>
                <a:spcPts val="0"/>
              </a:spcAft>
              <a:buClr>
                <a:schemeClr val="lt1"/>
              </a:buClr>
              <a:buSzPts val="1800"/>
              <a:buFont typeface="Arial"/>
              <a:buNone/>
            </a:pPr>
            <a:r>
              <a:rPr lang="en-US" sz="1800">
                <a:solidFill>
                  <a:schemeClr val="lt1"/>
                </a:solidFill>
                <a:latin typeface="Montserrat Light"/>
                <a:ea typeface="Montserrat Light"/>
                <a:cs typeface="Montserrat Light"/>
                <a:sym typeface="Montserrat Light"/>
              </a:rPr>
              <a:t>Refers to a good or service being offered by a company.</a:t>
            </a:r>
            <a:endParaRPr/>
          </a:p>
        </p:txBody>
      </p:sp>
      <p:sp>
        <p:nvSpPr>
          <p:cNvPr id="240" name="Google Shape;240;p87"/>
          <p:cNvSpPr/>
          <p:nvPr/>
        </p:nvSpPr>
        <p:spPr>
          <a:xfrm flipH="1">
            <a:off x="7277101" y="2776797"/>
            <a:ext cx="4914900" cy="147292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241" name="Google Shape;241;p87"/>
          <p:cNvSpPr txBox="1">
            <a:spLocks noGrp="1"/>
          </p:cNvSpPr>
          <p:nvPr>
            <p:ph type="body" idx="1"/>
          </p:nvPr>
        </p:nvSpPr>
        <p:spPr>
          <a:xfrm>
            <a:off x="7277100" y="2783282"/>
            <a:ext cx="4667249" cy="146644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 name="Google Shape;242;p87"/>
          <p:cNvSpPr txBox="1">
            <a:spLocks noGrp="1"/>
          </p:cNvSpPr>
          <p:nvPr>
            <p:ph type="body" idx="3"/>
          </p:nvPr>
        </p:nvSpPr>
        <p:spPr>
          <a:xfrm>
            <a:off x="437301" y="336277"/>
            <a:ext cx="5113283"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43" name="Google Shape;243;p87"/>
          <p:cNvGrpSpPr/>
          <p:nvPr/>
        </p:nvGrpSpPr>
        <p:grpSpPr>
          <a:xfrm>
            <a:off x="301128" y="6151084"/>
            <a:ext cx="3144242" cy="374574"/>
            <a:chOff x="301128" y="6151084"/>
            <a:chExt cx="3144242" cy="374574"/>
          </a:xfrm>
        </p:grpSpPr>
        <p:pic>
          <p:nvPicPr>
            <p:cNvPr id="244" name="Google Shape;244;p87"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245" name="Google Shape;245;p87"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246" name="Google Shape;246;p87"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hoto Slide 3">
  <p:cSld name="Photo Slide 3">
    <p:spTree>
      <p:nvGrpSpPr>
        <p:cNvPr id="1" name="Shape 247"/>
        <p:cNvGrpSpPr/>
        <p:nvPr/>
      </p:nvGrpSpPr>
      <p:grpSpPr>
        <a:xfrm>
          <a:off x="0" y="0"/>
          <a:ext cx="0" cy="0"/>
          <a:chOff x="0" y="0"/>
          <a:chExt cx="0" cy="0"/>
        </a:xfrm>
      </p:grpSpPr>
      <p:sp>
        <p:nvSpPr>
          <p:cNvPr id="248" name="Google Shape;248;p88"/>
          <p:cNvSpPr>
            <a:spLocks noGrp="1"/>
          </p:cNvSpPr>
          <p:nvPr>
            <p:ph type="pic" idx="2"/>
          </p:nvPr>
        </p:nvSpPr>
        <p:spPr>
          <a:xfrm>
            <a:off x="241300" y="228600"/>
            <a:ext cx="11696700" cy="5763986"/>
          </a:xfrm>
          <a:prstGeom prst="rect">
            <a:avLst/>
          </a:prstGeom>
          <a:noFill/>
          <a:ln>
            <a:noFill/>
          </a:ln>
        </p:spPr>
      </p:sp>
      <p:sp>
        <p:nvSpPr>
          <p:cNvPr id="249" name="Google Shape;249;p88"/>
          <p:cNvSpPr/>
          <p:nvPr/>
        </p:nvSpPr>
        <p:spPr>
          <a:xfrm>
            <a:off x="6197600" y="985864"/>
            <a:ext cx="5994400" cy="242570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 name="Google Shape;250;p88"/>
          <p:cNvSpPr txBox="1"/>
          <p:nvPr/>
        </p:nvSpPr>
        <p:spPr>
          <a:xfrm>
            <a:off x="6637283" y="-804041"/>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88"/>
          <p:cNvSpPr txBox="1">
            <a:spLocks noGrp="1"/>
          </p:cNvSpPr>
          <p:nvPr>
            <p:ph type="body" idx="1"/>
          </p:nvPr>
        </p:nvSpPr>
        <p:spPr>
          <a:xfrm>
            <a:off x="6420495" y="1328734"/>
            <a:ext cx="5113283"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2" name="Google Shape;252;p88"/>
          <p:cNvSpPr txBox="1">
            <a:spLocks noGrp="1"/>
          </p:cNvSpPr>
          <p:nvPr>
            <p:ph type="body" idx="3"/>
          </p:nvPr>
        </p:nvSpPr>
        <p:spPr>
          <a:xfrm>
            <a:off x="6420495" y="2346524"/>
            <a:ext cx="5029134" cy="85156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53" name="Google Shape;253;p88"/>
          <p:cNvGrpSpPr/>
          <p:nvPr/>
        </p:nvGrpSpPr>
        <p:grpSpPr>
          <a:xfrm>
            <a:off x="301128" y="6151084"/>
            <a:ext cx="3144242" cy="374574"/>
            <a:chOff x="301128" y="6151084"/>
            <a:chExt cx="3144242" cy="374574"/>
          </a:xfrm>
        </p:grpSpPr>
        <p:pic>
          <p:nvPicPr>
            <p:cNvPr id="254" name="Google Shape;254;p88"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255" name="Google Shape;255;p88"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256" name="Google Shape;256;p88"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ext / Photo Slide - Purple">
  <p:cSld name="Text / Photo Slide - Purple">
    <p:spTree>
      <p:nvGrpSpPr>
        <p:cNvPr id="1" name="Shape 257"/>
        <p:cNvGrpSpPr/>
        <p:nvPr/>
      </p:nvGrpSpPr>
      <p:grpSpPr>
        <a:xfrm>
          <a:off x="0" y="0"/>
          <a:ext cx="0" cy="0"/>
          <a:chOff x="0" y="0"/>
          <a:chExt cx="0" cy="0"/>
        </a:xfrm>
      </p:grpSpPr>
      <p:sp>
        <p:nvSpPr>
          <p:cNvPr id="258" name="Google Shape;258;p89"/>
          <p:cNvSpPr/>
          <p:nvPr/>
        </p:nvSpPr>
        <p:spPr>
          <a:xfrm>
            <a:off x="241300" y="0"/>
            <a:ext cx="6151000" cy="621502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89"/>
          <p:cNvSpPr txBox="1">
            <a:spLocks noGrp="1"/>
          </p:cNvSpPr>
          <p:nvPr>
            <p:ph type="body" idx="1"/>
          </p:nvPr>
        </p:nvSpPr>
        <p:spPr>
          <a:xfrm>
            <a:off x="734715" y="1757011"/>
            <a:ext cx="4983180"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0" name="Google Shape;260;p89"/>
          <p:cNvSpPr txBox="1">
            <a:spLocks noGrp="1"/>
          </p:cNvSpPr>
          <p:nvPr>
            <p:ph type="body" idx="2"/>
          </p:nvPr>
        </p:nvSpPr>
        <p:spPr>
          <a:xfrm>
            <a:off x="734714" y="642972"/>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1" name="Google Shape;261;p89"/>
          <p:cNvSpPr>
            <a:spLocks noGrp="1"/>
          </p:cNvSpPr>
          <p:nvPr>
            <p:ph type="pic" idx="3"/>
          </p:nvPr>
        </p:nvSpPr>
        <p:spPr>
          <a:xfrm>
            <a:off x="6392300" y="228600"/>
            <a:ext cx="5564883" cy="5447571"/>
          </a:xfrm>
          <a:prstGeom prst="rect">
            <a:avLst/>
          </a:prstGeom>
          <a:solidFill>
            <a:schemeClr val="lt1"/>
          </a:solidFill>
          <a:ln>
            <a:noFill/>
          </a:ln>
        </p:spPr>
      </p:sp>
      <p:pic>
        <p:nvPicPr>
          <p:cNvPr id="262" name="Google Shape;262;p89" descr="Background pattern&#10;&#10;Description automatically generated"/>
          <p:cNvPicPr preferRelativeResize="0"/>
          <p:nvPr/>
        </p:nvPicPr>
        <p:blipFill rotWithShape="1">
          <a:blip r:embed="rId2">
            <a:alphaModFix amt="48000"/>
          </a:blip>
          <a:srcRect l="-26772" t="-4018" r="-5883" b="83247"/>
          <a:stretch/>
        </p:blipFill>
        <p:spPr>
          <a:xfrm>
            <a:off x="6572759" y="5676171"/>
            <a:ext cx="5564883" cy="1181829"/>
          </a:xfrm>
          <a:prstGeom prst="rect">
            <a:avLst/>
          </a:prstGeom>
          <a:noFill/>
          <a:ln>
            <a:noFill/>
          </a:ln>
        </p:spPr>
      </p:pic>
      <p:grpSp>
        <p:nvGrpSpPr>
          <p:cNvPr id="263" name="Google Shape;263;p89"/>
          <p:cNvGrpSpPr/>
          <p:nvPr/>
        </p:nvGrpSpPr>
        <p:grpSpPr>
          <a:xfrm>
            <a:off x="8448790" y="6057987"/>
            <a:ext cx="3144242" cy="374574"/>
            <a:chOff x="301128" y="6151084"/>
            <a:chExt cx="3144242" cy="374574"/>
          </a:xfrm>
        </p:grpSpPr>
        <p:pic>
          <p:nvPicPr>
            <p:cNvPr id="264" name="Google Shape;264;p89"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265" name="Google Shape;265;p89"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266" name="Google Shape;266;p89"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ext / Photo Slide - Blue">
  <p:cSld name="Text / Photo Slide - Blue">
    <p:spTree>
      <p:nvGrpSpPr>
        <p:cNvPr id="1" name="Shape 267"/>
        <p:cNvGrpSpPr/>
        <p:nvPr/>
      </p:nvGrpSpPr>
      <p:grpSpPr>
        <a:xfrm>
          <a:off x="0" y="0"/>
          <a:ext cx="0" cy="0"/>
          <a:chOff x="0" y="0"/>
          <a:chExt cx="0" cy="0"/>
        </a:xfrm>
      </p:grpSpPr>
      <p:sp>
        <p:nvSpPr>
          <p:cNvPr id="268" name="Google Shape;268;p90"/>
          <p:cNvSpPr/>
          <p:nvPr/>
        </p:nvSpPr>
        <p:spPr>
          <a:xfrm>
            <a:off x="241300" y="0"/>
            <a:ext cx="6151000" cy="6215028"/>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90"/>
          <p:cNvSpPr txBox="1">
            <a:spLocks noGrp="1"/>
          </p:cNvSpPr>
          <p:nvPr>
            <p:ph type="body" idx="1"/>
          </p:nvPr>
        </p:nvSpPr>
        <p:spPr>
          <a:xfrm>
            <a:off x="734715" y="1757011"/>
            <a:ext cx="4983180"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0" name="Google Shape;270;p90"/>
          <p:cNvSpPr txBox="1">
            <a:spLocks noGrp="1"/>
          </p:cNvSpPr>
          <p:nvPr>
            <p:ph type="body" idx="2"/>
          </p:nvPr>
        </p:nvSpPr>
        <p:spPr>
          <a:xfrm>
            <a:off x="734714" y="642972"/>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1" name="Google Shape;271;p90"/>
          <p:cNvSpPr>
            <a:spLocks noGrp="1"/>
          </p:cNvSpPr>
          <p:nvPr>
            <p:ph type="pic" idx="3"/>
          </p:nvPr>
        </p:nvSpPr>
        <p:spPr>
          <a:xfrm>
            <a:off x="6392300" y="228600"/>
            <a:ext cx="5564883" cy="5447571"/>
          </a:xfrm>
          <a:prstGeom prst="rect">
            <a:avLst/>
          </a:prstGeom>
          <a:solidFill>
            <a:schemeClr val="lt1"/>
          </a:solidFill>
          <a:ln>
            <a:noFill/>
          </a:ln>
        </p:spPr>
      </p:sp>
      <p:pic>
        <p:nvPicPr>
          <p:cNvPr id="272" name="Google Shape;272;p90" descr="Background pattern&#10;&#10;Description automatically generated"/>
          <p:cNvPicPr preferRelativeResize="0"/>
          <p:nvPr/>
        </p:nvPicPr>
        <p:blipFill rotWithShape="1">
          <a:blip r:embed="rId2">
            <a:alphaModFix amt="48000"/>
          </a:blip>
          <a:srcRect l="-26772" t="-4018" r="-5883" b="83247"/>
          <a:stretch/>
        </p:blipFill>
        <p:spPr>
          <a:xfrm>
            <a:off x="6572759" y="5676171"/>
            <a:ext cx="5564883" cy="1181829"/>
          </a:xfrm>
          <a:prstGeom prst="rect">
            <a:avLst/>
          </a:prstGeom>
          <a:noFill/>
          <a:ln>
            <a:noFill/>
          </a:ln>
        </p:spPr>
      </p:pic>
      <p:grpSp>
        <p:nvGrpSpPr>
          <p:cNvPr id="273" name="Google Shape;273;p90"/>
          <p:cNvGrpSpPr/>
          <p:nvPr/>
        </p:nvGrpSpPr>
        <p:grpSpPr>
          <a:xfrm>
            <a:off x="8448790" y="6057987"/>
            <a:ext cx="3144242" cy="374574"/>
            <a:chOff x="301128" y="6151084"/>
            <a:chExt cx="3144242" cy="374574"/>
          </a:xfrm>
        </p:grpSpPr>
        <p:pic>
          <p:nvPicPr>
            <p:cNvPr id="274" name="Google Shape;274;p90"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275" name="Google Shape;275;p90"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276" name="Google Shape;276;p90"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xt / Photo Slide - Orange">
  <p:cSld name="Text / Photo Slide - Orange">
    <p:spTree>
      <p:nvGrpSpPr>
        <p:cNvPr id="1" name="Shape 277"/>
        <p:cNvGrpSpPr/>
        <p:nvPr/>
      </p:nvGrpSpPr>
      <p:grpSpPr>
        <a:xfrm>
          <a:off x="0" y="0"/>
          <a:ext cx="0" cy="0"/>
          <a:chOff x="0" y="0"/>
          <a:chExt cx="0" cy="0"/>
        </a:xfrm>
      </p:grpSpPr>
      <p:sp>
        <p:nvSpPr>
          <p:cNvPr id="278" name="Google Shape;278;p91"/>
          <p:cNvSpPr/>
          <p:nvPr/>
        </p:nvSpPr>
        <p:spPr>
          <a:xfrm>
            <a:off x="241300" y="0"/>
            <a:ext cx="6151000" cy="6215028"/>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91"/>
          <p:cNvSpPr txBox="1">
            <a:spLocks noGrp="1"/>
          </p:cNvSpPr>
          <p:nvPr>
            <p:ph type="body" idx="1"/>
          </p:nvPr>
        </p:nvSpPr>
        <p:spPr>
          <a:xfrm>
            <a:off x="734715" y="1757011"/>
            <a:ext cx="4983180"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0" name="Google Shape;280;p91"/>
          <p:cNvSpPr txBox="1">
            <a:spLocks noGrp="1"/>
          </p:cNvSpPr>
          <p:nvPr>
            <p:ph type="body" idx="2"/>
          </p:nvPr>
        </p:nvSpPr>
        <p:spPr>
          <a:xfrm>
            <a:off x="734714" y="642972"/>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1" name="Google Shape;281;p91"/>
          <p:cNvSpPr>
            <a:spLocks noGrp="1"/>
          </p:cNvSpPr>
          <p:nvPr>
            <p:ph type="pic" idx="3"/>
          </p:nvPr>
        </p:nvSpPr>
        <p:spPr>
          <a:xfrm>
            <a:off x="6392300" y="228600"/>
            <a:ext cx="5564883" cy="5447571"/>
          </a:xfrm>
          <a:prstGeom prst="rect">
            <a:avLst/>
          </a:prstGeom>
          <a:solidFill>
            <a:schemeClr val="lt1"/>
          </a:solidFill>
          <a:ln>
            <a:noFill/>
          </a:ln>
        </p:spPr>
      </p:sp>
      <p:pic>
        <p:nvPicPr>
          <p:cNvPr id="282" name="Google Shape;282;p91" descr="Background pattern&#10;&#10;Description automatically generated"/>
          <p:cNvPicPr preferRelativeResize="0"/>
          <p:nvPr/>
        </p:nvPicPr>
        <p:blipFill rotWithShape="1">
          <a:blip r:embed="rId2">
            <a:alphaModFix amt="48000"/>
          </a:blip>
          <a:srcRect l="-26772" t="-4018" r="-5883" b="83247"/>
          <a:stretch/>
        </p:blipFill>
        <p:spPr>
          <a:xfrm>
            <a:off x="6572759" y="5676171"/>
            <a:ext cx="5564883" cy="1181829"/>
          </a:xfrm>
          <a:prstGeom prst="rect">
            <a:avLst/>
          </a:prstGeom>
          <a:noFill/>
          <a:ln>
            <a:noFill/>
          </a:ln>
        </p:spPr>
      </p:pic>
      <p:grpSp>
        <p:nvGrpSpPr>
          <p:cNvPr id="283" name="Google Shape;283;p91"/>
          <p:cNvGrpSpPr/>
          <p:nvPr/>
        </p:nvGrpSpPr>
        <p:grpSpPr>
          <a:xfrm>
            <a:off x="8448790" y="6057987"/>
            <a:ext cx="3144242" cy="374574"/>
            <a:chOff x="301128" y="6151084"/>
            <a:chExt cx="3144242" cy="374574"/>
          </a:xfrm>
        </p:grpSpPr>
        <p:pic>
          <p:nvPicPr>
            <p:cNvPr id="284" name="Google Shape;284;p91"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285" name="Google Shape;285;p91"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286" name="Google Shape;286;p91"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eet Our Team - Purple">
  <p:cSld name="Meet Our Team - Purple">
    <p:spTree>
      <p:nvGrpSpPr>
        <p:cNvPr id="1" name="Shape 287"/>
        <p:cNvGrpSpPr/>
        <p:nvPr/>
      </p:nvGrpSpPr>
      <p:grpSpPr>
        <a:xfrm>
          <a:off x="0" y="0"/>
          <a:ext cx="0" cy="0"/>
          <a:chOff x="0" y="0"/>
          <a:chExt cx="0" cy="0"/>
        </a:xfrm>
      </p:grpSpPr>
      <p:sp>
        <p:nvSpPr>
          <p:cNvPr id="288" name="Google Shape;288;p92"/>
          <p:cNvSpPr/>
          <p:nvPr/>
        </p:nvSpPr>
        <p:spPr>
          <a:xfrm>
            <a:off x="241300" y="228600"/>
            <a:ext cx="11696700" cy="271780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9" name="Google Shape;289;p92"/>
          <p:cNvSpPr>
            <a:spLocks noGrp="1"/>
          </p:cNvSpPr>
          <p:nvPr>
            <p:ph type="pic" idx="2"/>
          </p:nvPr>
        </p:nvSpPr>
        <p:spPr>
          <a:xfrm>
            <a:off x="1147385" y="2043172"/>
            <a:ext cx="1723877" cy="1723877"/>
          </a:xfrm>
          <a:prstGeom prst="ellipse">
            <a:avLst/>
          </a:prstGeom>
          <a:solidFill>
            <a:schemeClr val="lt1"/>
          </a:solidFill>
          <a:ln>
            <a:noFill/>
          </a:ln>
        </p:spPr>
      </p:sp>
      <p:sp>
        <p:nvSpPr>
          <p:cNvPr id="290" name="Google Shape;290;p92"/>
          <p:cNvSpPr>
            <a:spLocks noGrp="1"/>
          </p:cNvSpPr>
          <p:nvPr>
            <p:ph type="pic" idx="3"/>
          </p:nvPr>
        </p:nvSpPr>
        <p:spPr>
          <a:xfrm>
            <a:off x="3886593" y="2052565"/>
            <a:ext cx="1723877" cy="1723877"/>
          </a:xfrm>
          <a:prstGeom prst="ellipse">
            <a:avLst/>
          </a:prstGeom>
          <a:solidFill>
            <a:schemeClr val="lt1"/>
          </a:solidFill>
          <a:ln>
            <a:noFill/>
          </a:ln>
        </p:spPr>
      </p:sp>
      <p:sp>
        <p:nvSpPr>
          <p:cNvPr id="291" name="Google Shape;291;p92"/>
          <p:cNvSpPr>
            <a:spLocks noGrp="1"/>
          </p:cNvSpPr>
          <p:nvPr>
            <p:ph type="pic" idx="4"/>
          </p:nvPr>
        </p:nvSpPr>
        <p:spPr>
          <a:xfrm>
            <a:off x="6581530" y="2048263"/>
            <a:ext cx="1723877" cy="1723877"/>
          </a:xfrm>
          <a:prstGeom prst="ellipse">
            <a:avLst/>
          </a:prstGeom>
          <a:solidFill>
            <a:schemeClr val="lt1"/>
          </a:solidFill>
          <a:ln>
            <a:noFill/>
          </a:ln>
        </p:spPr>
      </p:sp>
      <p:sp>
        <p:nvSpPr>
          <p:cNvPr id="292" name="Google Shape;292;p92"/>
          <p:cNvSpPr>
            <a:spLocks noGrp="1"/>
          </p:cNvSpPr>
          <p:nvPr>
            <p:ph type="pic" idx="5"/>
          </p:nvPr>
        </p:nvSpPr>
        <p:spPr>
          <a:xfrm>
            <a:off x="9320738" y="2057654"/>
            <a:ext cx="1723877" cy="1723877"/>
          </a:xfrm>
          <a:prstGeom prst="ellipse">
            <a:avLst/>
          </a:prstGeom>
          <a:solidFill>
            <a:schemeClr val="lt1"/>
          </a:solidFill>
          <a:ln>
            <a:noFill/>
          </a:ln>
        </p:spPr>
      </p:sp>
      <p:sp>
        <p:nvSpPr>
          <p:cNvPr id="293" name="Google Shape;293;p92"/>
          <p:cNvSpPr txBox="1">
            <a:spLocks noGrp="1"/>
          </p:cNvSpPr>
          <p:nvPr>
            <p:ph type="body" idx="1"/>
          </p:nvPr>
        </p:nvSpPr>
        <p:spPr>
          <a:xfrm>
            <a:off x="864405" y="4462702"/>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4" name="Google Shape;294;p92"/>
          <p:cNvSpPr txBox="1">
            <a:spLocks noGrp="1"/>
          </p:cNvSpPr>
          <p:nvPr>
            <p:ph type="body" idx="6"/>
          </p:nvPr>
        </p:nvSpPr>
        <p:spPr>
          <a:xfrm>
            <a:off x="864404" y="3931189"/>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5" name="Google Shape;295;p92"/>
          <p:cNvSpPr txBox="1">
            <a:spLocks noGrp="1"/>
          </p:cNvSpPr>
          <p:nvPr>
            <p:ph type="body" idx="7"/>
          </p:nvPr>
        </p:nvSpPr>
        <p:spPr>
          <a:xfrm>
            <a:off x="3603613" y="4480397"/>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6" name="Google Shape;296;p92"/>
          <p:cNvSpPr txBox="1">
            <a:spLocks noGrp="1"/>
          </p:cNvSpPr>
          <p:nvPr>
            <p:ph type="body" idx="8"/>
          </p:nvPr>
        </p:nvSpPr>
        <p:spPr>
          <a:xfrm>
            <a:off x="3603612" y="3948884"/>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7" name="Google Shape;297;p92"/>
          <p:cNvSpPr txBox="1">
            <a:spLocks noGrp="1"/>
          </p:cNvSpPr>
          <p:nvPr>
            <p:ph type="body" idx="9"/>
          </p:nvPr>
        </p:nvSpPr>
        <p:spPr>
          <a:xfrm>
            <a:off x="6298550" y="4450949"/>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8" name="Google Shape;298;p92"/>
          <p:cNvSpPr txBox="1">
            <a:spLocks noGrp="1"/>
          </p:cNvSpPr>
          <p:nvPr>
            <p:ph type="body" idx="13"/>
          </p:nvPr>
        </p:nvSpPr>
        <p:spPr>
          <a:xfrm>
            <a:off x="6298549" y="3919436"/>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9" name="Google Shape;299;p92"/>
          <p:cNvSpPr txBox="1">
            <a:spLocks noGrp="1"/>
          </p:cNvSpPr>
          <p:nvPr>
            <p:ph type="body" idx="14"/>
          </p:nvPr>
        </p:nvSpPr>
        <p:spPr>
          <a:xfrm>
            <a:off x="9037758" y="4468644"/>
            <a:ext cx="2289837" cy="1237497"/>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rgbClr val="595A59"/>
              </a:buClr>
              <a:buSzPts val="2400"/>
              <a:buFont typeface="Arial"/>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0" name="Google Shape;300;p92"/>
          <p:cNvSpPr txBox="1">
            <a:spLocks noGrp="1"/>
          </p:cNvSpPr>
          <p:nvPr>
            <p:ph type="body" idx="15"/>
          </p:nvPr>
        </p:nvSpPr>
        <p:spPr>
          <a:xfrm>
            <a:off x="9037757" y="3937131"/>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1" name="Google Shape;301;p92"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302" name="Google Shape;302;p92"/>
          <p:cNvGrpSpPr/>
          <p:nvPr/>
        </p:nvGrpSpPr>
        <p:grpSpPr>
          <a:xfrm>
            <a:off x="4480947" y="6257070"/>
            <a:ext cx="3144242" cy="374574"/>
            <a:chOff x="301128" y="6151084"/>
            <a:chExt cx="3144242" cy="374574"/>
          </a:xfrm>
        </p:grpSpPr>
        <p:pic>
          <p:nvPicPr>
            <p:cNvPr id="303" name="Google Shape;303;p92"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304" name="Google Shape;304;p92"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305" name="Google Shape;305;p92"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
        <p:nvSpPr>
          <p:cNvPr id="306" name="Google Shape;306;p92"/>
          <p:cNvSpPr txBox="1">
            <a:spLocks noGrp="1"/>
          </p:cNvSpPr>
          <p:nvPr>
            <p:ph type="body" idx="16"/>
          </p:nvPr>
        </p:nvSpPr>
        <p:spPr>
          <a:xfrm>
            <a:off x="254000" y="590455"/>
            <a:ext cx="11696700"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eet Our Team - Orange">
  <p:cSld name="Meet Our Team - Orange">
    <p:spTree>
      <p:nvGrpSpPr>
        <p:cNvPr id="1" name="Shape 307"/>
        <p:cNvGrpSpPr/>
        <p:nvPr/>
      </p:nvGrpSpPr>
      <p:grpSpPr>
        <a:xfrm>
          <a:off x="0" y="0"/>
          <a:ext cx="0" cy="0"/>
          <a:chOff x="0" y="0"/>
          <a:chExt cx="0" cy="0"/>
        </a:xfrm>
      </p:grpSpPr>
      <p:sp>
        <p:nvSpPr>
          <p:cNvPr id="308" name="Google Shape;308;p93"/>
          <p:cNvSpPr/>
          <p:nvPr/>
        </p:nvSpPr>
        <p:spPr>
          <a:xfrm>
            <a:off x="241300" y="228600"/>
            <a:ext cx="11696700" cy="2717800"/>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p93"/>
          <p:cNvSpPr>
            <a:spLocks noGrp="1"/>
          </p:cNvSpPr>
          <p:nvPr>
            <p:ph type="pic" idx="2"/>
          </p:nvPr>
        </p:nvSpPr>
        <p:spPr>
          <a:xfrm>
            <a:off x="1147385" y="2043172"/>
            <a:ext cx="1723877" cy="1723877"/>
          </a:xfrm>
          <a:prstGeom prst="ellipse">
            <a:avLst/>
          </a:prstGeom>
          <a:solidFill>
            <a:schemeClr val="lt1"/>
          </a:solidFill>
          <a:ln>
            <a:noFill/>
          </a:ln>
        </p:spPr>
      </p:sp>
      <p:sp>
        <p:nvSpPr>
          <p:cNvPr id="310" name="Google Shape;310;p93"/>
          <p:cNvSpPr>
            <a:spLocks noGrp="1"/>
          </p:cNvSpPr>
          <p:nvPr>
            <p:ph type="pic" idx="3"/>
          </p:nvPr>
        </p:nvSpPr>
        <p:spPr>
          <a:xfrm>
            <a:off x="3886593" y="2052565"/>
            <a:ext cx="1723877" cy="1723877"/>
          </a:xfrm>
          <a:prstGeom prst="ellipse">
            <a:avLst/>
          </a:prstGeom>
          <a:solidFill>
            <a:schemeClr val="lt1"/>
          </a:solidFill>
          <a:ln>
            <a:noFill/>
          </a:ln>
        </p:spPr>
      </p:sp>
      <p:sp>
        <p:nvSpPr>
          <p:cNvPr id="311" name="Google Shape;311;p93"/>
          <p:cNvSpPr>
            <a:spLocks noGrp="1"/>
          </p:cNvSpPr>
          <p:nvPr>
            <p:ph type="pic" idx="4"/>
          </p:nvPr>
        </p:nvSpPr>
        <p:spPr>
          <a:xfrm>
            <a:off x="6581530" y="2048263"/>
            <a:ext cx="1723877" cy="1723877"/>
          </a:xfrm>
          <a:prstGeom prst="ellipse">
            <a:avLst/>
          </a:prstGeom>
          <a:solidFill>
            <a:schemeClr val="lt1"/>
          </a:solidFill>
          <a:ln>
            <a:noFill/>
          </a:ln>
        </p:spPr>
      </p:sp>
      <p:sp>
        <p:nvSpPr>
          <p:cNvPr id="312" name="Google Shape;312;p93"/>
          <p:cNvSpPr>
            <a:spLocks noGrp="1"/>
          </p:cNvSpPr>
          <p:nvPr>
            <p:ph type="pic" idx="5"/>
          </p:nvPr>
        </p:nvSpPr>
        <p:spPr>
          <a:xfrm>
            <a:off x="9320738" y="2057654"/>
            <a:ext cx="1723877" cy="1723877"/>
          </a:xfrm>
          <a:prstGeom prst="ellipse">
            <a:avLst/>
          </a:prstGeom>
          <a:solidFill>
            <a:schemeClr val="lt1"/>
          </a:solidFill>
          <a:ln>
            <a:noFill/>
          </a:ln>
        </p:spPr>
      </p:sp>
      <p:sp>
        <p:nvSpPr>
          <p:cNvPr id="313" name="Google Shape;313;p93"/>
          <p:cNvSpPr txBox="1">
            <a:spLocks noGrp="1"/>
          </p:cNvSpPr>
          <p:nvPr>
            <p:ph type="body" idx="1"/>
          </p:nvPr>
        </p:nvSpPr>
        <p:spPr>
          <a:xfrm>
            <a:off x="864405" y="4462702"/>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4" name="Google Shape;314;p93"/>
          <p:cNvSpPr txBox="1">
            <a:spLocks noGrp="1"/>
          </p:cNvSpPr>
          <p:nvPr>
            <p:ph type="body" idx="6"/>
          </p:nvPr>
        </p:nvSpPr>
        <p:spPr>
          <a:xfrm>
            <a:off x="864404" y="3931189"/>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5" name="Google Shape;315;p93"/>
          <p:cNvSpPr txBox="1">
            <a:spLocks noGrp="1"/>
          </p:cNvSpPr>
          <p:nvPr>
            <p:ph type="body" idx="7"/>
          </p:nvPr>
        </p:nvSpPr>
        <p:spPr>
          <a:xfrm>
            <a:off x="3603613" y="4480397"/>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6" name="Google Shape;316;p93"/>
          <p:cNvSpPr txBox="1">
            <a:spLocks noGrp="1"/>
          </p:cNvSpPr>
          <p:nvPr>
            <p:ph type="body" idx="8"/>
          </p:nvPr>
        </p:nvSpPr>
        <p:spPr>
          <a:xfrm>
            <a:off x="3603612" y="3948884"/>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7" name="Google Shape;317;p93"/>
          <p:cNvSpPr txBox="1">
            <a:spLocks noGrp="1"/>
          </p:cNvSpPr>
          <p:nvPr>
            <p:ph type="body" idx="9"/>
          </p:nvPr>
        </p:nvSpPr>
        <p:spPr>
          <a:xfrm>
            <a:off x="6298550" y="4450949"/>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8" name="Google Shape;318;p93"/>
          <p:cNvSpPr txBox="1">
            <a:spLocks noGrp="1"/>
          </p:cNvSpPr>
          <p:nvPr>
            <p:ph type="body" idx="13"/>
          </p:nvPr>
        </p:nvSpPr>
        <p:spPr>
          <a:xfrm>
            <a:off x="6298549" y="3919436"/>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9" name="Google Shape;319;p93"/>
          <p:cNvSpPr txBox="1">
            <a:spLocks noGrp="1"/>
          </p:cNvSpPr>
          <p:nvPr>
            <p:ph type="body" idx="14"/>
          </p:nvPr>
        </p:nvSpPr>
        <p:spPr>
          <a:xfrm>
            <a:off x="9037758" y="4468644"/>
            <a:ext cx="2289837" cy="1237497"/>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rgbClr val="595A59"/>
              </a:buClr>
              <a:buSzPts val="2400"/>
              <a:buFont typeface="Arial"/>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0" name="Google Shape;320;p93"/>
          <p:cNvSpPr txBox="1">
            <a:spLocks noGrp="1"/>
          </p:cNvSpPr>
          <p:nvPr>
            <p:ph type="body" idx="15"/>
          </p:nvPr>
        </p:nvSpPr>
        <p:spPr>
          <a:xfrm>
            <a:off x="9037757" y="3937131"/>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21" name="Google Shape;321;p93"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322" name="Google Shape;322;p93"/>
          <p:cNvGrpSpPr/>
          <p:nvPr/>
        </p:nvGrpSpPr>
        <p:grpSpPr>
          <a:xfrm>
            <a:off x="4480947" y="6257070"/>
            <a:ext cx="3144242" cy="374574"/>
            <a:chOff x="301128" y="6151084"/>
            <a:chExt cx="3144242" cy="374574"/>
          </a:xfrm>
        </p:grpSpPr>
        <p:pic>
          <p:nvPicPr>
            <p:cNvPr id="323" name="Google Shape;323;p93"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324" name="Google Shape;324;p93"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325" name="Google Shape;325;p93"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
        <p:nvSpPr>
          <p:cNvPr id="326" name="Google Shape;326;p93"/>
          <p:cNvSpPr txBox="1">
            <a:spLocks noGrp="1"/>
          </p:cNvSpPr>
          <p:nvPr>
            <p:ph type="body" idx="16"/>
          </p:nvPr>
        </p:nvSpPr>
        <p:spPr>
          <a:xfrm>
            <a:off x="254000" y="590455"/>
            <a:ext cx="11696700"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ext box - Solid Purple">
  <p:cSld name="Text box - Solid Purple">
    <p:spTree>
      <p:nvGrpSpPr>
        <p:cNvPr id="1" name="Shape 327"/>
        <p:cNvGrpSpPr/>
        <p:nvPr/>
      </p:nvGrpSpPr>
      <p:grpSpPr>
        <a:xfrm>
          <a:off x="0" y="0"/>
          <a:ext cx="0" cy="0"/>
          <a:chOff x="0" y="0"/>
          <a:chExt cx="0" cy="0"/>
        </a:xfrm>
      </p:grpSpPr>
      <p:sp>
        <p:nvSpPr>
          <p:cNvPr id="328" name="Google Shape;328;p94"/>
          <p:cNvSpPr/>
          <p:nvPr/>
        </p:nvSpPr>
        <p:spPr>
          <a:xfrm>
            <a:off x="241300" y="228600"/>
            <a:ext cx="11696700" cy="569531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29" name="Google Shape;329;p94"/>
          <p:cNvGrpSpPr/>
          <p:nvPr/>
        </p:nvGrpSpPr>
        <p:grpSpPr>
          <a:xfrm>
            <a:off x="301128" y="6151084"/>
            <a:ext cx="3144242" cy="374574"/>
            <a:chOff x="301128" y="6151084"/>
            <a:chExt cx="3144242" cy="374574"/>
          </a:xfrm>
        </p:grpSpPr>
        <p:pic>
          <p:nvPicPr>
            <p:cNvPr id="330" name="Google Shape;330;p94"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331" name="Google Shape;331;p94"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332" name="Google Shape;332;p94"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
        <p:nvSpPr>
          <p:cNvPr id="333" name="Google Shape;333;p94"/>
          <p:cNvSpPr txBox="1">
            <a:spLocks noGrp="1"/>
          </p:cNvSpPr>
          <p:nvPr>
            <p:ph type="body" idx="1"/>
          </p:nvPr>
        </p:nvSpPr>
        <p:spPr>
          <a:xfrm>
            <a:off x="734714" y="1757011"/>
            <a:ext cx="9862529"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4" name="Google Shape;334;p94"/>
          <p:cNvSpPr txBox="1">
            <a:spLocks noGrp="1"/>
          </p:cNvSpPr>
          <p:nvPr>
            <p:ph type="body" idx="2"/>
          </p:nvPr>
        </p:nvSpPr>
        <p:spPr>
          <a:xfrm>
            <a:off x="734714" y="642972"/>
            <a:ext cx="986252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5" name="Google Shape;335;p94" descr="A black and white striped pattern&#10;&#10;Description automatically generated with medium confidence"/>
          <p:cNvPicPr preferRelativeResize="0"/>
          <p:nvPr/>
        </p:nvPicPr>
        <p:blipFill rotWithShape="1">
          <a:blip r:embed="rId3">
            <a:alphaModFix/>
          </a:blip>
          <a:srcRect l="-82519" t="12958" r="82519" b="27582"/>
          <a:stretch/>
        </p:blipFill>
        <p:spPr>
          <a:xfrm>
            <a:off x="4811297" y="1227"/>
            <a:ext cx="7348110" cy="592269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with Photo - Purple">
  <p:cSld name="Text Slide with Photo - Purple">
    <p:spTree>
      <p:nvGrpSpPr>
        <p:cNvPr id="1" name="Shape 53"/>
        <p:cNvGrpSpPr/>
        <p:nvPr/>
      </p:nvGrpSpPr>
      <p:grpSpPr>
        <a:xfrm>
          <a:off x="0" y="0"/>
          <a:ext cx="0" cy="0"/>
          <a:chOff x="0" y="0"/>
          <a:chExt cx="0" cy="0"/>
        </a:xfrm>
      </p:grpSpPr>
      <p:sp>
        <p:nvSpPr>
          <p:cNvPr id="54" name="Google Shape;54;p68"/>
          <p:cNvSpPr/>
          <p:nvPr/>
        </p:nvSpPr>
        <p:spPr>
          <a:xfrm rot="10800000" flipH="1">
            <a:off x="1356632" y="-2"/>
            <a:ext cx="5495430" cy="689275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55" name="Google Shape;55;p68"/>
          <p:cNvSpPr>
            <a:spLocks noGrp="1"/>
          </p:cNvSpPr>
          <p:nvPr>
            <p:ph type="pic" idx="2"/>
          </p:nvPr>
        </p:nvSpPr>
        <p:spPr>
          <a:xfrm>
            <a:off x="6852062" y="228600"/>
            <a:ext cx="5105121" cy="6362700"/>
          </a:xfrm>
          <a:prstGeom prst="rect">
            <a:avLst/>
          </a:prstGeom>
          <a:solidFill>
            <a:schemeClr val="lt1"/>
          </a:solidFill>
          <a:ln>
            <a:noFill/>
          </a:ln>
        </p:spPr>
      </p:sp>
      <p:sp>
        <p:nvSpPr>
          <p:cNvPr id="56" name="Google Shape;56;p68"/>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68"/>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58" name="Google Shape;58;p68"/>
          <p:cNvGrpSpPr/>
          <p:nvPr/>
        </p:nvGrpSpPr>
        <p:grpSpPr>
          <a:xfrm rot="-5400000">
            <a:off x="-1025447" y="4518095"/>
            <a:ext cx="3445636" cy="410479"/>
            <a:chOff x="301128" y="6151084"/>
            <a:chExt cx="3144242" cy="374574"/>
          </a:xfrm>
        </p:grpSpPr>
        <p:pic>
          <p:nvPicPr>
            <p:cNvPr id="59" name="Google Shape;59;p68"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60" name="Google Shape;60;p68"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61" name="Google Shape;61;p68"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xt box - Solid Blue">
  <p:cSld name="Text box - Solid Blue">
    <p:spTree>
      <p:nvGrpSpPr>
        <p:cNvPr id="1" name="Shape 336"/>
        <p:cNvGrpSpPr/>
        <p:nvPr/>
      </p:nvGrpSpPr>
      <p:grpSpPr>
        <a:xfrm>
          <a:off x="0" y="0"/>
          <a:ext cx="0" cy="0"/>
          <a:chOff x="0" y="0"/>
          <a:chExt cx="0" cy="0"/>
        </a:xfrm>
      </p:grpSpPr>
      <p:sp>
        <p:nvSpPr>
          <p:cNvPr id="337" name="Google Shape;337;p95"/>
          <p:cNvSpPr/>
          <p:nvPr/>
        </p:nvSpPr>
        <p:spPr>
          <a:xfrm>
            <a:off x="241300" y="228600"/>
            <a:ext cx="11696700" cy="5695317"/>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95"/>
          <p:cNvSpPr txBox="1">
            <a:spLocks noGrp="1"/>
          </p:cNvSpPr>
          <p:nvPr>
            <p:ph type="body" idx="1"/>
          </p:nvPr>
        </p:nvSpPr>
        <p:spPr>
          <a:xfrm>
            <a:off x="734714" y="1757011"/>
            <a:ext cx="9862529"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9" name="Google Shape;339;p95"/>
          <p:cNvSpPr txBox="1">
            <a:spLocks noGrp="1"/>
          </p:cNvSpPr>
          <p:nvPr>
            <p:ph type="body" idx="2"/>
          </p:nvPr>
        </p:nvSpPr>
        <p:spPr>
          <a:xfrm>
            <a:off x="734714" y="642972"/>
            <a:ext cx="986252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40" name="Google Shape;340;p95"/>
          <p:cNvGrpSpPr/>
          <p:nvPr/>
        </p:nvGrpSpPr>
        <p:grpSpPr>
          <a:xfrm>
            <a:off x="301128" y="6151084"/>
            <a:ext cx="3144242" cy="374574"/>
            <a:chOff x="301128" y="6151084"/>
            <a:chExt cx="3144242" cy="374574"/>
          </a:xfrm>
        </p:grpSpPr>
        <p:pic>
          <p:nvPicPr>
            <p:cNvPr id="341" name="Google Shape;341;p95"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342" name="Google Shape;342;p95"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343" name="Google Shape;343;p95"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344" name="Google Shape;344;p95" descr="A black and white striped pattern&#10;&#10;Description automatically generated with medium confidence"/>
          <p:cNvPicPr preferRelativeResize="0"/>
          <p:nvPr/>
        </p:nvPicPr>
        <p:blipFill rotWithShape="1">
          <a:blip r:embed="rId3">
            <a:alphaModFix/>
          </a:blip>
          <a:srcRect l="-82519" t="12958" r="82519" b="27582"/>
          <a:stretch/>
        </p:blipFill>
        <p:spPr>
          <a:xfrm>
            <a:off x="4811297" y="1227"/>
            <a:ext cx="7348110" cy="592269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ext box - Solid Orange">
  <p:cSld name="Text box - Solid Orange">
    <p:spTree>
      <p:nvGrpSpPr>
        <p:cNvPr id="1" name="Shape 345"/>
        <p:cNvGrpSpPr/>
        <p:nvPr/>
      </p:nvGrpSpPr>
      <p:grpSpPr>
        <a:xfrm>
          <a:off x="0" y="0"/>
          <a:ext cx="0" cy="0"/>
          <a:chOff x="0" y="0"/>
          <a:chExt cx="0" cy="0"/>
        </a:xfrm>
      </p:grpSpPr>
      <p:sp>
        <p:nvSpPr>
          <p:cNvPr id="346" name="Google Shape;346;p96"/>
          <p:cNvSpPr/>
          <p:nvPr/>
        </p:nvSpPr>
        <p:spPr>
          <a:xfrm>
            <a:off x="241300" y="228600"/>
            <a:ext cx="11696700" cy="569531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7" name="Google Shape;347;p96"/>
          <p:cNvSpPr txBox="1">
            <a:spLocks noGrp="1"/>
          </p:cNvSpPr>
          <p:nvPr>
            <p:ph type="body" idx="1"/>
          </p:nvPr>
        </p:nvSpPr>
        <p:spPr>
          <a:xfrm>
            <a:off x="734714" y="1757011"/>
            <a:ext cx="10808102"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8" name="Google Shape;348;p96"/>
          <p:cNvSpPr txBox="1">
            <a:spLocks noGrp="1"/>
          </p:cNvSpPr>
          <p:nvPr>
            <p:ph type="body" idx="2"/>
          </p:nvPr>
        </p:nvSpPr>
        <p:spPr>
          <a:xfrm>
            <a:off x="734714" y="642972"/>
            <a:ext cx="10808102"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49" name="Google Shape;349;p96"/>
          <p:cNvGrpSpPr/>
          <p:nvPr/>
        </p:nvGrpSpPr>
        <p:grpSpPr>
          <a:xfrm>
            <a:off x="301128" y="6151084"/>
            <a:ext cx="3144242" cy="374574"/>
            <a:chOff x="301128" y="6151084"/>
            <a:chExt cx="3144242" cy="374574"/>
          </a:xfrm>
        </p:grpSpPr>
        <p:pic>
          <p:nvPicPr>
            <p:cNvPr id="350" name="Google Shape;350;p96"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351" name="Google Shape;351;p96"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352" name="Google Shape;352;p96"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
        <p:nvSpPr>
          <p:cNvPr id="353" name="Google Shape;353;p96"/>
          <p:cNvSpPr/>
          <p:nvPr/>
        </p:nvSpPr>
        <p:spPr>
          <a:xfrm>
            <a:off x="241300" y="228600"/>
            <a:ext cx="11696700" cy="5695317"/>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4" name="Google Shape;354;p96"/>
          <p:cNvSpPr txBox="1">
            <a:spLocks noGrp="1"/>
          </p:cNvSpPr>
          <p:nvPr>
            <p:ph type="body" idx="3"/>
          </p:nvPr>
        </p:nvSpPr>
        <p:spPr>
          <a:xfrm>
            <a:off x="734714" y="1757011"/>
            <a:ext cx="9862529"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5" name="Google Shape;355;p96"/>
          <p:cNvSpPr txBox="1">
            <a:spLocks noGrp="1"/>
          </p:cNvSpPr>
          <p:nvPr>
            <p:ph type="body" idx="4"/>
          </p:nvPr>
        </p:nvSpPr>
        <p:spPr>
          <a:xfrm>
            <a:off x="734714" y="642972"/>
            <a:ext cx="986252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56" name="Google Shape;356;p96"/>
          <p:cNvGrpSpPr/>
          <p:nvPr/>
        </p:nvGrpSpPr>
        <p:grpSpPr>
          <a:xfrm>
            <a:off x="301128" y="6151084"/>
            <a:ext cx="3144242" cy="374574"/>
            <a:chOff x="301128" y="6151084"/>
            <a:chExt cx="3144242" cy="374574"/>
          </a:xfrm>
        </p:grpSpPr>
        <p:pic>
          <p:nvPicPr>
            <p:cNvPr id="357" name="Google Shape;357;p96"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358" name="Google Shape;358;p96"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359" name="Google Shape;359;p96"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360" name="Google Shape;360;p96" descr="A black and white striped pattern&#10;&#10;Description automatically generated with medium confidence"/>
          <p:cNvPicPr preferRelativeResize="0"/>
          <p:nvPr/>
        </p:nvPicPr>
        <p:blipFill rotWithShape="1">
          <a:blip r:embed="rId3">
            <a:alphaModFix/>
          </a:blip>
          <a:srcRect l="-82519" t="12958" r="82519" b="27582"/>
          <a:stretch/>
        </p:blipFill>
        <p:spPr>
          <a:xfrm>
            <a:off x="4811297" y="1227"/>
            <a:ext cx="7348110" cy="592269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361"/>
        <p:cNvGrpSpPr/>
        <p:nvPr/>
      </p:nvGrpSpPr>
      <p:grpSpPr>
        <a:xfrm>
          <a:off x="0" y="0"/>
          <a:ext cx="0" cy="0"/>
          <a:chOff x="0" y="0"/>
          <a:chExt cx="0" cy="0"/>
        </a:xfrm>
      </p:grpSpPr>
      <p:sp>
        <p:nvSpPr>
          <p:cNvPr id="362" name="Google Shape;362;p97"/>
          <p:cNvSpPr/>
          <p:nvPr/>
        </p:nvSpPr>
        <p:spPr>
          <a:xfrm>
            <a:off x="0" y="0"/>
            <a:ext cx="12192000" cy="2508049"/>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3" name="Google Shape;363;p97"/>
          <p:cNvSpPr txBox="1">
            <a:spLocks noGrp="1"/>
          </p:cNvSpPr>
          <p:nvPr>
            <p:ph type="body" idx="1"/>
          </p:nvPr>
        </p:nvSpPr>
        <p:spPr>
          <a:xfrm>
            <a:off x="918136" y="824996"/>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64" name="Google Shape;364;p97"/>
          <p:cNvPicPr preferRelativeResize="0"/>
          <p:nvPr/>
        </p:nvPicPr>
        <p:blipFill rotWithShape="1">
          <a:blip r:embed="rId2">
            <a:alphaModFix/>
          </a:blip>
          <a:srcRect l="-18315" t="15976" r="29196" b="11083"/>
          <a:stretch/>
        </p:blipFill>
        <p:spPr>
          <a:xfrm>
            <a:off x="3752900" y="1030385"/>
            <a:ext cx="8439100" cy="5375657"/>
          </a:xfrm>
          <a:prstGeom prst="rect">
            <a:avLst/>
          </a:prstGeom>
          <a:noFill/>
          <a:ln>
            <a:noFill/>
          </a:ln>
        </p:spPr>
      </p:pic>
      <p:sp>
        <p:nvSpPr>
          <p:cNvPr id="365" name="Google Shape;365;p97"/>
          <p:cNvSpPr>
            <a:spLocks noGrp="1"/>
          </p:cNvSpPr>
          <p:nvPr>
            <p:ph type="pic" idx="2"/>
          </p:nvPr>
        </p:nvSpPr>
        <p:spPr>
          <a:xfrm>
            <a:off x="7061200" y="1203325"/>
            <a:ext cx="5130800" cy="3913188"/>
          </a:xfrm>
          <a:prstGeom prst="rect">
            <a:avLst/>
          </a:prstGeom>
          <a:solidFill>
            <a:schemeClr val="lt1"/>
          </a:solidFill>
          <a:ln>
            <a:noFill/>
          </a:ln>
        </p:spPr>
      </p:sp>
      <p:sp>
        <p:nvSpPr>
          <p:cNvPr id="366" name="Google Shape;366;p97"/>
          <p:cNvSpPr txBox="1">
            <a:spLocks noGrp="1"/>
          </p:cNvSpPr>
          <p:nvPr>
            <p:ph type="body" idx="3"/>
          </p:nvPr>
        </p:nvSpPr>
        <p:spPr>
          <a:xfrm>
            <a:off x="831350" y="2962707"/>
            <a:ext cx="5029134" cy="286490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67" name="Google Shape;367;p97"/>
          <p:cNvGrpSpPr/>
          <p:nvPr/>
        </p:nvGrpSpPr>
        <p:grpSpPr>
          <a:xfrm>
            <a:off x="389965" y="6092742"/>
            <a:ext cx="3144242" cy="374574"/>
            <a:chOff x="301128" y="6151084"/>
            <a:chExt cx="3144242" cy="374574"/>
          </a:xfrm>
        </p:grpSpPr>
        <p:pic>
          <p:nvPicPr>
            <p:cNvPr id="368" name="Google Shape;368;p97"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369" name="Google Shape;369;p97"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370" name="Google Shape;370;p97"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371"/>
        <p:cNvGrpSpPr/>
        <p:nvPr/>
      </p:nvGrpSpPr>
      <p:grpSpPr>
        <a:xfrm>
          <a:off x="0" y="0"/>
          <a:ext cx="0" cy="0"/>
          <a:chOff x="0" y="0"/>
          <a:chExt cx="0" cy="0"/>
        </a:xfrm>
      </p:grpSpPr>
      <p:sp>
        <p:nvSpPr>
          <p:cNvPr id="372" name="Google Shape;372;p98"/>
          <p:cNvSpPr/>
          <p:nvPr/>
        </p:nvSpPr>
        <p:spPr>
          <a:xfrm>
            <a:off x="0" y="0"/>
            <a:ext cx="12192000" cy="2508049"/>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98"/>
          <p:cNvSpPr txBox="1">
            <a:spLocks noGrp="1"/>
          </p:cNvSpPr>
          <p:nvPr>
            <p:ph type="body" idx="1"/>
          </p:nvPr>
        </p:nvSpPr>
        <p:spPr>
          <a:xfrm>
            <a:off x="831350" y="2962707"/>
            <a:ext cx="5029134" cy="286490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74" name="Google Shape;374;p98"/>
          <p:cNvGrpSpPr/>
          <p:nvPr/>
        </p:nvGrpSpPr>
        <p:grpSpPr>
          <a:xfrm>
            <a:off x="2530564" y="336687"/>
            <a:ext cx="9078210" cy="5854425"/>
            <a:chOff x="3152299" y="635855"/>
            <a:chExt cx="19296834" cy="12444290"/>
          </a:xfrm>
        </p:grpSpPr>
        <p:pic>
          <p:nvPicPr>
            <p:cNvPr id="375" name="Google Shape;375;p98" descr="iPhone6_mockup_front_white.png"/>
            <p:cNvPicPr preferRelativeResize="0"/>
            <p:nvPr/>
          </p:nvPicPr>
          <p:blipFill rotWithShape="1">
            <a:blip r:embed="rId2">
              <a:alphaModFix/>
            </a:blip>
            <a:srcRect/>
            <a:stretch/>
          </p:blipFill>
          <p:spPr>
            <a:xfrm>
              <a:off x="14493359" y="635855"/>
              <a:ext cx="7955774" cy="12444290"/>
            </a:xfrm>
            <a:prstGeom prst="rect">
              <a:avLst/>
            </a:prstGeom>
            <a:noFill/>
            <a:ln>
              <a:noFill/>
            </a:ln>
          </p:spPr>
        </p:pic>
        <p:sp>
          <p:nvSpPr>
            <p:cNvPr id="376" name="Google Shape;376;p98"/>
            <p:cNvSpPr txBox="1"/>
            <p:nvPr/>
          </p:nvSpPr>
          <p:spPr>
            <a:xfrm>
              <a:off x="3152299" y="9384825"/>
              <a:ext cx="226215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2"/>
                  </a:solidFill>
                  <a:latin typeface="Montserrat"/>
                  <a:ea typeface="Montserrat"/>
                  <a:cs typeface="Montserrat"/>
                  <a:sym typeface="Montserrat"/>
                </a:rPr>
                <a:t>Title One</a:t>
              </a:r>
              <a:endParaRPr/>
            </a:p>
          </p:txBody>
        </p:sp>
        <p:sp>
          <p:nvSpPr>
            <p:cNvPr id="377" name="Google Shape;377;p98"/>
            <p:cNvSpPr txBox="1"/>
            <p:nvPr/>
          </p:nvSpPr>
          <p:spPr>
            <a:xfrm>
              <a:off x="9842014" y="9384825"/>
              <a:ext cx="224292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2"/>
                  </a:solidFill>
                  <a:latin typeface="Montserrat"/>
                  <a:ea typeface="Montserrat"/>
                  <a:cs typeface="Montserrat"/>
                  <a:sym typeface="Montserrat"/>
                </a:rPr>
                <a:t>Title Two</a:t>
              </a:r>
              <a:endParaRPr/>
            </a:p>
          </p:txBody>
        </p:sp>
      </p:grpSp>
      <p:sp>
        <p:nvSpPr>
          <p:cNvPr id="378" name="Google Shape;378;p98"/>
          <p:cNvSpPr>
            <a:spLocks noGrp="1"/>
          </p:cNvSpPr>
          <p:nvPr>
            <p:ph type="pic" idx="2"/>
          </p:nvPr>
        </p:nvSpPr>
        <p:spPr>
          <a:xfrm>
            <a:off x="8602116" y="1265033"/>
            <a:ext cx="2266512" cy="3978298"/>
          </a:xfrm>
          <a:prstGeom prst="rect">
            <a:avLst/>
          </a:prstGeom>
          <a:solidFill>
            <a:schemeClr val="lt1"/>
          </a:solidFill>
          <a:ln>
            <a:noFill/>
          </a:ln>
        </p:spPr>
      </p:sp>
      <p:sp>
        <p:nvSpPr>
          <p:cNvPr id="379" name="Google Shape;379;p98"/>
          <p:cNvSpPr txBox="1">
            <a:spLocks noGrp="1"/>
          </p:cNvSpPr>
          <p:nvPr>
            <p:ph type="body" idx="3"/>
          </p:nvPr>
        </p:nvSpPr>
        <p:spPr>
          <a:xfrm>
            <a:off x="918136" y="824996"/>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80" name="Google Shape;380;p98"/>
          <p:cNvGrpSpPr/>
          <p:nvPr/>
        </p:nvGrpSpPr>
        <p:grpSpPr>
          <a:xfrm>
            <a:off x="389965" y="6092742"/>
            <a:ext cx="3144242" cy="374574"/>
            <a:chOff x="301128" y="6151084"/>
            <a:chExt cx="3144242" cy="374574"/>
          </a:xfrm>
        </p:grpSpPr>
        <p:pic>
          <p:nvPicPr>
            <p:cNvPr id="381" name="Google Shape;381;p98"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382" name="Google Shape;382;p98"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383" name="Google Shape;383;p98"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ullet Slide - Green">
  <p:cSld name="Bullet Slide - Green">
    <p:spTree>
      <p:nvGrpSpPr>
        <p:cNvPr id="1" name="Shape 384"/>
        <p:cNvGrpSpPr/>
        <p:nvPr/>
      </p:nvGrpSpPr>
      <p:grpSpPr>
        <a:xfrm>
          <a:off x="0" y="0"/>
          <a:ext cx="0" cy="0"/>
          <a:chOff x="0" y="0"/>
          <a:chExt cx="0" cy="0"/>
        </a:xfrm>
      </p:grpSpPr>
      <p:sp>
        <p:nvSpPr>
          <p:cNvPr id="385" name="Google Shape;385;p99"/>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400"/>
              <a:buFont typeface="Arial"/>
              <a:buNone/>
              <a:defRPr sz="24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6" name="Google Shape;386;p99"/>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3600"/>
              <a:buNone/>
              <a:defRPr sz="360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87" name="Google Shape;387;p99"/>
          <p:cNvCxnSpPr/>
          <p:nvPr/>
        </p:nvCxnSpPr>
        <p:spPr>
          <a:xfrm>
            <a:off x="5346936" y="-25722"/>
            <a:ext cx="0" cy="6853558"/>
          </a:xfrm>
          <a:prstGeom prst="straightConnector1">
            <a:avLst/>
          </a:prstGeom>
          <a:noFill/>
          <a:ln w="12700" cap="flat" cmpd="sng">
            <a:solidFill>
              <a:srgbClr val="79527B"/>
            </a:solidFill>
            <a:prstDash val="solid"/>
            <a:miter lim="800000"/>
            <a:headEnd type="none" w="sm" len="sm"/>
            <a:tailEnd type="none" w="sm" len="sm"/>
          </a:ln>
        </p:spPr>
      </p:cxnSp>
      <p:sp>
        <p:nvSpPr>
          <p:cNvPr id="388" name="Google Shape;388;p99"/>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3600"/>
              <a:buNone/>
              <a:defRPr sz="360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9" name="Google Shape;389;p99"/>
          <p:cNvSpPr/>
          <p:nvPr/>
        </p:nvSpPr>
        <p:spPr>
          <a:xfrm>
            <a:off x="4783395" y="415207"/>
            <a:ext cx="1154422" cy="1154422"/>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390" name="Google Shape;390;p99"/>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91" name="Google Shape;391;p99"/>
          <p:cNvGrpSpPr/>
          <p:nvPr/>
        </p:nvGrpSpPr>
        <p:grpSpPr>
          <a:xfrm rot="-5400000">
            <a:off x="-1025447" y="4518095"/>
            <a:ext cx="3445636" cy="410479"/>
            <a:chOff x="301128" y="6151084"/>
            <a:chExt cx="3144242" cy="374574"/>
          </a:xfrm>
        </p:grpSpPr>
        <p:pic>
          <p:nvPicPr>
            <p:cNvPr id="392" name="Google Shape;392;p99"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393" name="Google Shape;393;p99"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394" name="Google Shape;394;p99"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ullet Slide - Blue">
  <p:cSld name="Bullet Slide - Blue">
    <p:spTree>
      <p:nvGrpSpPr>
        <p:cNvPr id="1" name="Shape 395"/>
        <p:cNvGrpSpPr/>
        <p:nvPr/>
      </p:nvGrpSpPr>
      <p:grpSpPr>
        <a:xfrm>
          <a:off x="0" y="0"/>
          <a:ext cx="0" cy="0"/>
          <a:chOff x="0" y="0"/>
          <a:chExt cx="0" cy="0"/>
        </a:xfrm>
      </p:grpSpPr>
      <p:sp>
        <p:nvSpPr>
          <p:cNvPr id="396" name="Google Shape;396;p100"/>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400"/>
              <a:buFont typeface="Arial"/>
              <a:buNone/>
              <a:defRPr sz="24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7" name="Google Shape;397;p100"/>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1D1C5"/>
              </a:buClr>
              <a:buSzPts val="3600"/>
              <a:buNone/>
              <a:defRPr sz="3600" i="0">
                <a:solidFill>
                  <a:srgbClr val="81D1C5"/>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98" name="Google Shape;398;p100"/>
          <p:cNvCxnSpPr/>
          <p:nvPr/>
        </p:nvCxnSpPr>
        <p:spPr>
          <a:xfrm>
            <a:off x="5346936" y="-25722"/>
            <a:ext cx="0" cy="6853558"/>
          </a:xfrm>
          <a:prstGeom prst="straightConnector1">
            <a:avLst/>
          </a:prstGeom>
          <a:noFill/>
          <a:ln w="12700" cap="flat" cmpd="sng">
            <a:solidFill>
              <a:srgbClr val="81D1C5"/>
            </a:solidFill>
            <a:prstDash val="solid"/>
            <a:miter lim="800000"/>
            <a:headEnd type="none" w="sm" len="sm"/>
            <a:tailEnd type="none" w="sm" len="sm"/>
          </a:ln>
        </p:spPr>
      </p:cxnSp>
      <p:sp>
        <p:nvSpPr>
          <p:cNvPr id="399" name="Google Shape;399;p100"/>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1D1C5"/>
              </a:buClr>
              <a:buSzPts val="3600"/>
              <a:buNone/>
              <a:defRPr sz="3600" i="0">
                <a:solidFill>
                  <a:srgbClr val="81D1C5"/>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0" name="Google Shape;400;p100"/>
          <p:cNvSpPr/>
          <p:nvPr/>
        </p:nvSpPr>
        <p:spPr>
          <a:xfrm>
            <a:off x="4783395" y="415207"/>
            <a:ext cx="1154422" cy="1154422"/>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01" name="Google Shape;401;p100"/>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02" name="Google Shape;402;p100"/>
          <p:cNvGrpSpPr/>
          <p:nvPr/>
        </p:nvGrpSpPr>
        <p:grpSpPr>
          <a:xfrm rot="-5400000">
            <a:off x="-1025447" y="4518095"/>
            <a:ext cx="3445636" cy="410479"/>
            <a:chOff x="301128" y="6151084"/>
            <a:chExt cx="3144242" cy="374574"/>
          </a:xfrm>
        </p:grpSpPr>
        <p:pic>
          <p:nvPicPr>
            <p:cNvPr id="403" name="Google Shape;403;p100"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404" name="Google Shape;404;p100"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405" name="Google Shape;405;p100"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ullet Slide - Light Green">
  <p:cSld name="Bullet Slide - Light Green">
    <p:spTree>
      <p:nvGrpSpPr>
        <p:cNvPr id="1" name="Shape 406"/>
        <p:cNvGrpSpPr/>
        <p:nvPr/>
      </p:nvGrpSpPr>
      <p:grpSpPr>
        <a:xfrm>
          <a:off x="0" y="0"/>
          <a:ext cx="0" cy="0"/>
          <a:chOff x="0" y="0"/>
          <a:chExt cx="0" cy="0"/>
        </a:xfrm>
      </p:grpSpPr>
      <p:sp>
        <p:nvSpPr>
          <p:cNvPr id="407" name="Google Shape;407;p101"/>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400"/>
              <a:buFont typeface="Arial"/>
              <a:buNone/>
              <a:defRPr sz="24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8" name="Google Shape;408;p101"/>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27954"/>
              </a:buClr>
              <a:buSzPts val="3600"/>
              <a:buNone/>
              <a:defRPr sz="3600" i="0">
                <a:solidFill>
                  <a:srgbClr val="F27954"/>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09" name="Google Shape;409;p101"/>
          <p:cNvCxnSpPr/>
          <p:nvPr/>
        </p:nvCxnSpPr>
        <p:spPr>
          <a:xfrm>
            <a:off x="5346936" y="-25722"/>
            <a:ext cx="0" cy="6853558"/>
          </a:xfrm>
          <a:prstGeom prst="straightConnector1">
            <a:avLst/>
          </a:prstGeom>
          <a:noFill/>
          <a:ln w="12700" cap="flat" cmpd="sng">
            <a:solidFill>
              <a:srgbClr val="F27954"/>
            </a:solidFill>
            <a:prstDash val="solid"/>
            <a:miter lim="800000"/>
            <a:headEnd type="none" w="sm" len="sm"/>
            <a:tailEnd type="none" w="sm" len="sm"/>
          </a:ln>
        </p:spPr>
      </p:cxnSp>
      <p:sp>
        <p:nvSpPr>
          <p:cNvPr id="410" name="Google Shape;410;p101"/>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27954"/>
              </a:buClr>
              <a:buSzPts val="3600"/>
              <a:buNone/>
              <a:defRPr sz="3600" i="0">
                <a:solidFill>
                  <a:srgbClr val="F27954"/>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1" name="Google Shape;411;p101"/>
          <p:cNvSpPr/>
          <p:nvPr/>
        </p:nvSpPr>
        <p:spPr>
          <a:xfrm>
            <a:off x="4783395" y="415207"/>
            <a:ext cx="1154422" cy="1154422"/>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12" name="Google Shape;412;p101"/>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13" name="Google Shape;413;p101"/>
          <p:cNvGrpSpPr/>
          <p:nvPr/>
        </p:nvGrpSpPr>
        <p:grpSpPr>
          <a:xfrm rot="-5400000">
            <a:off x="-1025447" y="4518095"/>
            <a:ext cx="3445636" cy="410479"/>
            <a:chOff x="301128" y="6151084"/>
            <a:chExt cx="3144242" cy="374574"/>
          </a:xfrm>
        </p:grpSpPr>
        <p:pic>
          <p:nvPicPr>
            <p:cNvPr id="414" name="Google Shape;414;p101"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415" name="Google Shape;415;p101"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416" name="Google Shape;416;p101"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ur Journey 1">
  <p:cSld name="Our Journey 1">
    <p:spTree>
      <p:nvGrpSpPr>
        <p:cNvPr id="1" name="Shape 417"/>
        <p:cNvGrpSpPr/>
        <p:nvPr/>
      </p:nvGrpSpPr>
      <p:grpSpPr>
        <a:xfrm>
          <a:off x="0" y="0"/>
          <a:ext cx="0" cy="0"/>
          <a:chOff x="0" y="0"/>
          <a:chExt cx="0" cy="0"/>
        </a:xfrm>
      </p:grpSpPr>
      <p:sp>
        <p:nvSpPr>
          <p:cNvPr id="418" name="Google Shape;418;p102"/>
          <p:cNvSpPr txBox="1"/>
          <p:nvPr/>
        </p:nvSpPr>
        <p:spPr>
          <a:xfrm>
            <a:off x="4396800" y="809464"/>
            <a:ext cx="3398400"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700">
                <a:solidFill>
                  <a:schemeClr val="dk2"/>
                </a:solidFill>
                <a:latin typeface="Montserrat Medium"/>
                <a:ea typeface="Montserrat Medium"/>
                <a:cs typeface="Montserrat Medium"/>
                <a:sym typeface="Montserrat Medium"/>
              </a:rPr>
              <a:t>OUR TIMELINE</a:t>
            </a:r>
            <a:endParaRPr/>
          </a:p>
        </p:txBody>
      </p:sp>
      <p:cxnSp>
        <p:nvCxnSpPr>
          <p:cNvPr id="419" name="Google Shape;419;p102"/>
          <p:cNvCxnSpPr/>
          <p:nvPr/>
        </p:nvCxnSpPr>
        <p:spPr>
          <a:xfrm>
            <a:off x="2718910" y="3448776"/>
            <a:ext cx="9471503" cy="0"/>
          </a:xfrm>
          <a:prstGeom prst="straightConnector1">
            <a:avLst/>
          </a:prstGeom>
          <a:noFill/>
          <a:ln w="9525" cap="flat" cmpd="sng">
            <a:solidFill>
              <a:srgbClr val="D8D8D8"/>
            </a:solidFill>
            <a:prstDash val="solid"/>
            <a:miter lim="800000"/>
            <a:headEnd type="none" w="sm" len="sm"/>
            <a:tailEnd type="none" w="sm" len="sm"/>
          </a:ln>
        </p:spPr>
      </p:cxnSp>
      <p:sp>
        <p:nvSpPr>
          <p:cNvPr id="420" name="Google Shape;420;p102"/>
          <p:cNvSpPr/>
          <p:nvPr/>
        </p:nvSpPr>
        <p:spPr>
          <a:xfrm>
            <a:off x="2102383" y="2832249"/>
            <a:ext cx="1233055" cy="1233055"/>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21" name="Google Shape;421;p102"/>
          <p:cNvSpPr/>
          <p:nvPr/>
        </p:nvSpPr>
        <p:spPr>
          <a:xfrm>
            <a:off x="5969765" y="3362570"/>
            <a:ext cx="172412" cy="172412"/>
          </a:xfrm>
          <a:prstGeom prst="ellipse">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22" name="Google Shape;422;p102"/>
          <p:cNvSpPr/>
          <p:nvPr/>
        </p:nvSpPr>
        <p:spPr>
          <a:xfrm>
            <a:off x="9383674" y="3362570"/>
            <a:ext cx="172412" cy="172412"/>
          </a:xfrm>
          <a:prstGeom prst="ellipse">
            <a:avLst/>
          </a:prstGeom>
          <a:solidFill>
            <a:srgbClr val="76C0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23" name="Google Shape;423;p102"/>
          <p:cNvSpPr/>
          <p:nvPr/>
        </p:nvSpPr>
        <p:spPr>
          <a:xfrm>
            <a:off x="4956904" y="3803693"/>
            <a:ext cx="2198135"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a:solidFill>
                  <a:schemeClr val="dk2"/>
                </a:solidFill>
                <a:latin typeface="Montserrat Medium"/>
                <a:ea typeface="Montserrat Medium"/>
                <a:cs typeface="Montserrat Medium"/>
                <a:sym typeface="Montserrat Medium"/>
              </a:rPr>
              <a:t>Your Title</a:t>
            </a:r>
            <a:endParaRPr/>
          </a:p>
        </p:txBody>
      </p:sp>
      <p:sp>
        <p:nvSpPr>
          <p:cNvPr id="424" name="Google Shape;424;p102"/>
          <p:cNvSpPr/>
          <p:nvPr/>
        </p:nvSpPr>
        <p:spPr>
          <a:xfrm>
            <a:off x="8370812" y="1818770"/>
            <a:ext cx="2198135"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a:solidFill>
                  <a:schemeClr val="dk2"/>
                </a:solidFill>
                <a:latin typeface="Montserrat Medium"/>
                <a:ea typeface="Montserrat Medium"/>
                <a:cs typeface="Montserrat Medium"/>
                <a:sym typeface="Montserrat Medium"/>
              </a:rPr>
              <a:t>Your Title</a:t>
            </a:r>
            <a:endParaRPr/>
          </a:p>
        </p:txBody>
      </p:sp>
      <p:sp>
        <p:nvSpPr>
          <p:cNvPr id="425" name="Google Shape;425;p102"/>
          <p:cNvSpPr txBox="1">
            <a:spLocks noGrp="1"/>
          </p:cNvSpPr>
          <p:nvPr>
            <p:ph type="body" idx="1"/>
          </p:nvPr>
        </p:nvSpPr>
        <p:spPr>
          <a:xfrm>
            <a:off x="464195" y="444299"/>
            <a:ext cx="5113283"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6" name="Google Shape;426;p102"/>
          <p:cNvSpPr txBox="1">
            <a:spLocks noGrp="1"/>
          </p:cNvSpPr>
          <p:nvPr>
            <p:ph type="body" idx="2"/>
          </p:nvPr>
        </p:nvSpPr>
        <p:spPr>
          <a:xfrm>
            <a:off x="4785825" y="4220738"/>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7" name="Google Shape;427;p102"/>
          <p:cNvSpPr txBox="1">
            <a:spLocks noGrp="1"/>
          </p:cNvSpPr>
          <p:nvPr>
            <p:ph type="body" idx="3"/>
          </p:nvPr>
        </p:nvSpPr>
        <p:spPr>
          <a:xfrm>
            <a:off x="8216766" y="1608539"/>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8" name="Google Shape;428;p102"/>
          <p:cNvSpPr txBox="1">
            <a:spLocks noGrp="1"/>
          </p:cNvSpPr>
          <p:nvPr>
            <p:ph type="body" idx="4"/>
          </p:nvPr>
        </p:nvSpPr>
        <p:spPr>
          <a:xfrm>
            <a:off x="2102383" y="3228214"/>
            <a:ext cx="1233055" cy="44112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000"/>
              <a:buNone/>
              <a:defRPr sz="20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9" name="Google Shape;429;p102"/>
          <p:cNvSpPr txBox="1">
            <a:spLocks noGrp="1"/>
          </p:cNvSpPr>
          <p:nvPr>
            <p:ph type="body" idx="5"/>
          </p:nvPr>
        </p:nvSpPr>
        <p:spPr>
          <a:xfrm>
            <a:off x="4785825" y="2823339"/>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916395"/>
              </a:buClr>
              <a:buSzPts val="2000"/>
              <a:buNone/>
              <a:defRPr sz="2000" b="0" i="0">
                <a:solidFill>
                  <a:srgbClr val="91639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0" name="Google Shape;430;p102"/>
          <p:cNvSpPr txBox="1">
            <a:spLocks noGrp="1"/>
          </p:cNvSpPr>
          <p:nvPr>
            <p:ph type="body" idx="6"/>
          </p:nvPr>
        </p:nvSpPr>
        <p:spPr>
          <a:xfrm>
            <a:off x="8216766" y="3843245"/>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6C0B5"/>
              </a:buClr>
              <a:buSzPts val="2000"/>
              <a:buNone/>
              <a:defRPr sz="2000" b="0" i="0">
                <a:solidFill>
                  <a:srgbClr val="76C0B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31" name="Google Shape;431;p102"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grpSp>
        <p:nvGrpSpPr>
          <p:cNvPr id="432" name="Google Shape;432;p102"/>
          <p:cNvGrpSpPr/>
          <p:nvPr/>
        </p:nvGrpSpPr>
        <p:grpSpPr>
          <a:xfrm>
            <a:off x="389965" y="6092742"/>
            <a:ext cx="3144242" cy="374574"/>
            <a:chOff x="301128" y="6151084"/>
            <a:chExt cx="3144242" cy="374574"/>
          </a:xfrm>
        </p:grpSpPr>
        <p:pic>
          <p:nvPicPr>
            <p:cNvPr id="433" name="Google Shape;433;p102"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434" name="Google Shape;434;p102"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435" name="Google Shape;435;p102"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ur Journey 2">
  <p:cSld name="Our Journey 2">
    <p:spTree>
      <p:nvGrpSpPr>
        <p:cNvPr id="1" name="Shape 436"/>
        <p:cNvGrpSpPr/>
        <p:nvPr/>
      </p:nvGrpSpPr>
      <p:grpSpPr>
        <a:xfrm>
          <a:off x="0" y="0"/>
          <a:ext cx="0" cy="0"/>
          <a:chOff x="0" y="0"/>
          <a:chExt cx="0" cy="0"/>
        </a:xfrm>
      </p:grpSpPr>
      <p:cxnSp>
        <p:nvCxnSpPr>
          <p:cNvPr id="437" name="Google Shape;437;p103"/>
          <p:cNvCxnSpPr/>
          <p:nvPr/>
        </p:nvCxnSpPr>
        <p:spPr>
          <a:xfrm>
            <a:off x="1588" y="3448776"/>
            <a:ext cx="12188825" cy="0"/>
          </a:xfrm>
          <a:prstGeom prst="straightConnector1">
            <a:avLst/>
          </a:prstGeom>
          <a:noFill/>
          <a:ln w="9525" cap="flat" cmpd="sng">
            <a:solidFill>
              <a:srgbClr val="D8D8D8"/>
            </a:solidFill>
            <a:prstDash val="solid"/>
            <a:miter lim="800000"/>
            <a:headEnd type="none" w="sm" len="sm"/>
            <a:tailEnd type="none" w="sm" len="sm"/>
          </a:ln>
        </p:spPr>
      </p:cxnSp>
      <p:sp>
        <p:nvSpPr>
          <p:cNvPr id="438" name="Google Shape;438;p103"/>
          <p:cNvSpPr/>
          <p:nvPr/>
        </p:nvSpPr>
        <p:spPr>
          <a:xfrm>
            <a:off x="6040275" y="3362570"/>
            <a:ext cx="172412" cy="172412"/>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39" name="Google Shape;439;p103"/>
          <p:cNvSpPr/>
          <p:nvPr/>
        </p:nvSpPr>
        <p:spPr>
          <a:xfrm>
            <a:off x="2626366" y="3362571"/>
            <a:ext cx="172412" cy="172412"/>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40" name="Google Shape;440;p103"/>
          <p:cNvSpPr/>
          <p:nvPr/>
        </p:nvSpPr>
        <p:spPr>
          <a:xfrm>
            <a:off x="5027413" y="1818770"/>
            <a:ext cx="2198135"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a:solidFill>
                  <a:schemeClr val="dk2"/>
                </a:solidFill>
                <a:latin typeface="Montserrat Medium"/>
                <a:ea typeface="Montserrat Medium"/>
                <a:cs typeface="Montserrat Medium"/>
                <a:sym typeface="Montserrat Medium"/>
              </a:rPr>
              <a:t>Your Title</a:t>
            </a:r>
            <a:endParaRPr/>
          </a:p>
        </p:txBody>
      </p:sp>
      <p:sp>
        <p:nvSpPr>
          <p:cNvPr id="441" name="Google Shape;441;p103"/>
          <p:cNvSpPr/>
          <p:nvPr/>
        </p:nvSpPr>
        <p:spPr>
          <a:xfrm>
            <a:off x="9393224" y="3362571"/>
            <a:ext cx="172412" cy="172412"/>
          </a:xfrm>
          <a:prstGeom prst="ellipse">
            <a:avLst/>
          </a:prstGeom>
          <a:solidFill>
            <a:srgbClr val="79527B">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42" name="Google Shape;442;p103"/>
          <p:cNvSpPr txBox="1">
            <a:spLocks noGrp="1"/>
          </p:cNvSpPr>
          <p:nvPr>
            <p:ph type="body" idx="1"/>
          </p:nvPr>
        </p:nvSpPr>
        <p:spPr>
          <a:xfrm>
            <a:off x="1459184" y="4206951"/>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3" name="Google Shape;443;p103"/>
          <p:cNvSpPr txBox="1">
            <a:spLocks noGrp="1"/>
          </p:cNvSpPr>
          <p:nvPr>
            <p:ph type="body" idx="2"/>
          </p:nvPr>
        </p:nvSpPr>
        <p:spPr>
          <a:xfrm>
            <a:off x="4890125" y="1594752"/>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4" name="Google Shape;444;p103"/>
          <p:cNvSpPr txBox="1">
            <a:spLocks noGrp="1"/>
          </p:cNvSpPr>
          <p:nvPr>
            <p:ph type="body" idx="3"/>
          </p:nvPr>
        </p:nvSpPr>
        <p:spPr>
          <a:xfrm>
            <a:off x="8223426" y="4210067"/>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5" name="Google Shape;445;p103"/>
          <p:cNvSpPr txBox="1">
            <a:spLocks noGrp="1"/>
          </p:cNvSpPr>
          <p:nvPr>
            <p:ph type="body" idx="4"/>
          </p:nvPr>
        </p:nvSpPr>
        <p:spPr>
          <a:xfrm>
            <a:off x="1459184" y="2837148"/>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2000"/>
              <a:buNone/>
              <a:defRPr sz="2000" b="0"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6" name="Google Shape;446;p103"/>
          <p:cNvSpPr txBox="1">
            <a:spLocks noGrp="1"/>
          </p:cNvSpPr>
          <p:nvPr>
            <p:ph type="body" idx="5"/>
          </p:nvPr>
        </p:nvSpPr>
        <p:spPr>
          <a:xfrm>
            <a:off x="4890125" y="3857054"/>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2000"/>
              <a:buNone/>
              <a:defRPr sz="2000" b="0"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7" name="Google Shape;447;p103"/>
          <p:cNvSpPr txBox="1">
            <a:spLocks noGrp="1"/>
          </p:cNvSpPr>
          <p:nvPr>
            <p:ph type="body" idx="6"/>
          </p:nvPr>
        </p:nvSpPr>
        <p:spPr>
          <a:xfrm>
            <a:off x="8223426" y="2825658"/>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000"/>
              <a:buNone/>
              <a:defRPr sz="2000" b="0" i="0">
                <a:solidFill>
                  <a:srgbClr val="79527B"/>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8" name="Google Shape;448;p103"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449" name="Google Shape;449;p103"/>
          <p:cNvGrpSpPr/>
          <p:nvPr/>
        </p:nvGrpSpPr>
        <p:grpSpPr>
          <a:xfrm>
            <a:off x="4480947" y="6257070"/>
            <a:ext cx="3144242" cy="374574"/>
            <a:chOff x="301128" y="6151084"/>
            <a:chExt cx="3144242" cy="374574"/>
          </a:xfrm>
        </p:grpSpPr>
        <p:pic>
          <p:nvPicPr>
            <p:cNvPr id="450" name="Google Shape;450;p103"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451" name="Google Shape;451;p103"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452" name="Google Shape;452;p103"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ur Journey 3">
  <p:cSld name="Our Journey 3">
    <p:spTree>
      <p:nvGrpSpPr>
        <p:cNvPr id="1" name="Shape 453"/>
        <p:cNvGrpSpPr/>
        <p:nvPr/>
      </p:nvGrpSpPr>
      <p:grpSpPr>
        <a:xfrm>
          <a:off x="0" y="0"/>
          <a:ext cx="0" cy="0"/>
          <a:chOff x="0" y="0"/>
          <a:chExt cx="0" cy="0"/>
        </a:xfrm>
      </p:grpSpPr>
      <p:grpSp>
        <p:nvGrpSpPr>
          <p:cNvPr id="454" name="Google Shape;454;p104"/>
          <p:cNvGrpSpPr/>
          <p:nvPr/>
        </p:nvGrpSpPr>
        <p:grpSpPr>
          <a:xfrm flipH="1">
            <a:off x="-87112" y="2832249"/>
            <a:ext cx="10088030" cy="1233055"/>
            <a:chOff x="4201590" y="5664497"/>
            <a:chExt cx="20176060" cy="2466109"/>
          </a:xfrm>
        </p:grpSpPr>
        <p:cxnSp>
          <p:nvCxnSpPr>
            <p:cNvPr id="455" name="Google Shape;455;p104"/>
            <p:cNvCxnSpPr/>
            <p:nvPr/>
          </p:nvCxnSpPr>
          <p:spPr>
            <a:xfrm>
              <a:off x="5434644" y="6897551"/>
              <a:ext cx="18943006" cy="0"/>
            </a:xfrm>
            <a:prstGeom prst="straightConnector1">
              <a:avLst/>
            </a:prstGeom>
            <a:noFill/>
            <a:ln w="9525" cap="flat" cmpd="sng">
              <a:solidFill>
                <a:srgbClr val="D8D8D8"/>
              </a:solidFill>
              <a:prstDash val="solid"/>
              <a:miter lim="800000"/>
              <a:headEnd type="none" w="sm" len="sm"/>
              <a:tailEnd type="none" w="sm" len="sm"/>
            </a:ln>
          </p:spPr>
        </p:cxnSp>
        <p:sp>
          <p:nvSpPr>
            <p:cNvPr id="456" name="Google Shape;456;p104"/>
            <p:cNvSpPr/>
            <p:nvPr/>
          </p:nvSpPr>
          <p:spPr>
            <a:xfrm>
              <a:off x="4201590" y="5664497"/>
              <a:ext cx="2466109" cy="2466109"/>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57" name="Google Shape;457;p104"/>
            <p:cNvSpPr/>
            <p:nvPr/>
          </p:nvSpPr>
          <p:spPr>
            <a:xfrm>
              <a:off x="11936354" y="6725140"/>
              <a:ext cx="344824" cy="344824"/>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58" name="Google Shape;458;p104"/>
            <p:cNvSpPr/>
            <p:nvPr/>
          </p:nvSpPr>
          <p:spPr>
            <a:xfrm>
              <a:off x="18764171" y="6725140"/>
              <a:ext cx="344824" cy="34482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grpSp>
      <p:sp>
        <p:nvSpPr>
          <p:cNvPr id="459" name="Google Shape;459;p104"/>
          <p:cNvSpPr txBox="1">
            <a:spLocks noGrp="1"/>
          </p:cNvSpPr>
          <p:nvPr>
            <p:ph type="body" idx="1"/>
          </p:nvPr>
        </p:nvSpPr>
        <p:spPr>
          <a:xfrm>
            <a:off x="1474900" y="1617548"/>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0" name="Google Shape;460;p104"/>
          <p:cNvSpPr txBox="1">
            <a:spLocks noGrp="1"/>
          </p:cNvSpPr>
          <p:nvPr>
            <p:ph type="body" idx="2"/>
          </p:nvPr>
        </p:nvSpPr>
        <p:spPr>
          <a:xfrm>
            <a:off x="4808201" y="4232863"/>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1" name="Google Shape;461;p104"/>
          <p:cNvSpPr txBox="1">
            <a:spLocks noGrp="1"/>
          </p:cNvSpPr>
          <p:nvPr>
            <p:ph type="body" idx="3"/>
          </p:nvPr>
        </p:nvSpPr>
        <p:spPr>
          <a:xfrm>
            <a:off x="8767864" y="3228214"/>
            <a:ext cx="1233055" cy="44112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000"/>
              <a:buNone/>
              <a:defRPr sz="20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2" name="Google Shape;462;p104"/>
          <p:cNvSpPr txBox="1">
            <a:spLocks noGrp="1"/>
          </p:cNvSpPr>
          <p:nvPr>
            <p:ph type="body" idx="4"/>
          </p:nvPr>
        </p:nvSpPr>
        <p:spPr>
          <a:xfrm>
            <a:off x="1466515" y="3842694"/>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2000"/>
              <a:buNone/>
              <a:defRPr sz="2000" b="0"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3" name="Google Shape;463;p104"/>
          <p:cNvSpPr txBox="1">
            <a:spLocks noGrp="1"/>
          </p:cNvSpPr>
          <p:nvPr>
            <p:ph type="body" idx="5"/>
          </p:nvPr>
        </p:nvSpPr>
        <p:spPr>
          <a:xfrm>
            <a:off x="4808201" y="2797420"/>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2000"/>
              <a:buNone/>
              <a:defRPr sz="2000" b="0"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64" name="Google Shape;464;p104" descr="Background pattern&#10;&#10;Description automatically generated"/>
          <p:cNvPicPr preferRelativeResize="0"/>
          <p:nvPr/>
        </p:nvPicPr>
        <p:blipFill rotWithShape="1">
          <a:blip r:embed="rId2">
            <a:alphaModFix amt="48000"/>
          </a:blip>
          <a:srcRect l="-26772" t="-4018" r="-5883" b="83247"/>
          <a:stretch/>
        </p:blipFill>
        <p:spPr>
          <a:xfrm>
            <a:off x="6572759" y="5676171"/>
            <a:ext cx="5564883" cy="1181829"/>
          </a:xfrm>
          <a:prstGeom prst="rect">
            <a:avLst/>
          </a:prstGeom>
          <a:noFill/>
          <a:ln>
            <a:noFill/>
          </a:ln>
        </p:spPr>
      </p:pic>
      <p:grpSp>
        <p:nvGrpSpPr>
          <p:cNvPr id="465" name="Google Shape;465;p104"/>
          <p:cNvGrpSpPr/>
          <p:nvPr/>
        </p:nvGrpSpPr>
        <p:grpSpPr>
          <a:xfrm>
            <a:off x="8448790" y="6057987"/>
            <a:ext cx="3144242" cy="374574"/>
            <a:chOff x="301128" y="6151084"/>
            <a:chExt cx="3144242" cy="374574"/>
          </a:xfrm>
        </p:grpSpPr>
        <p:pic>
          <p:nvPicPr>
            <p:cNvPr id="466" name="Google Shape;466;p104"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467" name="Google Shape;467;p104"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468" name="Google Shape;468;p104"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Slide - Purple">
  <p:cSld name="Divider Slide - Purple">
    <p:spTree>
      <p:nvGrpSpPr>
        <p:cNvPr id="1" name="Shape 62"/>
        <p:cNvGrpSpPr/>
        <p:nvPr/>
      </p:nvGrpSpPr>
      <p:grpSpPr>
        <a:xfrm>
          <a:off x="0" y="0"/>
          <a:ext cx="0" cy="0"/>
          <a:chOff x="0" y="0"/>
          <a:chExt cx="0" cy="0"/>
        </a:xfrm>
      </p:grpSpPr>
      <p:sp>
        <p:nvSpPr>
          <p:cNvPr id="63" name="Google Shape;63;p69"/>
          <p:cNvSpPr/>
          <p:nvPr/>
        </p:nvSpPr>
        <p:spPr>
          <a:xfrm>
            <a:off x="0" y="0"/>
            <a:ext cx="12192000" cy="5502729"/>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64" name="Google Shape;64;p69"/>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65" name="Google Shape;65;p69"/>
          <p:cNvGrpSpPr/>
          <p:nvPr/>
        </p:nvGrpSpPr>
        <p:grpSpPr>
          <a:xfrm>
            <a:off x="8448790" y="6057987"/>
            <a:ext cx="3144242" cy="374574"/>
            <a:chOff x="301128" y="6151084"/>
            <a:chExt cx="3144242" cy="374574"/>
          </a:xfrm>
        </p:grpSpPr>
        <p:pic>
          <p:nvPicPr>
            <p:cNvPr id="66" name="Google Shape;66;p69"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67" name="Google Shape;67;p69"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68" name="Google Shape;68;p69"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69" name="Google Shape;69;p69" descr="A black and white striped pattern&#10;&#10;Description automatically generated with medium confidence"/>
          <p:cNvPicPr preferRelativeResize="0"/>
          <p:nvPr/>
        </p:nvPicPr>
        <p:blipFill rotWithShape="1">
          <a:blip r:embed="rId3">
            <a:alphaModFix/>
          </a:blip>
          <a:srcRect l="-25172" t="20705" r="18173" b="15673"/>
          <a:stretch/>
        </p:blipFill>
        <p:spPr>
          <a:xfrm>
            <a:off x="5333853" y="1227"/>
            <a:ext cx="6825554" cy="5501502"/>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 column text box">
  <p:cSld name="2 column text box">
    <p:spTree>
      <p:nvGrpSpPr>
        <p:cNvPr id="1" name="Shape 469"/>
        <p:cNvGrpSpPr/>
        <p:nvPr/>
      </p:nvGrpSpPr>
      <p:grpSpPr>
        <a:xfrm>
          <a:off x="0" y="0"/>
          <a:ext cx="0" cy="0"/>
          <a:chOff x="0" y="0"/>
          <a:chExt cx="0" cy="0"/>
        </a:xfrm>
      </p:grpSpPr>
      <p:sp>
        <p:nvSpPr>
          <p:cNvPr id="470" name="Google Shape;470;p105"/>
          <p:cNvSpPr/>
          <p:nvPr/>
        </p:nvSpPr>
        <p:spPr>
          <a:xfrm>
            <a:off x="0" y="482371"/>
            <a:ext cx="6113604" cy="285559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1" name="Google Shape;471;p105"/>
          <p:cNvSpPr/>
          <p:nvPr/>
        </p:nvSpPr>
        <p:spPr>
          <a:xfrm>
            <a:off x="6113604" y="482371"/>
            <a:ext cx="6113604" cy="2855598"/>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2" name="Google Shape;472;p105"/>
          <p:cNvSpPr txBox="1">
            <a:spLocks noGrp="1"/>
          </p:cNvSpPr>
          <p:nvPr>
            <p:ph type="body" idx="1"/>
          </p:nvPr>
        </p:nvSpPr>
        <p:spPr>
          <a:xfrm>
            <a:off x="633715" y="3843119"/>
            <a:ext cx="4957908" cy="168034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3" name="Google Shape;473;p105"/>
          <p:cNvSpPr txBox="1">
            <a:spLocks noGrp="1"/>
          </p:cNvSpPr>
          <p:nvPr>
            <p:ph type="body" idx="2"/>
          </p:nvPr>
        </p:nvSpPr>
        <p:spPr>
          <a:xfrm>
            <a:off x="633715" y="2505507"/>
            <a:ext cx="4957908"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4" name="Google Shape;474;p105"/>
          <p:cNvSpPr txBox="1">
            <a:spLocks noGrp="1"/>
          </p:cNvSpPr>
          <p:nvPr>
            <p:ph type="body" idx="3"/>
          </p:nvPr>
        </p:nvSpPr>
        <p:spPr>
          <a:xfrm>
            <a:off x="6420771" y="3880875"/>
            <a:ext cx="4957908" cy="168034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5" name="Google Shape;475;p105"/>
          <p:cNvSpPr txBox="1">
            <a:spLocks noGrp="1"/>
          </p:cNvSpPr>
          <p:nvPr>
            <p:ph type="body" idx="4"/>
          </p:nvPr>
        </p:nvSpPr>
        <p:spPr>
          <a:xfrm>
            <a:off x="6420771" y="2543263"/>
            <a:ext cx="4957908"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76" name="Google Shape;476;p105"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477" name="Google Shape;477;p105"/>
          <p:cNvGrpSpPr/>
          <p:nvPr/>
        </p:nvGrpSpPr>
        <p:grpSpPr>
          <a:xfrm>
            <a:off x="4480947" y="6257070"/>
            <a:ext cx="3144242" cy="374574"/>
            <a:chOff x="301128" y="6151084"/>
            <a:chExt cx="3144242" cy="374574"/>
          </a:xfrm>
        </p:grpSpPr>
        <p:pic>
          <p:nvPicPr>
            <p:cNvPr id="478" name="Google Shape;478;p105"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479" name="Google Shape;479;p105"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480" name="Google Shape;480;p105"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alendar graph">
  <p:cSld name="Calendar graph">
    <p:spTree>
      <p:nvGrpSpPr>
        <p:cNvPr id="1" name="Shape 481"/>
        <p:cNvGrpSpPr/>
        <p:nvPr/>
      </p:nvGrpSpPr>
      <p:grpSpPr>
        <a:xfrm>
          <a:off x="0" y="0"/>
          <a:ext cx="0" cy="0"/>
          <a:chOff x="0" y="0"/>
          <a:chExt cx="0" cy="0"/>
        </a:xfrm>
      </p:grpSpPr>
      <p:grpSp>
        <p:nvGrpSpPr>
          <p:cNvPr id="482" name="Google Shape;482;p106"/>
          <p:cNvGrpSpPr/>
          <p:nvPr/>
        </p:nvGrpSpPr>
        <p:grpSpPr>
          <a:xfrm>
            <a:off x="14068" y="1619338"/>
            <a:ext cx="12165015" cy="3845400"/>
            <a:chOff x="0" y="4738255"/>
            <a:chExt cx="21169744" cy="5292436"/>
          </a:xfrm>
        </p:grpSpPr>
        <p:sp>
          <p:nvSpPr>
            <p:cNvPr id="483" name="Google Shape;483;p106"/>
            <p:cNvSpPr/>
            <p:nvPr/>
          </p:nvSpPr>
          <p:spPr>
            <a:xfrm>
              <a:off x="0" y="4738255"/>
              <a:ext cx="5292436" cy="5292436"/>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4" name="Google Shape;484;p106"/>
            <p:cNvSpPr/>
            <p:nvPr/>
          </p:nvSpPr>
          <p:spPr>
            <a:xfrm>
              <a:off x="5292436" y="4738255"/>
              <a:ext cx="5292436" cy="5292436"/>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5" name="Google Shape;485;p106"/>
            <p:cNvSpPr/>
            <p:nvPr/>
          </p:nvSpPr>
          <p:spPr>
            <a:xfrm>
              <a:off x="10584872" y="4738255"/>
              <a:ext cx="5292436" cy="5292436"/>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6" name="Google Shape;486;p106"/>
            <p:cNvSpPr/>
            <p:nvPr/>
          </p:nvSpPr>
          <p:spPr>
            <a:xfrm>
              <a:off x="15877308" y="4738255"/>
              <a:ext cx="5292436" cy="5292436"/>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87" name="Google Shape;487;p106"/>
          <p:cNvSpPr txBox="1">
            <a:spLocks noGrp="1"/>
          </p:cNvSpPr>
          <p:nvPr>
            <p:ph type="body" idx="1"/>
          </p:nvPr>
        </p:nvSpPr>
        <p:spPr>
          <a:xfrm>
            <a:off x="3055319" y="2707991"/>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8" name="Google Shape;488;p106"/>
          <p:cNvSpPr txBox="1">
            <a:spLocks noGrp="1"/>
          </p:cNvSpPr>
          <p:nvPr>
            <p:ph type="body" idx="2"/>
          </p:nvPr>
        </p:nvSpPr>
        <p:spPr>
          <a:xfrm>
            <a:off x="3059602" y="2076638"/>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9" name="Google Shape;489;p106"/>
          <p:cNvSpPr txBox="1">
            <a:spLocks noGrp="1"/>
          </p:cNvSpPr>
          <p:nvPr>
            <p:ph type="body" idx="3"/>
          </p:nvPr>
        </p:nvSpPr>
        <p:spPr>
          <a:xfrm>
            <a:off x="3083823" y="3566496"/>
            <a:ext cx="3024340" cy="17789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0" name="Google Shape;490;p106"/>
          <p:cNvSpPr txBox="1">
            <a:spLocks noGrp="1"/>
          </p:cNvSpPr>
          <p:nvPr>
            <p:ph type="body" idx="4"/>
          </p:nvPr>
        </p:nvSpPr>
        <p:spPr>
          <a:xfrm>
            <a:off x="-403" y="2711087"/>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1" name="Google Shape;491;p106"/>
          <p:cNvSpPr txBox="1">
            <a:spLocks noGrp="1"/>
          </p:cNvSpPr>
          <p:nvPr>
            <p:ph type="body" idx="5"/>
          </p:nvPr>
        </p:nvSpPr>
        <p:spPr>
          <a:xfrm>
            <a:off x="3880" y="2079734"/>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2" name="Google Shape;492;p106"/>
          <p:cNvSpPr txBox="1">
            <a:spLocks noGrp="1"/>
          </p:cNvSpPr>
          <p:nvPr>
            <p:ph type="body" idx="6"/>
          </p:nvPr>
        </p:nvSpPr>
        <p:spPr>
          <a:xfrm>
            <a:off x="28101" y="3569592"/>
            <a:ext cx="3024340" cy="17789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3" name="Google Shape;493;p106"/>
          <p:cNvSpPr txBox="1">
            <a:spLocks noGrp="1"/>
          </p:cNvSpPr>
          <p:nvPr>
            <p:ph type="body" idx="7"/>
          </p:nvPr>
        </p:nvSpPr>
        <p:spPr>
          <a:xfrm>
            <a:off x="9125088" y="2694676"/>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4" name="Google Shape;494;p106"/>
          <p:cNvSpPr txBox="1">
            <a:spLocks noGrp="1"/>
          </p:cNvSpPr>
          <p:nvPr>
            <p:ph type="body" idx="8"/>
          </p:nvPr>
        </p:nvSpPr>
        <p:spPr>
          <a:xfrm>
            <a:off x="9129371" y="2063323"/>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5" name="Google Shape;495;p106"/>
          <p:cNvSpPr txBox="1">
            <a:spLocks noGrp="1"/>
          </p:cNvSpPr>
          <p:nvPr>
            <p:ph type="body" idx="9"/>
          </p:nvPr>
        </p:nvSpPr>
        <p:spPr>
          <a:xfrm>
            <a:off x="9153592" y="3553181"/>
            <a:ext cx="3024340" cy="17789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6" name="Google Shape;496;p106"/>
          <p:cNvSpPr txBox="1">
            <a:spLocks noGrp="1"/>
          </p:cNvSpPr>
          <p:nvPr>
            <p:ph type="body" idx="13"/>
          </p:nvPr>
        </p:nvSpPr>
        <p:spPr>
          <a:xfrm>
            <a:off x="6069366" y="2697772"/>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7" name="Google Shape;497;p106"/>
          <p:cNvSpPr txBox="1">
            <a:spLocks noGrp="1"/>
          </p:cNvSpPr>
          <p:nvPr>
            <p:ph type="body" idx="14"/>
          </p:nvPr>
        </p:nvSpPr>
        <p:spPr>
          <a:xfrm>
            <a:off x="6073649" y="2066419"/>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8" name="Google Shape;498;p106"/>
          <p:cNvSpPr txBox="1">
            <a:spLocks noGrp="1"/>
          </p:cNvSpPr>
          <p:nvPr>
            <p:ph type="body" idx="15"/>
          </p:nvPr>
        </p:nvSpPr>
        <p:spPr>
          <a:xfrm>
            <a:off x="6097870" y="3556277"/>
            <a:ext cx="3024340" cy="17789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9" name="Google Shape;499;p106"/>
          <p:cNvSpPr txBox="1">
            <a:spLocks noGrp="1"/>
          </p:cNvSpPr>
          <p:nvPr>
            <p:ph type="body" idx="16"/>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00" name="Google Shape;500;p106"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501" name="Google Shape;501;p106"/>
          <p:cNvGrpSpPr/>
          <p:nvPr/>
        </p:nvGrpSpPr>
        <p:grpSpPr>
          <a:xfrm>
            <a:off x="4480947" y="6257070"/>
            <a:ext cx="3144242" cy="374574"/>
            <a:chOff x="301128" y="6151084"/>
            <a:chExt cx="3144242" cy="374574"/>
          </a:xfrm>
        </p:grpSpPr>
        <p:pic>
          <p:nvPicPr>
            <p:cNvPr id="502" name="Google Shape;502;p106"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503" name="Google Shape;503;p106"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504" name="Google Shape;504;p106"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3 point icon graph">
  <p:cSld name="3 point icon graph">
    <p:spTree>
      <p:nvGrpSpPr>
        <p:cNvPr id="1" name="Shape 505"/>
        <p:cNvGrpSpPr/>
        <p:nvPr/>
      </p:nvGrpSpPr>
      <p:grpSpPr>
        <a:xfrm>
          <a:off x="0" y="0"/>
          <a:ext cx="0" cy="0"/>
          <a:chOff x="0" y="0"/>
          <a:chExt cx="0" cy="0"/>
        </a:xfrm>
      </p:grpSpPr>
      <p:sp>
        <p:nvSpPr>
          <p:cNvPr id="506" name="Google Shape;506;p107"/>
          <p:cNvSpPr/>
          <p:nvPr/>
        </p:nvSpPr>
        <p:spPr>
          <a:xfrm>
            <a:off x="2214760" y="1397635"/>
            <a:ext cx="1521426" cy="2214649"/>
          </a:xfrm>
          <a:custGeom>
            <a:avLst/>
            <a:gdLst/>
            <a:ahLst/>
            <a:cxnLst/>
            <a:rect l="l" t="t" r="r" b="b"/>
            <a:pathLst>
              <a:path w="914" h="1330" extrusionOk="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07" name="Google Shape;507;p107"/>
          <p:cNvSpPr/>
          <p:nvPr/>
        </p:nvSpPr>
        <p:spPr>
          <a:xfrm>
            <a:off x="2257859" y="1439070"/>
            <a:ext cx="1433560" cy="1433557"/>
          </a:xfrm>
          <a:custGeom>
            <a:avLst/>
            <a:gdLst/>
            <a:ahLst/>
            <a:cxnLst/>
            <a:rect l="l" t="t" r="r" b="b"/>
            <a:pathLst>
              <a:path w="473" h="473" extrusionOk="0">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08" name="Google Shape;508;p107"/>
          <p:cNvSpPr/>
          <p:nvPr/>
        </p:nvSpPr>
        <p:spPr>
          <a:xfrm>
            <a:off x="5337787" y="1443935"/>
            <a:ext cx="1519759" cy="2214649"/>
          </a:xfrm>
          <a:custGeom>
            <a:avLst/>
            <a:gdLst/>
            <a:ahLst/>
            <a:cxnLst/>
            <a:rect l="l" t="t" r="r" b="b"/>
            <a:pathLst>
              <a:path w="913" h="1330" extrusionOk="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09" name="Google Shape;509;p107"/>
          <p:cNvSpPr/>
          <p:nvPr/>
        </p:nvSpPr>
        <p:spPr>
          <a:xfrm>
            <a:off x="5379220" y="1485370"/>
            <a:ext cx="1433560" cy="1433557"/>
          </a:xfrm>
          <a:custGeom>
            <a:avLst/>
            <a:gdLst/>
            <a:ahLst/>
            <a:cxnLst/>
            <a:rect l="l" t="t" r="r" b="b"/>
            <a:pathLst>
              <a:path w="473" h="473" extrusionOk="0">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10" name="Google Shape;510;p107"/>
          <p:cNvSpPr/>
          <p:nvPr/>
        </p:nvSpPr>
        <p:spPr>
          <a:xfrm>
            <a:off x="8734778" y="1450185"/>
            <a:ext cx="1521426" cy="2214649"/>
          </a:xfrm>
          <a:custGeom>
            <a:avLst/>
            <a:gdLst/>
            <a:ahLst/>
            <a:cxnLst/>
            <a:rect l="l" t="t" r="r" b="b"/>
            <a:pathLst>
              <a:path w="914" h="1330" extrusionOk="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11" name="Google Shape;511;p107"/>
          <p:cNvSpPr/>
          <p:nvPr/>
        </p:nvSpPr>
        <p:spPr>
          <a:xfrm>
            <a:off x="8781896" y="1491620"/>
            <a:ext cx="1430522" cy="1433557"/>
          </a:xfrm>
          <a:custGeom>
            <a:avLst/>
            <a:gdLst/>
            <a:ahLst/>
            <a:cxnLst/>
            <a:rect l="l" t="t" r="r" b="b"/>
            <a:pathLst>
              <a:path w="472" h="473" extrusionOk="0">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12" name="Google Shape;512;p107"/>
          <p:cNvSpPr txBox="1">
            <a:spLocks noGrp="1"/>
          </p:cNvSpPr>
          <p:nvPr>
            <p:ph type="body" idx="1"/>
          </p:nvPr>
        </p:nvSpPr>
        <p:spPr>
          <a:xfrm>
            <a:off x="1945657" y="4003505"/>
            <a:ext cx="2061046" cy="170688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3" name="Google Shape;513;p107"/>
          <p:cNvSpPr txBox="1">
            <a:spLocks noGrp="1"/>
          </p:cNvSpPr>
          <p:nvPr>
            <p:ph type="body" idx="2"/>
          </p:nvPr>
        </p:nvSpPr>
        <p:spPr>
          <a:xfrm>
            <a:off x="5068119" y="4003505"/>
            <a:ext cx="2061046" cy="170688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Montserrat"/>
                <a:ea typeface="Montserrat"/>
                <a:cs typeface="Montserrat"/>
                <a:sym typeface="Montserrat"/>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4" name="Google Shape;514;p107"/>
          <p:cNvSpPr txBox="1">
            <a:spLocks noGrp="1"/>
          </p:cNvSpPr>
          <p:nvPr>
            <p:ph type="body" idx="3"/>
          </p:nvPr>
        </p:nvSpPr>
        <p:spPr>
          <a:xfrm>
            <a:off x="8468477" y="4003505"/>
            <a:ext cx="2061046" cy="170688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Montserrat"/>
                <a:ea typeface="Montserrat"/>
                <a:cs typeface="Montserrat"/>
                <a:sym typeface="Montserrat"/>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5" name="Google Shape;515;p107"/>
          <p:cNvSpPr txBox="1">
            <a:spLocks noGrp="1"/>
          </p:cNvSpPr>
          <p:nvPr>
            <p:ph type="body" idx="4"/>
          </p:nvPr>
        </p:nvSpPr>
        <p:spPr>
          <a:xfrm>
            <a:off x="10764" y="446202"/>
            <a:ext cx="12181236" cy="66995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16" name="Google Shape;516;p107"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517" name="Google Shape;517;p107"/>
          <p:cNvGrpSpPr/>
          <p:nvPr/>
        </p:nvGrpSpPr>
        <p:grpSpPr>
          <a:xfrm>
            <a:off x="4480947" y="6257070"/>
            <a:ext cx="3144242" cy="374574"/>
            <a:chOff x="301128" y="6151084"/>
            <a:chExt cx="3144242" cy="374574"/>
          </a:xfrm>
        </p:grpSpPr>
        <p:pic>
          <p:nvPicPr>
            <p:cNvPr id="518" name="Google Shape;518;p107"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519" name="Google Shape;519;p107"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520" name="Google Shape;520;p107"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5 point icon graph A">
  <p:cSld name="5 point icon graph A">
    <p:spTree>
      <p:nvGrpSpPr>
        <p:cNvPr id="1" name="Shape 521"/>
        <p:cNvGrpSpPr/>
        <p:nvPr/>
      </p:nvGrpSpPr>
      <p:grpSpPr>
        <a:xfrm>
          <a:off x="0" y="0"/>
          <a:ext cx="0" cy="0"/>
          <a:chOff x="0" y="0"/>
          <a:chExt cx="0" cy="0"/>
        </a:xfrm>
      </p:grpSpPr>
      <p:sp>
        <p:nvSpPr>
          <p:cNvPr id="522" name="Google Shape;522;p108"/>
          <p:cNvSpPr/>
          <p:nvPr/>
        </p:nvSpPr>
        <p:spPr>
          <a:xfrm>
            <a:off x="3184089" y="1773769"/>
            <a:ext cx="1521426" cy="2214649"/>
          </a:xfrm>
          <a:custGeom>
            <a:avLst/>
            <a:gdLst/>
            <a:ahLst/>
            <a:cxnLst/>
            <a:rect l="l" t="t" r="r" b="b"/>
            <a:pathLst>
              <a:path w="914" h="1330" extrusionOk="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91639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23" name="Google Shape;523;p108"/>
          <p:cNvSpPr/>
          <p:nvPr/>
        </p:nvSpPr>
        <p:spPr>
          <a:xfrm>
            <a:off x="3227188" y="1773769"/>
            <a:ext cx="1433560" cy="1433557"/>
          </a:xfrm>
          <a:custGeom>
            <a:avLst/>
            <a:gdLst/>
            <a:ahLst/>
            <a:cxnLst/>
            <a:rect l="l" t="t" r="r" b="b"/>
            <a:pathLst>
              <a:path w="473" h="473" extrusionOk="0">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91639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24" name="Google Shape;524;p108"/>
          <p:cNvSpPr/>
          <p:nvPr/>
        </p:nvSpPr>
        <p:spPr>
          <a:xfrm>
            <a:off x="5348401" y="1773769"/>
            <a:ext cx="1519759" cy="2214649"/>
          </a:xfrm>
          <a:custGeom>
            <a:avLst/>
            <a:gdLst/>
            <a:ahLst/>
            <a:cxnLst/>
            <a:rect l="l" t="t" r="r" b="b"/>
            <a:pathLst>
              <a:path w="913" h="1330" extrusionOk="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6C0B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25" name="Google Shape;525;p108"/>
          <p:cNvSpPr/>
          <p:nvPr/>
        </p:nvSpPr>
        <p:spPr>
          <a:xfrm>
            <a:off x="5389834" y="1773769"/>
            <a:ext cx="1433560" cy="1433557"/>
          </a:xfrm>
          <a:custGeom>
            <a:avLst/>
            <a:gdLst/>
            <a:ahLst/>
            <a:cxnLst/>
            <a:rect l="l" t="t" r="r" b="b"/>
            <a:pathLst>
              <a:path w="473" h="473" extrusionOk="0">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6C0B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26" name="Google Shape;526;p108"/>
          <p:cNvSpPr/>
          <p:nvPr/>
        </p:nvSpPr>
        <p:spPr>
          <a:xfrm>
            <a:off x="1019776" y="1773769"/>
            <a:ext cx="1521426" cy="2214649"/>
          </a:xfrm>
          <a:custGeom>
            <a:avLst/>
            <a:gdLst/>
            <a:ahLst/>
            <a:cxnLst/>
            <a:rect l="l" t="t" r="r" b="b"/>
            <a:pathLst>
              <a:path w="914" h="1330" extrusionOk="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27" name="Google Shape;527;p108"/>
          <p:cNvSpPr/>
          <p:nvPr/>
        </p:nvSpPr>
        <p:spPr>
          <a:xfrm>
            <a:off x="1066895" y="1773769"/>
            <a:ext cx="1430522" cy="1433557"/>
          </a:xfrm>
          <a:custGeom>
            <a:avLst/>
            <a:gdLst/>
            <a:ahLst/>
            <a:cxnLst/>
            <a:rect l="l" t="t" r="r" b="b"/>
            <a:pathLst>
              <a:path w="472" h="473" extrusionOk="0">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28" name="Google Shape;528;p108"/>
          <p:cNvSpPr/>
          <p:nvPr/>
        </p:nvSpPr>
        <p:spPr>
          <a:xfrm>
            <a:off x="9675359" y="1773769"/>
            <a:ext cx="1518092" cy="2214649"/>
          </a:xfrm>
          <a:custGeom>
            <a:avLst/>
            <a:gdLst/>
            <a:ahLst/>
            <a:cxnLst/>
            <a:rect l="l" t="t" r="r" b="b"/>
            <a:pathLst>
              <a:path w="912" h="1330" extrusionOk="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29" name="Google Shape;529;p108"/>
          <p:cNvSpPr/>
          <p:nvPr/>
        </p:nvSpPr>
        <p:spPr>
          <a:xfrm>
            <a:off x="7511047" y="1773769"/>
            <a:ext cx="1521426" cy="2214649"/>
          </a:xfrm>
          <a:custGeom>
            <a:avLst/>
            <a:gdLst/>
            <a:ahLst/>
            <a:cxnLst/>
            <a:rect l="l" t="t" r="r" b="b"/>
            <a:pathLst>
              <a:path w="914" h="1330" extrusionOk="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30" name="Google Shape;530;p108"/>
          <p:cNvSpPr/>
          <p:nvPr/>
        </p:nvSpPr>
        <p:spPr>
          <a:xfrm>
            <a:off x="7558165" y="1773769"/>
            <a:ext cx="1430522" cy="1433557"/>
          </a:xfrm>
          <a:custGeom>
            <a:avLst/>
            <a:gdLst/>
            <a:ahLst/>
            <a:cxnLst/>
            <a:rect l="l" t="t" r="r" b="b"/>
            <a:pathLst>
              <a:path w="472" h="473" extrusionOk="0">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31" name="Google Shape;531;p108"/>
          <p:cNvSpPr txBox="1">
            <a:spLocks noGrp="1"/>
          </p:cNvSpPr>
          <p:nvPr>
            <p:ph type="body" idx="1"/>
          </p:nvPr>
        </p:nvSpPr>
        <p:spPr>
          <a:xfrm>
            <a:off x="748973"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2" name="Google Shape;532;p108"/>
          <p:cNvSpPr txBox="1">
            <a:spLocks noGrp="1"/>
          </p:cNvSpPr>
          <p:nvPr>
            <p:ph type="body" idx="2"/>
          </p:nvPr>
        </p:nvSpPr>
        <p:spPr>
          <a:xfrm>
            <a:off x="2914986"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3" name="Google Shape;533;p108"/>
          <p:cNvSpPr txBox="1">
            <a:spLocks noGrp="1"/>
          </p:cNvSpPr>
          <p:nvPr>
            <p:ph type="body" idx="3"/>
          </p:nvPr>
        </p:nvSpPr>
        <p:spPr>
          <a:xfrm>
            <a:off x="5078733"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4" name="Google Shape;534;p108"/>
          <p:cNvSpPr txBox="1">
            <a:spLocks noGrp="1"/>
          </p:cNvSpPr>
          <p:nvPr>
            <p:ph type="body" idx="4"/>
          </p:nvPr>
        </p:nvSpPr>
        <p:spPr>
          <a:xfrm>
            <a:off x="7244746"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5" name="Google Shape;535;p108"/>
          <p:cNvSpPr txBox="1">
            <a:spLocks noGrp="1"/>
          </p:cNvSpPr>
          <p:nvPr>
            <p:ph type="body" idx="5"/>
          </p:nvPr>
        </p:nvSpPr>
        <p:spPr>
          <a:xfrm>
            <a:off x="9399324"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6" name="Google Shape;536;p108"/>
          <p:cNvSpPr/>
          <p:nvPr/>
        </p:nvSpPr>
        <p:spPr>
          <a:xfrm>
            <a:off x="9714586" y="1773769"/>
            <a:ext cx="1430522" cy="1433557"/>
          </a:xfrm>
          <a:custGeom>
            <a:avLst/>
            <a:gdLst/>
            <a:ahLst/>
            <a:cxnLst/>
            <a:rect l="l" t="t" r="r" b="b"/>
            <a:pathLst>
              <a:path w="472" h="473" extrusionOk="0">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37" name="Google Shape;537;p108"/>
          <p:cNvSpPr txBox="1">
            <a:spLocks noGrp="1"/>
          </p:cNvSpPr>
          <p:nvPr>
            <p:ph type="body" idx="6"/>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8" name="Google Shape;538;p108"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539" name="Google Shape;539;p108"/>
          <p:cNvGrpSpPr/>
          <p:nvPr/>
        </p:nvGrpSpPr>
        <p:grpSpPr>
          <a:xfrm>
            <a:off x="4480947" y="6257070"/>
            <a:ext cx="3144242" cy="374574"/>
            <a:chOff x="301128" y="6151084"/>
            <a:chExt cx="3144242" cy="374574"/>
          </a:xfrm>
        </p:grpSpPr>
        <p:pic>
          <p:nvPicPr>
            <p:cNvPr id="540" name="Google Shape;540;p108"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541" name="Google Shape;541;p108"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542" name="Google Shape;542;p108"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5 point icon Graph B">
  <p:cSld name="5 point icon Graph B">
    <p:spTree>
      <p:nvGrpSpPr>
        <p:cNvPr id="1" name="Shape 543"/>
        <p:cNvGrpSpPr/>
        <p:nvPr/>
      </p:nvGrpSpPr>
      <p:grpSpPr>
        <a:xfrm>
          <a:off x="0" y="0"/>
          <a:ext cx="0" cy="0"/>
          <a:chOff x="0" y="0"/>
          <a:chExt cx="0" cy="0"/>
        </a:xfrm>
      </p:grpSpPr>
      <p:sp>
        <p:nvSpPr>
          <p:cNvPr id="544" name="Google Shape;544;p109"/>
          <p:cNvSpPr/>
          <p:nvPr/>
        </p:nvSpPr>
        <p:spPr>
          <a:xfrm>
            <a:off x="832077" y="3024269"/>
            <a:ext cx="1921262" cy="2081780"/>
          </a:xfrm>
          <a:custGeom>
            <a:avLst/>
            <a:gdLst/>
            <a:ahLst/>
            <a:cxnLst/>
            <a:rect l="l" t="t" r="r" b="b"/>
            <a:pathLst>
              <a:path w="3430" h="3719" extrusionOk="0">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 name="Google Shape;545;p109"/>
          <p:cNvSpPr/>
          <p:nvPr/>
        </p:nvSpPr>
        <p:spPr>
          <a:xfrm>
            <a:off x="2970654" y="3024269"/>
            <a:ext cx="1916323" cy="2081780"/>
          </a:xfrm>
          <a:custGeom>
            <a:avLst/>
            <a:gdLst/>
            <a:ahLst/>
            <a:cxnLst/>
            <a:rect l="l" t="t" r="r" b="b"/>
            <a:pathLst>
              <a:path w="3421" h="3719" extrusionOk="0">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 name="Google Shape;546;p109"/>
          <p:cNvSpPr/>
          <p:nvPr/>
        </p:nvSpPr>
        <p:spPr>
          <a:xfrm>
            <a:off x="5104293" y="3024269"/>
            <a:ext cx="1918793" cy="2081780"/>
          </a:xfrm>
          <a:custGeom>
            <a:avLst/>
            <a:gdLst/>
            <a:ahLst/>
            <a:cxnLst/>
            <a:rect l="l" t="t" r="r" b="b"/>
            <a:pathLst>
              <a:path w="3428" h="3719" extrusionOk="0">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6C0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 name="Google Shape;547;p109"/>
          <p:cNvSpPr/>
          <p:nvPr/>
        </p:nvSpPr>
        <p:spPr>
          <a:xfrm>
            <a:off x="7242870" y="3024269"/>
            <a:ext cx="1916323" cy="2081780"/>
          </a:xfrm>
          <a:custGeom>
            <a:avLst/>
            <a:gdLst/>
            <a:ahLst/>
            <a:cxnLst/>
            <a:rect l="l" t="t" r="r" b="b"/>
            <a:pathLst>
              <a:path w="3422" h="3719" extrusionOk="0">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 name="Google Shape;548;p109"/>
          <p:cNvSpPr/>
          <p:nvPr/>
        </p:nvSpPr>
        <p:spPr>
          <a:xfrm>
            <a:off x="9376508" y="3024269"/>
            <a:ext cx="1921262" cy="2081780"/>
          </a:xfrm>
          <a:custGeom>
            <a:avLst/>
            <a:gdLst/>
            <a:ahLst/>
            <a:cxnLst/>
            <a:rect l="l" t="t" r="r" b="b"/>
            <a:pathLst>
              <a:path w="3429" h="3719" extrusionOk="0">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 name="Google Shape;549;p109"/>
          <p:cNvSpPr txBox="1">
            <a:spLocks noGrp="1"/>
          </p:cNvSpPr>
          <p:nvPr>
            <p:ph type="body" idx="1"/>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0" name="Google Shape;550;p109"/>
          <p:cNvSpPr txBox="1">
            <a:spLocks noGrp="1"/>
          </p:cNvSpPr>
          <p:nvPr>
            <p:ph type="body" idx="2"/>
          </p:nvPr>
        </p:nvSpPr>
        <p:spPr>
          <a:xfrm>
            <a:off x="846019" y="3772431"/>
            <a:ext cx="1903851"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1" name="Google Shape;551;p109"/>
          <p:cNvSpPr txBox="1">
            <a:spLocks noGrp="1"/>
          </p:cNvSpPr>
          <p:nvPr>
            <p:ph type="body" idx="3"/>
          </p:nvPr>
        </p:nvSpPr>
        <p:spPr>
          <a:xfrm>
            <a:off x="2973021" y="3766181"/>
            <a:ext cx="1921263"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2" name="Google Shape;552;p109"/>
          <p:cNvSpPr txBox="1">
            <a:spLocks noGrp="1"/>
          </p:cNvSpPr>
          <p:nvPr>
            <p:ph type="body" idx="4"/>
          </p:nvPr>
        </p:nvSpPr>
        <p:spPr>
          <a:xfrm>
            <a:off x="5116948" y="3757727"/>
            <a:ext cx="1908506"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3" name="Google Shape;553;p109"/>
          <p:cNvSpPr txBox="1">
            <a:spLocks noGrp="1"/>
          </p:cNvSpPr>
          <p:nvPr>
            <p:ph type="body" idx="5"/>
          </p:nvPr>
        </p:nvSpPr>
        <p:spPr>
          <a:xfrm>
            <a:off x="7271386" y="3751477"/>
            <a:ext cx="1890175"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4" name="Google Shape;554;p109"/>
          <p:cNvSpPr txBox="1">
            <a:spLocks noGrp="1"/>
          </p:cNvSpPr>
          <p:nvPr>
            <p:ph type="body" idx="6"/>
          </p:nvPr>
        </p:nvSpPr>
        <p:spPr>
          <a:xfrm>
            <a:off x="9391239" y="3739902"/>
            <a:ext cx="1921262"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5" name="Google Shape;555;p109"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556" name="Google Shape;556;p109"/>
          <p:cNvGrpSpPr/>
          <p:nvPr/>
        </p:nvGrpSpPr>
        <p:grpSpPr>
          <a:xfrm>
            <a:off x="4480947" y="6257070"/>
            <a:ext cx="3144242" cy="374574"/>
            <a:chOff x="301128" y="6151084"/>
            <a:chExt cx="3144242" cy="374574"/>
          </a:xfrm>
        </p:grpSpPr>
        <p:pic>
          <p:nvPicPr>
            <p:cNvPr id="557" name="Google Shape;557;p109"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558" name="Google Shape;558;p109"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559" name="Google Shape;559;p109"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 point icon Graph C">
  <p:cSld name="5 point icon Graph C">
    <p:spTree>
      <p:nvGrpSpPr>
        <p:cNvPr id="1" name="Shape 560"/>
        <p:cNvGrpSpPr/>
        <p:nvPr/>
      </p:nvGrpSpPr>
      <p:grpSpPr>
        <a:xfrm>
          <a:off x="0" y="0"/>
          <a:ext cx="0" cy="0"/>
          <a:chOff x="0" y="0"/>
          <a:chExt cx="0" cy="0"/>
        </a:xfrm>
      </p:grpSpPr>
      <p:grpSp>
        <p:nvGrpSpPr>
          <p:cNvPr id="561" name="Google Shape;561;p110"/>
          <p:cNvGrpSpPr/>
          <p:nvPr/>
        </p:nvGrpSpPr>
        <p:grpSpPr>
          <a:xfrm>
            <a:off x="1154562" y="1887157"/>
            <a:ext cx="9882876" cy="2798187"/>
            <a:chOff x="1875859" y="4907106"/>
            <a:chExt cx="20625932" cy="5839921"/>
          </a:xfrm>
        </p:grpSpPr>
        <p:sp>
          <p:nvSpPr>
            <p:cNvPr id="562" name="Google Shape;562;p110"/>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63" name="Google Shape;563;p110"/>
            <p:cNvSpPr/>
            <p:nvPr/>
          </p:nvSpPr>
          <p:spPr>
            <a:xfrm>
              <a:off x="5916227" y="4907106"/>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64" name="Google Shape;564;p110"/>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65" name="Google Shape;565;p110"/>
            <p:cNvSpPr/>
            <p:nvPr/>
          </p:nvSpPr>
          <p:spPr>
            <a:xfrm>
              <a:off x="13996964" y="4907111"/>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66" name="Google Shape;566;p110"/>
            <p:cNvSpPr/>
            <p:nvPr/>
          </p:nvSpPr>
          <p:spPr>
            <a:xfrm>
              <a:off x="1875859" y="4907106"/>
              <a:ext cx="4464459" cy="4631501"/>
            </a:xfrm>
            <a:prstGeom prst="blockArc">
              <a:avLst>
                <a:gd name="adj1" fmla="val 10800000"/>
                <a:gd name="adj2" fmla="val 0"/>
                <a:gd name="adj3" fmla="val 9694"/>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67" name="Google Shape;567;p110"/>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68" name="Google Shape;568;p110"/>
            <p:cNvSpPr/>
            <p:nvPr/>
          </p:nvSpPr>
          <p:spPr>
            <a:xfrm rot="10800000">
              <a:off x="5916227" y="4907106"/>
              <a:ext cx="4464459" cy="4631501"/>
            </a:xfrm>
            <a:prstGeom prst="blockArc">
              <a:avLst>
                <a:gd name="adj1" fmla="val 10800000"/>
                <a:gd name="adj2" fmla="val 0"/>
                <a:gd name="adj3" fmla="val 9694"/>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69" name="Google Shape;569;p110"/>
            <p:cNvSpPr/>
            <p:nvPr/>
          </p:nvSpPr>
          <p:spPr>
            <a:xfrm rot="10800000">
              <a:off x="13996964" y="4907111"/>
              <a:ext cx="4464459" cy="4631501"/>
            </a:xfrm>
            <a:prstGeom prst="blockArc">
              <a:avLst>
                <a:gd name="adj1" fmla="val 10800000"/>
                <a:gd name="adj2" fmla="val 0"/>
                <a:gd name="adj3" fmla="val 9694"/>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70" name="Google Shape;570;p110"/>
            <p:cNvSpPr/>
            <p:nvPr/>
          </p:nvSpPr>
          <p:spPr>
            <a:xfrm>
              <a:off x="9956596" y="4907108"/>
              <a:ext cx="4464459" cy="4631501"/>
            </a:xfrm>
            <a:prstGeom prst="blockArc">
              <a:avLst>
                <a:gd name="adj1" fmla="val 10800000"/>
                <a:gd name="adj2" fmla="val 0"/>
                <a:gd name="adj3" fmla="val 9694"/>
              </a:avLst>
            </a:prstGeom>
            <a:solidFill>
              <a:srgbClr val="76C0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71" name="Google Shape;571;p110"/>
            <p:cNvSpPr/>
            <p:nvPr/>
          </p:nvSpPr>
          <p:spPr>
            <a:xfrm>
              <a:off x="18037332" y="4907110"/>
              <a:ext cx="4464459" cy="4631501"/>
            </a:xfrm>
            <a:prstGeom prst="blockArc">
              <a:avLst>
                <a:gd name="adj1" fmla="val 10800000"/>
                <a:gd name="adj2" fmla="val 0"/>
                <a:gd name="adj3" fmla="val 9694"/>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72" name="Google Shape;572;p110"/>
            <p:cNvSpPr txBox="1"/>
            <p:nvPr/>
          </p:nvSpPr>
          <p:spPr>
            <a:xfrm>
              <a:off x="3248482" y="10100696"/>
              <a:ext cx="192713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2"/>
                  </a:solidFill>
                  <a:latin typeface="Montserrat"/>
                  <a:ea typeface="Montserrat"/>
                  <a:cs typeface="Montserrat"/>
                  <a:sym typeface="Montserrat"/>
                </a:rPr>
                <a:t>Mission</a:t>
              </a:r>
              <a:endParaRPr/>
            </a:p>
          </p:txBody>
        </p:sp>
        <p:sp>
          <p:nvSpPr>
            <p:cNvPr id="573" name="Google Shape;573;p110"/>
            <p:cNvSpPr txBox="1"/>
            <p:nvPr/>
          </p:nvSpPr>
          <p:spPr>
            <a:xfrm>
              <a:off x="7357215" y="10100696"/>
              <a:ext cx="15824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2"/>
                  </a:solidFill>
                  <a:latin typeface="Montserrat"/>
                  <a:ea typeface="Montserrat"/>
                  <a:cs typeface="Montserrat"/>
                  <a:sym typeface="Montserrat"/>
                </a:rPr>
                <a:t>Vision</a:t>
              </a:r>
              <a:endParaRPr/>
            </a:p>
          </p:txBody>
        </p:sp>
        <p:sp>
          <p:nvSpPr>
            <p:cNvPr id="574" name="Google Shape;574;p110"/>
            <p:cNvSpPr txBox="1"/>
            <p:nvPr/>
          </p:nvSpPr>
          <p:spPr>
            <a:xfrm>
              <a:off x="11461705" y="10100696"/>
              <a:ext cx="145424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2"/>
                  </a:solidFill>
                  <a:latin typeface="Montserrat"/>
                  <a:ea typeface="Montserrat"/>
                  <a:cs typeface="Montserrat"/>
                  <a:sym typeface="Montserrat"/>
                </a:rPr>
                <a:t>Goals</a:t>
              </a:r>
              <a:endParaRPr/>
            </a:p>
          </p:txBody>
        </p:sp>
        <p:sp>
          <p:nvSpPr>
            <p:cNvPr id="575" name="Google Shape;575;p110"/>
            <p:cNvSpPr txBox="1"/>
            <p:nvPr/>
          </p:nvSpPr>
          <p:spPr>
            <a:xfrm>
              <a:off x="15369825" y="10100696"/>
              <a:ext cx="171874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2"/>
                  </a:solidFill>
                  <a:latin typeface="Montserrat"/>
                  <a:ea typeface="Montserrat"/>
                  <a:cs typeface="Montserrat"/>
                  <a:sym typeface="Montserrat"/>
                </a:rPr>
                <a:t>Values</a:t>
              </a:r>
              <a:endParaRPr/>
            </a:p>
          </p:txBody>
        </p:sp>
        <p:sp>
          <p:nvSpPr>
            <p:cNvPr id="576" name="Google Shape;576;p110"/>
            <p:cNvSpPr txBox="1"/>
            <p:nvPr/>
          </p:nvSpPr>
          <p:spPr>
            <a:xfrm>
              <a:off x="19196192" y="10100696"/>
              <a:ext cx="214674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2"/>
                  </a:solidFill>
                  <a:latin typeface="Montserrat"/>
                  <a:ea typeface="Montserrat"/>
                  <a:cs typeface="Montserrat"/>
                  <a:sym typeface="Montserrat"/>
                </a:rPr>
                <a:t>Strategy</a:t>
              </a:r>
              <a:endParaRPr/>
            </a:p>
          </p:txBody>
        </p:sp>
      </p:grpSp>
      <p:sp>
        <p:nvSpPr>
          <p:cNvPr id="577" name="Google Shape;577;p110"/>
          <p:cNvSpPr txBox="1">
            <a:spLocks noGrp="1"/>
          </p:cNvSpPr>
          <p:nvPr>
            <p:ph type="body" idx="1"/>
          </p:nvPr>
        </p:nvSpPr>
        <p:spPr>
          <a:xfrm>
            <a:off x="3269110"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8" name="Google Shape;578;p110"/>
          <p:cNvSpPr txBox="1">
            <a:spLocks noGrp="1"/>
          </p:cNvSpPr>
          <p:nvPr>
            <p:ph type="body" idx="2"/>
          </p:nvPr>
        </p:nvSpPr>
        <p:spPr>
          <a:xfrm>
            <a:off x="1333175"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9" name="Google Shape;579;p110"/>
          <p:cNvSpPr txBox="1">
            <a:spLocks noGrp="1"/>
          </p:cNvSpPr>
          <p:nvPr>
            <p:ph type="body" idx="3"/>
          </p:nvPr>
        </p:nvSpPr>
        <p:spPr>
          <a:xfrm>
            <a:off x="7165569"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0" name="Google Shape;580;p110"/>
          <p:cNvSpPr txBox="1">
            <a:spLocks noGrp="1"/>
          </p:cNvSpPr>
          <p:nvPr>
            <p:ph type="body" idx="4"/>
          </p:nvPr>
        </p:nvSpPr>
        <p:spPr>
          <a:xfrm>
            <a:off x="5229634"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1" name="Google Shape;581;p110"/>
          <p:cNvSpPr txBox="1">
            <a:spLocks noGrp="1"/>
          </p:cNvSpPr>
          <p:nvPr>
            <p:ph type="body" idx="5"/>
          </p:nvPr>
        </p:nvSpPr>
        <p:spPr>
          <a:xfrm>
            <a:off x="9101503"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2" name="Google Shape;582;p110"/>
          <p:cNvSpPr txBox="1">
            <a:spLocks noGrp="1"/>
          </p:cNvSpPr>
          <p:nvPr>
            <p:ph type="body" idx="6"/>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83" name="Google Shape;583;p110"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584" name="Google Shape;584;p110"/>
          <p:cNvGrpSpPr/>
          <p:nvPr/>
        </p:nvGrpSpPr>
        <p:grpSpPr>
          <a:xfrm>
            <a:off x="4480947" y="6257070"/>
            <a:ext cx="3144242" cy="374574"/>
            <a:chOff x="301128" y="6151084"/>
            <a:chExt cx="3144242" cy="374574"/>
          </a:xfrm>
        </p:grpSpPr>
        <p:pic>
          <p:nvPicPr>
            <p:cNvPr id="585" name="Google Shape;585;p110"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586" name="Google Shape;586;p110"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587" name="Google Shape;587;p110"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percentage graph x 4">
  <p:cSld name="percentage graph x 4">
    <p:spTree>
      <p:nvGrpSpPr>
        <p:cNvPr id="1" name="Shape 588"/>
        <p:cNvGrpSpPr/>
        <p:nvPr/>
      </p:nvGrpSpPr>
      <p:grpSpPr>
        <a:xfrm>
          <a:off x="0" y="0"/>
          <a:ext cx="0" cy="0"/>
          <a:chOff x="0" y="0"/>
          <a:chExt cx="0" cy="0"/>
        </a:xfrm>
      </p:grpSpPr>
      <p:grpSp>
        <p:nvGrpSpPr>
          <p:cNvPr id="589" name="Google Shape;589;p111"/>
          <p:cNvGrpSpPr/>
          <p:nvPr/>
        </p:nvGrpSpPr>
        <p:grpSpPr>
          <a:xfrm>
            <a:off x="958611" y="1840131"/>
            <a:ext cx="10383759" cy="2382415"/>
            <a:chOff x="2122935" y="4949396"/>
            <a:chExt cx="20123405" cy="5001613"/>
          </a:xfrm>
        </p:grpSpPr>
        <p:sp>
          <p:nvSpPr>
            <p:cNvPr id="590" name="Google Shape;590;p111"/>
            <p:cNvSpPr/>
            <p:nvPr/>
          </p:nvSpPr>
          <p:spPr>
            <a:xfrm>
              <a:off x="2122935" y="4949396"/>
              <a:ext cx="3790687"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591" name="Google Shape;591;p111"/>
            <p:cNvSpPr/>
            <p:nvPr/>
          </p:nvSpPr>
          <p:spPr>
            <a:xfrm>
              <a:off x="7490990"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592" name="Google Shape;592;p111"/>
            <p:cNvSpPr/>
            <p:nvPr/>
          </p:nvSpPr>
          <p:spPr>
            <a:xfrm>
              <a:off x="12851432"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593" name="Google Shape;593;p111"/>
            <p:cNvSpPr/>
            <p:nvPr/>
          </p:nvSpPr>
          <p:spPr>
            <a:xfrm>
              <a:off x="18219487"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594" name="Google Shape;594;p111"/>
            <p:cNvSpPr txBox="1"/>
            <p:nvPr/>
          </p:nvSpPr>
          <p:spPr>
            <a:xfrm>
              <a:off x="12638765" y="9304679"/>
              <a:ext cx="4216023" cy="646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2"/>
                  </a:solidFill>
                  <a:latin typeface="Montserrat"/>
                  <a:ea typeface="Montserrat"/>
                  <a:cs typeface="Montserrat"/>
                  <a:sym typeface="Montserrat"/>
                </a:rPr>
                <a:t>Title Three</a:t>
              </a:r>
              <a:endParaRPr/>
            </a:p>
          </p:txBody>
        </p:sp>
        <p:sp>
          <p:nvSpPr>
            <p:cNvPr id="595" name="Google Shape;595;p111"/>
            <p:cNvSpPr txBox="1"/>
            <p:nvPr/>
          </p:nvSpPr>
          <p:spPr>
            <a:xfrm>
              <a:off x="18030317" y="9304679"/>
              <a:ext cx="4216023" cy="646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2"/>
                  </a:solidFill>
                  <a:latin typeface="Montserrat"/>
                  <a:ea typeface="Montserrat"/>
                  <a:cs typeface="Montserrat"/>
                  <a:sym typeface="Montserrat"/>
                </a:rPr>
                <a:t>Title Four</a:t>
              </a:r>
              <a:endParaRPr/>
            </a:p>
          </p:txBody>
        </p:sp>
      </p:grpSp>
      <p:sp>
        <p:nvSpPr>
          <p:cNvPr id="596" name="Google Shape;596;p111"/>
          <p:cNvSpPr txBox="1">
            <a:spLocks noGrp="1"/>
          </p:cNvSpPr>
          <p:nvPr>
            <p:ph type="body" idx="1"/>
          </p:nvPr>
        </p:nvSpPr>
        <p:spPr>
          <a:xfrm>
            <a:off x="893815" y="426599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7" name="Google Shape;597;p111"/>
          <p:cNvSpPr txBox="1">
            <a:spLocks noGrp="1"/>
          </p:cNvSpPr>
          <p:nvPr>
            <p:ph type="body" idx="2"/>
          </p:nvPr>
        </p:nvSpPr>
        <p:spPr>
          <a:xfrm>
            <a:off x="3660245" y="4251141"/>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8" name="Google Shape;598;p111"/>
          <p:cNvSpPr txBox="1">
            <a:spLocks noGrp="1"/>
          </p:cNvSpPr>
          <p:nvPr>
            <p:ph type="body" idx="3"/>
          </p:nvPr>
        </p:nvSpPr>
        <p:spPr>
          <a:xfrm>
            <a:off x="6427562" y="4217367"/>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9" name="Google Shape;599;p111"/>
          <p:cNvSpPr txBox="1">
            <a:spLocks noGrp="1"/>
          </p:cNvSpPr>
          <p:nvPr>
            <p:ph type="body" idx="4"/>
          </p:nvPr>
        </p:nvSpPr>
        <p:spPr>
          <a:xfrm>
            <a:off x="9193992" y="4202518"/>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0" name="Google Shape;600;p111"/>
          <p:cNvSpPr txBox="1">
            <a:spLocks noGrp="1"/>
          </p:cNvSpPr>
          <p:nvPr>
            <p:ph type="body" idx="5"/>
          </p:nvPr>
        </p:nvSpPr>
        <p:spPr>
          <a:xfrm>
            <a:off x="904742"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3600"/>
              <a:buNone/>
              <a:defRPr sz="3600" b="1" i="0">
                <a:solidFill>
                  <a:srgbClr val="79527B"/>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1" name="Google Shape;601;p111"/>
          <p:cNvSpPr txBox="1">
            <a:spLocks noGrp="1"/>
          </p:cNvSpPr>
          <p:nvPr>
            <p:ph type="body" idx="6"/>
          </p:nvPr>
        </p:nvSpPr>
        <p:spPr>
          <a:xfrm>
            <a:off x="3697637"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3600"/>
              <a:buNone/>
              <a:defRPr sz="3600" b="1"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2" name="Google Shape;602;p111"/>
          <p:cNvSpPr txBox="1">
            <a:spLocks noGrp="1"/>
          </p:cNvSpPr>
          <p:nvPr>
            <p:ph type="body" idx="7"/>
          </p:nvPr>
        </p:nvSpPr>
        <p:spPr>
          <a:xfrm>
            <a:off x="6477675"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3600"/>
              <a:buNone/>
              <a:defRPr sz="3600" b="1"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3" name="Google Shape;603;p111"/>
          <p:cNvSpPr txBox="1">
            <a:spLocks noGrp="1"/>
          </p:cNvSpPr>
          <p:nvPr>
            <p:ph type="body" idx="8"/>
          </p:nvPr>
        </p:nvSpPr>
        <p:spPr>
          <a:xfrm>
            <a:off x="9270570"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916395"/>
              </a:buClr>
              <a:buSzPts val="3600"/>
              <a:buNone/>
              <a:defRPr sz="3600" b="1" i="0">
                <a:solidFill>
                  <a:srgbClr val="91639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4" name="Google Shape;604;p111"/>
          <p:cNvSpPr txBox="1">
            <a:spLocks noGrp="1"/>
          </p:cNvSpPr>
          <p:nvPr>
            <p:ph type="body" idx="9"/>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05" name="Google Shape;605;p111"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606" name="Google Shape;606;p111"/>
          <p:cNvGrpSpPr/>
          <p:nvPr/>
        </p:nvGrpSpPr>
        <p:grpSpPr>
          <a:xfrm>
            <a:off x="4480947" y="6257070"/>
            <a:ext cx="3144242" cy="374574"/>
            <a:chOff x="301128" y="6151084"/>
            <a:chExt cx="3144242" cy="374574"/>
          </a:xfrm>
        </p:grpSpPr>
        <p:pic>
          <p:nvPicPr>
            <p:cNvPr id="607" name="Google Shape;607;p111"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608" name="Google Shape;608;p111"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609" name="Google Shape;609;p111"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ercentage graph x 3">
  <p:cSld name="percentage graph x 3">
    <p:spTree>
      <p:nvGrpSpPr>
        <p:cNvPr id="1" name="Shape 610"/>
        <p:cNvGrpSpPr/>
        <p:nvPr/>
      </p:nvGrpSpPr>
      <p:grpSpPr>
        <a:xfrm>
          <a:off x="0" y="0"/>
          <a:ext cx="0" cy="0"/>
          <a:chOff x="0" y="0"/>
          <a:chExt cx="0" cy="0"/>
        </a:xfrm>
      </p:grpSpPr>
      <p:grpSp>
        <p:nvGrpSpPr>
          <p:cNvPr id="611" name="Google Shape;611;p112"/>
          <p:cNvGrpSpPr/>
          <p:nvPr/>
        </p:nvGrpSpPr>
        <p:grpSpPr>
          <a:xfrm>
            <a:off x="2282521" y="1805252"/>
            <a:ext cx="7491958" cy="1805615"/>
            <a:chOff x="7490990" y="4949396"/>
            <a:chExt cx="14519185" cy="3790686"/>
          </a:xfrm>
        </p:grpSpPr>
        <p:sp>
          <p:nvSpPr>
            <p:cNvPr id="612" name="Google Shape;612;p112"/>
            <p:cNvSpPr/>
            <p:nvPr/>
          </p:nvSpPr>
          <p:spPr>
            <a:xfrm>
              <a:off x="7490990"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613" name="Google Shape;613;p112"/>
            <p:cNvSpPr/>
            <p:nvPr/>
          </p:nvSpPr>
          <p:spPr>
            <a:xfrm>
              <a:off x="12851432"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614" name="Google Shape;614;p112"/>
            <p:cNvSpPr/>
            <p:nvPr/>
          </p:nvSpPr>
          <p:spPr>
            <a:xfrm>
              <a:off x="18219487"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grpSp>
      <p:sp>
        <p:nvSpPr>
          <p:cNvPr id="615" name="Google Shape;615;p112"/>
          <p:cNvSpPr txBox="1">
            <a:spLocks noGrp="1"/>
          </p:cNvSpPr>
          <p:nvPr>
            <p:ph type="body" idx="1"/>
          </p:nvPr>
        </p:nvSpPr>
        <p:spPr>
          <a:xfrm>
            <a:off x="2214217" y="416763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6" name="Google Shape;616;p112"/>
          <p:cNvSpPr txBox="1">
            <a:spLocks noGrp="1"/>
          </p:cNvSpPr>
          <p:nvPr>
            <p:ph type="body" idx="2"/>
          </p:nvPr>
        </p:nvSpPr>
        <p:spPr>
          <a:xfrm>
            <a:off x="4981534" y="416763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7" name="Google Shape;617;p112"/>
          <p:cNvSpPr txBox="1">
            <a:spLocks noGrp="1"/>
          </p:cNvSpPr>
          <p:nvPr>
            <p:ph type="body" idx="3"/>
          </p:nvPr>
        </p:nvSpPr>
        <p:spPr>
          <a:xfrm>
            <a:off x="7747964" y="416763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8" name="Google Shape;618;p112"/>
          <p:cNvSpPr txBox="1">
            <a:spLocks noGrp="1"/>
          </p:cNvSpPr>
          <p:nvPr>
            <p:ph type="body" idx="4"/>
          </p:nvPr>
        </p:nvSpPr>
        <p:spPr>
          <a:xfrm>
            <a:off x="2251609" y="250002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3600"/>
              <a:buNone/>
              <a:defRPr sz="3600" b="1" i="0">
                <a:solidFill>
                  <a:srgbClr val="79527B"/>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9" name="Google Shape;619;p112"/>
          <p:cNvSpPr txBox="1">
            <a:spLocks noGrp="1"/>
          </p:cNvSpPr>
          <p:nvPr>
            <p:ph type="body" idx="5"/>
          </p:nvPr>
        </p:nvSpPr>
        <p:spPr>
          <a:xfrm>
            <a:off x="5031647" y="250002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3600"/>
              <a:buNone/>
              <a:defRPr sz="3600" b="1"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0" name="Google Shape;620;p112"/>
          <p:cNvSpPr txBox="1">
            <a:spLocks noGrp="1"/>
          </p:cNvSpPr>
          <p:nvPr>
            <p:ph type="body" idx="6"/>
          </p:nvPr>
        </p:nvSpPr>
        <p:spPr>
          <a:xfrm>
            <a:off x="7824542" y="250002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3600"/>
              <a:buNone/>
              <a:defRPr sz="3600" b="1"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1" name="Google Shape;621;p112"/>
          <p:cNvSpPr txBox="1">
            <a:spLocks noGrp="1"/>
          </p:cNvSpPr>
          <p:nvPr>
            <p:ph type="body" idx="7"/>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22" name="Google Shape;622;p112"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623" name="Google Shape;623;p112"/>
          <p:cNvGrpSpPr/>
          <p:nvPr/>
        </p:nvGrpSpPr>
        <p:grpSpPr>
          <a:xfrm>
            <a:off x="4480947" y="6257070"/>
            <a:ext cx="3144242" cy="374574"/>
            <a:chOff x="301128" y="6151084"/>
            <a:chExt cx="3144242" cy="374574"/>
          </a:xfrm>
        </p:grpSpPr>
        <p:pic>
          <p:nvPicPr>
            <p:cNvPr id="624" name="Google Shape;624;p112"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625" name="Google Shape;625;p112"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626" name="Google Shape;626;p112"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ircle icon graph">
  <p:cSld name="Circle icon graph">
    <p:spTree>
      <p:nvGrpSpPr>
        <p:cNvPr id="1" name="Shape 627"/>
        <p:cNvGrpSpPr/>
        <p:nvPr/>
      </p:nvGrpSpPr>
      <p:grpSpPr>
        <a:xfrm>
          <a:off x="0" y="0"/>
          <a:ext cx="0" cy="0"/>
          <a:chOff x="0" y="0"/>
          <a:chExt cx="0" cy="0"/>
        </a:xfrm>
      </p:grpSpPr>
      <p:grpSp>
        <p:nvGrpSpPr>
          <p:cNvPr id="628" name="Google Shape;628;p113"/>
          <p:cNvGrpSpPr/>
          <p:nvPr/>
        </p:nvGrpSpPr>
        <p:grpSpPr>
          <a:xfrm flipH="1">
            <a:off x="8729578" y="863758"/>
            <a:ext cx="3462422" cy="4621568"/>
            <a:chOff x="1333421" y="1575267"/>
            <a:chExt cx="7926559" cy="10580207"/>
          </a:xfrm>
        </p:grpSpPr>
        <p:sp>
          <p:nvSpPr>
            <p:cNvPr id="629" name="Google Shape;629;p113"/>
            <p:cNvSpPr/>
            <p:nvPr/>
          </p:nvSpPr>
          <p:spPr>
            <a:xfrm>
              <a:off x="5564524" y="5167524"/>
              <a:ext cx="1120431" cy="3380949"/>
            </a:xfrm>
            <a:custGeom>
              <a:avLst/>
              <a:gdLst/>
              <a:ahLst/>
              <a:cxnLst/>
              <a:rect l="l" t="t" r="r" b="b"/>
              <a:pathLst>
                <a:path w="1005" h="3034" extrusionOk="0">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6C0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0" name="Google Shape;630;p113"/>
            <p:cNvSpPr/>
            <p:nvPr/>
          </p:nvSpPr>
          <p:spPr>
            <a:xfrm>
              <a:off x="1333421" y="1575267"/>
              <a:ext cx="3223696" cy="1759273"/>
            </a:xfrm>
            <a:custGeom>
              <a:avLst/>
              <a:gdLst/>
              <a:ahLst/>
              <a:cxnLst/>
              <a:rect l="l" t="t" r="r" b="b"/>
              <a:pathLst>
                <a:path w="2891" h="1577" extrusionOk="0">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1" name="Google Shape;631;p113"/>
            <p:cNvSpPr/>
            <p:nvPr/>
          </p:nvSpPr>
          <p:spPr>
            <a:xfrm>
              <a:off x="3933019" y="2543357"/>
              <a:ext cx="2511140" cy="3017301"/>
            </a:xfrm>
            <a:custGeom>
              <a:avLst/>
              <a:gdLst/>
              <a:ahLst/>
              <a:cxnLst/>
              <a:rect l="l" t="t" r="r" b="b"/>
              <a:pathLst>
                <a:path w="2255" h="2708" extrusionOk="0">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2" name="Google Shape;632;p113"/>
            <p:cNvSpPr/>
            <p:nvPr/>
          </p:nvSpPr>
          <p:spPr>
            <a:xfrm>
              <a:off x="1333421" y="10386373"/>
              <a:ext cx="3223696" cy="1769101"/>
            </a:xfrm>
            <a:custGeom>
              <a:avLst/>
              <a:gdLst/>
              <a:ahLst/>
              <a:cxnLst/>
              <a:rect l="l" t="t" r="r" b="b"/>
              <a:pathLst>
                <a:path w="2891" h="1586" extrusionOk="0">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27954">
                <a:alpha val="76862"/>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3" name="Google Shape;633;p113"/>
            <p:cNvSpPr/>
            <p:nvPr/>
          </p:nvSpPr>
          <p:spPr>
            <a:xfrm>
              <a:off x="3933019" y="8165168"/>
              <a:ext cx="2511140" cy="3012388"/>
            </a:xfrm>
            <a:custGeom>
              <a:avLst/>
              <a:gdLst/>
              <a:ahLst/>
              <a:cxnLst/>
              <a:rect l="l" t="t" r="r" b="b"/>
              <a:pathLst>
                <a:path w="2255" h="2701" extrusionOk="0">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34" name="Google Shape;634;p113"/>
            <p:cNvCxnSpPr/>
            <p:nvPr/>
          </p:nvCxnSpPr>
          <p:spPr>
            <a:xfrm flipH="1">
              <a:off x="6134567"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635" name="Google Shape;635;p113"/>
            <p:cNvCxnSpPr/>
            <p:nvPr/>
          </p:nvCxnSpPr>
          <p:spPr>
            <a:xfrm flipH="1">
              <a:off x="5854458"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636" name="Google Shape;636;p113"/>
            <p:cNvCxnSpPr/>
            <p:nvPr/>
          </p:nvCxnSpPr>
          <p:spPr>
            <a:xfrm flipH="1">
              <a:off x="5569436"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637" name="Google Shape;637;p113"/>
            <p:cNvCxnSpPr/>
            <p:nvPr/>
          </p:nvCxnSpPr>
          <p:spPr>
            <a:xfrm flipH="1">
              <a:off x="5284414"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638" name="Google Shape;638;p113"/>
            <p:cNvCxnSpPr/>
            <p:nvPr/>
          </p:nvCxnSpPr>
          <p:spPr>
            <a:xfrm flipH="1">
              <a:off x="4999393"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639" name="Google Shape;639;p113"/>
            <p:cNvCxnSpPr/>
            <p:nvPr/>
          </p:nvCxnSpPr>
          <p:spPr>
            <a:xfrm flipH="1">
              <a:off x="4719286"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640" name="Google Shape;640;p113"/>
            <p:cNvCxnSpPr/>
            <p:nvPr/>
          </p:nvCxnSpPr>
          <p:spPr>
            <a:xfrm flipH="1">
              <a:off x="4434264"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641" name="Google Shape;641;p113"/>
            <p:cNvCxnSpPr/>
            <p:nvPr/>
          </p:nvCxnSpPr>
          <p:spPr>
            <a:xfrm flipH="1">
              <a:off x="4149243"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642" name="Google Shape;642;p113"/>
            <p:cNvCxnSpPr/>
            <p:nvPr/>
          </p:nvCxnSpPr>
          <p:spPr>
            <a:xfrm flipH="1">
              <a:off x="3864221" y="1678463"/>
              <a:ext cx="152338" cy="4916"/>
            </a:xfrm>
            <a:prstGeom prst="straightConnector1">
              <a:avLst/>
            </a:prstGeom>
            <a:noFill/>
            <a:ln w="14400" cap="flat" cmpd="sng">
              <a:solidFill>
                <a:srgbClr val="7F7F7F"/>
              </a:solidFill>
              <a:prstDash val="solid"/>
              <a:round/>
              <a:headEnd type="none" w="med" len="med"/>
              <a:tailEnd type="none" w="med" len="med"/>
            </a:ln>
          </p:spPr>
        </p:cxnSp>
        <p:sp>
          <p:nvSpPr>
            <p:cNvPr id="643" name="Google Shape;643;p113"/>
            <p:cNvSpPr/>
            <p:nvPr/>
          </p:nvSpPr>
          <p:spPr>
            <a:xfrm>
              <a:off x="3603768" y="1678463"/>
              <a:ext cx="127768" cy="44229"/>
            </a:xfrm>
            <a:custGeom>
              <a:avLst/>
              <a:gdLst/>
              <a:ahLst/>
              <a:cxnLst/>
              <a:rect l="l" t="t" r="r" b="b"/>
              <a:pathLst>
                <a:path w="113" h="41" extrusionOk="0">
                  <a:moveTo>
                    <a:pt x="112" y="0"/>
                  </a:moveTo>
                  <a:lnTo>
                    <a:pt x="40" y="0"/>
                  </a:lnTo>
                  <a:lnTo>
                    <a:pt x="0" y="40"/>
                  </a:lnTo>
                </a:path>
              </a:pathLst>
            </a:custGeom>
            <a:noFill/>
            <a:ln w="14400" cap="flat" cmpd="sng">
              <a:solidFill>
                <a:srgbClr val="7F7F7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44" name="Google Shape;644;p113"/>
            <p:cNvCxnSpPr/>
            <p:nvPr/>
          </p:nvCxnSpPr>
          <p:spPr>
            <a:xfrm flipH="1">
              <a:off x="3412117" y="1830804"/>
              <a:ext cx="98283" cy="108112"/>
            </a:xfrm>
            <a:prstGeom prst="straightConnector1">
              <a:avLst/>
            </a:prstGeom>
            <a:noFill/>
            <a:ln w="14400" cap="flat" cmpd="sng">
              <a:solidFill>
                <a:srgbClr val="7F7F7F"/>
              </a:solidFill>
              <a:prstDash val="solid"/>
              <a:round/>
              <a:headEnd type="none" w="med" len="med"/>
              <a:tailEnd type="none" w="med" len="med"/>
            </a:ln>
          </p:spPr>
        </p:cxnSp>
        <p:cxnSp>
          <p:nvCxnSpPr>
            <p:cNvPr id="645" name="Google Shape;645;p113"/>
            <p:cNvCxnSpPr/>
            <p:nvPr/>
          </p:nvCxnSpPr>
          <p:spPr>
            <a:xfrm>
              <a:off x="5716861"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46" name="Google Shape;646;p113"/>
            <p:cNvCxnSpPr/>
            <p:nvPr/>
          </p:nvCxnSpPr>
          <p:spPr>
            <a:xfrm>
              <a:off x="6001883"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47" name="Google Shape;647;p113"/>
            <p:cNvCxnSpPr/>
            <p:nvPr/>
          </p:nvCxnSpPr>
          <p:spPr>
            <a:xfrm>
              <a:off x="6281993"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48" name="Google Shape;648;p113"/>
            <p:cNvCxnSpPr/>
            <p:nvPr/>
          </p:nvCxnSpPr>
          <p:spPr>
            <a:xfrm>
              <a:off x="6567014"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49" name="Google Shape;649;p113"/>
            <p:cNvCxnSpPr/>
            <p:nvPr/>
          </p:nvCxnSpPr>
          <p:spPr>
            <a:xfrm>
              <a:off x="6852036"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50" name="Google Shape;650;p113"/>
            <p:cNvCxnSpPr/>
            <p:nvPr/>
          </p:nvCxnSpPr>
          <p:spPr>
            <a:xfrm>
              <a:off x="7137058"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51" name="Google Shape;651;p113"/>
            <p:cNvCxnSpPr/>
            <p:nvPr/>
          </p:nvCxnSpPr>
          <p:spPr>
            <a:xfrm>
              <a:off x="7422080"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52" name="Google Shape;652;p113"/>
            <p:cNvCxnSpPr/>
            <p:nvPr/>
          </p:nvCxnSpPr>
          <p:spPr>
            <a:xfrm>
              <a:off x="7702186"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53" name="Google Shape;653;p113"/>
            <p:cNvCxnSpPr/>
            <p:nvPr/>
          </p:nvCxnSpPr>
          <p:spPr>
            <a:xfrm>
              <a:off x="7987208"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54" name="Google Shape;654;p113"/>
            <p:cNvCxnSpPr/>
            <p:nvPr/>
          </p:nvCxnSpPr>
          <p:spPr>
            <a:xfrm>
              <a:off x="8272230" y="3924240"/>
              <a:ext cx="78627" cy="4913"/>
            </a:xfrm>
            <a:prstGeom prst="straightConnector1">
              <a:avLst/>
            </a:prstGeom>
            <a:noFill/>
            <a:ln w="14400" cap="flat" cmpd="sng">
              <a:solidFill>
                <a:srgbClr val="7F7F7F"/>
              </a:solidFill>
              <a:prstDash val="solid"/>
              <a:round/>
              <a:headEnd type="none" w="med" len="med"/>
              <a:tailEnd type="none" w="med" len="med"/>
            </a:ln>
          </p:spPr>
        </p:cxnSp>
        <p:cxnSp>
          <p:nvCxnSpPr>
            <p:cNvPr id="655" name="Google Shape;655;p113"/>
            <p:cNvCxnSpPr/>
            <p:nvPr/>
          </p:nvCxnSpPr>
          <p:spPr>
            <a:xfrm>
              <a:off x="6630897"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56" name="Google Shape;656;p113"/>
            <p:cNvCxnSpPr/>
            <p:nvPr/>
          </p:nvCxnSpPr>
          <p:spPr>
            <a:xfrm>
              <a:off x="6915919"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57" name="Google Shape;657;p113"/>
            <p:cNvCxnSpPr/>
            <p:nvPr/>
          </p:nvCxnSpPr>
          <p:spPr>
            <a:xfrm>
              <a:off x="7200941"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58" name="Google Shape;658;p113"/>
            <p:cNvCxnSpPr/>
            <p:nvPr/>
          </p:nvCxnSpPr>
          <p:spPr>
            <a:xfrm>
              <a:off x="7481050"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59" name="Google Shape;659;p113"/>
            <p:cNvCxnSpPr/>
            <p:nvPr/>
          </p:nvCxnSpPr>
          <p:spPr>
            <a:xfrm>
              <a:off x="7766072"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60" name="Google Shape;660;p113"/>
            <p:cNvCxnSpPr/>
            <p:nvPr/>
          </p:nvCxnSpPr>
          <p:spPr>
            <a:xfrm>
              <a:off x="8051094"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61" name="Google Shape;661;p113"/>
            <p:cNvCxnSpPr/>
            <p:nvPr/>
          </p:nvCxnSpPr>
          <p:spPr>
            <a:xfrm>
              <a:off x="8336116"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62" name="Google Shape;662;p113"/>
            <p:cNvCxnSpPr/>
            <p:nvPr/>
          </p:nvCxnSpPr>
          <p:spPr>
            <a:xfrm>
              <a:off x="8621138"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63" name="Google Shape;663;p113"/>
            <p:cNvCxnSpPr/>
            <p:nvPr/>
          </p:nvCxnSpPr>
          <p:spPr>
            <a:xfrm>
              <a:off x="8901244"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64" name="Google Shape;664;p113"/>
            <p:cNvCxnSpPr/>
            <p:nvPr/>
          </p:nvCxnSpPr>
          <p:spPr>
            <a:xfrm>
              <a:off x="9186266" y="6862914"/>
              <a:ext cx="73714" cy="4913"/>
            </a:xfrm>
            <a:prstGeom prst="straightConnector1">
              <a:avLst/>
            </a:prstGeom>
            <a:noFill/>
            <a:ln w="14400" cap="flat" cmpd="sng">
              <a:solidFill>
                <a:srgbClr val="7F7F7F"/>
              </a:solidFill>
              <a:prstDash val="solid"/>
              <a:round/>
              <a:headEnd type="none" w="med" len="med"/>
              <a:tailEnd type="none" w="med" len="med"/>
            </a:ln>
          </p:spPr>
        </p:cxnSp>
        <p:cxnSp>
          <p:nvCxnSpPr>
            <p:cNvPr id="665" name="Google Shape;665;p113"/>
            <p:cNvCxnSpPr/>
            <p:nvPr/>
          </p:nvCxnSpPr>
          <p:spPr>
            <a:xfrm>
              <a:off x="5716861"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66" name="Google Shape;666;p113"/>
            <p:cNvCxnSpPr/>
            <p:nvPr/>
          </p:nvCxnSpPr>
          <p:spPr>
            <a:xfrm>
              <a:off x="6001883"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67" name="Google Shape;667;p113"/>
            <p:cNvCxnSpPr/>
            <p:nvPr/>
          </p:nvCxnSpPr>
          <p:spPr>
            <a:xfrm>
              <a:off x="6281993"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68" name="Google Shape;668;p113"/>
            <p:cNvCxnSpPr/>
            <p:nvPr/>
          </p:nvCxnSpPr>
          <p:spPr>
            <a:xfrm>
              <a:off x="6567014"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69" name="Google Shape;669;p113"/>
            <p:cNvCxnSpPr/>
            <p:nvPr/>
          </p:nvCxnSpPr>
          <p:spPr>
            <a:xfrm>
              <a:off x="6852036"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70" name="Google Shape;670;p113"/>
            <p:cNvCxnSpPr/>
            <p:nvPr/>
          </p:nvCxnSpPr>
          <p:spPr>
            <a:xfrm>
              <a:off x="7137058"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71" name="Google Shape;671;p113"/>
            <p:cNvCxnSpPr/>
            <p:nvPr/>
          </p:nvCxnSpPr>
          <p:spPr>
            <a:xfrm>
              <a:off x="7422080"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72" name="Google Shape;672;p113"/>
            <p:cNvCxnSpPr/>
            <p:nvPr/>
          </p:nvCxnSpPr>
          <p:spPr>
            <a:xfrm>
              <a:off x="7702186"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73" name="Google Shape;673;p113"/>
            <p:cNvCxnSpPr/>
            <p:nvPr/>
          </p:nvCxnSpPr>
          <p:spPr>
            <a:xfrm>
              <a:off x="7987208"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74" name="Google Shape;674;p113"/>
            <p:cNvCxnSpPr/>
            <p:nvPr/>
          </p:nvCxnSpPr>
          <p:spPr>
            <a:xfrm>
              <a:off x="8272230" y="9663991"/>
              <a:ext cx="78627" cy="4913"/>
            </a:xfrm>
            <a:prstGeom prst="straightConnector1">
              <a:avLst/>
            </a:prstGeom>
            <a:noFill/>
            <a:ln w="14400" cap="flat" cmpd="sng">
              <a:solidFill>
                <a:srgbClr val="7F7F7F"/>
              </a:solidFill>
              <a:prstDash val="solid"/>
              <a:round/>
              <a:headEnd type="none" w="med" len="med"/>
              <a:tailEnd type="none" w="med" len="med"/>
            </a:ln>
          </p:spPr>
        </p:cxnSp>
        <p:cxnSp>
          <p:nvCxnSpPr>
            <p:cNvPr id="675" name="Google Shape;675;p113"/>
            <p:cNvCxnSpPr/>
            <p:nvPr/>
          </p:nvCxnSpPr>
          <p:spPr>
            <a:xfrm flipH="1">
              <a:off x="6109995" y="12042450"/>
              <a:ext cx="152341" cy="4913"/>
            </a:xfrm>
            <a:prstGeom prst="straightConnector1">
              <a:avLst/>
            </a:prstGeom>
            <a:noFill/>
            <a:ln w="14400" cap="flat" cmpd="sng">
              <a:solidFill>
                <a:srgbClr val="7F7F7F"/>
              </a:solidFill>
              <a:prstDash val="solid"/>
              <a:round/>
              <a:headEnd type="none" w="med" len="med"/>
              <a:tailEnd type="none" w="med" len="med"/>
            </a:ln>
          </p:spPr>
        </p:cxnSp>
        <p:cxnSp>
          <p:nvCxnSpPr>
            <p:cNvPr id="676" name="Google Shape;676;p113"/>
            <p:cNvCxnSpPr/>
            <p:nvPr/>
          </p:nvCxnSpPr>
          <p:spPr>
            <a:xfrm flipH="1">
              <a:off x="5824973" y="12042450"/>
              <a:ext cx="152341" cy="4913"/>
            </a:xfrm>
            <a:prstGeom prst="straightConnector1">
              <a:avLst/>
            </a:prstGeom>
            <a:noFill/>
            <a:ln w="14400" cap="flat" cmpd="sng">
              <a:solidFill>
                <a:srgbClr val="7F7F7F"/>
              </a:solidFill>
              <a:prstDash val="solid"/>
              <a:round/>
              <a:headEnd type="none" w="med" len="med"/>
              <a:tailEnd type="none" w="med" len="med"/>
            </a:ln>
          </p:spPr>
        </p:cxnSp>
        <p:cxnSp>
          <p:nvCxnSpPr>
            <p:cNvPr id="677" name="Google Shape;677;p113"/>
            <p:cNvCxnSpPr/>
            <p:nvPr/>
          </p:nvCxnSpPr>
          <p:spPr>
            <a:xfrm flipH="1">
              <a:off x="5544867"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678" name="Google Shape;678;p113"/>
            <p:cNvCxnSpPr/>
            <p:nvPr/>
          </p:nvCxnSpPr>
          <p:spPr>
            <a:xfrm flipH="1">
              <a:off x="5259845"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679" name="Google Shape;679;p113"/>
            <p:cNvCxnSpPr/>
            <p:nvPr/>
          </p:nvCxnSpPr>
          <p:spPr>
            <a:xfrm flipH="1">
              <a:off x="4974823"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680" name="Google Shape;680;p113"/>
            <p:cNvCxnSpPr/>
            <p:nvPr/>
          </p:nvCxnSpPr>
          <p:spPr>
            <a:xfrm flipH="1">
              <a:off x="4689801"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681" name="Google Shape;681;p113"/>
            <p:cNvCxnSpPr/>
            <p:nvPr/>
          </p:nvCxnSpPr>
          <p:spPr>
            <a:xfrm flipH="1">
              <a:off x="4404779"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682" name="Google Shape;682;p113"/>
            <p:cNvCxnSpPr/>
            <p:nvPr/>
          </p:nvCxnSpPr>
          <p:spPr>
            <a:xfrm flipH="1">
              <a:off x="4124670" y="12042450"/>
              <a:ext cx="152341" cy="4913"/>
            </a:xfrm>
            <a:prstGeom prst="straightConnector1">
              <a:avLst/>
            </a:prstGeom>
            <a:noFill/>
            <a:ln w="14400" cap="flat" cmpd="sng">
              <a:solidFill>
                <a:srgbClr val="7F7F7F"/>
              </a:solidFill>
              <a:prstDash val="solid"/>
              <a:round/>
              <a:headEnd type="none" w="med" len="med"/>
              <a:tailEnd type="none" w="med" len="med"/>
            </a:ln>
          </p:spPr>
        </p:cxnSp>
        <p:cxnSp>
          <p:nvCxnSpPr>
            <p:cNvPr id="683" name="Google Shape;683;p113"/>
            <p:cNvCxnSpPr/>
            <p:nvPr/>
          </p:nvCxnSpPr>
          <p:spPr>
            <a:xfrm flipH="1">
              <a:off x="3839648" y="12042450"/>
              <a:ext cx="152341" cy="4913"/>
            </a:xfrm>
            <a:prstGeom prst="straightConnector1">
              <a:avLst/>
            </a:prstGeom>
            <a:noFill/>
            <a:ln w="14400" cap="flat" cmpd="sng">
              <a:solidFill>
                <a:srgbClr val="7F7F7F"/>
              </a:solidFill>
              <a:prstDash val="solid"/>
              <a:round/>
              <a:headEnd type="none" w="med" len="med"/>
              <a:tailEnd type="none" w="med" len="med"/>
            </a:ln>
          </p:spPr>
        </p:cxnSp>
        <p:sp>
          <p:nvSpPr>
            <p:cNvPr id="684" name="Google Shape;684;p113"/>
            <p:cNvSpPr/>
            <p:nvPr/>
          </p:nvSpPr>
          <p:spPr>
            <a:xfrm>
              <a:off x="3593940" y="11988392"/>
              <a:ext cx="108112" cy="54057"/>
            </a:xfrm>
            <a:custGeom>
              <a:avLst/>
              <a:gdLst/>
              <a:ahLst/>
              <a:cxnLst/>
              <a:rect l="l" t="t" r="r" b="b"/>
              <a:pathLst>
                <a:path w="97" h="49" extrusionOk="0">
                  <a:moveTo>
                    <a:pt x="96" y="48"/>
                  </a:moveTo>
                  <a:lnTo>
                    <a:pt x="32" y="48"/>
                  </a:lnTo>
                  <a:lnTo>
                    <a:pt x="0" y="0"/>
                  </a:lnTo>
                </a:path>
              </a:pathLst>
            </a:custGeom>
            <a:noFill/>
            <a:ln w="14400" cap="flat" cmpd="sng">
              <a:solidFill>
                <a:srgbClr val="7F7F7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85" name="Google Shape;685;p113"/>
            <p:cNvCxnSpPr/>
            <p:nvPr/>
          </p:nvCxnSpPr>
          <p:spPr>
            <a:xfrm rot="10800000">
              <a:off x="3441602" y="11737771"/>
              <a:ext cx="88455" cy="132681"/>
            </a:xfrm>
            <a:prstGeom prst="straightConnector1">
              <a:avLst/>
            </a:prstGeom>
            <a:noFill/>
            <a:ln w="14400" cap="flat" cmpd="sng">
              <a:solidFill>
                <a:srgbClr val="7F7F7F"/>
              </a:solidFill>
              <a:prstDash val="solid"/>
              <a:round/>
              <a:headEnd type="none" w="med" len="med"/>
              <a:tailEnd type="none" w="med" len="med"/>
            </a:ln>
          </p:spPr>
        </p:cxnSp>
      </p:grpSp>
      <p:sp>
        <p:nvSpPr>
          <p:cNvPr id="686" name="Google Shape;686;p113"/>
          <p:cNvSpPr txBox="1">
            <a:spLocks noGrp="1"/>
          </p:cNvSpPr>
          <p:nvPr>
            <p:ph type="body" idx="1"/>
          </p:nvPr>
        </p:nvSpPr>
        <p:spPr>
          <a:xfrm>
            <a:off x="734715" y="1476869"/>
            <a:ext cx="4312551" cy="414784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7" name="Google Shape;687;p113"/>
          <p:cNvSpPr/>
          <p:nvPr/>
        </p:nvSpPr>
        <p:spPr>
          <a:xfrm>
            <a:off x="818862" y="1340326"/>
            <a:ext cx="792000" cy="21410"/>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688" name="Google Shape;688;p113"/>
          <p:cNvSpPr txBox="1">
            <a:spLocks noGrp="1"/>
          </p:cNvSpPr>
          <p:nvPr>
            <p:ph type="body" idx="2"/>
          </p:nvPr>
        </p:nvSpPr>
        <p:spPr>
          <a:xfrm>
            <a:off x="734715" y="642972"/>
            <a:ext cx="4308887"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9" name="Google Shape;689;p113"/>
          <p:cNvSpPr txBox="1">
            <a:spLocks noGrp="1"/>
          </p:cNvSpPr>
          <p:nvPr>
            <p:ph type="body" idx="3"/>
          </p:nvPr>
        </p:nvSpPr>
        <p:spPr>
          <a:xfrm>
            <a:off x="5383587" y="2953714"/>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0" name="Google Shape;690;p113"/>
          <p:cNvSpPr txBox="1">
            <a:spLocks noGrp="1"/>
          </p:cNvSpPr>
          <p:nvPr>
            <p:ph type="body" idx="4"/>
          </p:nvPr>
        </p:nvSpPr>
        <p:spPr>
          <a:xfrm>
            <a:off x="6505378" y="706995"/>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1" name="Google Shape;691;p113"/>
          <p:cNvSpPr txBox="1">
            <a:spLocks noGrp="1"/>
          </p:cNvSpPr>
          <p:nvPr>
            <p:ph type="body" idx="5"/>
          </p:nvPr>
        </p:nvSpPr>
        <p:spPr>
          <a:xfrm>
            <a:off x="6667059" y="5252705"/>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2" name="Google Shape;692;p113"/>
          <p:cNvSpPr txBox="1">
            <a:spLocks noGrp="1"/>
          </p:cNvSpPr>
          <p:nvPr>
            <p:ph type="body" idx="6"/>
          </p:nvPr>
        </p:nvSpPr>
        <p:spPr>
          <a:xfrm>
            <a:off x="5731325" y="4198813"/>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3" name="Google Shape;693;p113"/>
          <p:cNvSpPr txBox="1">
            <a:spLocks noGrp="1"/>
          </p:cNvSpPr>
          <p:nvPr>
            <p:ph type="body" idx="7"/>
          </p:nvPr>
        </p:nvSpPr>
        <p:spPr>
          <a:xfrm>
            <a:off x="5779230" y="1711325"/>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94" name="Google Shape;694;p113"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grpSp>
        <p:nvGrpSpPr>
          <p:cNvPr id="695" name="Google Shape;695;p113"/>
          <p:cNvGrpSpPr/>
          <p:nvPr/>
        </p:nvGrpSpPr>
        <p:grpSpPr>
          <a:xfrm>
            <a:off x="389965" y="6092742"/>
            <a:ext cx="3144242" cy="374574"/>
            <a:chOff x="301128" y="6151084"/>
            <a:chExt cx="3144242" cy="374574"/>
          </a:xfrm>
        </p:grpSpPr>
        <p:pic>
          <p:nvPicPr>
            <p:cNvPr id="696" name="Google Shape;696;p113"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697" name="Google Shape;697;p113"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698" name="Google Shape;698;p113"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5 point number graph with icons A">
  <p:cSld name="5 point number graph with icons A">
    <p:spTree>
      <p:nvGrpSpPr>
        <p:cNvPr id="1" name="Shape 699"/>
        <p:cNvGrpSpPr/>
        <p:nvPr/>
      </p:nvGrpSpPr>
      <p:grpSpPr>
        <a:xfrm>
          <a:off x="0" y="0"/>
          <a:ext cx="0" cy="0"/>
          <a:chOff x="0" y="0"/>
          <a:chExt cx="0" cy="0"/>
        </a:xfrm>
      </p:grpSpPr>
      <p:sp>
        <p:nvSpPr>
          <p:cNvPr id="700" name="Google Shape;700;p114"/>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3600"/>
              <a:buNone/>
              <a:defRPr sz="36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1" name="Google Shape;701;p114"/>
          <p:cNvSpPr/>
          <p:nvPr/>
        </p:nvSpPr>
        <p:spPr>
          <a:xfrm>
            <a:off x="2384303" y="2144026"/>
            <a:ext cx="2066436" cy="2071148"/>
          </a:xfrm>
          <a:custGeom>
            <a:avLst/>
            <a:gdLst/>
            <a:ahLst/>
            <a:cxnLst/>
            <a:rect l="l" t="t" r="r" b="b"/>
            <a:pathLst>
              <a:path w="3868" h="3876" extrusionOk="0">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2" name="Google Shape;702;p114"/>
          <p:cNvSpPr/>
          <p:nvPr/>
        </p:nvSpPr>
        <p:spPr>
          <a:xfrm>
            <a:off x="6875324" y="2733089"/>
            <a:ext cx="2365680" cy="2365680"/>
          </a:xfrm>
          <a:custGeom>
            <a:avLst/>
            <a:gdLst/>
            <a:ahLst/>
            <a:cxnLst/>
            <a:rect l="l" t="t" r="r" b="b"/>
            <a:pathLst>
              <a:path w="4428" h="4428" extrusionOk="0">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3" name="Google Shape;703;p114"/>
          <p:cNvSpPr/>
          <p:nvPr/>
        </p:nvSpPr>
        <p:spPr>
          <a:xfrm>
            <a:off x="4224538" y="3013484"/>
            <a:ext cx="2313842" cy="2313842"/>
          </a:xfrm>
          <a:custGeom>
            <a:avLst/>
            <a:gdLst/>
            <a:ahLst/>
            <a:cxnLst/>
            <a:rect l="l" t="t" r="r" b="b"/>
            <a:pathLst>
              <a:path w="4330" h="4329" extrusionOk="0">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4" name="Google Shape;704;p114"/>
          <p:cNvSpPr/>
          <p:nvPr/>
        </p:nvSpPr>
        <p:spPr>
          <a:xfrm>
            <a:off x="8911127" y="1536112"/>
            <a:ext cx="2690842" cy="2688487"/>
          </a:xfrm>
          <a:custGeom>
            <a:avLst/>
            <a:gdLst/>
            <a:ahLst/>
            <a:cxnLst/>
            <a:rect l="l" t="t" r="r" b="b"/>
            <a:pathLst>
              <a:path w="5034" h="5033" extrusionOk="0">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76C0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5" name="Google Shape;705;p114"/>
          <p:cNvSpPr/>
          <p:nvPr/>
        </p:nvSpPr>
        <p:spPr>
          <a:xfrm>
            <a:off x="5574671" y="1498412"/>
            <a:ext cx="1983966" cy="1979254"/>
          </a:xfrm>
          <a:custGeom>
            <a:avLst/>
            <a:gdLst/>
            <a:ahLst/>
            <a:cxnLst/>
            <a:rect l="l" t="t" r="r" b="b"/>
            <a:pathLst>
              <a:path w="3714" h="3704" extrusionOk="0">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2795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6" name="Google Shape;706;p114"/>
          <p:cNvSpPr/>
          <p:nvPr/>
        </p:nvSpPr>
        <p:spPr>
          <a:xfrm>
            <a:off x="2108622" y="3272672"/>
            <a:ext cx="791702" cy="791702"/>
          </a:xfrm>
          <a:custGeom>
            <a:avLst/>
            <a:gdLst/>
            <a:ahLst/>
            <a:cxnLst/>
            <a:rect l="l" t="t" r="r" b="b"/>
            <a:pathLst>
              <a:path w="1483" h="1482" extrusionOk="0">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7" name="Google Shape;707;p114"/>
          <p:cNvSpPr/>
          <p:nvPr/>
        </p:nvSpPr>
        <p:spPr>
          <a:xfrm>
            <a:off x="5923397" y="4495568"/>
            <a:ext cx="791702" cy="791702"/>
          </a:xfrm>
          <a:custGeom>
            <a:avLst/>
            <a:gdLst/>
            <a:ahLst/>
            <a:cxnLst/>
            <a:rect l="l" t="t" r="r" b="b"/>
            <a:pathLst>
              <a:path w="1483" h="1482" extrusionOk="0">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8" name="Google Shape;708;p114"/>
          <p:cNvSpPr/>
          <p:nvPr/>
        </p:nvSpPr>
        <p:spPr>
          <a:xfrm>
            <a:off x="5527546" y="1342899"/>
            <a:ext cx="791702" cy="786989"/>
          </a:xfrm>
          <a:custGeom>
            <a:avLst/>
            <a:gdLst/>
            <a:ahLst/>
            <a:cxnLst/>
            <a:rect l="l" t="t" r="r" b="b"/>
            <a:pathLst>
              <a:path w="1483" h="1473" extrusionOk="0">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2795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9" name="Google Shape;709;p114"/>
          <p:cNvSpPr/>
          <p:nvPr/>
        </p:nvSpPr>
        <p:spPr>
          <a:xfrm>
            <a:off x="8058164" y="2400858"/>
            <a:ext cx="786989" cy="786989"/>
          </a:xfrm>
          <a:custGeom>
            <a:avLst/>
            <a:gdLst/>
            <a:ahLst/>
            <a:cxnLst/>
            <a:rect l="l" t="t" r="r" b="b"/>
            <a:pathLst>
              <a:path w="1474" h="1473" extrusionOk="0">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0" name="Google Shape;710;p114"/>
          <p:cNvSpPr/>
          <p:nvPr/>
        </p:nvSpPr>
        <p:spPr>
          <a:xfrm>
            <a:off x="10852680" y="1609156"/>
            <a:ext cx="786989" cy="791702"/>
          </a:xfrm>
          <a:custGeom>
            <a:avLst/>
            <a:gdLst/>
            <a:ahLst/>
            <a:cxnLst/>
            <a:rect l="l" t="t" r="r" b="b"/>
            <a:pathLst>
              <a:path w="1474" h="1482" extrusionOk="0">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76C0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1" name="Google Shape;711;p114"/>
          <p:cNvSpPr txBox="1">
            <a:spLocks noGrp="1"/>
          </p:cNvSpPr>
          <p:nvPr>
            <p:ph type="body" idx="2"/>
          </p:nvPr>
        </p:nvSpPr>
        <p:spPr>
          <a:xfrm>
            <a:off x="2505115" y="2803265"/>
            <a:ext cx="1740791" cy="69763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2" name="Google Shape;712;p114"/>
          <p:cNvSpPr txBox="1">
            <a:spLocks noGrp="1"/>
          </p:cNvSpPr>
          <p:nvPr>
            <p:ph type="body" idx="3"/>
          </p:nvPr>
        </p:nvSpPr>
        <p:spPr>
          <a:xfrm>
            <a:off x="4451914" y="3788978"/>
            <a:ext cx="1853076" cy="83943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3" name="Google Shape;713;p114"/>
          <p:cNvSpPr txBox="1">
            <a:spLocks noGrp="1"/>
          </p:cNvSpPr>
          <p:nvPr>
            <p:ph type="body" idx="4"/>
          </p:nvPr>
        </p:nvSpPr>
        <p:spPr>
          <a:xfrm>
            <a:off x="6950565" y="3500899"/>
            <a:ext cx="2130961" cy="88076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4" name="Google Shape;714;p114"/>
          <p:cNvSpPr txBox="1">
            <a:spLocks noGrp="1"/>
          </p:cNvSpPr>
          <p:nvPr>
            <p:ph type="body" idx="5"/>
          </p:nvPr>
        </p:nvSpPr>
        <p:spPr>
          <a:xfrm>
            <a:off x="9067268" y="2446428"/>
            <a:ext cx="2333958" cy="88076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5" name="Google Shape;715;p114"/>
          <p:cNvSpPr txBox="1">
            <a:spLocks noGrp="1"/>
          </p:cNvSpPr>
          <p:nvPr>
            <p:ph type="body" idx="6"/>
          </p:nvPr>
        </p:nvSpPr>
        <p:spPr>
          <a:xfrm>
            <a:off x="5645112" y="2214208"/>
            <a:ext cx="1740791" cy="88076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6" name="Google Shape;716;p114"/>
          <p:cNvSpPr txBox="1">
            <a:spLocks noGrp="1"/>
          </p:cNvSpPr>
          <p:nvPr>
            <p:ph type="body" idx="7"/>
          </p:nvPr>
        </p:nvSpPr>
        <p:spPr>
          <a:xfrm>
            <a:off x="2138039" y="3421579"/>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17" name="Google Shape;717;p114"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grpSp>
        <p:nvGrpSpPr>
          <p:cNvPr id="718" name="Google Shape;718;p114"/>
          <p:cNvGrpSpPr/>
          <p:nvPr/>
        </p:nvGrpSpPr>
        <p:grpSpPr>
          <a:xfrm>
            <a:off x="389965" y="6092742"/>
            <a:ext cx="3144242" cy="374574"/>
            <a:chOff x="301128" y="6151084"/>
            <a:chExt cx="3144242" cy="374574"/>
          </a:xfrm>
        </p:grpSpPr>
        <p:pic>
          <p:nvPicPr>
            <p:cNvPr id="719" name="Google Shape;719;p114"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720" name="Google Shape;720;p114"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721" name="Google Shape;721;p114"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
        <p:nvSpPr>
          <p:cNvPr id="722" name="Google Shape;722;p114"/>
          <p:cNvSpPr txBox="1">
            <a:spLocks noGrp="1"/>
          </p:cNvSpPr>
          <p:nvPr>
            <p:ph type="body" idx="8"/>
          </p:nvPr>
        </p:nvSpPr>
        <p:spPr>
          <a:xfrm>
            <a:off x="6003355" y="4641816"/>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3" name="Google Shape;723;p114"/>
          <p:cNvSpPr txBox="1">
            <a:spLocks noGrp="1"/>
          </p:cNvSpPr>
          <p:nvPr>
            <p:ph type="body" idx="9"/>
          </p:nvPr>
        </p:nvSpPr>
        <p:spPr>
          <a:xfrm>
            <a:off x="5575772" y="1390066"/>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4" name="Google Shape;724;p114"/>
          <p:cNvSpPr txBox="1">
            <a:spLocks noGrp="1"/>
          </p:cNvSpPr>
          <p:nvPr>
            <p:ph type="body" idx="13"/>
          </p:nvPr>
        </p:nvSpPr>
        <p:spPr>
          <a:xfrm>
            <a:off x="8119887" y="2463875"/>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5" name="Google Shape;725;p114"/>
          <p:cNvSpPr txBox="1">
            <a:spLocks noGrp="1"/>
          </p:cNvSpPr>
          <p:nvPr>
            <p:ph type="body" idx="14"/>
          </p:nvPr>
        </p:nvSpPr>
        <p:spPr>
          <a:xfrm>
            <a:off x="10942078" y="1707788"/>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1 Standardseite">
  <p:cSld name="4_1 Standardseite">
    <p:spTree>
      <p:nvGrpSpPr>
        <p:cNvPr id="1" name="Shape 70"/>
        <p:cNvGrpSpPr/>
        <p:nvPr/>
      </p:nvGrpSpPr>
      <p:grpSpPr>
        <a:xfrm>
          <a:off x="0" y="0"/>
          <a:ext cx="0" cy="0"/>
          <a:chOff x="0" y="0"/>
          <a:chExt cx="0" cy="0"/>
        </a:xfrm>
      </p:grpSpPr>
      <p:sp>
        <p:nvSpPr>
          <p:cNvPr id="71" name="Google Shape;71;p70"/>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defRPr>
            </a:lvl1pPr>
            <a:lvl2pPr marL="914400" lvl="1" indent="-381000" algn="l">
              <a:lnSpc>
                <a:spcPct val="90000"/>
              </a:lnSpc>
              <a:spcBef>
                <a:spcPts val="500"/>
              </a:spcBef>
              <a:spcAft>
                <a:spcPts val="0"/>
              </a:spcAft>
              <a:buClr>
                <a:srgbClr val="595A59"/>
              </a:buClr>
              <a:buSzPts val="2400"/>
              <a:buChar char="•"/>
              <a:defRPr>
                <a:solidFill>
                  <a:srgbClr val="595A59"/>
                </a:solidFill>
              </a:defRPr>
            </a:lvl2pPr>
            <a:lvl3pPr marL="1371600" lvl="2" indent="-355600" algn="l">
              <a:lnSpc>
                <a:spcPct val="90000"/>
              </a:lnSpc>
              <a:spcBef>
                <a:spcPts val="500"/>
              </a:spcBef>
              <a:spcAft>
                <a:spcPts val="0"/>
              </a:spcAft>
              <a:buClr>
                <a:srgbClr val="595A59"/>
              </a:buClr>
              <a:buSzPts val="2000"/>
              <a:buChar char="•"/>
              <a:defRPr>
                <a:solidFill>
                  <a:srgbClr val="595A59"/>
                </a:solidFill>
              </a:defRPr>
            </a:lvl3pPr>
            <a:lvl4pPr marL="1828800" lvl="3" indent="-342900" algn="l">
              <a:lnSpc>
                <a:spcPct val="90000"/>
              </a:lnSpc>
              <a:spcBef>
                <a:spcPts val="500"/>
              </a:spcBef>
              <a:spcAft>
                <a:spcPts val="0"/>
              </a:spcAft>
              <a:buClr>
                <a:srgbClr val="595A59"/>
              </a:buClr>
              <a:buSzPts val="1800"/>
              <a:buChar char="•"/>
              <a:defRPr>
                <a:solidFill>
                  <a:srgbClr val="595A59"/>
                </a:solidFill>
              </a:defRPr>
            </a:lvl4pPr>
            <a:lvl5pPr marL="2286000" lvl="4" indent="-342900" algn="l">
              <a:lnSpc>
                <a:spcPct val="90000"/>
              </a:lnSpc>
              <a:spcBef>
                <a:spcPts val="500"/>
              </a:spcBef>
              <a:spcAft>
                <a:spcPts val="0"/>
              </a:spcAft>
              <a:buClr>
                <a:srgbClr val="595A59"/>
              </a:buClr>
              <a:buSzPts val="1800"/>
              <a:buChar char="•"/>
              <a:defRPr>
                <a:solidFill>
                  <a:srgbClr val="595A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70"/>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00"/>
              </a:spcBef>
              <a:spcAft>
                <a:spcPts val="0"/>
              </a:spcAft>
              <a:buClr>
                <a:srgbClr val="595A59"/>
              </a:buClr>
              <a:buSzPts val="1800"/>
              <a:buNone/>
              <a:defRPr sz="1800">
                <a:solidFill>
                  <a:srgbClr val="595A59"/>
                </a:solidFill>
              </a:defRPr>
            </a:lvl1pPr>
            <a:lvl2pPr marL="914400" lvl="1" indent="-342900" algn="l">
              <a:lnSpc>
                <a:spcPct val="100000"/>
              </a:lnSpc>
              <a:spcBef>
                <a:spcPts val="600"/>
              </a:spcBef>
              <a:spcAft>
                <a:spcPts val="0"/>
              </a:spcAft>
              <a:buClr>
                <a:srgbClr val="595A59"/>
              </a:buClr>
              <a:buSzPts val="1800"/>
              <a:buChar char="•"/>
              <a:defRPr sz="1800">
                <a:solidFill>
                  <a:srgbClr val="595A59"/>
                </a:solidFill>
              </a:defRPr>
            </a:lvl2pPr>
            <a:lvl3pPr marL="1371600" lvl="2" indent="-342900" algn="l">
              <a:lnSpc>
                <a:spcPct val="100000"/>
              </a:lnSpc>
              <a:spcBef>
                <a:spcPts val="600"/>
              </a:spcBef>
              <a:spcAft>
                <a:spcPts val="0"/>
              </a:spcAft>
              <a:buClr>
                <a:srgbClr val="595A59"/>
              </a:buClr>
              <a:buSzPts val="1800"/>
              <a:buChar char="•"/>
              <a:defRPr sz="1800">
                <a:solidFill>
                  <a:srgbClr val="595A59"/>
                </a:solidFill>
              </a:defRPr>
            </a:lvl3pPr>
            <a:lvl4pPr marL="1828800" lvl="3" indent="-342900" algn="l">
              <a:lnSpc>
                <a:spcPct val="100000"/>
              </a:lnSpc>
              <a:spcBef>
                <a:spcPts val="600"/>
              </a:spcBef>
              <a:spcAft>
                <a:spcPts val="0"/>
              </a:spcAft>
              <a:buClr>
                <a:srgbClr val="595A59"/>
              </a:buClr>
              <a:buSzPts val="1800"/>
              <a:buChar char="•"/>
              <a:defRPr sz="1800">
                <a:solidFill>
                  <a:srgbClr val="595A59"/>
                </a:solidFill>
              </a:defRPr>
            </a:lvl4pPr>
            <a:lvl5pPr marL="2286000" lvl="4" indent="-342900" algn="l">
              <a:lnSpc>
                <a:spcPct val="100000"/>
              </a:lnSpc>
              <a:spcBef>
                <a:spcPts val="600"/>
              </a:spcBef>
              <a:spcAft>
                <a:spcPts val="0"/>
              </a:spcAft>
              <a:buClr>
                <a:srgbClr val="595A59"/>
              </a:buClr>
              <a:buSzPts val="1800"/>
              <a:buChar char="•"/>
              <a:defRPr sz="1800">
                <a:solidFill>
                  <a:srgbClr val="595A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3" name="Google Shape;73;p70"/>
          <p:cNvGrpSpPr/>
          <p:nvPr/>
        </p:nvGrpSpPr>
        <p:grpSpPr>
          <a:xfrm>
            <a:off x="389965" y="6092742"/>
            <a:ext cx="3144242" cy="374574"/>
            <a:chOff x="301128" y="6151084"/>
            <a:chExt cx="3144242" cy="374574"/>
          </a:xfrm>
        </p:grpSpPr>
        <p:pic>
          <p:nvPicPr>
            <p:cNvPr id="74" name="Google Shape;74;p70"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75" name="Google Shape;75;p70"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76" name="Google Shape;76;p70"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77" name="Google Shape;77;p70" descr="Background pattern&#10;&#10;Description automatically generated"/>
          <p:cNvPicPr preferRelativeResize="0"/>
          <p:nvPr/>
        </p:nvPicPr>
        <p:blipFill rotWithShape="1">
          <a:blip r:embed="rId3">
            <a:alphaModFix/>
          </a:blip>
          <a:srcRect l="-9441" t="-3095" r="10580" b="84089"/>
          <a:stretch/>
        </p:blipFill>
        <p:spPr>
          <a:xfrm>
            <a:off x="7462157" y="5624715"/>
            <a:ext cx="4729844" cy="1233285"/>
          </a:xfrm>
          <a:prstGeom prst="rect">
            <a:avLst/>
          </a:prstGeom>
          <a:noFill/>
          <a:ln>
            <a:noFill/>
          </a:ln>
        </p:spPr>
      </p:pic>
      <p:sp>
        <p:nvSpPr>
          <p:cNvPr id="78" name="Google Shape;78;p70"/>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2000"/>
              <a:buNone/>
              <a:defRPr sz="20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70"/>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1800"/>
              <a:buNone/>
              <a:defRPr sz="18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 point number graph with icons ">
  <p:cSld name="4 point number graph with icons ">
    <p:spTree>
      <p:nvGrpSpPr>
        <p:cNvPr id="1" name="Shape 726"/>
        <p:cNvGrpSpPr/>
        <p:nvPr/>
      </p:nvGrpSpPr>
      <p:grpSpPr>
        <a:xfrm>
          <a:off x="0" y="0"/>
          <a:ext cx="0" cy="0"/>
          <a:chOff x="0" y="0"/>
          <a:chExt cx="0" cy="0"/>
        </a:xfrm>
      </p:grpSpPr>
      <p:sp>
        <p:nvSpPr>
          <p:cNvPr id="727" name="Google Shape;727;p115"/>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8" name="Google Shape;728;p115"/>
          <p:cNvSpPr/>
          <p:nvPr/>
        </p:nvSpPr>
        <p:spPr>
          <a:xfrm>
            <a:off x="2089889" y="2141094"/>
            <a:ext cx="2664102" cy="2664102"/>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9" name="Google Shape;729;p115"/>
          <p:cNvSpPr/>
          <p:nvPr/>
        </p:nvSpPr>
        <p:spPr>
          <a:xfrm>
            <a:off x="4385115" y="2141094"/>
            <a:ext cx="2664102" cy="2664102"/>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0" name="Google Shape;730;p115"/>
          <p:cNvSpPr/>
          <p:nvPr/>
        </p:nvSpPr>
        <p:spPr>
          <a:xfrm>
            <a:off x="6680341" y="2141094"/>
            <a:ext cx="2664102" cy="2664102"/>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1" name="Google Shape;731;p115"/>
          <p:cNvSpPr/>
          <p:nvPr/>
        </p:nvSpPr>
        <p:spPr>
          <a:xfrm>
            <a:off x="8975567" y="2141094"/>
            <a:ext cx="2664102" cy="2664102"/>
          </a:xfrm>
          <a:prstGeom prst="ellipse">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2" name="Google Shape;732;p115"/>
          <p:cNvSpPr/>
          <p:nvPr/>
        </p:nvSpPr>
        <p:spPr>
          <a:xfrm>
            <a:off x="2458765" y="1698686"/>
            <a:ext cx="1268168" cy="1268168"/>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3" name="Google Shape;733;p115"/>
          <p:cNvSpPr/>
          <p:nvPr/>
        </p:nvSpPr>
        <p:spPr>
          <a:xfrm>
            <a:off x="4753991" y="1698686"/>
            <a:ext cx="1268168" cy="1268168"/>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4" name="Google Shape;734;p115"/>
          <p:cNvSpPr/>
          <p:nvPr/>
        </p:nvSpPr>
        <p:spPr>
          <a:xfrm>
            <a:off x="7049217" y="1698686"/>
            <a:ext cx="1268168" cy="1268168"/>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5" name="Google Shape;735;p115"/>
          <p:cNvSpPr/>
          <p:nvPr/>
        </p:nvSpPr>
        <p:spPr>
          <a:xfrm>
            <a:off x="9344443" y="1698686"/>
            <a:ext cx="1268168" cy="1268168"/>
          </a:xfrm>
          <a:prstGeom prst="ellipse">
            <a:avLst/>
          </a:prstGeom>
          <a:solidFill>
            <a:srgbClr val="916395">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6" name="Google Shape;736;p115"/>
          <p:cNvSpPr/>
          <p:nvPr/>
        </p:nvSpPr>
        <p:spPr>
          <a:xfrm>
            <a:off x="2562014" y="1786976"/>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7" name="Google Shape;737;p115"/>
          <p:cNvSpPr/>
          <p:nvPr/>
        </p:nvSpPr>
        <p:spPr>
          <a:xfrm>
            <a:off x="4860745" y="1805440"/>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8" name="Google Shape;738;p115"/>
          <p:cNvSpPr/>
          <p:nvPr/>
        </p:nvSpPr>
        <p:spPr>
          <a:xfrm>
            <a:off x="7155971" y="1805439"/>
            <a:ext cx="1054660" cy="105466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9" name="Google Shape;739;p115"/>
          <p:cNvSpPr/>
          <p:nvPr/>
        </p:nvSpPr>
        <p:spPr>
          <a:xfrm>
            <a:off x="9451197" y="1805439"/>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0" name="Google Shape;740;p115"/>
          <p:cNvSpPr/>
          <p:nvPr/>
        </p:nvSpPr>
        <p:spPr>
          <a:xfrm>
            <a:off x="3435379" y="4279578"/>
            <a:ext cx="879736" cy="879735"/>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1" name="Google Shape;741;p115"/>
          <p:cNvSpPr/>
          <p:nvPr/>
        </p:nvSpPr>
        <p:spPr>
          <a:xfrm>
            <a:off x="5798873" y="4279578"/>
            <a:ext cx="879736" cy="879735"/>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2" name="Google Shape;742;p115"/>
          <p:cNvSpPr/>
          <p:nvPr/>
        </p:nvSpPr>
        <p:spPr>
          <a:xfrm>
            <a:off x="8095831" y="4279578"/>
            <a:ext cx="879736" cy="879735"/>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3" name="Google Shape;743;p115"/>
          <p:cNvSpPr/>
          <p:nvPr/>
        </p:nvSpPr>
        <p:spPr>
          <a:xfrm>
            <a:off x="10526240" y="4279578"/>
            <a:ext cx="879736" cy="879735"/>
          </a:xfrm>
          <a:prstGeom prst="ellipse">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4" name="Google Shape;744;p115"/>
          <p:cNvSpPr txBox="1">
            <a:spLocks noGrp="1"/>
          </p:cNvSpPr>
          <p:nvPr>
            <p:ph type="body" idx="2"/>
          </p:nvPr>
        </p:nvSpPr>
        <p:spPr>
          <a:xfrm>
            <a:off x="2747941" y="1946907"/>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4800"/>
              <a:buNone/>
              <a:defRPr sz="4800" b="1" i="0">
                <a:solidFill>
                  <a:srgbClr val="79527B"/>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5" name="Google Shape;745;p115"/>
          <p:cNvSpPr txBox="1">
            <a:spLocks noGrp="1"/>
          </p:cNvSpPr>
          <p:nvPr>
            <p:ph type="body" idx="3"/>
          </p:nvPr>
        </p:nvSpPr>
        <p:spPr>
          <a:xfrm>
            <a:off x="5064548" y="1949503"/>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4800"/>
              <a:buNone/>
              <a:defRPr sz="4800" b="1"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6" name="Google Shape;746;p115"/>
          <p:cNvSpPr txBox="1">
            <a:spLocks noGrp="1"/>
          </p:cNvSpPr>
          <p:nvPr>
            <p:ph type="body" idx="4"/>
          </p:nvPr>
        </p:nvSpPr>
        <p:spPr>
          <a:xfrm>
            <a:off x="7338393" y="1962861"/>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4800"/>
              <a:buNone/>
              <a:defRPr sz="4800" b="1"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7" name="Google Shape;747;p115"/>
          <p:cNvSpPr txBox="1">
            <a:spLocks noGrp="1"/>
          </p:cNvSpPr>
          <p:nvPr>
            <p:ph type="body" idx="5"/>
          </p:nvPr>
        </p:nvSpPr>
        <p:spPr>
          <a:xfrm>
            <a:off x="9655000" y="1965457"/>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916395"/>
              </a:buClr>
              <a:buSzPts val="4800"/>
              <a:buNone/>
              <a:defRPr sz="4800" b="1" i="0">
                <a:solidFill>
                  <a:srgbClr val="91639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8" name="Google Shape;748;p115"/>
          <p:cNvSpPr txBox="1">
            <a:spLocks noGrp="1"/>
          </p:cNvSpPr>
          <p:nvPr>
            <p:ph type="body" idx="6"/>
          </p:nvPr>
        </p:nvSpPr>
        <p:spPr>
          <a:xfrm>
            <a:off x="2291885" y="3135867"/>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9" name="Google Shape;749;p115"/>
          <p:cNvSpPr txBox="1">
            <a:spLocks noGrp="1"/>
          </p:cNvSpPr>
          <p:nvPr>
            <p:ph type="body" idx="7"/>
          </p:nvPr>
        </p:nvSpPr>
        <p:spPr>
          <a:xfrm>
            <a:off x="4623112" y="3117069"/>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0" name="Google Shape;750;p115"/>
          <p:cNvSpPr txBox="1">
            <a:spLocks noGrp="1"/>
          </p:cNvSpPr>
          <p:nvPr>
            <p:ph type="body" idx="8"/>
          </p:nvPr>
        </p:nvSpPr>
        <p:spPr>
          <a:xfrm>
            <a:off x="6878370" y="3121537"/>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1" name="Google Shape;751;p115"/>
          <p:cNvSpPr txBox="1">
            <a:spLocks noGrp="1"/>
          </p:cNvSpPr>
          <p:nvPr>
            <p:ph type="body" idx="9"/>
          </p:nvPr>
        </p:nvSpPr>
        <p:spPr>
          <a:xfrm>
            <a:off x="9209597" y="3102739"/>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52" name="Google Shape;752;p115"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grpSp>
        <p:nvGrpSpPr>
          <p:cNvPr id="753" name="Google Shape;753;p115"/>
          <p:cNvGrpSpPr/>
          <p:nvPr/>
        </p:nvGrpSpPr>
        <p:grpSpPr>
          <a:xfrm>
            <a:off x="389965" y="6092742"/>
            <a:ext cx="3144242" cy="374574"/>
            <a:chOff x="301128" y="6151084"/>
            <a:chExt cx="3144242" cy="374574"/>
          </a:xfrm>
        </p:grpSpPr>
        <p:pic>
          <p:nvPicPr>
            <p:cNvPr id="754" name="Google Shape;754;p115"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755" name="Google Shape;755;p115"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756" name="Google Shape;756;p115"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 point icon graph">
  <p:cSld name="4 point icon graph">
    <p:spTree>
      <p:nvGrpSpPr>
        <p:cNvPr id="1" name="Shape 757"/>
        <p:cNvGrpSpPr/>
        <p:nvPr/>
      </p:nvGrpSpPr>
      <p:grpSpPr>
        <a:xfrm>
          <a:off x="0" y="0"/>
          <a:ext cx="0" cy="0"/>
          <a:chOff x="0" y="0"/>
          <a:chExt cx="0" cy="0"/>
        </a:xfrm>
      </p:grpSpPr>
      <p:pic>
        <p:nvPicPr>
          <p:cNvPr id="758" name="Google Shape;758;p116"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sp>
        <p:nvSpPr>
          <p:cNvPr id="759" name="Google Shape;759;p116"/>
          <p:cNvSpPr/>
          <p:nvPr/>
        </p:nvSpPr>
        <p:spPr>
          <a:xfrm>
            <a:off x="4292836" y="2475929"/>
            <a:ext cx="1660392" cy="233707"/>
          </a:xfrm>
          <a:custGeom>
            <a:avLst/>
            <a:gdLst/>
            <a:ahLst/>
            <a:cxnLst/>
            <a:rect l="l" t="t" r="r" b="b"/>
            <a:pathLst>
              <a:path w="1088" h="154" extrusionOk="0">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0" name="Google Shape;760;p116"/>
          <p:cNvSpPr/>
          <p:nvPr/>
        </p:nvSpPr>
        <p:spPr>
          <a:xfrm>
            <a:off x="3846806" y="2428576"/>
            <a:ext cx="323830" cy="326885"/>
          </a:xfrm>
          <a:custGeom>
            <a:avLst/>
            <a:gdLst/>
            <a:ahLst/>
            <a:cxnLst/>
            <a:rect l="l" t="t" r="r" b="b"/>
            <a:pathLst>
              <a:path w="213" h="215" extrusionOk="0">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1" name="Google Shape;761;p116"/>
          <p:cNvSpPr/>
          <p:nvPr/>
        </p:nvSpPr>
        <p:spPr>
          <a:xfrm>
            <a:off x="3912488" y="2494259"/>
            <a:ext cx="192465" cy="193992"/>
          </a:xfrm>
          <a:custGeom>
            <a:avLst/>
            <a:gdLst/>
            <a:ahLst/>
            <a:cxnLst/>
            <a:rect l="l" t="t" r="r" b="b"/>
            <a:pathLst>
              <a:path w="127" h="128" extrusionOk="0">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2" name="Google Shape;762;p116"/>
          <p:cNvSpPr/>
          <p:nvPr/>
        </p:nvSpPr>
        <p:spPr>
          <a:xfrm>
            <a:off x="3324401" y="800258"/>
            <a:ext cx="1370167" cy="1510697"/>
          </a:xfrm>
          <a:custGeom>
            <a:avLst/>
            <a:gdLst/>
            <a:ahLst/>
            <a:cxnLst/>
            <a:rect l="l" t="t" r="r" b="b"/>
            <a:pathLst>
              <a:path w="898" h="990" extrusionOk="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3" name="Google Shape;763;p116"/>
          <p:cNvSpPr/>
          <p:nvPr/>
        </p:nvSpPr>
        <p:spPr>
          <a:xfrm>
            <a:off x="6055570" y="2428576"/>
            <a:ext cx="325357" cy="326885"/>
          </a:xfrm>
          <a:custGeom>
            <a:avLst/>
            <a:gdLst/>
            <a:ahLst/>
            <a:cxnLst/>
            <a:rect l="l" t="t" r="r" b="b"/>
            <a:pathLst>
              <a:path w="214" h="215" extrusionOk="0">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4" name="Google Shape;764;p116"/>
          <p:cNvSpPr/>
          <p:nvPr/>
        </p:nvSpPr>
        <p:spPr>
          <a:xfrm>
            <a:off x="6119725" y="2494259"/>
            <a:ext cx="193993" cy="193992"/>
          </a:xfrm>
          <a:custGeom>
            <a:avLst/>
            <a:gdLst/>
            <a:ahLst/>
            <a:cxnLst/>
            <a:rect l="l" t="t" r="r" b="b"/>
            <a:pathLst>
              <a:path w="128" h="128" extrusionOk="0">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5" name="Google Shape;765;p116"/>
          <p:cNvSpPr/>
          <p:nvPr/>
        </p:nvSpPr>
        <p:spPr>
          <a:xfrm>
            <a:off x="5531638" y="2921959"/>
            <a:ext cx="1368640" cy="1512224"/>
          </a:xfrm>
          <a:custGeom>
            <a:avLst/>
            <a:gdLst/>
            <a:ahLst/>
            <a:cxnLst/>
            <a:rect l="l" t="t" r="r" b="b"/>
            <a:pathLst>
              <a:path w="897" h="991" extrusionOk="0">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6" name="Google Shape;766;p116"/>
          <p:cNvSpPr/>
          <p:nvPr/>
        </p:nvSpPr>
        <p:spPr>
          <a:xfrm>
            <a:off x="6489380" y="2475929"/>
            <a:ext cx="1660392" cy="233707"/>
          </a:xfrm>
          <a:custGeom>
            <a:avLst/>
            <a:gdLst/>
            <a:ahLst/>
            <a:cxnLst/>
            <a:rect l="l" t="t" r="r" b="b"/>
            <a:pathLst>
              <a:path w="1088" h="154" extrusionOk="0">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7" name="Google Shape;767;p116"/>
          <p:cNvSpPr/>
          <p:nvPr/>
        </p:nvSpPr>
        <p:spPr>
          <a:xfrm>
            <a:off x="8249060" y="2428576"/>
            <a:ext cx="326885" cy="326885"/>
          </a:xfrm>
          <a:custGeom>
            <a:avLst/>
            <a:gdLst/>
            <a:ahLst/>
            <a:cxnLst/>
            <a:rect l="l" t="t" r="r" b="b"/>
            <a:pathLst>
              <a:path w="215" h="215" extrusionOk="0">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8" name="Google Shape;768;p116"/>
          <p:cNvSpPr/>
          <p:nvPr/>
        </p:nvSpPr>
        <p:spPr>
          <a:xfrm>
            <a:off x="8316270" y="2494259"/>
            <a:ext cx="192465" cy="193992"/>
          </a:xfrm>
          <a:custGeom>
            <a:avLst/>
            <a:gdLst/>
            <a:ahLst/>
            <a:cxnLst/>
            <a:rect l="l" t="t" r="r" b="b"/>
            <a:pathLst>
              <a:path w="127" h="128" extrusionOk="0">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9" name="Google Shape;769;p116"/>
          <p:cNvSpPr/>
          <p:nvPr/>
        </p:nvSpPr>
        <p:spPr>
          <a:xfrm>
            <a:off x="7728183" y="800258"/>
            <a:ext cx="1367112" cy="1510697"/>
          </a:xfrm>
          <a:custGeom>
            <a:avLst/>
            <a:gdLst/>
            <a:ahLst/>
            <a:cxnLst/>
            <a:rect l="l" t="t" r="r" b="b"/>
            <a:pathLst>
              <a:path w="896" h="990" extrusionOk="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70" name="Google Shape;770;p116"/>
          <p:cNvSpPr/>
          <p:nvPr/>
        </p:nvSpPr>
        <p:spPr>
          <a:xfrm>
            <a:off x="8684398" y="2475929"/>
            <a:ext cx="1661920" cy="233707"/>
          </a:xfrm>
          <a:custGeom>
            <a:avLst/>
            <a:gdLst/>
            <a:ahLst/>
            <a:cxnLst/>
            <a:rect l="l" t="t" r="r" b="b"/>
            <a:pathLst>
              <a:path w="1089" h="154" extrusionOk="0">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79527B">
              <a:alpha val="89803"/>
            </a:srgbClr>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71" name="Google Shape;771;p116"/>
          <p:cNvSpPr/>
          <p:nvPr/>
        </p:nvSpPr>
        <p:spPr>
          <a:xfrm>
            <a:off x="10445605" y="2428576"/>
            <a:ext cx="325357" cy="326885"/>
          </a:xfrm>
          <a:custGeom>
            <a:avLst/>
            <a:gdLst/>
            <a:ahLst/>
            <a:cxnLst/>
            <a:rect l="l" t="t" r="r" b="b"/>
            <a:pathLst>
              <a:path w="214" h="215" extrusionOk="0">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79527B">
              <a:alpha val="89803"/>
            </a:srgbClr>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72" name="Google Shape;772;p116"/>
          <p:cNvSpPr/>
          <p:nvPr/>
        </p:nvSpPr>
        <p:spPr>
          <a:xfrm>
            <a:off x="10512815" y="2494259"/>
            <a:ext cx="190937" cy="193992"/>
          </a:xfrm>
          <a:custGeom>
            <a:avLst/>
            <a:gdLst/>
            <a:ahLst/>
            <a:cxnLst/>
            <a:rect l="l" t="t" r="r" b="b"/>
            <a:pathLst>
              <a:path w="126" h="128" extrusionOk="0">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73" name="Google Shape;773;p116"/>
          <p:cNvSpPr/>
          <p:nvPr/>
        </p:nvSpPr>
        <p:spPr>
          <a:xfrm>
            <a:off x="9924727" y="2921959"/>
            <a:ext cx="1367112" cy="1512224"/>
          </a:xfrm>
          <a:custGeom>
            <a:avLst/>
            <a:gdLst/>
            <a:ahLst/>
            <a:cxnLst/>
            <a:rect l="l" t="t" r="r" b="b"/>
            <a:pathLst>
              <a:path w="896" h="991" extrusionOk="0">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79527B">
              <a:alpha val="89803"/>
            </a:srgbClr>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74" name="Google Shape;774;p116"/>
          <p:cNvSpPr txBox="1"/>
          <p:nvPr/>
        </p:nvSpPr>
        <p:spPr>
          <a:xfrm>
            <a:off x="5691808" y="1322650"/>
            <a:ext cx="1045245" cy="2860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2"/>
                </a:solidFill>
                <a:latin typeface="Montserrat"/>
                <a:ea typeface="Montserrat"/>
                <a:cs typeface="Montserrat"/>
                <a:sym typeface="Montserrat"/>
              </a:rPr>
              <a:t>Your Title</a:t>
            </a:r>
            <a:endParaRPr/>
          </a:p>
        </p:txBody>
      </p:sp>
      <p:sp>
        <p:nvSpPr>
          <p:cNvPr id="775" name="Google Shape;775;p116"/>
          <p:cNvSpPr txBox="1"/>
          <p:nvPr/>
        </p:nvSpPr>
        <p:spPr>
          <a:xfrm>
            <a:off x="10092535" y="1322650"/>
            <a:ext cx="1045245" cy="2860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2"/>
                </a:solidFill>
                <a:latin typeface="Montserrat"/>
                <a:ea typeface="Montserrat"/>
                <a:cs typeface="Montserrat"/>
                <a:sym typeface="Montserrat"/>
              </a:rPr>
              <a:t>Your Title</a:t>
            </a:r>
            <a:endParaRPr/>
          </a:p>
        </p:txBody>
      </p:sp>
      <p:sp>
        <p:nvSpPr>
          <p:cNvPr id="776" name="Google Shape;776;p116"/>
          <p:cNvSpPr txBox="1"/>
          <p:nvPr/>
        </p:nvSpPr>
        <p:spPr>
          <a:xfrm>
            <a:off x="7895149" y="3013347"/>
            <a:ext cx="1045245" cy="2860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2"/>
                </a:solidFill>
                <a:latin typeface="Montserrat"/>
                <a:ea typeface="Montserrat"/>
                <a:cs typeface="Montserrat"/>
                <a:sym typeface="Montserrat"/>
              </a:rPr>
              <a:t>Your Title</a:t>
            </a:r>
            <a:endParaRPr/>
          </a:p>
        </p:txBody>
      </p:sp>
      <p:sp>
        <p:nvSpPr>
          <p:cNvPr id="777" name="Google Shape;777;p116"/>
          <p:cNvSpPr txBox="1">
            <a:spLocks noGrp="1"/>
          </p:cNvSpPr>
          <p:nvPr>
            <p:ph type="body" idx="1"/>
          </p:nvPr>
        </p:nvSpPr>
        <p:spPr>
          <a:xfrm>
            <a:off x="2833955" y="2984923"/>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8" name="Google Shape;778;p116"/>
          <p:cNvSpPr txBox="1">
            <a:spLocks noGrp="1"/>
          </p:cNvSpPr>
          <p:nvPr>
            <p:ph type="body" idx="2"/>
          </p:nvPr>
        </p:nvSpPr>
        <p:spPr>
          <a:xfrm>
            <a:off x="7261647" y="2951026"/>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9" name="Google Shape;779;p116"/>
          <p:cNvSpPr txBox="1">
            <a:spLocks noGrp="1"/>
          </p:cNvSpPr>
          <p:nvPr>
            <p:ph type="body" idx="3"/>
          </p:nvPr>
        </p:nvSpPr>
        <p:spPr>
          <a:xfrm>
            <a:off x="5051398" y="1028522"/>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0" name="Google Shape;780;p116"/>
          <p:cNvSpPr txBox="1">
            <a:spLocks noGrp="1"/>
          </p:cNvSpPr>
          <p:nvPr>
            <p:ph type="body" idx="4"/>
          </p:nvPr>
        </p:nvSpPr>
        <p:spPr>
          <a:xfrm>
            <a:off x="9377489" y="994625"/>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1" name="Google Shape;781;p116"/>
          <p:cNvSpPr/>
          <p:nvPr/>
        </p:nvSpPr>
        <p:spPr>
          <a:xfrm>
            <a:off x="0" y="2489789"/>
            <a:ext cx="3733642" cy="233707"/>
          </a:xfrm>
          <a:custGeom>
            <a:avLst/>
            <a:gdLst/>
            <a:ahLst/>
            <a:cxnLst/>
            <a:rect l="l" t="t" r="r" b="b"/>
            <a:pathLst>
              <a:path w="3733642" h="233707" extrusionOk="0">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grpSp>
        <p:nvGrpSpPr>
          <p:cNvPr id="782" name="Google Shape;782;p116"/>
          <p:cNvGrpSpPr/>
          <p:nvPr/>
        </p:nvGrpSpPr>
        <p:grpSpPr>
          <a:xfrm>
            <a:off x="389965" y="6092742"/>
            <a:ext cx="3144242" cy="374574"/>
            <a:chOff x="301128" y="6151084"/>
            <a:chExt cx="3144242" cy="374574"/>
          </a:xfrm>
        </p:grpSpPr>
        <p:pic>
          <p:nvPicPr>
            <p:cNvPr id="783" name="Google Shape;783;p116"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784" name="Google Shape;784;p116"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785" name="Google Shape;785;p116"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Final Slide">
  <p:cSld name="Final Slide">
    <p:spTree>
      <p:nvGrpSpPr>
        <p:cNvPr id="1" name="Shape 786"/>
        <p:cNvGrpSpPr/>
        <p:nvPr/>
      </p:nvGrpSpPr>
      <p:grpSpPr>
        <a:xfrm>
          <a:off x="0" y="0"/>
          <a:ext cx="0" cy="0"/>
          <a:chOff x="0" y="0"/>
          <a:chExt cx="0" cy="0"/>
        </a:xfrm>
      </p:grpSpPr>
      <p:pic>
        <p:nvPicPr>
          <p:cNvPr id="787" name="Google Shape;787;p117" descr="Background pattern&#10;&#10;Description automatically generated"/>
          <p:cNvPicPr preferRelativeResize="0"/>
          <p:nvPr/>
        </p:nvPicPr>
        <p:blipFill rotWithShape="1">
          <a:blip r:embed="rId2">
            <a:alphaModFix/>
          </a:blip>
          <a:srcRect l="-7971" t="10416" r="16408" b="3452"/>
          <a:stretch/>
        </p:blipFill>
        <p:spPr>
          <a:xfrm>
            <a:off x="6816681" y="0"/>
            <a:ext cx="5375319" cy="6857999"/>
          </a:xfrm>
          <a:prstGeom prst="rect">
            <a:avLst/>
          </a:prstGeom>
          <a:noFill/>
          <a:ln>
            <a:noFill/>
          </a:ln>
        </p:spPr>
      </p:pic>
      <p:sp>
        <p:nvSpPr>
          <p:cNvPr id="788" name="Google Shape;788;p117"/>
          <p:cNvSpPr/>
          <p:nvPr/>
        </p:nvSpPr>
        <p:spPr>
          <a:xfrm rot="10800000" flipH="1">
            <a:off x="3843" y="2769245"/>
            <a:ext cx="12188157" cy="2832760"/>
          </a:xfrm>
          <a:prstGeom prst="rect">
            <a:avLst/>
          </a:prstGeom>
          <a:solidFill>
            <a:srgbClr val="79527B"/>
          </a:solidFill>
          <a:ln w="9525" cap="flat" cmpd="sng">
            <a:solidFill>
              <a:srgbClr val="BFCA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789" name="Google Shape;789;p117"/>
          <p:cNvSpPr/>
          <p:nvPr/>
        </p:nvSpPr>
        <p:spPr>
          <a:xfrm>
            <a:off x="7312226" y="3314699"/>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nvGrpSpPr>
          <p:cNvPr id="790" name="Google Shape;790;p117"/>
          <p:cNvGrpSpPr/>
          <p:nvPr/>
        </p:nvGrpSpPr>
        <p:grpSpPr>
          <a:xfrm>
            <a:off x="7296026" y="4560883"/>
            <a:ext cx="233548" cy="233548"/>
            <a:chOff x="5941025" y="3634400"/>
            <a:chExt cx="467650" cy="467650"/>
          </a:xfrm>
        </p:grpSpPr>
        <p:sp>
          <p:nvSpPr>
            <p:cNvPr id="791" name="Google Shape;791;p117"/>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92" name="Google Shape;792;p117"/>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93" name="Google Shape;793;p117"/>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94" name="Google Shape;794;p117"/>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95" name="Google Shape;795;p117"/>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96" name="Google Shape;796;p117"/>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797" name="Google Shape;797;p117"/>
          <p:cNvGrpSpPr/>
          <p:nvPr/>
        </p:nvGrpSpPr>
        <p:grpSpPr>
          <a:xfrm>
            <a:off x="7301260" y="3950821"/>
            <a:ext cx="232323" cy="156913"/>
            <a:chOff x="564675" y="1700625"/>
            <a:chExt cx="465200" cy="314200"/>
          </a:xfrm>
        </p:grpSpPr>
        <p:sp>
          <p:nvSpPr>
            <p:cNvPr id="798" name="Google Shape;798;p117"/>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99" name="Google Shape;799;p117"/>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800" name="Google Shape;800;p117"/>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801" name="Google Shape;801;p117"/>
          <p:cNvSpPr txBox="1">
            <a:spLocks noGrp="1"/>
          </p:cNvSpPr>
          <p:nvPr>
            <p:ph type="body" idx="1"/>
          </p:nvPr>
        </p:nvSpPr>
        <p:spPr>
          <a:xfrm>
            <a:off x="7723301" y="3283370"/>
            <a:ext cx="3704362" cy="3619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2" name="Google Shape;802;p117"/>
          <p:cNvSpPr txBox="1">
            <a:spLocks noGrp="1"/>
          </p:cNvSpPr>
          <p:nvPr>
            <p:ph type="body" idx="2"/>
          </p:nvPr>
        </p:nvSpPr>
        <p:spPr>
          <a:xfrm>
            <a:off x="7723301" y="3906329"/>
            <a:ext cx="3704362" cy="3619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3" name="Google Shape;803;p117"/>
          <p:cNvSpPr txBox="1">
            <a:spLocks noGrp="1"/>
          </p:cNvSpPr>
          <p:nvPr>
            <p:ph type="body" idx="3"/>
          </p:nvPr>
        </p:nvSpPr>
        <p:spPr>
          <a:xfrm>
            <a:off x="7731465" y="4549892"/>
            <a:ext cx="3704362" cy="3619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4" name="Google Shape;804;p117"/>
          <p:cNvSpPr txBox="1">
            <a:spLocks noGrp="1"/>
          </p:cNvSpPr>
          <p:nvPr>
            <p:ph type="body" idx="4"/>
          </p:nvPr>
        </p:nvSpPr>
        <p:spPr>
          <a:xfrm>
            <a:off x="967062" y="4154268"/>
            <a:ext cx="3195486" cy="7311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2800"/>
              <a:buNone/>
              <a:defRPr sz="28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5" name="Google Shape;805;p117"/>
          <p:cNvSpPr txBox="1">
            <a:spLocks noGrp="1"/>
          </p:cNvSpPr>
          <p:nvPr>
            <p:ph type="body" idx="5"/>
          </p:nvPr>
        </p:nvSpPr>
        <p:spPr>
          <a:xfrm>
            <a:off x="967062" y="3344692"/>
            <a:ext cx="3195485" cy="83725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5000"/>
              <a:buNone/>
              <a:defRPr sz="50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06" name="Google Shape;806;p117" descr="A picture containing text&#10;&#10;Description automatically generated"/>
          <p:cNvPicPr preferRelativeResize="0"/>
          <p:nvPr/>
        </p:nvPicPr>
        <p:blipFill rotWithShape="1">
          <a:blip r:embed="rId3">
            <a:alphaModFix/>
          </a:blip>
          <a:srcRect/>
          <a:stretch/>
        </p:blipFill>
        <p:spPr>
          <a:xfrm>
            <a:off x="615586" y="473530"/>
            <a:ext cx="4899073" cy="2154566"/>
          </a:xfrm>
          <a:prstGeom prst="rect">
            <a:avLst/>
          </a:prstGeom>
          <a:noFill/>
          <a:ln>
            <a:noFill/>
          </a:ln>
        </p:spPr>
      </p:pic>
      <p:grpSp>
        <p:nvGrpSpPr>
          <p:cNvPr id="807" name="Google Shape;807;p117"/>
          <p:cNvGrpSpPr/>
          <p:nvPr/>
        </p:nvGrpSpPr>
        <p:grpSpPr>
          <a:xfrm>
            <a:off x="9456007" y="5836660"/>
            <a:ext cx="2735993" cy="679345"/>
            <a:chOff x="0" y="0"/>
            <a:chExt cx="2301694" cy="571500"/>
          </a:xfrm>
        </p:grpSpPr>
        <p:sp>
          <p:nvSpPr>
            <p:cNvPr id="808" name="Google Shape;808;p117"/>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809" name="Google Shape;809;p117"/>
            <p:cNvPicPr preferRelativeResize="0"/>
            <p:nvPr/>
          </p:nvPicPr>
          <p:blipFill rotWithShape="1">
            <a:blip r:embed="rId4">
              <a:alphaModFix/>
            </a:blip>
            <a:srcRect r="44449"/>
            <a:stretch/>
          </p:blipFill>
          <p:spPr>
            <a:xfrm>
              <a:off x="312965" y="96237"/>
              <a:ext cx="1675765" cy="384810"/>
            </a:xfrm>
            <a:prstGeom prst="rect">
              <a:avLst/>
            </a:prstGeom>
            <a:noFill/>
            <a:ln>
              <a:noFill/>
            </a:ln>
          </p:spPr>
        </p:pic>
      </p:gr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5_1 Standardseite">
  <p:cSld name="5_1 Standardseite">
    <p:spTree>
      <p:nvGrpSpPr>
        <p:cNvPr id="1" name="Shape 810"/>
        <p:cNvGrpSpPr/>
        <p:nvPr/>
      </p:nvGrpSpPr>
      <p:grpSpPr>
        <a:xfrm>
          <a:off x="0" y="0"/>
          <a:ext cx="0" cy="0"/>
          <a:chOff x="0" y="0"/>
          <a:chExt cx="0" cy="0"/>
        </a:xfrm>
      </p:grpSpPr>
      <p:sp>
        <p:nvSpPr>
          <p:cNvPr id="811" name="Google Shape;811;p1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2" name="Google Shape;812;p1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3" name="Google Shape;813;p1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14" name="Google Shape;814;p118"/>
          <p:cNvSpPr txBox="1">
            <a:spLocks noGrp="1"/>
          </p:cNvSpPr>
          <p:nvPr>
            <p:ph type="body" idx="1"/>
          </p:nvPr>
        </p:nvSpPr>
        <p:spPr>
          <a:xfrm>
            <a:off x="3752490" y="1376363"/>
            <a:ext cx="8007709" cy="486768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5" name="Google Shape;815;p118"/>
          <p:cNvSpPr txBox="1">
            <a:spLocks noGrp="1"/>
          </p:cNvSpPr>
          <p:nvPr>
            <p:ph type="body" idx="2"/>
          </p:nvPr>
        </p:nvSpPr>
        <p:spPr>
          <a:xfrm>
            <a:off x="3752490" y="441325"/>
            <a:ext cx="8007710" cy="611188"/>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000"/>
              </a:spcBef>
              <a:spcAft>
                <a:spcPts val="0"/>
              </a:spcAft>
              <a:buClr>
                <a:schemeClr val="dk1"/>
              </a:buClr>
              <a:buSzPts val="1800"/>
              <a:buChar char="•"/>
              <a:defRPr sz="18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6" name="Google Shape;816;p118"/>
          <p:cNvSpPr txBox="1">
            <a:spLocks noGrp="1"/>
          </p:cNvSpPr>
          <p:nvPr>
            <p:ph type="body" idx="3"/>
          </p:nvPr>
        </p:nvSpPr>
        <p:spPr>
          <a:xfrm>
            <a:off x="431800" y="6244046"/>
            <a:ext cx="11328400" cy="254363"/>
          </a:xfrm>
          <a:prstGeom prst="rect">
            <a:avLst/>
          </a:prstGeom>
          <a:noFill/>
          <a:ln>
            <a:noFill/>
          </a:ln>
        </p:spPr>
        <p:txBody>
          <a:bodyPr spcFirstLastPara="1" wrap="square" lIns="91425" tIns="45700" rIns="91425" bIns="45700" anchor="ctr" anchorCtr="0">
            <a:normAutofit/>
          </a:bodyPr>
          <a:lstStyle>
            <a:lvl1pPr marL="457200" lvl="0" indent="-292100" algn="l">
              <a:lnSpc>
                <a:spcPct val="90000"/>
              </a:lnSpc>
              <a:spcBef>
                <a:spcPts val="1000"/>
              </a:spcBef>
              <a:spcAft>
                <a:spcPts val="0"/>
              </a:spcAft>
              <a:buClr>
                <a:schemeClr val="dk1"/>
              </a:buClr>
              <a:buSzPts val="1000"/>
              <a:buChar char="•"/>
              <a:defRPr sz="10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7" name="Google Shape;817;p118"/>
          <p:cNvSpPr txBox="1">
            <a:spLocks noGrp="1"/>
          </p:cNvSpPr>
          <p:nvPr>
            <p:ph type="body" idx="4"/>
          </p:nvPr>
        </p:nvSpPr>
        <p:spPr>
          <a:xfrm>
            <a:off x="431799" y="441325"/>
            <a:ext cx="3148162" cy="237944"/>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000"/>
              </a:spcBef>
              <a:spcAft>
                <a:spcPts val="0"/>
              </a:spcAft>
              <a:buClr>
                <a:srgbClr val="9FFBFB"/>
              </a:buClr>
              <a:buSzPts val="1800"/>
              <a:buChar char="•"/>
              <a:defRPr sz="1800">
                <a:solidFill>
                  <a:srgbClr val="9FFBF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8" name="Google Shape;818;p118"/>
          <p:cNvSpPr txBox="1">
            <a:spLocks noGrp="1"/>
          </p:cNvSpPr>
          <p:nvPr>
            <p:ph type="body" idx="5"/>
          </p:nvPr>
        </p:nvSpPr>
        <p:spPr>
          <a:xfrm>
            <a:off x="431800" y="798861"/>
            <a:ext cx="3148161" cy="237944"/>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000"/>
              </a:spcBef>
              <a:spcAft>
                <a:spcPts val="0"/>
              </a:spcAft>
              <a:buClr>
                <a:srgbClr val="44F1F4"/>
              </a:buClr>
              <a:buSzPts val="1800"/>
              <a:buChar char="•"/>
              <a:defRPr sz="1800">
                <a:solidFill>
                  <a:srgbClr val="44F1F4"/>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19" name="Google Shape;819;p118"/>
          <p:cNvCxnSpPr/>
          <p:nvPr/>
        </p:nvCxnSpPr>
        <p:spPr>
          <a:xfrm>
            <a:off x="3752490" y="1214711"/>
            <a:ext cx="8007710" cy="0"/>
          </a:xfrm>
          <a:prstGeom prst="straightConnector1">
            <a:avLst/>
          </a:prstGeom>
          <a:noFill/>
          <a:ln w="9525" cap="flat" cmpd="sng">
            <a:solidFill>
              <a:schemeClr val="accent1"/>
            </a:solidFill>
            <a:prstDash val="solid"/>
            <a:miter lim="800000"/>
            <a:headEnd type="none" w="sm" len="sm"/>
            <a:tailEnd type="none" w="sm" len="sm"/>
          </a:ln>
        </p:spPr>
      </p:cxnSp>
      <p:sp>
        <p:nvSpPr>
          <p:cNvPr id="820" name="Google Shape;820;p118"/>
          <p:cNvSpPr txBox="1">
            <a:spLocks noGrp="1"/>
          </p:cNvSpPr>
          <p:nvPr>
            <p:ph type="body" idx="6"/>
          </p:nvPr>
        </p:nvSpPr>
        <p:spPr>
          <a:xfrm>
            <a:off x="431800" y="1376363"/>
            <a:ext cx="3148161" cy="4867681"/>
          </a:xfrm>
          <a:prstGeom prst="rect">
            <a:avLst/>
          </a:prstGeom>
          <a:noFill/>
          <a:ln>
            <a:noFill/>
          </a:ln>
        </p:spPr>
        <p:txBody>
          <a:bodyPr spcFirstLastPara="1" wrap="square" lIns="91425" tIns="45700" rIns="91425" bIns="45700" anchor="ctr" anchorCtr="0">
            <a:normAutofit/>
          </a:bodyPr>
          <a:lstStyle>
            <a:lvl1pPr marL="457200" lvl="0" indent="-330200" algn="l">
              <a:lnSpc>
                <a:spcPct val="100000"/>
              </a:lnSpc>
              <a:spcBef>
                <a:spcPts val="600"/>
              </a:spcBef>
              <a:spcAft>
                <a:spcPts val="0"/>
              </a:spcAft>
              <a:buClr>
                <a:schemeClr val="dk1"/>
              </a:buClr>
              <a:buSzPts val="1600"/>
              <a:buChar char="•"/>
              <a:defRPr sz="1600"/>
            </a:lvl1pPr>
            <a:lvl2pPr marL="914400" lvl="1" indent="-330200" algn="l">
              <a:lnSpc>
                <a:spcPct val="100000"/>
              </a:lnSpc>
              <a:spcBef>
                <a:spcPts val="600"/>
              </a:spcBef>
              <a:spcAft>
                <a:spcPts val="0"/>
              </a:spcAft>
              <a:buClr>
                <a:schemeClr val="dk1"/>
              </a:buClr>
              <a:buSzPts val="1600"/>
              <a:buChar char="•"/>
              <a:defRPr sz="1600"/>
            </a:lvl2pPr>
            <a:lvl3pPr marL="1371600" lvl="2" indent="-317500" algn="l">
              <a:lnSpc>
                <a:spcPct val="100000"/>
              </a:lnSpc>
              <a:spcBef>
                <a:spcPts val="600"/>
              </a:spcBef>
              <a:spcAft>
                <a:spcPts val="0"/>
              </a:spcAft>
              <a:buClr>
                <a:schemeClr val="dk1"/>
              </a:buClr>
              <a:buSzPts val="1400"/>
              <a:buChar char="•"/>
              <a:defRPr sz="1400"/>
            </a:lvl3pPr>
            <a:lvl4pPr marL="1828800" lvl="3" indent="-304800" algn="l">
              <a:lnSpc>
                <a:spcPct val="100000"/>
              </a:lnSpc>
              <a:spcBef>
                <a:spcPts val="600"/>
              </a:spcBef>
              <a:spcAft>
                <a:spcPts val="0"/>
              </a:spcAft>
              <a:buClr>
                <a:schemeClr val="dk1"/>
              </a:buClr>
              <a:buSzPts val="1200"/>
              <a:buChar char="•"/>
              <a:defRPr sz="1200"/>
            </a:lvl4pPr>
            <a:lvl5pPr marL="2286000" lvl="4" indent="-298450" algn="l">
              <a:lnSpc>
                <a:spcPct val="100000"/>
              </a:lnSpc>
              <a:spcBef>
                <a:spcPts val="600"/>
              </a:spcBef>
              <a:spcAft>
                <a:spcPts val="0"/>
              </a:spcAft>
              <a:buClr>
                <a:schemeClr val="dk1"/>
              </a:buClr>
              <a:buSzPts val="1100"/>
              <a:buChar char="•"/>
              <a:defRPr sz="1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der Slide - Orange">
  <p:cSld name="Divider Slide - Orange">
    <p:spTree>
      <p:nvGrpSpPr>
        <p:cNvPr id="1" name="Shape 80"/>
        <p:cNvGrpSpPr/>
        <p:nvPr/>
      </p:nvGrpSpPr>
      <p:grpSpPr>
        <a:xfrm>
          <a:off x="0" y="0"/>
          <a:ext cx="0" cy="0"/>
          <a:chOff x="0" y="0"/>
          <a:chExt cx="0" cy="0"/>
        </a:xfrm>
      </p:grpSpPr>
      <p:sp>
        <p:nvSpPr>
          <p:cNvPr id="81" name="Google Shape;81;p71"/>
          <p:cNvSpPr/>
          <p:nvPr/>
        </p:nvSpPr>
        <p:spPr>
          <a:xfrm>
            <a:off x="0" y="0"/>
            <a:ext cx="12192000" cy="5502729"/>
          </a:xfrm>
          <a:prstGeom prst="rect">
            <a:avLst/>
          </a:prstGeom>
          <a:solidFill>
            <a:srgbClr val="F27954"/>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82" name="Google Shape;82;p71"/>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83" name="Google Shape;83;p71"/>
          <p:cNvGrpSpPr/>
          <p:nvPr/>
        </p:nvGrpSpPr>
        <p:grpSpPr>
          <a:xfrm>
            <a:off x="8448790" y="6057987"/>
            <a:ext cx="3144242" cy="374574"/>
            <a:chOff x="301128" y="6151084"/>
            <a:chExt cx="3144242" cy="374574"/>
          </a:xfrm>
        </p:grpSpPr>
        <p:pic>
          <p:nvPicPr>
            <p:cNvPr id="84" name="Google Shape;84;p71"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85" name="Google Shape;85;p71"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86" name="Google Shape;86;p71"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87" name="Google Shape;87;p71" descr="A black and white striped pattern&#10;&#10;Description automatically generated with medium confidence"/>
          <p:cNvPicPr preferRelativeResize="0"/>
          <p:nvPr/>
        </p:nvPicPr>
        <p:blipFill rotWithShape="1">
          <a:blip r:embed="rId3">
            <a:alphaModFix/>
          </a:blip>
          <a:srcRect l="-25172" t="20705" r="18173" b="15673"/>
          <a:stretch/>
        </p:blipFill>
        <p:spPr>
          <a:xfrm>
            <a:off x="5333853" y="1227"/>
            <a:ext cx="6825554" cy="55015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vider Slide - Blue">
  <p:cSld name="Divider Slide - Blue">
    <p:spTree>
      <p:nvGrpSpPr>
        <p:cNvPr id="1" name="Shape 88"/>
        <p:cNvGrpSpPr/>
        <p:nvPr/>
      </p:nvGrpSpPr>
      <p:grpSpPr>
        <a:xfrm>
          <a:off x="0" y="0"/>
          <a:ext cx="0" cy="0"/>
          <a:chOff x="0" y="0"/>
          <a:chExt cx="0" cy="0"/>
        </a:xfrm>
      </p:grpSpPr>
      <p:sp>
        <p:nvSpPr>
          <p:cNvPr id="89" name="Google Shape;89;p72"/>
          <p:cNvSpPr/>
          <p:nvPr/>
        </p:nvSpPr>
        <p:spPr>
          <a:xfrm>
            <a:off x="0" y="0"/>
            <a:ext cx="12192000" cy="5502729"/>
          </a:xfrm>
          <a:prstGeom prst="rect">
            <a:avLst/>
          </a:prstGeom>
          <a:solidFill>
            <a:srgbClr val="81D1C5"/>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US"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90" name="Google Shape;90;p72"/>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91" name="Google Shape;91;p72"/>
          <p:cNvGrpSpPr/>
          <p:nvPr/>
        </p:nvGrpSpPr>
        <p:grpSpPr>
          <a:xfrm>
            <a:off x="8448790" y="6057987"/>
            <a:ext cx="3144242" cy="374574"/>
            <a:chOff x="301128" y="6151084"/>
            <a:chExt cx="3144242" cy="374574"/>
          </a:xfrm>
        </p:grpSpPr>
        <p:pic>
          <p:nvPicPr>
            <p:cNvPr id="92" name="Google Shape;92;p72"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93" name="Google Shape;93;p72"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94" name="Google Shape;94;p72"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95" name="Google Shape;95;p72" descr="A black and white striped pattern&#10;&#10;Description automatically generated with medium confidence"/>
          <p:cNvPicPr preferRelativeResize="0"/>
          <p:nvPr/>
        </p:nvPicPr>
        <p:blipFill rotWithShape="1">
          <a:blip r:embed="rId3">
            <a:alphaModFix/>
          </a:blip>
          <a:srcRect l="-25172" t="20705" r="18173" b="15673"/>
          <a:stretch/>
        </p:blipFill>
        <p:spPr>
          <a:xfrm>
            <a:off x="5333853" y="1227"/>
            <a:ext cx="6825554" cy="55015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only MASTER slide">
  <p:cSld name="Text only MASTER slide">
    <p:spTree>
      <p:nvGrpSpPr>
        <p:cNvPr id="1" name="Shape 96"/>
        <p:cNvGrpSpPr/>
        <p:nvPr/>
      </p:nvGrpSpPr>
      <p:grpSpPr>
        <a:xfrm>
          <a:off x="0" y="0"/>
          <a:ext cx="0" cy="0"/>
          <a:chOff x="0" y="0"/>
          <a:chExt cx="0" cy="0"/>
        </a:xfrm>
      </p:grpSpPr>
      <p:sp>
        <p:nvSpPr>
          <p:cNvPr id="97" name="Google Shape;97;p73"/>
          <p:cNvSpPr txBox="1">
            <a:spLocks noGrp="1"/>
          </p:cNvSpPr>
          <p:nvPr>
            <p:ph type="body" idx="1"/>
          </p:nvPr>
        </p:nvSpPr>
        <p:spPr>
          <a:xfrm>
            <a:off x="389965" y="1607198"/>
            <a:ext cx="11470341" cy="40175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rgbClr val="595A59"/>
              </a:buClr>
              <a:buSzPts val="2000"/>
              <a:buNone/>
              <a:defRPr sz="2000" b="0" i="0">
                <a:solidFill>
                  <a:srgbClr val="595A59"/>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rgbClr val="595A59"/>
              </a:buClr>
              <a:buSzPts val="2000"/>
              <a:buNone/>
              <a:defRPr sz="2000" b="0" i="0">
                <a:solidFill>
                  <a:srgbClr val="595A59"/>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rgbClr val="595A59"/>
              </a:buClr>
              <a:buSzPts val="2000"/>
              <a:buNone/>
              <a:defRPr sz="2000" b="0" i="0">
                <a:solidFill>
                  <a:srgbClr val="595A59"/>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rgbClr val="595A59"/>
              </a:buClr>
              <a:buSzPts val="2000"/>
              <a:buNone/>
              <a:defRPr sz="2000" b="0" i="0">
                <a:solidFill>
                  <a:srgbClr val="595A59"/>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73"/>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2000"/>
              <a:buNone/>
              <a:defRPr sz="20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99" name="Google Shape;99;p73"/>
          <p:cNvGrpSpPr/>
          <p:nvPr/>
        </p:nvGrpSpPr>
        <p:grpSpPr>
          <a:xfrm>
            <a:off x="389965" y="6092742"/>
            <a:ext cx="3144242" cy="374574"/>
            <a:chOff x="301128" y="6151084"/>
            <a:chExt cx="3144242" cy="374574"/>
          </a:xfrm>
        </p:grpSpPr>
        <p:pic>
          <p:nvPicPr>
            <p:cNvPr id="100" name="Google Shape;100;p73"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101" name="Google Shape;101;p73"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102" name="Google Shape;102;p73"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103" name="Google Shape;103;p73" descr="Background pattern&#10;&#10;Description automatically generated"/>
          <p:cNvPicPr preferRelativeResize="0"/>
          <p:nvPr/>
        </p:nvPicPr>
        <p:blipFill rotWithShape="1">
          <a:blip r:embed="rId3">
            <a:alphaModFix/>
          </a:blip>
          <a:srcRect l="-9441" t="-3095" r="10580" b="84089"/>
          <a:stretch/>
        </p:blipFill>
        <p:spPr>
          <a:xfrm>
            <a:off x="7462157" y="5624715"/>
            <a:ext cx="4729844" cy="1233285"/>
          </a:xfrm>
          <a:prstGeom prst="rect">
            <a:avLst/>
          </a:prstGeom>
          <a:noFill/>
          <a:ln>
            <a:noFill/>
          </a:ln>
        </p:spPr>
      </p:pic>
      <p:sp>
        <p:nvSpPr>
          <p:cNvPr id="104" name="Google Shape;104;p73"/>
          <p:cNvSpPr txBox="1">
            <a:spLocks noGrp="1"/>
          </p:cNvSpPr>
          <p:nvPr>
            <p:ph type="body" idx="3"/>
          </p:nvPr>
        </p:nvSpPr>
        <p:spPr>
          <a:xfrm>
            <a:off x="389964" y="1231888"/>
            <a:ext cx="11470341" cy="3036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1800"/>
              <a:buNone/>
              <a:defRPr sz="18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Final Slide">
  <p:cSld name="1_Final Slide">
    <p:spTree>
      <p:nvGrpSpPr>
        <p:cNvPr id="1" name="Shape 105"/>
        <p:cNvGrpSpPr/>
        <p:nvPr/>
      </p:nvGrpSpPr>
      <p:grpSpPr>
        <a:xfrm>
          <a:off x="0" y="0"/>
          <a:ext cx="0" cy="0"/>
          <a:chOff x="0" y="0"/>
          <a:chExt cx="0" cy="0"/>
        </a:xfrm>
      </p:grpSpPr>
      <p:pic>
        <p:nvPicPr>
          <p:cNvPr id="106" name="Google Shape;106;p74" descr="Background pattern&#10;&#10;Description automatically generated"/>
          <p:cNvPicPr preferRelativeResize="0"/>
          <p:nvPr/>
        </p:nvPicPr>
        <p:blipFill rotWithShape="1">
          <a:blip r:embed="rId2">
            <a:alphaModFix/>
          </a:blip>
          <a:srcRect l="-7971" t="10416" r="16408" b="3452"/>
          <a:stretch/>
        </p:blipFill>
        <p:spPr>
          <a:xfrm>
            <a:off x="6816681" y="0"/>
            <a:ext cx="5375319" cy="6857999"/>
          </a:xfrm>
          <a:prstGeom prst="rect">
            <a:avLst/>
          </a:prstGeom>
          <a:noFill/>
          <a:ln>
            <a:noFill/>
          </a:ln>
        </p:spPr>
      </p:pic>
      <p:sp>
        <p:nvSpPr>
          <p:cNvPr id="107" name="Google Shape;107;p74"/>
          <p:cNvSpPr/>
          <p:nvPr/>
        </p:nvSpPr>
        <p:spPr>
          <a:xfrm rot="10800000" flipH="1">
            <a:off x="3843" y="2769245"/>
            <a:ext cx="12188157" cy="2832760"/>
          </a:xfrm>
          <a:prstGeom prst="rect">
            <a:avLst/>
          </a:prstGeom>
          <a:solidFill>
            <a:srgbClr val="79527B"/>
          </a:solidFill>
          <a:ln w="9525" cap="flat" cmpd="sng">
            <a:solidFill>
              <a:srgbClr val="BFCA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108" name="Google Shape;108;p74"/>
          <p:cNvSpPr txBox="1">
            <a:spLocks noGrp="1"/>
          </p:cNvSpPr>
          <p:nvPr>
            <p:ph type="body" idx="1"/>
          </p:nvPr>
        </p:nvSpPr>
        <p:spPr>
          <a:xfrm>
            <a:off x="967062" y="4154268"/>
            <a:ext cx="3195486" cy="7311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2800"/>
              <a:buNone/>
              <a:defRPr sz="28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74"/>
          <p:cNvSpPr txBox="1">
            <a:spLocks noGrp="1"/>
          </p:cNvSpPr>
          <p:nvPr>
            <p:ph type="body" idx="2"/>
          </p:nvPr>
        </p:nvSpPr>
        <p:spPr>
          <a:xfrm>
            <a:off x="967062" y="3344692"/>
            <a:ext cx="3195485" cy="83725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5000"/>
              <a:buNone/>
              <a:defRPr sz="50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0" name="Google Shape;110;p74" descr="A picture containing text&#10;&#10;Description automatically generated"/>
          <p:cNvPicPr preferRelativeResize="0"/>
          <p:nvPr/>
        </p:nvPicPr>
        <p:blipFill rotWithShape="1">
          <a:blip r:embed="rId3">
            <a:alphaModFix/>
          </a:blip>
          <a:srcRect/>
          <a:stretch/>
        </p:blipFill>
        <p:spPr>
          <a:xfrm>
            <a:off x="615586" y="473530"/>
            <a:ext cx="4899073" cy="2154566"/>
          </a:xfrm>
          <a:prstGeom prst="rect">
            <a:avLst/>
          </a:prstGeom>
          <a:noFill/>
          <a:ln>
            <a:noFill/>
          </a:ln>
        </p:spPr>
      </p:pic>
      <p:grpSp>
        <p:nvGrpSpPr>
          <p:cNvPr id="111" name="Google Shape;111;p74"/>
          <p:cNvGrpSpPr/>
          <p:nvPr/>
        </p:nvGrpSpPr>
        <p:grpSpPr>
          <a:xfrm>
            <a:off x="9456007" y="5836660"/>
            <a:ext cx="2735993" cy="679345"/>
            <a:chOff x="0" y="0"/>
            <a:chExt cx="2301694" cy="571500"/>
          </a:xfrm>
        </p:grpSpPr>
        <p:sp>
          <p:nvSpPr>
            <p:cNvPr id="112" name="Google Shape;112;p74"/>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13" name="Google Shape;113;p74"/>
            <p:cNvPicPr preferRelativeResize="0"/>
            <p:nvPr/>
          </p:nvPicPr>
          <p:blipFill rotWithShape="1">
            <a:blip r:embed="rId4">
              <a:alphaModFix/>
            </a:blip>
            <a:srcRect r="44449"/>
            <a:stretch/>
          </p:blipFill>
          <p:spPr>
            <a:xfrm>
              <a:off x="312965" y="96237"/>
              <a:ext cx="1675765" cy="384810"/>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A1A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A1A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A1A2"/>
                </a:solidFill>
                <a:latin typeface="Calibri"/>
                <a:ea typeface="Calibri"/>
                <a:cs typeface="Calibri"/>
                <a:sym typeface="Calibri"/>
              </a:defRPr>
            </a:lvl1pPr>
            <a:lvl2pPr marL="0" marR="0" lvl="1" indent="0" algn="r" rtl="0">
              <a:spcBef>
                <a:spcPts val="0"/>
              </a:spcBef>
              <a:buNone/>
              <a:defRPr sz="1200" b="0" i="0" u="none" strike="noStrike" cap="none">
                <a:solidFill>
                  <a:srgbClr val="88A1A2"/>
                </a:solidFill>
                <a:latin typeface="Calibri"/>
                <a:ea typeface="Calibri"/>
                <a:cs typeface="Calibri"/>
                <a:sym typeface="Calibri"/>
              </a:defRPr>
            </a:lvl2pPr>
            <a:lvl3pPr marL="0" marR="0" lvl="2" indent="0" algn="r" rtl="0">
              <a:spcBef>
                <a:spcPts val="0"/>
              </a:spcBef>
              <a:buNone/>
              <a:defRPr sz="1200" b="0" i="0" u="none" strike="noStrike" cap="none">
                <a:solidFill>
                  <a:srgbClr val="88A1A2"/>
                </a:solidFill>
                <a:latin typeface="Calibri"/>
                <a:ea typeface="Calibri"/>
                <a:cs typeface="Calibri"/>
                <a:sym typeface="Calibri"/>
              </a:defRPr>
            </a:lvl3pPr>
            <a:lvl4pPr marL="0" marR="0" lvl="3" indent="0" algn="r" rtl="0">
              <a:spcBef>
                <a:spcPts val="0"/>
              </a:spcBef>
              <a:buNone/>
              <a:defRPr sz="1200" b="0" i="0" u="none" strike="noStrike" cap="none">
                <a:solidFill>
                  <a:srgbClr val="88A1A2"/>
                </a:solidFill>
                <a:latin typeface="Calibri"/>
                <a:ea typeface="Calibri"/>
                <a:cs typeface="Calibri"/>
                <a:sym typeface="Calibri"/>
              </a:defRPr>
            </a:lvl4pPr>
            <a:lvl5pPr marL="0" marR="0" lvl="4" indent="0" algn="r" rtl="0">
              <a:spcBef>
                <a:spcPts val="0"/>
              </a:spcBef>
              <a:buNone/>
              <a:defRPr sz="1200" b="0" i="0" u="none" strike="noStrike" cap="none">
                <a:solidFill>
                  <a:srgbClr val="88A1A2"/>
                </a:solidFill>
                <a:latin typeface="Calibri"/>
                <a:ea typeface="Calibri"/>
                <a:cs typeface="Calibri"/>
                <a:sym typeface="Calibri"/>
              </a:defRPr>
            </a:lvl5pPr>
            <a:lvl6pPr marL="0" marR="0" lvl="5" indent="0" algn="r" rtl="0">
              <a:spcBef>
                <a:spcPts val="0"/>
              </a:spcBef>
              <a:buNone/>
              <a:defRPr sz="1200" b="0" i="0" u="none" strike="noStrike" cap="none">
                <a:solidFill>
                  <a:srgbClr val="88A1A2"/>
                </a:solidFill>
                <a:latin typeface="Calibri"/>
                <a:ea typeface="Calibri"/>
                <a:cs typeface="Calibri"/>
                <a:sym typeface="Calibri"/>
              </a:defRPr>
            </a:lvl6pPr>
            <a:lvl7pPr marL="0" marR="0" lvl="6" indent="0" algn="r" rtl="0">
              <a:spcBef>
                <a:spcPts val="0"/>
              </a:spcBef>
              <a:buNone/>
              <a:defRPr sz="1200" b="0" i="0" u="none" strike="noStrike" cap="none">
                <a:solidFill>
                  <a:srgbClr val="88A1A2"/>
                </a:solidFill>
                <a:latin typeface="Calibri"/>
                <a:ea typeface="Calibri"/>
                <a:cs typeface="Calibri"/>
                <a:sym typeface="Calibri"/>
              </a:defRPr>
            </a:lvl7pPr>
            <a:lvl8pPr marL="0" marR="0" lvl="7" indent="0" algn="r" rtl="0">
              <a:spcBef>
                <a:spcPts val="0"/>
              </a:spcBef>
              <a:buNone/>
              <a:defRPr sz="1200" b="0" i="0" u="none" strike="noStrike" cap="none">
                <a:solidFill>
                  <a:srgbClr val="88A1A2"/>
                </a:solidFill>
                <a:latin typeface="Calibri"/>
                <a:ea typeface="Calibri"/>
                <a:cs typeface="Calibri"/>
                <a:sym typeface="Calibri"/>
              </a:defRPr>
            </a:lvl8pPr>
            <a:lvl9pPr marL="0" marR="0" lvl="8" indent="0" algn="r" rtl="0">
              <a:spcBef>
                <a:spcPts val="0"/>
              </a:spcBef>
              <a:buNone/>
              <a:defRPr sz="1200" b="0" i="0" u="none" strike="noStrike" cap="none">
                <a:solidFill>
                  <a:srgbClr val="88A1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SEfgCqnMl5E&amp;t=198s"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2.jp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sa/4.0/deed.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tourismrecovery.eu/wp-content/uploads/2023/02/10_M6_Case-Study_Adaptive-leadership.pptx" TargetMode="External"/><Relationship Id="rId1" Type="http://schemas.openxmlformats.org/officeDocument/2006/relationships/slideLayout" Target="../slideLayouts/slideLayout24.xml"/><Relationship Id="rId4" Type="http://schemas.openxmlformats.org/officeDocument/2006/relationships/image" Target="../media/image15.sv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s://www.fastcompany.com/90497257/7-tricks-for-making-good-decisions-in-times-of-crisis?position=9&amp;campaign_date=12102020" TargetMode="External"/><Relationship Id="rId7" Type="http://schemas.openxmlformats.org/officeDocument/2006/relationships/hyperlink" Target="https://www.psychologytoday.com/us/blog/pressure-proof/202004/the-art-making-tough-decisions-in-crisis" TargetMode="External"/><Relationship Id="rId2" Type="http://schemas.openxmlformats.org/officeDocument/2006/relationships/notesSlide" Target="../notesSlides/notesSlide58.xml"/><Relationship Id="rId1" Type="http://schemas.openxmlformats.org/officeDocument/2006/relationships/slideLayout" Target="../slideLayouts/slideLayout8.xml"/><Relationship Id="rId6" Type="http://schemas.openxmlformats.org/officeDocument/2006/relationships/hyperlink" Target="https://www.mckinsey.com/business-functions/organization/our-insights/decision-making-in-uncertain-times" TargetMode="External"/><Relationship Id="rId5" Type="http://schemas.openxmlformats.org/officeDocument/2006/relationships/hyperlink" Target="https://www.themandarin.com.au/151128-reflecting-on-the-lessons-from-crisis-management-and-rapid-recovery/" TargetMode="External"/><Relationship Id="rId4" Type="http://schemas.openxmlformats.org/officeDocument/2006/relationships/hyperlink" Target="https://www.msn.com/en-us/money/careersandeducation/12-business-leaders-share-how-they-lead-their-teams-through-a-crisis/ar-BB1ewEhz?ocid=BingNewsSearch"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hyperlink" Target="https://www.tourismrecovery.eu/" TargetMode="External"/><Relationship Id="rId2" Type="http://schemas.openxmlformats.org/officeDocument/2006/relationships/notesSlide" Target="../notesSlides/notesSlide59.xml"/><Relationship Id="rId1" Type="http://schemas.openxmlformats.org/officeDocument/2006/relationships/slideLayout" Target="../slideLayouts/slideLayout9.xml"/><Relationship Id="rId4" Type="http://schemas.openxmlformats.org/officeDocument/2006/relationships/hyperlink" Target="https://www.facebook.com/tourismcrisisrecovery"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1"/>
          <p:cNvSpPr txBox="1">
            <a:spLocks noGrp="1"/>
          </p:cNvSpPr>
          <p:nvPr>
            <p:ph type="body" idx="1"/>
          </p:nvPr>
        </p:nvSpPr>
        <p:spPr>
          <a:xfrm>
            <a:off x="6586302" y="1494787"/>
            <a:ext cx="5278651" cy="6973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5400"/>
              <a:buNone/>
            </a:pPr>
            <a:r>
              <a:rPr lang="is-IS" dirty="0"/>
              <a:t>Aðlögunarforysta</a:t>
            </a:r>
            <a:br>
              <a:rPr lang="is-IS" dirty="0"/>
            </a:br>
            <a:r>
              <a:rPr lang="en-GB" sz="2400" b="0" dirty="0"/>
              <a:t>(Adaptive leadership)</a:t>
            </a:r>
            <a:endParaRPr lang="en-GB" b="0" dirty="0"/>
          </a:p>
        </p:txBody>
      </p:sp>
      <p:sp>
        <p:nvSpPr>
          <p:cNvPr id="826" name="Google Shape;826;p1"/>
          <p:cNvSpPr txBox="1">
            <a:spLocks noGrp="1"/>
          </p:cNvSpPr>
          <p:nvPr>
            <p:ph type="body" idx="2"/>
          </p:nvPr>
        </p:nvSpPr>
        <p:spPr>
          <a:xfrm>
            <a:off x="6586302" y="876264"/>
            <a:ext cx="5278651" cy="69735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US" dirty="0"/>
              <a:t>6. </a:t>
            </a:r>
            <a:r>
              <a:rPr lang="is-IS" dirty="0"/>
              <a:t>hluti: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10"/>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036" name="Google Shape;1036;p10"/>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100000"/>
              </a:lnSpc>
              <a:spcBef>
                <a:spcPts val="0"/>
              </a:spcBef>
              <a:spcAft>
                <a:spcPts val="0"/>
              </a:spcAft>
              <a:buClr>
                <a:srgbClr val="595A59"/>
              </a:buClr>
              <a:buSzPts val="1800"/>
              <a:buNone/>
            </a:pPr>
            <a:r>
              <a:rPr lang="is-IS" dirty="0"/>
              <a:t>Á hefðbundnum tímum leggja forstjórar og aðrir stjórnendur fyrirtækja áherslu á að efla nýsköpun, auka tekjur og ná markaðshlutdeild.</a:t>
            </a:r>
          </a:p>
          <a:p>
            <a:pPr marL="0" lvl="0" indent="0" algn="l" rtl="0">
              <a:lnSpc>
                <a:spcPct val="100000"/>
              </a:lnSpc>
              <a:spcBef>
                <a:spcPts val="0"/>
              </a:spcBef>
              <a:spcAft>
                <a:spcPts val="0"/>
              </a:spcAft>
              <a:buClr>
                <a:srgbClr val="595A59"/>
              </a:buClr>
              <a:buSzPts val="1800"/>
              <a:buNone/>
            </a:pPr>
            <a:r>
              <a:rPr lang="is-IS" dirty="0"/>
              <a:t>Á tímum krísu verða margir þessara sömu leiðtoga að taka skjótar ákvarðanir til þess að stjórna kostnaði og viðhalda lausafjárstöðu. Þeir gætu lent í ófyrirséðum hindrunum - vandamálum í birgðakeðjunni, skorti á mannskap og öðrum rekstraráskorunum - sem breytir hlutverkum þeirra og forgangsröðun í daglegum verkefnum.</a:t>
            </a:r>
            <a:endParaRPr lang="is-IS" dirty="0">
              <a:highlight>
                <a:srgbClr val="00FFFF"/>
              </a:highlight>
            </a:endParaRPr>
          </a:p>
        </p:txBody>
      </p:sp>
      <p:sp>
        <p:nvSpPr>
          <p:cNvPr id="1037" name="Google Shape;1037;p10"/>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is-IS" dirty="0"/>
              <a:t>Hlutverk og skyldur leiðtoga fyrirtækja breytast verulega í krísu.  En það eru nokkrir þættir sem eru alltaf eins</a:t>
            </a:r>
          </a:p>
        </p:txBody>
      </p:sp>
      <p:sp>
        <p:nvSpPr>
          <p:cNvPr id="1038" name="Google Shape;1038;p10"/>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a:t>Um leiðtoga og forystu</a:t>
            </a:r>
          </a:p>
          <a:p>
            <a:pPr marL="0" lvl="0" indent="0" algn="l" rtl="0">
              <a:lnSpc>
                <a:spcPct val="90000"/>
              </a:lnSpc>
              <a:spcBef>
                <a:spcPts val="1000"/>
              </a:spcBef>
              <a:spcAft>
                <a:spcPts val="0"/>
              </a:spcAft>
              <a:buClr>
                <a:srgbClr val="79527B"/>
              </a:buClr>
              <a:buSzPct val="100000"/>
              <a:buNone/>
            </a:pPr>
            <a:endParaRPr lang="is-IS" dirty="0"/>
          </a:p>
        </p:txBody>
      </p:sp>
      <p:sp>
        <p:nvSpPr>
          <p:cNvPr id="1039" name="Google Shape;1039;p10"/>
          <p:cNvSpPr/>
          <p:nvPr/>
        </p:nvSpPr>
        <p:spPr>
          <a:xfrm>
            <a:off x="4454085" y="4038071"/>
            <a:ext cx="3573253" cy="591280"/>
          </a:xfrm>
          <a:custGeom>
            <a:avLst/>
            <a:gdLst/>
            <a:ahLst/>
            <a:cxnLst/>
            <a:rect l="l" t="t" r="r" b="b"/>
            <a:pathLst>
              <a:path w="2650" h="438" extrusionOk="0">
                <a:moveTo>
                  <a:pt x="2650" y="219"/>
                </a:moveTo>
                <a:cubicBezTo>
                  <a:pt x="2650" y="340"/>
                  <a:pt x="2552" y="438"/>
                  <a:pt x="2432" y="438"/>
                </a:cubicBezTo>
                <a:cubicBezTo>
                  <a:pt x="219" y="438"/>
                  <a:pt x="219" y="438"/>
                  <a:pt x="219" y="438"/>
                </a:cubicBezTo>
                <a:cubicBezTo>
                  <a:pt x="98" y="438"/>
                  <a:pt x="0" y="340"/>
                  <a:pt x="0" y="219"/>
                </a:cubicBezTo>
                <a:cubicBezTo>
                  <a:pt x="0" y="98"/>
                  <a:pt x="98" y="0"/>
                  <a:pt x="219" y="0"/>
                </a:cubicBezTo>
                <a:cubicBezTo>
                  <a:pt x="2432" y="0"/>
                  <a:pt x="2432" y="0"/>
                  <a:pt x="2432" y="0"/>
                </a:cubicBezTo>
                <a:cubicBezTo>
                  <a:pt x="2552" y="0"/>
                  <a:pt x="2650" y="98"/>
                  <a:pt x="2650" y="219"/>
                </a:cubicBezTo>
                <a:close/>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accent1"/>
              </a:solidFill>
              <a:latin typeface="Calibri"/>
              <a:ea typeface="Calibri"/>
              <a:cs typeface="Calibri"/>
              <a:sym typeface="Calibri"/>
            </a:endParaRPr>
          </a:p>
        </p:txBody>
      </p:sp>
      <p:sp>
        <p:nvSpPr>
          <p:cNvPr id="1040" name="Google Shape;1040;p10"/>
          <p:cNvSpPr/>
          <p:nvPr/>
        </p:nvSpPr>
        <p:spPr>
          <a:xfrm>
            <a:off x="4493201" y="4069666"/>
            <a:ext cx="528090" cy="528090"/>
          </a:xfrm>
          <a:prstGeom prst="ellipse">
            <a:avLst/>
          </a:pr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1041" name="Google Shape;1041;p10"/>
          <p:cNvSpPr/>
          <p:nvPr/>
        </p:nvSpPr>
        <p:spPr>
          <a:xfrm>
            <a:off x="8335720" y="4038071"/>
            <a:ext cx="3573253" cy="591280"/>
          </a:xfrm>
          <a:custGeom>
            <a:avLst/>
            <a:gdLst/>
            <a:ahLst/>
            <a:cxnLst/>
            <a:rect l="l" t="t" r="r" b="b"/>
            <a:pathLst>
              <a:path w="2650" h="438" extrusionOk="0">
                <a:moveTo>
                  <a:pt x="0" y="219"/>
                </a:moveTo>
                <a:cubicBezTo>
                  <a:pt x="0" y="340"/>
                  <a:pt x="98" y="438"/>
                  <a:pt x="219" y="438"/>
                </a:cubicBezTo>
                <a:cubicBezTo>
                  <a:pt x="2431" y="438"/>
                  <a:pt x="2431" y="438"/>
                  <a:pt x="2431" y="438"/>
                </a:cubicBezTo>
                <a:cubicBezTo>
                  <a:pt x="2552" y="438"/>
                  <a:pt x="2650" y="340"/>
                  <a:pt x="2650" y="219"/>
                </a:cubicBezTo>
                <a:cubicBezTo>
                  <a:pt x="2650" y="98"/>
                  <a:pt x="2552" y="0"/>
                  <a:pt x="2431" y="0"/>
                </a:cubicBezTo>
                <a:cubicBezTo>
                  <a:pt x="219" y="0"/>
                  <a:pt x="219" y="0"/>
                  <a:pt x="219" y="0"/>
                </a:cubicBezTo>
                <a:cubicBezTo>
                  <a:pt x="98" y="0"/>
                  <a:pt x="0" y="98"/>
                  <a:pt x="0" y="219"/>
                </a:cubicBezTo>
                <a:close/>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1042" name="Google Shape;1042;p10"/>
          <p:cNvSpPr/>
          <p:nvPr/>
        </p:nvSpPr>
        <p:spPr>
          <a:xfrm>
            <a:off x="11341765" y="4069667"/>
            <a:ext cx="528090" cy="528090"/>
          </a:xfrm>
          <a:prstGeom prst="ellipse">
            <a:avLst/>
          </a:pr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1043" name="Google Shape;1043;p10"/>
          <p:cNvSpPr/>
          <p:nvPr/>
        </p:nvSpPr>
        <p:spPr>
          <a:xfrm>
            <a:off x="11432621" y="4143210"/>
            <a:ext cx="346377" cy="381002"/>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2476" b="1">
                <a:solidFill>
                  <a:schemeClr val="lt1"/>
                </a:solidFill>
                <a:latin typeface="Calibri"/>
                <a:ea typeface="Calibri"/>
                <a:cs typeface="Calibri"/>
                <a:sym typeface="Calibri"/>
              </a:rPr>
              <a:t>06</a:t>
            </a:r>
            <a:endParaRPr sz="2476" b="1">
              <a:solidFill>
                <a:schemeClr val="lt1"/>
              </a:solidFill>
              <a:latin typeface="Calibri"/>
              <a:ea typeface="Calibri"/>
              <a:cs typeface="Calibri"/>
              <a:sym typeface="Calibri"/>
            </a:endParaRPr>
          </a:p>
        </p:txBody>
      </p:sp>
      <p:sp>
        <p:nvSpPr>
          <p:cNvPr id="1044" name="Google Shape;1044;p10"/>
          <p:cNvSpPr txBox="1"/>
          <p:nvPr/>
        </p:nvSpPr>
        <p:spPr>
          <a:xfrm>
            <a:off x="8419187" y="4174231"/>
            <a:ext cx="2861867" cy="348388"/>
          </a:xfrm>
          <a:prstGeom prst="rect">
            <a:avLst/>
          </a:prstGeom>
          <a:noFill/>
          <a:ln>
            <a:noFill/>
          </a:ln>
        </p:spPr>
        <p:txBody>
          <a:bodyPr spcFirstLastPara="1" wrap="square" lIns="91425" tIns="45700" rIns="91425" bIns="45700" anchor="t" anchorCtr="0">
            <a:spAutoFit/>
          </a:bodyPr>
          <a:lstStyle/>
          <a:p>
            <a:pPr marL="0" marR="0" lvl="0" indent="0" algn="r" rtl="0">
              <a:lnSpc>
                <a:spcPct val="104062"/>
              </a:lnSpc>
              <a:spcBef>
                <a:spcPts val="0"/>
              </a:spcBef>
              <a:spcAft>
                <a:spcPts val="0"/>
              </a:spcAft>
              <a:buNone/>
            </a:pPr>
            <a:r>
              <a:rPr lang="is-IS" sz="1600" dirty="0">
                <a:solidFill>
                  <a:schemeClr val="lt1"/>
                </a:solidFill>
                <a:latin typeface="Calibri"/>
                <a:ea typeface="Calibri"/>
                <a:cs typeface="Calibri"/>
                <a:sym typeface="Calibri"/>
              </a:rPr>
              <a:t>Þú hættir aldrei að læra</a:t>
            </a:r>
            <a:endParaRPr lang="is-IS" dirty="0"/>
          </a:p>
        </p:txBody>
      </p:sp>
      <p:sp>
        <p:nvSpPr>
          <p:cNvPr id="1045" name="Google Shape;1045;p10"/>
          <p:cNvSpPr txBox="1"/>
          <p:nvPr/>
        </p:nvSpPr>
        <p:spPr>
          <a:xfrm>
            <a:off x="5098046" y="4067208"/>
            <a:ext cx="2861867" cy="604484"/>
          </a:xfrm>
          <a:prstGeom prst="rect">
            <a:avLst/>
          </a:prstGeom>
          <a:noFill/>
          <a:ln>
            <a:noFill/>
          </a:ln>
        </p:spPr>
        <p:txBody>
          <a:bodyPr spcFirstLastPara="1" wrap="square" lIns="91425" tIns="45700" rIns="91425" bIns="45700" anchor="t" anchorCtr="0">
            <a:spAutoFit/>
          </a:bodyPr>
          <a:lstStyle/>
          <a:p>
            <a:pPr marL="0" marR="0" lvl="0" indent="0" algn="l" rtl="0">
              <a:lnSpc>
                <a:spcPct val="104062"/>
              </a:lnSpc>
              <a:spcBef>
                <a:spcPts val="0"/>
              </a:spcBef>
              <a:spcAft>
                <a:spcPts val="0"/>
              </a:spcAft>
              <a:buNone/>
            </a:pPr>
            <a:r>
              <a:rPr lang="is-IS" sz="1600" dirty="0">
                <a:solidFill>
                  <a:schemeClr val="lt1"/>
                </a:solidFill>
                <a:latin typeface="Calibri"/>
                <a:ea typeface="Calibri"/>
                <a:cs typeface="Calibri"/>
                <a:sym typeface="Calibri"/>
              </a:rPr>
              <a:t>Leiðtogar eru hvorki góðir né slæmir</a:t>
            </a:r>
            <a:endParaRPr lang="is-IS" dirty="0"/>
          </a:p>
        </p:txBody>
      </p:sp>
      <p:sp>
        <p:nvSpPr>
          <p:cNvPr id="1046" name="Google Shape;1046;p10"/>
          <p:cNvSpPr/>
          <p:nvPr/>
        </p:nvSpPr>
        <p:spPr>
          <a:xfrm>
            <a:off x="4584058" y="4143210"/>
            <a:ext cx="346377" cy="381002"/>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2476" b="1">
                <a:solidFill>
                  <a:schemeClr val="lt1"/>
                </a:solidFill>
                <a:latin typeface="Calibri"/>
                <a:ea typeface="Calibri"/>
                <a:cs typeface="Calibri"/>
                <a:sym typeface="Calibri"/>
              </a:rPr>
              <a:t>05</a:t>
            </a:r>
            <a:endParaRPr sz="2476" b="1">
              <a:solidFill>
                <a:schemeClr val="lt1"/>
              </a:solidFill>
              <a:latin typeface="Calibri"/>
              <a:ea typeface="Calibri"/>
              <a:cs typeface="Calibri"/>
              <a:sym typeface="Calibri"/>
            </a:endParaRPr>
          </a:p>
        </p:txBody>
      </p:sp>
      <p:sp>
        <p:nvSpPr>
          <p:cNvPr id="1047" name="Google Shape;1047;p10"/>
          <p:cNvSpPr/>
          <p:nvPr/>
        </p:nvSpPr>
        <p:spPr>
          <a:xfrm>
            <a:off x="4454085" y="2214373"/>
            <a:ext cx="3573253" cy="591280"/>
          </a:xfrm>
          <a:custGeom>
            <a:avLst/>
            <a:gdLst/>
            <a:ahLst/>
            <a:cxnLst/>
            <a:rect l="l" t="t" r="r" b="b"/>
            <a:pathLst>
              <a:path w="2650" h="438" extrusionOk="0">
                <a:moveTo>
                  <a:pt x="2650" y="219"/>
                </a:moveTo>
                <a:cubicBezTo>
                  <a:pt x="2650" y="340"/>
                  <a:pt x="2552" y="438"/>
                  <a:pt x="2432" y="438"/>
                </a:cubicBezTo>
                <a:cubicBezTo>
                  <a:pt x="219" y="438"/>
                  <a:pt x="219" y="438"/>
                  <a:pt x="219" y="438"/>
                </a:cubicBezTo>
                <a:cubicBezTo>
                  <a:pt x="98" y="438"/>
                  <a:pt x="0" y="340"/>
                  <a:pt x="0" y="219"/>
                </a:cubicBezTo>
                <a:cubicBezTo>
                  <a:pt x="0" y="98"/>
                  <a:pt x="98" y="0"/>
                  <a:pt x="219" y="0"/>
                </a:cubicBezTo>
                <a:cubicBezTo>
                  <a:pt x="2432" y="0"/>
                  <a:pt x="2432" y="0"/>
                  <a:pt x="2432" y="0"/>
                </a:cubicBezTo>
                <a:cubicBezTo>
                  <a:pt x="2552" y="0"/>
                  <a:pt x="2650" y="98"/>
                  <a:pt x="2650" y="219"/>
                </a:cubicBezTo>
                <a:close/>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accent1"/>
              </a:solidFill>
              <a:latin typeface="Calibri"/>
              <a:ea typeface="Calibri"/>
              <a:cs typeface="Calibri"/>
              <a:sym typeface="Calibri"/>
            </a:endParaRPr>
          </a:p>
        </p:txBody>
      </p:sp>
      <p:sp>
        <p:nvSpPr>
          <p:cNvPr id="1048" name="Google Shape;1048;p10"/>
          <p:cNvSpPr/>
          <p:nvPr/>
        </p:nvSpPr>
        <p:spPr>
          <a:xfrm>
            <a:off x="4493201" y="2245968"/>
            <a:ext cx="528090" cy="528090"/>
          </a:xfrm>
          <a:prstGeom prst="ellipse">
            <a:avLst/>
          </a:pr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1049" name="Google Shape;1049;p10"/>
          <p:cNvSpPr/>
          <p:nvPr/>
        </p:nvSpPr>
        <p:spPr>
          <a:xfrm>
            <a:off x="8335720" y="2214373"/>
            <a:ext cx="3573253" cy="591280"/>
          </a:xfrm>
          <a:custGeom>
            <a:avLst/>
            <a:gdLst/>
            <a:ahLst/>
            <a:cxnLst/>
            <a:rect l="l" t="t" r="r" b="b"/>
            <a:pathLst>
              <a:path w="2650" h="438" extrusionOk="0">
                <a:moveTo>
                  <a:pt x="0" y="219"/>
                </a:moveTo>
                <a:cubicBezTo>
                  <a:pt x="0" y="340"/>
                  <a:pt x="98" y="438"/>
                  <a:pt x="219" y="438"/>
                </a:cubicBezTo>
                <a:cubicBezTo>
                  <a:pt x="2431" y="438"/>
                  <a:pt x="2431" y="438"/>
                  <a:pt x="2431" y="438"/>
                </a:cubicBezTo>
                <a:cubicBezTo>
                  <a:pt x="2552" y="438"/>
                  <a:pt x="2650" y="340"/>
                  <a:pt x="2650" y="219"/>
                </a:cubicBezTo>
                <a:cubicBezTo>
                  <a:pt x="2650" y="98"/>
                  <a:pt x="2552" y="0"/>
                  <a:pt x="2431" y="0"/>
                </a:cubicBezTo>
                <a:cubicBezTo>
                  <a:pt x="219" y="0"/>
                  <a:pt x="219" y="0"/>
                  <a:pt x="219" y="0"/>
                </a:cubicBezTo>
                <a:cubicBezTo>
                  <a:pt x="98" y="0"/>
                  <a:pt x="0" y="98"/>
                  <a:pt x="0" y="219"/>
                </a:cubicBezTo>
                <a:close/>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1050" name="Google Shape;1050;p10"/>
          <p:cNvSpPr/>
          <p:nvPr/>
        </p:nvSpPr>
        <p:spPr>
          <a:xfrm>
            <a:off x="11341765" y="2245968"/>
            <a:ext cx="528090" cy="528090"/>
          </a:xfrm>
          <a:prstGeom prst="ellipse">
            <a:avLst/>
          </a:pr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1051" name="Google Shape;1051;p10"/>
          <p:cNvSpPr/>
          <p:nvPr/>
        </p:nvSpPr>
        <p:spPr>
          <a:xfrm>
            <a:off x="11432621" y="2319512"/>
            <a:ext cx="346377" cy="381002"/>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2476" b="1">
                <a:solidFill>
                  <a:schemeClr val="lt1"/>
                </a:solidFill>
                <a:latin typeface="Calibri"/>
                <a:ea typeface="Calibri"/>
                <a:cs typeface="Calibri"/>
                <a:sym typeface="Calibri"/>
              </a:rPr>
              <a:t>02</a:t>
            </a:r>
            <a:endParaRPr sz="2476" b="1">
              <a:solidFill>
                <a:schemeClr val="lt1"/>
              </a:solidFill>
              <a:latin typeface="Calibri"/>
              <a:ea typeface="Calibri"/>
              <a:cs typeface="Calibri"/>
              <a:sym typeface="Calibri"/>
            </a:endParaRPr>
          </a:p>
        </p:txBody>
      </p:sp>
      <p:sp>
        <p:nvSpPr>
          <p:cNvPr id="1052" name="Google Shape;1052;p10"/>
          <p:cNvSpPr txBox="1"/>
          <p:nvPr/>
        </p:nvSpPr>
        <p:spPr>
          <a:xfrm>
            <a:off x="8419187" y="2254735"/>
            <a:ext cx="2861867" cy="604484"/>
          </a:xfrm>
          <a:prstGeom prst="rect">
            <a:avLst/>
          </a:prstGeom>
          <a:noFill/>
          <a:ln>
            <a:noFill/>
          </a:ln>
        </p:spPr>
        <p:txBody>
          <a:bodyPr spcFirstLastPara="1" wrap="square" lIns="91425" tIns="45700" rIns="91425" bIns="45700" anchor="t" anchorCtr="0">
            <a:spAutoFit/>
          </a:bodyPr>
          <a:lstStyle/>
          <a:p>
            <a:pPr marL="0" marR="0" lvl="0" indent="0" algn="r" rtl="0">
              <a:lnSpc>
                <a:spcPct val="104062"/>
              </a:lnSpc>
              <a:spcBef>
                <a:spcPts val="0"/>
              </a:spcBef>
              <a:spcAft>
                <a:spcPts val="0"/>
              </a:spcAft>
              <a:buNone/>
            </a:pPr>
            <a:r>
              <a:rPr lang="is-IS" sz="1600" dirty="0">
                <a:solidFill>
                  <a:schemeClr val="bg1"/>
                </a:solidFill>
                <a:latin typeface="Calibri"/>
                <a:ea typeface="Calibri"/>
                <a:cs typeface="Calibri"/>
                <a:sym typeface="Calibri"/>
              </a:rPr>
              <a:t>Þetta er </a:t>
            </a:r>
            <a:r>
              <a:rPr lang="is-IS" sz="1600" dirty="0" err="1">
                <a:solidFill>
                  <a:schemeClr val="bg1"/>
                </a:solidFill>
                <a:latin typeface="Calibri"/>
                <a:ea typeface="Calibri"/>
                <a:cs typeface="Calibri"/>
                <a:sym typeface="Calibri"/>
              </a:rPr>
              <a:t>snertiíþrótt</a:t>
            </a:r>
            <a:r>
              <a:rPr lang="is-IS" sz="1600" dirty="0">
                <a:solidFill>
                  <a:schemeClr val="bg1"/>
                </a:solidFill>
                <a:latin typeface="Calibri"/>
                <a:ea typeface="Calibri"/>
                <a:cs typeface="Calibri"/>
                <a:sym typeface="Calibri"/>
              </a:rPr>
              <a:t> (og þú ert nú þegar í leiknum!)  </a:t>
            </a:r>
            <a:endParaRPr lang="is-IS" dirty="0">
              <a:solidFill>
                <a:schemeClr val="bg1"/>
              </a:solidFill>
            </a:endParaRPr>
          </a:p>
        </p:txBody>
      </p:sp>
      <p:sp>
        <p:nvSpPr>
          <p:cNvPr id="1053" name="Google Shape;1053;p10"/>
          <p:cNvSpPr txBox="1"/>
          <p:nvPr/>
        </p:nvSpPr>
        <p:spPr>
          <a:xfrm>
            <a:off x="5060407" y="2208229"/>
            <a:ext cx="2861867" cy="604484"/>
          </a:xfrm>
          <a:prstGeom prst="rect">
            <a:avLst/>
          </a:prstGeom>
          <a:noFill/>
          <a:ln>
            <a:noFill/>
          </a:ln>
        </p:spPr>
        <p:txBody>
          <a:bodyPr spcFirstLastPara="1" wrap="square" lIns="91425" tIns="45700" rIns="91425" bIns="45700" anchor="t" anchorCtr="0">
            <a:spAutoFit/>
          </a:bodyPr>
          <a:lstStyle/>
          <a:p>
            <a:pPr marL="0" marR="0" lvl="0" indent="0" algn="l" rtl="0">
              <a:lnSpc>
                <a:spcPct val="104062"/>
              </a:lnSpc>
              <a:spcBef>
                <a:spcPts val="0"/>
              </a:spcBef>
              <a:spcAft>
                <a:spcPts val="0"/>
              </a:spcAft>
              <a:buNone/>
            </a:pPr>
            <a:r>
              <a:rPr lang="is-IS" sz="1600" dirty="0">
                <a:solidFill>
                  <a:schemeClr val="lt1"/>
                </a:solidFill>
                <a:latin typeface="Calibri"/>
                <a:cs typeface="Calibri"/>
                <a:sym typeface="Calibri"/>
              </a:rPr>
              <a:t>Forysta er ekki það sama og stjórnun</a:t>
            </a:r>
            <a:endParaRPr lang="is-IS" dirty="0"/>
          </a:p>
        </p:txBody>
      </p:sp>
      <p:sp>
        <p:nvSpPr>
          <p:cNvPr id="1054" name="Google Shape;1054;p10"/>
          <p:cNvSpPr/>
          <p:nvPr/>
        </p:nvSpPr>
        <p:spPr>
          <a:xfrm>
            <a:off x="4584058" y="2319512"/>
            <a:ext cx="346377" cy="381002"/>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2476" b="1">
                <a:solidFill>
                  <a:schemeClr val="lt1"/>
                </a:solidFill>
                <a:latin typeface="Calibri"/>
                <a:ea typeface="Calibri"/>
                <a:cs typeface="Calibri"/>
                <a:sym typeface="Calibri"/>
              </a:rPr>
              <a:t>01</a:t>
            </a:r>
            <a:endParaRPr/>
          </a:p>
        </p:txBody>
      </p:sp>
      <p:sp>
        <p:nvSpPr>
          <p:cNvPr id="1055" name="Google Shape;1055;p10"/>
          <p:cNvSpPr/>
          <p:nvPr/>
        </p:nvSpPr>
        <p:spPr>
          <a:xfrm>
            <a:off x="4454085" y="3126222"/>
            <a:ext cx="3573253" cy="591280"/>
          </a:xfrm>
          <a:custGeom>
            <a:avLst/>
            <a:gdLst/>
            <a:ahLst/>
            <a:cxnLst/>
            <a:rect l="l" t="t" r="r" b="b"/>
            <a:pathLst>
              <a:path w="2650" h="438" extrusionOk="0">
                <a:moveTo>
                  <a:pt x="2650" y="219"/>
                </a:moveTo>
                <a:cubicBezTo>
                  <a:pt x="2650" y="340"/>
                  <a:pt x="2552" y="438"/>
                  <a:pt x="2432" y="438"/>
                </a:cubicBezTo>
                <a:cubicBezTo>
                  <a:pt x="219" y="438"/>
                  <a:pt x="219" y="438"/>
                  <a:pt x="219" y="438"/>
                </a:cubicBezTo>
                <a:cubicBezTo>
                  <a:pt x="98" y="438"/>
                  <a:pt x="0" y="340"/>
                  <a:pt x="0" y="219"/>
                </a:cubicBezTo>
                <a:cubicBezTo>
                  <a:pt x="0" y="98"/>
                  <a:pt x="98" y="0"/>
                  <a:pt x="219" y="0"/>
                </a:cubicBezTo>
                <a:cubicBezTo>
                  <a:pt x="2432" y="0"/>
                  <a:pt x="2432" y="0"/>
                  <a:pt x="2432" y="0"/>
                </a:cubicBezTo>
                <a:cubicBezTo>
                  <a:pt x="2552" y="0"/>
                  <a:pt x="2650" y="98"/>
                  <a:pt x="2650" y="219"/>
                </a:cubicBezTo>
                <a:close/>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accent1"/>
              </a:solidFill>
              <a:latin typeface="Calibri"/>
              <a:ea typeface="Calibri"/>
              <a:cs typeface="Calibri"/>
              <a:sym typeface="Calibri"/>
            </a:endParaRPr>
          </a:p>
        </p:txBody>
      </p:sp>
      <p:sp>
        <p:nvSpPr>
          <p:cNvPr id="1056" name="Google Shape;1056;p10"/>
          <p:cNvSpPr/>
          <p:nvPr/>
        </p:nvSpPr>
        <p:spPr>
          <a:xfrm>
            <a:off x="4493201" y="3157817"/>
            <a:ext cx="528090" cy="528090"/>
          </a:xfrm>
          <a:prstGeom prst="ellipse">
            <a:avLst/>
          </a:pr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1057" name="Google Shape;1057;p10"/>
          <p:cNvSpPr/>
          <p:nvPr/>
        </p:nvSpPr>
        <p:spPr>
          <a:xfrm>
            <a:off x="8335720" y="3126222"/>
            <a:ext cx="3573253" cy="591280"/>
          </a:xfrm>
          <a:custGeom>
            <a:avLst/>
            <a:gdLst/>
            <a:ahLst/>
            <a:cxnLst/>
            <a:rect l="l" t="t" r="r" b="b"/>
            <a:pathLst>
              <a:path w="2650" h="438" extrusionOk="0">
                <a:moveTo>
                  <a:pt x="0" y="219"/>
                </a:moveTo>
                <a:cubicBezTo>
                  <a:pt x="0" y="340"/>
                  <a:pt x="98" y="438"/>
                  <a:pt x="219" y="438"/>
                </a:cubicBezTo>
                <a:cubicBezTo>
                  <a:pt x="2431" y="438"/>
                  <a:pt x="2431" y="438"/>
                  <a:pt x="2431" y="438"/>
                </a:cubicBezTo>
                <a:cubicBezTo>
                  <a:pt x="2552" y="438"/>
                  <a:pt x="2650" y="340"/>
                  <a:pt x="2650" y="219"/>
                </a:cubicBezTo>
                <a:cubicBezTo>
                  <a:pt x="2650" y="98"/>
                  <a:pt x="2552" y="0"/>
                  <a:pt x="2431" y="0"/>
                </a:cubicBezTo>
                <a:cubicBezTo>
                  <a:pt x="219" y="0"/>
                  <a:pt x="219" y="0"/>
                  <a:pt x="219" y="0"/>
                </a:cubicBezTo>
                <a:cubicBezTo>
                  <a:pt x="98" y="0"/>
                  <a:pt x="0" y="98"/>
                  <a:pt x="0" y="219"/>
                </a:cubicBezTo>
                <a:close/>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1058" name="Google Shape;1058;p10"/>
          <p:cNvSpPr/>
          <p:nvPr/>
        </p:nvSpPr>
        <p:spPr>
          <a:xfrm>
            <a:off x="11341765" y="3157818"/>
            <a:ext cx="528090" cy="528090"/>
          </a:xfrm>
          <a:prstGeom prst="ellipse">
            <a:avLst/>
          </a:pr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1059" name="Google Shape;1059;p10"/>
          <p:cNvSpPr/>
          <p:nvPr/>
        </p:nvSpPr>
        <p:spPr>
          <a:xfrm>
            <a:off x="11432621" y="3231361"/>
            <a:ext cx="346377" cy="381002"/>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2476" b="1">
                <a:solidFill>
                  <a:schemeClr val="lt1"/>
                </a:solidFill>
                <a:latin typeface="Calibri"/>
                <a:ea typeface="Calibri"/>
                <a:cs typeface="Calibri"/>
                <a:sym typeface="Calibri"/>
              </a:rPr>
              <a:t>04</a:t>
            </a:r>
            <a:endParaRPr sz="2476" b="1">
              <a:solidFill>
                <a:schemeClr val="lt1"/>
              </a:solidFill>
              <a:latin typeface="Calibri"/>
              <a:ea typeface="Calibri"/>
              <a:cs typeface="Calibri"/>
              <a:sym typeface="Calibri"/>
            </a:endParaRPr>
          </a:p>
        </p:txBody>
      </p:sp>
      <p:sp>
        <p:nvSpPr>
          <p:cNvPr id="1060" name="Google Shape;1060;p10"/>
          <p:cNvSpPr txBox="1"/>
          <p:nvPr/>
        </p:nvSpPr>
        <p:spPr>
          <a:xfrm>
            <a:off x="8419187" y="3262382"/>
            <a:ext cx="2861867" cy="348388"/>
          </a:xfrm>
          <a:prstGeom prst="rect">
            <a:avLst/>
          </a:prstGeom>
          <a:noFill/>
          <a:ln>
            <a:noFill/>
          </a:ln>
        </p:spPr>
        <p:txBody>
          <a:bodyPr spcFirstLastPara="1" wrap="square" lIns="91425" tIns="45700" rIns="91425" bIns="45700" anchor="t" anchorCtr="0">
            <a:spAutoFit/>
          </a:bodyPr>
          <a:lstStyle/>
          <a:p>
            <a:pPr marL="0" marR="0" lvl="0" indent="0" algn="r" rtl="0">
              <a:lnSpc>
                <a:spcPct val="104062"/>
              </a:lnSpc>
              <a:spcBef>
                <a:spcPts val="0"/>
              </a:spcBef>
              <a:spcAft>
                <a:spcPts val="0"/>
              </a:spcAft>
              <a:buNone/>
            </a:pPr>
            <a:r>
              <a:rPr lang="is-IS" sz="1600" dirty="0">
                <a:solidFill>
                  <a:schemeClr val="lt1"/>
                </a:solidFill>
                <a:latin typeface="Calibri"/>
                <a:ea typeface="Calibri"/>
                <a:cs typeface="Calibri"/>
                <a:sym typeface="Calibri"/>
              </a:rPr>
              <a:t>Fer alltaf eftir aðstæðum</a:t>
            </a:r>
            <a:endParaRPr lang="is-IS" dirty="0"/>
          </a:p>
        </p:txBody>
      </p:sp>
      <p:sp>
        <p:nvSpPr>
          <p:cNvPr id="1061" name="Google Shape;1061;p10"/>
          <p:cNvSpPr txBox="1"/>
          <p:nvPr/>
        </p:nvSpPr>
        <p:spPr>
          <a:xfrm>
            <a:off x="5098046" y="3170043"/>
            <a:ext cx="2861867" cy="604484"/>
          </a:xfrm>
          <a:prstGeom prst="rect">
            <a:avLst/>
          </a:prstGeom>
          <a:noFill/>
          <a:ln>
            <a:noFill/>
          </a:ln>
        </p:spPr>
        <p:txBody>
          <a:bodyPr spcFirstLastPara="1" wrap="square" lIns="91425" tIns="45700" rIns="91425" bIns="45700" anchor="t" anchorCtr="0">
            <a:spAutoFit/>
          </a:bodyPr>
          <a:lstStyle/>
          <a:p>
            <a:pPr marL="0" marR="0" lvl="0" indent="0" algn="l" rtl="0">
              <a:lnSpc>
                <a:spcPct val="104062"/>
              </a:lnSpc>
              <a:spcBef>
                <a:spcPts val="0"/>
              </a:spcBef>
              <a:spcAft>
                <a:spcPts val="0"/>
              </a:spcAft>
              <a:buNone/>
            </a:pPr>
            <a:r>
              <a:rPr lang="is-IS" sz="1600" dirty="0">
                <a:solidFill>
                  <a:schemeClr val="lt1"/>
                </a:solidFill>
                <a:latin typeface="Calibri"/>
                <a:ea typeface="Calibri"/>
                <a:cs typeface="Calibri"/>
                <a:sym typeface="Calibri"/>
              </a:rPr>
              <a:t>Það er enginn einn réttur leiðtogastíll</a:t>
            </a:r>
            <a:endParaRPr lang="is-IS" dirty="0"/>
          </a:p>
        </p:txBody>
      </p:sp>
      <p:sp>
        <p:nvSpPr>
          <p:cNvPr id="1062" name="Google Shape;1062;p10"/>
          <p:cNvSpPr/>
          <p:nvPr/>
        </p:nvSpPr>
        <p:spPr>
          <a:xfrm>
            <a:off x="4584058" y="3231361"/>
            <a:ext cx="346377" cy="381002"/>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2476" b="1">
                <a:solidFill>
                  <a:schemeClr val="lt1"/>
                </a:solidFill>
                <a:latin typeface="Calibri"/>
                <a:ea typeface="Calibri"/>
                <a:cs typeface="Calibri"/>
                <a:sym typeface="Calibri"/>
              </a:rPr>
              <a:t>03</a:t>
            </a:r>
            <a:endParaRPr sz="2476" b="1">
              <a:solidFill>
                <a:schemeClr val="lt1"/>
              </a:solidFill>
              <a:latin typeface="Calibri"/>
              <a:ea typeface="Calibri"/>
              <a:cs typeface="Calibri"/>
              <a:sym typeface="Calibri"/>
            </a:endParaRPr>
          </a:p>
        </p:txBody>
      </p:sp>
      <p:sp>
        <p:nvSpPr>
          <p:cNvPr id="1063" name="Google Shape;1063;p10"/>
          <p:cNvSpPr/>
          <p:nvPr/>
        </p:nvSpPr>
        <p:spPr>
          <a:xfrm>
            <a:off x="4454085" y="4942860"/>
            <a:ext cx="3573253" cy="591280"/>
          </a:xfrm>
          <a:custGeom>
            <a:avLst/>
            <a:gdLst/>
            <a:ahLst/>
            <a:cxnLst/>
            <a:rect l="l" t="t" r="r" b="b"/>
            <a:pathLst>
              <a:path w="2650" h="438" extrusionOk="0">
                <a:moveTo>
                  <a:pt x="2650" y="219"/>
                </a:moveTo>
                <a:cubicBezTo>
                  <a:pt x="2650" y="340"/>
                  <a:pt x="2552" y="438"/>
                  <a:pt x="2432" y="438"/>
                </a:cubicBezTo>
                <a:cubicBezTo>
                  <a:pt x="219" y="438"/>
                  <a:pt x="219" y="438"/>
                  <a:pt x="219" y="438"/>
                </a:cubicBezTo>
                <a:cubicBezTo>
                  <a:pt x="98" y="438"/>
                  <a:pt x="0" y="340"/>
                  <a:pt x="0" y="219"/>
                </a:cubicBezTo>
                <a:cubicBezTo>
                  <a:pt x="0" y="98"/>
                  <a:pt x="98" y="0"/>
                  <a:pt x="219" y="0"/>
                </a:cubicBezTo>
                <a:cubicBezTo>
                  <a:pt x="2432" y="0"/>
                  <a:pt x="2432" y="0"/>
                  <a:pt x="2432" y="0"/>
                </a:cubicBezTo>
                <a:cubicBezTo>
                  <a:pt x="2552" y="0"/>
                  <a:pt x="2650" y="98"/>
                  <a:pt x="2650" y="219"/>
                </a:cubicBezTo>
                <a:close/>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lang="is-IS" sz="1350" b="1" dirty="0">
              <a:solidFill>
                <a:schemeClr val="accent1"/>
              </a:solidFill>
              <a:latin typeface="Calibri"/>
              <a:ea typeface="Calibri"/>
              <a:cs typeface="Calibri"/>
              <a:sym typeface="Calibri"/>
            </a:endParaRPr>
          </a:p>
        </p:txBody>
      </p:sp>
      <p:sp>
        <p:nvSpPr>
          <p:cNvPr id="1064" name="Google Shape;1064;p10"/>
          <p:cNvSpPr/>
          <p:nvPr/>
        </p:nvSpPr>
        <p:spPr>
          <a:xfrm>
            <a:off x="4493201" y="4974455"/>
            <a:ext cx="528090" cy="528090"/>
          </a:xfrm>
          <a:prstGeom prst="ellipse">
            <a:avLst/>
          </a:pr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1065" name="Google Shape;1065;p10"/>
          <p:cNvSpPr txBox="1"/>
          <p:nvPr/>
        </p:nvSpPr>
        <p:spPr>
          <a:xfrm>
            <a:off x="5060407" y="4898061"/>
            <a:ext cx="2861867" cy="604484"/>
          </a:xfrm>
          <a:prstGeom prst="rect">
            <a:avLst/>
          </a:prstGeom>
          <a:noFill/>
          <a:ln>
            <a:noFill/>
          </a:ln>
        </p:spPr>
        <p:txBody>
          <a:bodyPr spcFirstLastPara="1" wrap="square" lIns="91425" tIns="45700" rIns="91425" bIns="45700" anchor="t" anchorCtr="0">
            <a:spAutoFit/>
          </a:bodyPr>
          <a:lstStyle/>
          <a:p>
            <a:pPr marL="0" marR="0" lvl="0" indent="0" algn="l" rtl="0">
              <a:lnSpc>
                <a:spcPct val="104062"/>
              </a:lnSpc>
              <a:spcBef>
                <a:spcPts val="0"/>
              </a:spcBef>
              <a:spcAft>
                <a:spcPts val="0"/>
              </a:spcAft>
              <a:buNone/>
            </a:pPr>
            <a:r>
              <a:rPr lang="is-IS" sz="1600">
                <a:solidFill>
                  <a:schemeClr val="lt1"/>
                </a:solidFill>
                <a:latin typeface="Calibri"/>
                <a:ea typeface="Calibri"/>
                <a:cs typeface="Calibri"/>
                <a:sym typeface="Calibri"/>
              </a:rPr>
              <a:t>Það er hægt að leiða með því að þjóna</a:t>
            </a:r>
            <a:endParaRPr lang="is-IS"/>
          </a:p>
        </p:txBody>
      </p:sp>
      <p:sp>
        <p:nvSpPr>
          <p:cNvPr id="1066" name="Google Shape;1066;p10"/>
          <p:cNvSpPr/>
          <p:nvPr/>
        </p:nvSpPr>
        <p:spPr>
          <a:xfrm>
            <a:off x="4584058" y="5047999"/>
            <a:ext cx="346377" cy="381002"/>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2476" b="1">
                <a:solidFill>
                  <a:schemeClr val="lt1"/>
                </a:solidFill>
                <a:latin typeface="Calibri"/>
                <a:ea typeface="Calibri"/>
                <a:cs typeface="Calibri"/>
                <a:sym typeface="Calibri"/>
              </a:rPr>
              <a:t>07</a:t>
            </a:r>
            <a:endParaRPr sz="2476" b="1">
              <a:solidFill>
                <a:schemeClr val="lt1"/>
              </a:solidFill>
              <a:latin typeface="Calibri"/>
              <a:ea typeface="Calibri"/>
              <a:cs typeface="Calibri"/>
              <a:sym typeface="Calibri"/>
            </a:endParaRPr>
          </a:p>
        </p:txBody>
      </p:sp>
      <p:sp>
        <p:nvSpPr>
          <p:cNvPr id="1067" name="Google Shape;1067;p10"/>
          <p:cNvSpPr txBox="1"/>
          <p:nvPr/>
        </p:nvSpPr>
        <p:spPr>
          <a:xfrm>
            <a:off x="8296602" y="4784695"/>
            <a:ext cx="3573253" cy="1067231"/>
          </a:xfrm>
          <a:prstGeom prst="rect">
            <a:avLst/>
          </a:prstGeom>
          <a:noFill/>
          <a:ln>
            <a:noFill/>
          </a:ln>
        </p:spPr>
        <p:txBody>
          <a:bodyPr spcFirstLastPara="1" wrap="square" lIns="81575" tIns="40775" rIns="81575" bIns="40775" anchor="t" anchorCtr="0">
            <a:spAutoFit/>
          </a:bodyPr>
          <a:lstStyle/>
          <a:p>
            <a:pPr marL="0" marR="0" lvl="0" indent="0" algn="ctr" rtl="0">
              <a:lnSpc>
                <a:spcPct val="100000"/>
              </a:lnSpc>
              <a:spcBef>
                <a:spcPts val="0"/>
              </a:spcBef>
              <a:spcAft>
                <a:spcPts val="0"/>
              </a:spcAft>
              <a:buClr>
                <a:srgbClr val="595A59"/>
              </a:buClr>
              <a:buSzPts val="1600"/>
              <a:buFont typeface="Arial"/>
              <a:buNone/>
            </a:pPr>
            <a:r>
              <a:rPr lang="is-IS" sz="1600" dirty="0">
                <a:solidFill>
                  <a:srgbClr val="595A59"/>
                </a:solidFill>
                <a:latin typeface="Calibri"/>
                <a:ea typeface="Calibri"/>
                <a:cs typeface="Calibri"/>
                <a:sym typeface="Calibri"/>
              </a:rPr>
              <a:t>Að vera leiðtogi í krísu er ekki auðvelt verkefni.  Þeir sem stjórna verða prófaðir í aðstæðum sem ekki hefur reynt á áður og námsferillinn verður brattur. </a:t>
            </a:r>
            <a:endParaRPr lang="is-IS" sz="1400" dirty="0">
              <a:solidFill>
                <a:schemeClr val="dk2"/>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3" name="Google Shape;1073;p11"/>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dirty="0"/>
              <a:t>Mismunandi hugmyndir um leiðtoga</a:t>
            </a:r>
          </a:p>
        </p:txBody>
      </p:sp>
      <p:sp>
        <p:nvSpPr>
          <p:cNvPr id="1074" name="Google Shape;1074;p11"/>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is-IS" dirty="0"/>
              <a:t>Með tímanum hafa hugmyndir um forystu breyst</a:t>
            </a:r>
          </a:p>
        </p:txBody>
      </p:sp>
      <p:sp>
        <p:nvSpPr>
          <p:cNvPr id="1075" name="Google Shape;1075;p11"/>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a:t>Hugmyndir um forystu</a:t>
            </a:r>
          </a:p>
        </p:txBody>
      </p:sp>
      <p:sp>
        <p:nvSpPr>
          <p:cNvPr id="1076" name="Google Shape;1076;p11"/>
          <p:cNvSpPr/>
          <p:nvPr/>
        </p:nvSpPr>
        <p:spPr>
          <a:xfrm>
            <a:off x="6669691" y="2073405"/>
            <a:ext cx="1119188" cy="808434"/>
          </a:xfrm>
          <a:custGeom>
            <a:avLst/>
            <a:gdLst/>
            <a:ahLst/>
            <a:cxnLst/>
            <a:rect l="l" t="t" r="r" b="b"/>
            <a:pathLst>
              <a:path w="752" h="543" extrusionOk="0">
                <a:moveTo>
                  <a:pt x="752" y="0"/>
                </a:moveTo>
                <a:cubicBezTo>
                  <a:pt x="461" y="8"/>
                  <a:pt x="197" y="125"/>
                  <a:pt x="0" y="312"/>
                </a:cubicBezTo>
                <a:cubicBezTo>
                  <a:pt x="230" y="543"/>
                  <a:pt x="230" y="543"/>
                  <a:pt x="230" y="543"/>
                </a:cubicBezTo>
                <a:cubicBezTo>
                  <a:pt x="292" y="486"/>
                  <a:pt x="361" y="439"/>
                  <a:pt x="438" y="403"/>
                </a:cubicBezTo>
                <a:cubicBezTo>
                  <a:pt x="538" y="517"/>
                  <a:pt x="538" y="517"/>
                  <a:pt x="538" y="517"/>
                </a:cubicBezTo>
                <a:cubicBezTo>
                  <a:pt x="529" y="366"/>
                  <a:pt x="529" y="366"/>
                  <a:pt x="529" y="366"/>
                </a:cubicBezTo>
                <a:cubicBezTo>
                  <a:pt x="599" y="343"/>
                  <a:pt x="674" y="329"/>
                  <a:pt x="752" y="326"/>
                </a:cubicBezTo>
                <a:lnTo>
                  <a:pt x="752" y="0"/>
                </a:lnTo>
                <a:close/>
              </a:path>
            </a:pathLst>
          </a:custGeom>
          <a:solidFill>
            <a:srgbClr val="D7C6D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77" name="Google Shape;1077;p11"/>
          <p:cNvSpPr/>
          <p:nvPr/>
        </p:nvSpPr>
        <p:spPr>
          <a:xfrm>
            <a:off x="6138673" y="2611567"/>
            <a:ext cx="809625" cy="1120378"/>
          </a:xfrm>
          <a:custGeom>
            <a:avLst/>
            <a:gdLst/>
            <a:ahLst/>
            <a:cxnLst/>
            <a:rect l="l" t="t" r="r" b="b"/>
            <a:pathLst>
              <a:path w="544" h="752" extrusionOk="0">
                <a:moveTo>
                  <a:pt x="544" y="515"/>
                </a:moveTo>
                <a:cubicBezTo>
                  <a:pt x="418" y="403"/>
                  <a:pt x="418" y="403"/>
                  <a:pt x="418" y="403"/>
                </a:cubicBezTo>
                <a:cubicBezTo>
                  <a:pt x="451" y="341"/>
                  <a:pt x="491" y="283"/>
                  <a:pt x="539" y="231"/>
                </a:cubicBezTo>
                <a:cubicBezTo>
                  <a:pt x="308" y="0"/>
                  <a:pt x="308" y="0"/>
                  <a:pt x="308" y="0"/>
                </a:cubicBezTo>
                <a:cubicBezTo>
                  <a:pt x="123" y="198"/>
                  <a:pt x="7" y="461"/>
                  <a:pt x="0" y="752"/>
                </a:cubicBezTo>
                <a:cubicBezTo>
                  <a:pt x="326" y="752"/>
                  <a:pt x="326" y="752"/>
                  <a:pt x="326" y="752"/>
                </a:cubicBezTo>
                <a:cubicBezTo>
                  <a:pt x="329" y="665"/>
                  <a:pt x="346" y="582"/>
                  <a:pt x="374" y="504"/>
                </a:cubicBezTo>
                <a:lnTo>
                  <a:pt x="544" y="515"/>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78" name="Google Shape;1078;p11"/>
          <p:cNvSpPr/>
          <p:nvPr/>
        </p:nvSpPr>
        <p:spPr>
          <a:xfrm>
            <a:off x="6138673" y="3834339"/>
            <a:ext cx="808435" cy="1113234"/>
          </a:xfrm>
          <a:custGeom>
            <a:avLst/>
            <a:gdLst/>
            <a:ahLst/>
            <a:cxnLst/>
            <a:rect l="l" t="t" r="r" b="b"/>
            <a:pathLst>
              <a:path w="543" h="747" extrusionOk="0">
                <a:moveTo>
                  <a:pt x="402" y="308"/>
                </a:moveTo>
                <a:cubicBezTo>
                  <a:pt x="535" y="192"/>
                  <a:pt x="535" y="192"/>
                  <a:pt x="535" y="192"/>
                </a:cubicBezTo>
                <a:cubicBezTo>
                  <a:pt x="361" y="203"/>
                  <a:pt x="361" y="203"/>
                  <a:pt x="361" y="203"/>
                </a:cubicBezTo>
                <a:cubicBezTo>
                  <a:pt x="342" y="138"/>
                  <a:pt x="329" y="70"/>
                  <a:pt x="326" y="0"/>
                </a:cubicBezTo>
                <a:cubicBezTo>
                  <a:pt x="0" y="0"/>
                  <a:pt x="0" y="0"/>
                  <a:pt x="0" y="0"/>
                </a:cubicBezTo>
                <a:cubicBezTo>
                  <a:pt x="10" y="289"/>
                  <a:pt x="127" y="551"/>
                  <a:pt x="312" y="747"/>
                </a:cubicBezTo>
                <a:cubicBezTo>
                  <a:pt x="543" y="517"/>
                  <a:pt x="543" y="517"/>
                  <a:pt x="543" y="517"/>
                </a:cubicBezTo>
                <a:cubicBezTo>
                  <a:pt x="486" y="455"/>
                  <a:pt x="438" y="385"/>
                  <a:pt x="402" y="308"/>
                </a:cubicBezTo>
                <a:close/>
              </a:path>
            </a:pathLst>
          </a:custGeom>
          <a:solidFill>
            <a:srgbClr val="AB85AD"/>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79" name="Google Shape;1079;p11"/>
          <p:cNvSpPr/>
          <p:nvPr/>
        </p:nvSpPr>
        <p:spPr>
          <a:xfrm>
            <a:off x="6675645" y="4667777"/>
            <a:ext cx="1113235" cy="812006"/>
          </a:xfrm>
          <a:custGeom>
            <a:avLst/>
            <a:gdLst/>
            <a:ahLst/>
            <a:cxnLst/>
            <a:rect l="l" t="t" r="r" b="b"/>
            <a:pathLst>
              <a:path w="748" h="545" extrusionOk="0">
                <a:moveTo>
                  <a:pt x="521" y="177"/>
                </a:moveTo>
                <a:cubicBezTo>
                  <a:pt x="533" y="0"/>
                  <a:pt x="533" y="0"/>
                  <a:pt x="533" y="0"/>
                </a:cubicBezTo>
                <a:cubicBezTo>
                  <a:pt x="415" y="133"/>
                  <a:pt x="415" y="133"/>
                  <a:pt x="415" y="133"/>
                </a:cubicBezTo>
                <a:cubicBezTo>
                  <a:pt x="348" y="99"/>
                  <a:pt x="286" y="57"/>
                  <a:pt x="231" y="6"/>
                </a:cubicBezTo>
                <a:cubicBezTo>
                  <a:pt x="0" y="237"/>
                  <a:pt x="0" y="237"/>
                  <a:pt x="0" y="237"/>
                </a:cubicBezTo>
                <a:cubicBezTo>
                  <a:pt x="197" y="421"/>
                  <a:pt x="459" y="537"/>
                  <a:pt x="748" y="545"/>
                </a:cubicBezTo>
                <a:cubicBezTo>
                  <a:pt x="748" y="219"/>
                  <a:pt x="748" y="219"/>
                  <a:pt x="748" y="219"/>
                </a:cubicBezTo>
                <a:cubicBezTo>
                  <a:pt x="669" y="216"/>
                  <a:pt x="593" y="201"/>
                  <a:pt x="521" y="177"/>
                </a:cubicBez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80" name="Google Shape;1080;p11"/>
          <p:cNvSpPr/>
          <p:nvPr/>
        </p:nvSpPr>
        <p:spPr>
          <a:xfrm>
            <a:off x="7891272" y="4667777"/>
            <a:ext cx="1112044" cy="812006"/>
          </a:xfrm>
          <a:custGeom>
            <a:avLst/>
            <a:gdLst/>
            <a:ahLst/>
            <a:cxnLst/>
            <a:rect l="l" t="t" r="r" b="b"/>
            <a:pathLst>
              <a:path w="747" h="545" extrusionOk="0">
                <a:moveTo>
                  <a:pt x="516" y="6"/>
                </a:moveTo>
                <a:cubicBezTo>
                  <a:pt x="461" y="57"/>
                  <a:pt x="399" y="100"/>
                  <a:pt x="332" y="133"/>
                </a:cubicBezTo>
                <a:cubicBezTo>
                  <a:pt x="215" y="0"/>
                  <a:pt x="215" y="0"/>
                  <a:pt x="215" y="0"/>
                </a:cubicBezTo>
                <a:cubicBezTo>
                  <a:pt x="226" y="177"/>
                  <a:pt x="226" y="177"/>
                  <a:pt x="226" y="177"/>
                </a:cubicBezTo>
                <a:cubicBezTo>
                  <a:pt x="154" y="201"/>
                  <a:pt x="79" y="216"/>
                  <a:pt x="0" y="219"/>
                </a:cubicBezTo>
                <a:cubicBezTo>
                  <a:pt x="0" y="545"/>
                  <a:pt x="0" y="545"/>
                  <a:pt x="0" y="545"/>
                </a:cubicBezTo>
                <a:cubicBezTo>
                  <a:pt x="288" y="537"/>
                  <a:pt x="550" y="421"/>
                  <a:pt x="747" y="237"/>
                </a:cubicBezTo>
                <a:lnTo>
                  <a:pt x="516" y="6"/>
                </a:lnTo>
                <a:close/>
              </a:path>
            </a:pathLst>
          </a:custGeom>
          <a:solidFill>
            <a:srgbClr val="D7C6D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81" name="Google Shape;1081;p11"/>
          <p:cNvSpPr/>
          <p:nvPr/>
        </p:nvSpPr>
        <p:spPr>
          <a:xfrm>
            <a:off x="8733045" y="3834339"/>
            <a:ext cx="808435" cy="1113234"/>
          </a:xfrm>
          <a:custGeom>
            <a:avLst/>
            <a:gdLst/>
            <a:ahLst/>
            <a:cxnLst/>
            <a:rect l="l" t="t" r="r" b="b"/>
            <a:pathLst>
              <a:path w="543" h="747" extrusionOk="0">
                <a:moveTo>
                  <a:pt x="217" y="0"/>
                </a:moveTo>
                <a:cubicBezTo>
                  <a:pt x="214" y="73"/>
                  <a:pt x="201" y="143"/>
                  <a:pt x="180" y="210"/>
                </a:cubicBezTo>
                <a:cubicBezTo>
                  <a:pt x="6" y="199"/>
                  <a:pt x="6" y="199"/>
                  <a:pt x="6" y="199"/>
                </a:cubicBezTo>
                <a:cubicBezTo>
                  <a:pt x="138" y="315"/>
                  <a:pt x="138" y="315"/>
                  <a:pt x="138" y="315"/>
                </a:cubicBezTo>
                <a:cubicBezTo>
                  <a:pt x="102" y="389"/>
                  <a:pt x="56" y="457"/>
                  <a:pt x="0" y="517"/>
                </a:cubicBezTo>
                <a:cubicBezTo>
                  <a:pt x="231" y="747"/>
                  <a:pt x="231" y="747"/>
                  <a:pt x="231" y="747"/>
                </a:cubicBezTo>
                <a:cubicBezTo>
                  <a:pt x="417" y="551"/>
                  <a:pt x="534" y="289"/>
                  <a:pt x="543" y="0"/>
                </a:cubicBezTo>
                <a:lnTo>
                  <a:pt x="217" y="0"/>
                </a:lnTo>
                <a:close/>
              </a:path>
            </a:pathLst>
          </a:custGeom>
          <a:solidFill>
            <a:srgbClr val="AB85AD"/>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82" name="Google Shape;1082;p11"/>
          <p:cNvSpPr/>
          <p:nvPr/>
        </p:nvSpPr>
        <p:spPr>
          <a:xfrm>
            <a:off x="8733045" y="2611567"/>
            <a:ext cx="809625" cy="1120378"/>
          </a:xfrm>
          <a:custGeom>
            <a:avLst/>
            <a:gdLst/>
            <a:ahLst/>
            <a:cxnLst/>
            <a:rect l="l" t="t" r="r" b="b"/>
            <a:pathLst>
              <a:path w="544" h="752" extrusionOk="0">
                <a:moveTo>
                  <a:pt x="544" y="752"/>
                </a:moveTo>
                <a:cubicBezTo>
                  <a:pt x="536" y="461"/>
                  <a:pt x="420" y="198"/>
                  <a:pt x="235" y="0"/>
                </a:cubicBezTo>
                <a:cubicBezTo>
                  <a:pt x="5" y="231"/>
                  <a:pt x="5" y="231"/>
                  <a:pt x="5" y="231"/>
                </a:cubicBezTo>
                <a:cubicBezTo>
                  <a:pt x="54" y="285"/>
                  <a:pt x="97" y="346"/>
                  <a:pt x="130" y="413"/>
                </a:cubicBezTo>
                <a:cubicBezTo>
                  <a:pt x="0" y="527"/>
                  <a:pt x="0" y="527"/>
                  <a:pt x="0" y="527"/>
                </a:cubicBezTo>
                <a:cubicBezTo>
                  <a:pt x="174" y="517"/>
                  <a:pt x="174" y="517"/>
                  <a:pt x="174" y="517"/>
                </a:cubicBezTo>
                <a:cubicBezTo>
                  <a:pt x="200" y="591"/>
                  <a:pt x="215" y="670"/>
                  <a:pt x="218" y="752"/>
                </a:cubicBezTo>
                <a:lnTo>
                  <a:pt x="544" y="752"/>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83" name="Google Shape;1083;p11"/>
          <p:cNvSpPr/>
          <p:nvPr/>
        </p:nvSpPr>
        <p:spPr>
          <a:xfrm>
            <a:off x="7891273" y="2073405"/>
            <a:ext cx="1117997" cy="808434"/>
          </a:xfrm>
          <a:custGeom>
            <a:avLst/>
            <a:gdLst/>
            <a:ahLst/>
            <a:cxnLst/>
            <a:rect l="l" t="t" r="r" b="b"/>
            <a:pathLst>
              <a:path w="751" h="543" extrusionOk="0">
                <a:moveTo>
                  <a:pt x="751" y="312"/>
                </a:moveTo>
                <a:cubicBezTo>
                  <a:pt x="554" y="125"/>
                  <a:pt x="291" y="8"/>
                  <a:pt x="0" y="0"/>
                </a:cubicBezTo>
                <a:cubicBezTo>
                  <a:pt x="0" y="326"/>
                  <a:pt x="0" y="326"/>
                  <a:pt x="0" y="326"/>
                </a:cubicBezTo>
                <a:cubicBezTo>
                  <a:pt x="80" y="329"/>
                  <a:pt x="157" y="344"/>
                  <a:pt x="230" y="369"/>
                </a:cubicBezTo>
                <a:cubicBezTo>
                  <a:pt x="220" y="520"/>
                  <a:pt x="220" y="520"/>
                  <a:pt x="220" y="520"/>
                </a:cubicBezTo>
                <a:cubicBezTo>
                  <a:pt x="321" y="406"/>
                  <a:pt x="321" y="406"/>
                  <a:pt x="321" y="406"/>
                </a:cubicBezTo>
                <a:cubicBezTo>
                  <a:pt x="394" y="442"/>
                  <a:pt x="462" y="488"/>
                  <a:pt x="521" y="543"/>
                </a:cubicBezTo>
                <a:lnTo>
                  <a:pt x="751" y="312"/>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84" name="Google Shape;1084;p11"/>
          <p:cNvSpPr txBox="1"/>
          <p:nvPr/>
        </p:nvSpPr>
        <p:spPr>
          <a:xfrm>
            <a:off x="9653026" y="4266567"/>
            <a:ext cx="2149009" cy="237076"/>
          </a:xfrm>
          <a:prstGeom prst="rect">
            <a:avLst/>
          </a:prstGeom>
          <a:noFill/>
          <a:ln>
            <a:noFill/>
          </a:ln>
        </p:spPr>
        <p:txBody>
          <a:bodyPr spcFirstLastPara="1" wrap="square" lIns="34275" tIns="17125" rIns="34275" bIns="17125" anchor="t" anchorCtr="0">
            <a:spAutoFit/>
          </a:bodyPr>
          <a:lstStyle/>
          <a:p>
            <a:pPr marL="0" marR="0" lvl="0" indent="0" algn="l" rtl="0">
              <a:lnSpc>
                <a:spcPct val="93785"/>
              </a:lnSpc>
              <a:spcBef>
                <a:spcPts val="0"/>
              </a:spcBef>
              <a:spcAft>
                <a:spcPts val="0"/>
              </a:spcAft>
              <a:buClr>
                <a:srgbClr val="595A59"/>
              </a:buClr>
              <a:buSzPts val="1400"/>
              <a:buFont typeface="Arial"/>
              <a:buNone/>
            </a:pPr>
            <a:r>
              <a:rPr lang="is-IS" sz="1400" b="1" dirty="0">
                <a:solidFill>
                  <a:srgbClr val="595A59"/>
                </a:solidFill>
                <a:latin typeface="Calibri"/>
                <a:ea typeface="Calibri"/>
                <a:cs typeface="Calibri"/>
                <a:sym typeface="Calibri"/>
              </a:rPr>
              <a:t>Verkefnamiðaðir</a:t>
            </a:r>
            <a:endParaRPr lang="is-IS" dirty="0"/>
          </a:p>
        </p:txBody>
      </p:sp>
      <p:sp>
        <p:nvSpPr>
          <p:cNvPr id="1085" name="Google Shape;1085;p11"/>
          <p:cNvSpPr txBox="1"/>
          <p:nvPr/>
        </p:nvSpPr>
        <p:spPr>
          <a:xfrm>
            <a:off x="9653026" y="2883297"/>
            <a:ext cx="998543" cy="30777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a:solidFill>
                  <a:schemeClr val="dk2"/>
                </a:solidFill>
                <a:latin typeface="Calibri"/>
                <a:ea typeface="Calibri"/>
                <a:cs typeface="Calibri"/>
                <a:sym typeface="Calibri"/>
              </a:rPr>
              <a:t>YOUR TITLE</a:t>
            </a:r>
            <a:endParaRPr/>
          </a:p>
        </p:txBody>
      </p:sp>
      <p:sp>
        <p:nvSpPr>
          <p:cNvPr id="1086" name="Google Shape;1086;p11"/>
          <p:cNvSpPr txBox="1"/>
          <p:nvPr/>
        </p:nvSpPr>
        <p:spPr>
          <a:xfrm>
            <a:off x="9653026" y="3160140"/>
            <a:ext cx="2149009" cy="237076"/>
          </a:xfrm>
          <a:prstGeom prst="rect">
            <a:avLst/>
          </a:prstGeom>
          <a:noFill/>
          <a:ln>
            <a:noFill/>
          </a:ln>
        </p:spPr>
        <p:txBody>
          <a:bodyPr spcFirstLastPara="1" wrap="square" lIns="34275" tIns="17125" rIns="34275" bIns="17125" anchor="t" anchorCtr="0">
            <a:spAutoFit/>
          </a:bodyPr>
          <a:lstStyle/>
          <a:p>
            <a:pPr marL="0" marR="0" lvl="0" indent="0" algn="l" rtl="0">
              <a:lnSpc>
                <a:spcPct val="93785"/>
              </a:lnSpc>
              <a:spcBef>
                <a:spcPts val="0"/>
              </a:spcBef>
              <a:spcAft>
                <a:spcPts val="0"/>
              </a:spcAft>
              <a:buClr>
                <a:srgbClr val="595A59"/>
              </a:buClr>
              <a:buSzPts val="1400"/>
              <a:buFont typeface="Arial"/>
              <a:buNone/>
            </a:pPr>
            <a:r>
              <a:rPr lang="is-IS" sz="1400" b="1" dirty="0">
                <a:solidFill>
                  <a:srgbClr val="595A59"/>
                </a:solidFill>
                <a:latin typeface="Calibri"/>
                <a:ea typeface="Calibri"/>
                <a:cs typeface="Calibri"/>
                <a:sym typeface="Calibri"/>
              </a:rPr>
              <a:t>Stjórna</a:t>
            </a:r>
            <a:endParaRPr lang="is-IS" dirty="0"/>
          </a:p>
        </p:txBody>
      </p:sp>
      <p:sp>
        <p:nvSpPr>
          <p:cNvPr id="1087" name="Google Shape;1087;p11"/>
          <p:cNvSpPr txBox="1"/>
          <p:nvPr/>
        </p:nvSpPr>
        <p:spPr>
          <a:xfrm>
            <a:off x="9013146" y="5096151"/>
            <a:ext cx="998543" cy="30777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a:solidFill>
                  <a:schemeClr val="dk2"/>
                </a:solidFill>
                <a:latin typeface="Calibri"/>
                <a:ea typeface="Calibri"/>
                <a:cs typeface="Calibri"/>
                <a:sym typeface="Calibri"/>
              </a:rPr>
              <a:t>YOUR TITLE</a:t>
            </a:r>
            <a:endParaRPr/>
          </a:p>
        </p:txBody>
      </p:sp>
      <p:sp>
        <p:nvSpPr>
          <p:cNvPr id="1088" name="Google Shape;1088;p11"/>
          <p:cNvSpPr txBox="1"/>
          <p:nvPr/>
        </p:nvSpPr>
        <p:spPr>
          <a:xfrm>
            <a:off x="9013146" y="5372995"/>
            <a:ext cx="2149009" cy="237076"/>
          </a:xfrm>
          <a:prstGeom prst="rect">
            <a:avLst/>
          </a:prstGeom>
          <a:noFill/>
          <a:ln>
            <a:noFill/>
          </a:ln>
        </p:spPr>
        <p:txBody>
          <a:bodyPr spcFirstLastPara="1" wrap="square" lIns="34275" tIns="17125" rIns="34275" bIns="17125" anchor="t" anchorCtr="0">
            <a:spAutoFit/>
          </a:bodyPr>
          <a:lstStyle/>
          <a:p>
            <a:pPr marL="0" marR="0" lvl="0" indent="0" algn="l" rtl="0">
              <a:lnSpc>
                <a:spcPct val="93785"/>
              </a:lnSpc>
              <a:spcBef>
                <a:spcPts val="0"/>
              </a:spcBef>
              <a:spcAft>
                <a:spcPts val="0"/>
              </a:spcAft>
              <a:buClr>
                <a:srgbClr val="595A59"/>
              </a:buClr>
              <a:buSzPts val="1400"/>
              <a:buFont typeface="Arial"/>
              <a:buNone/>
            </a:pPr>
            <a:r>
              <a:rPr lang="is-IS" sz="1400" b="1" dirty="0">
                <a:solidFill>
                  <a:srgbClr val="595A59"/>
                </a:solidFill>
                <a:latin typeface="Calibri"/>
                <a:ea typeface="Calibri"/>
                <a:cs typeface="Calibri"/>
                <a:sym typeface="Calibri"/>
              </a:rPr>
              <a:t>Valdefla</a:t>
            </a:r>
            <a:endParaRPr lang="is-IS" dirty="0"/>
          </a:p>
        </p:txBody>
      </p:sp>
      <p:sp>
        <p:nvSpPr>
          <p:cNvPr id="1089" name="Google Shape;1089;p11"/>
          <p:cNvSpPr txBox="1"/>
          <p:nvPr/>
        </p:nvSpPr>
        <p:spPr>
          <a:xfrm>
            <a:off x="9013146" y="1772406"/>
            <a:ext cx="998543" cy="30777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a:solidFill>
                  <a:schemeClr val="dk2"/>
                </a:solidFill>
                <a:latin typeface="Calibri"/>
                <a:ea typeface="Calibri"/>
                <a:cs typeface="Calibri"/>
                <a:sym typeface="Calibri"/>
              </a:rPr>
              <a:t>YOUR TITLE</a:t>
            </a:r>
            <a:endParaRPr/>
          </a:p>
        </p:txBody>
      </p:sp>
      <p:sp>
        <p:nvSpPr>
          <p:cNvPr id="1090" name="Google Shape;1090;p11"/>
          <p:cNvSpPr txBox="1"/>
          <p:nvPr/>
        </p:nvSpPr>
        <p:spPr>
          <a:xfrm>
            <a:off x="8814517" y="1622840"/>
            <a:ext cx="2149009" cy="439567"/>
          </a:xfrm>
          <a:prstGeom prst="rect">
            <a:avLst/>
          </a:prstGeom>
          <a:noFill/>
          <a:ln>
            <a:noFill/>
          </a:ln>
        </p:spPr>
        <p:txBody>
          <a:bodyPr spcFirstLastPara="1" wrap="square" lIns="34275" tIns="17125" rIns="34275" bIns="17125" anchor="t" anchorCtr="0">
            <a:spAutoFit/>
          </a:bodyPr>
          <a:lstStyle/>
          <a:p>
            <a:pPr marL="0" marR="0" lvl="0" indent="0" algn="l" rtl="0">
              <a:lnSpc>
                <a:spcPct val="93785"/>
              </a:lnSpc>
              <a:spcBef>
                <a:spcPts val="0"/>
              </a:spcBef>
              <a:spcAft>
                <a:spcPts val="0"/>
              </a:spcAft>
              <a:buClr>
                <a:srgbClr val="595A59"/>
              </a:buClr>
              <a:buSzPts val="1400"/>
              <a:buFont typeface="Arial"/>
              <a:buNone/>
            </a:pPr>
            <a:r>
              <a:rPr lang="is-IS" sz="1400" b="1" dirty="0">
                <a:solidFill>
                  <a:srgbClr val="595A59"/>
                </a:solidFill>
                <a:latin typeface="Calibri"/>
                <a:ea typeface="Calibri"/>
                <a:cs typeface="Calibri"/>
                <a:sym typeface="Calibri"/>
              </a:rPr>
              <a:t>Nýting á forréttindum sem fylgja hárri stöðu</a:t>
            </a:r>
            <a:endParaRPr lang="is-IS" dirty="0"/>
          </a:p>
        </p:txBody>
      </p:sp>
      <p:sp>
        <p:nvSpPr>
          <p:cNvPr id="1091" name="Google Shape;1091;p11"/>
          <p:cNvSpPr txBox="1"/>
          <p:nvPr/>
        </p:nvSpPr>
        <p:spPr>
          <a:xfrm>
            <a:off x="5042128" y="3989724"/>
            <a:ext cx="998543" cy="307777"/>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1400" b="1">
                <a:solidFill>
                  <a:schemeClr val="dk2"/>
                </a:solidFill>
                <a:latin typeface="Calibri"/>
                <a:ea typeface="Calibri"/>
                <a:cs typeface="Calibri"/>
                <a:sym typeface="Calibri"/>
              </a:rPr>
              <a:t>YOUR TITLE</a:t>
            </a:r>
            <a:endParaRPr/>
          </a:p>
        </p:txBody>
      </p:sp>
      <p:sp>
        <p:nvSpPr>
          <p:cNvPr id="1092" name="Google Shape;1092;p11"/>
          <p:cNvSpPr txBox="1"/>
          <p:nvPr/>
        </p:nvSpPr>
        <p:spPr>
          <a:xfrm>
            <a:off x="3895844" y="4266567"/>
            <a:ext cx="2149009" cy="237076"/>
          </a:xfrm>
          <a:prstGeom prst="rect">
            <a:avLst/>
          </a:prstGeom>
          <a:noFill/>
          <a:ln>
            <a:noFill/>
          </a:ln>
        </p:spPr>
        <p:txBody>
          <a:bodyPr spcFirstLastPara="1" wrap="square" lIns="34275" tIns="17125" rIns="34275" bIns="17125" anchor="t" anchorCtr="0">
            <a:spAutoFit/>
          </a:bodyPr>
          <a:lstStyle/>
          <a:p>
            <a:pPr marL="0" marR="0" lvl="0" indent="0" algn="r" rtl="0">
              <a:lnSpc>
                <a:spcPct val="93785"/>
              </a:lnSpc>
              <a:spcBef>
                <a:spcPts val="0"/>
              </a:spcBef>
              <a:spcAft>
                <a:spcPts val="0"/>
              </a:spcAft>
              <a:buClr>
                <a:srgbClr val="595A59"/>
              </a:buClr>
              <a:buSzPts val="1400"/>
              <a:buFont typeface="Arial"/>
              <a:buNone/>
            </a:pPr>
            <a:r>
              <a:rPr lang="is-IS" sz="1400" b="1" dirty="0">
                <a:solidFill>
                  <a:srgbClr val="595A59"/>
                </a:solidFill>
                <a:latin typeface="Calibri"/>
                <a:ea typeface="Calibri"/>
                <a:cs typeface="Calibri"/>
                <a:sym typeface="Calibri"/>
              </a:rPr>
              <a:t>Eru uppbyggilegir</a:t>
            </a:r>
            <a:endParaRPr lang="is-IS" dirty="0"/>
          </a:p>
        </p:txBody>
      </p:sp>
      <p:sp>
        <p:nvSpPr>
          <p:cNvPr id="1093" name="Google Shape;1093;p11"/>
          <p:cNvSpPr txBox="1"/>
          <p:nvPr/>
        </p:nvSpPr>
        <p:spPr>
          <a:xfrm>
            <a:off x="5042128" y="2883297"/>
            <a:ext cx="998543" cy="307777"/>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1400" b="1">
                <a:solidFill>
                  <a:schemeClr val="dk2"/>
                </a:solidFill>
                <a:latin typeface="Calibri"/>
                <a:ea typeface="Calibri"/>
                <a:cs typeface="Calibri"/>
                <a:sym typeface="Calibri"/>
              </a:rPr>
              <a:t>YOUR TITLE</a:t>
            </a:r>
            <a:endParaRPr/>
          </a:p>
        </p:txBody>
      </p:sp>
      <p:sp>
        <p:nvSpPr>
          <p:cNvPr id="1094" name="Google Shape;1094;p11"/>
          <p:cNvSpPr txBox="1"/>
          <p:nvPr/>
        </p:nvSpPr>
        <p:spPr>
          <a:xfrm>
            <a:off x="3895844" y="3160140"/>
            <a:ext cx="2149009" cy="439567"/>
          </a:xfrm>
          <a:prstGeom prst="rect">
            <a:avLst/>
          </a:prstGeom>
          <a:noFill/>
          <a:ln>
            <a:noFill/>
          </a:ln>
        </p:spPr>
        <p:txBody>
          <a:bodyPr spcFirstLastPara="1" wrap="square" lIns="34275" tIns="17125" rIns="34275" bIns="17125" anchor="t" anchorCtr="0">
            <a:spAutoFit/>
          </a:bodyPr>
          <a:lstStyle/>
          <a:p>
            <a:pPr marL="0" marR="0" lvl="0" indent="0" algn="r" rtl="0">
              <a:lnSpc>
                <a:spcPct val="93785"/>
              </a:lnSpc>
              <a:spcBef>
                <a:spcPts val="0"/>
              </a:spcBef>
              <a:spcAft>
                <a:spcPts val="0"/>
              </a:spcAft>
              <a:buClr>
                <a:srgbClr val="595A59"/>
              </a:buClr>
              <a:buSzPts val="1400"/>
              <a:buFont typeface="Arial"/>
              <a:buNone/>
            </a:pPr>
            <a:r>
              <a:rPr lang="is-IS" sz="1400" b="1" dirty="0">
                <a:solidFill>
                  <a:srgbClr val="595A59"/>
                </a:solidFill>
                <a:latin typeface="Calibri"/>
                <a:ea typeface="Calibri"/>
                <a:cs typeface="Calibri"/>
                <a:sym typeface="Calibri"/>
              </a:rPr>
              <a:t>Leggja línurnar og vinna í átt að </a:t>
            </a:r>
            <a:r>
              <a:rPr lang="is-IS" b="1" dirty="0">
                <a:solidFill>
                  <a:srgbClr val="595A59"/>
                </a:solidFill>
                <a:latin typeface="Calibri"/>
                <a:ea typeface="Calibri"/>
                <a:cs typeface="Calibri"/>
                <a:sym typeface="Calibri"/>
              </a:rPr>
              <a:t>þeim</a:t>
            </a:r>
            <a:endParaRPr lang="is-IS" dirty="0"/>
          </a:p>
        </p:txBody>
      </p:sp>
      <p:sp>
        <p:nvSpPr>
          <p:cNvPr id="1095" name="Google Shape;1095;p11"/>
          <p:cNvSpPr txBox="1"/>
          <p:nvPr/>
        </p:nvSpPr>
        <p:spPr>
          <a:xfrm>
            <a:off x="5672919" y="5096151"/>
            <a:ext cx="998543" cy="307777"/>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1400" b="1">
                <a:solidFill>
                  <a:schemeClr val="dk2"/>
                </a:solidFill>
                <a:latin typeface="Calibri"/>
                <a:ea typeface="Calibri"/>
                <a:cs typeface="Calibri"/>
                <a:sym typeface="Calibri"/>
              </a:rPr>
              <a:t>YOUR TITLE</a:t>
            </a:r>
            <a:endParaRPr/>
          </a:p>
        </p:txBody>
      </p:sp>
      <p:sp>
        <p:nvSpPr>
          <p:cNvPr id="1096" name="Google Shape;1096;p11"/>
          <p:cNvSpPr txBox="1"/>
          <p:nvPr/>
        </p:nvSpPr>
        <p:spPr>
          <a:xfrm>
            <a:off x="4526636" y="5372995"/>
            <a:ext cx="2149009" cy="237076"/>
          </a:xfrm>
          <a:prstGeom prst="rect">
            <a:avLst/>
          </a:prstGeom>
          <a:noFill/>
          <a:ln>
            <a:noFill/>
          </a:ln>
        </p:spPr>
        <p:txBody>
          <a:bodyPr spcFirstLastPara="1" wrap="square" lIns="34275" tIns="17125" rIns="34275" bIns="17125" anchor="t" anchorCtr="0">
            <a:spAutoFit/>
          </a:bodyPr>
          <a:lstStyle/>
          <a:p>
            <a:pPr marL="0" marR="0" lvl="0" indent="0" algn="r" rtl="0">
              <a:lnSpc>
                <a:spcPct val="93785"/>
              </a:lnSpc>
              <a:spcBef>
                <a:spcPts val="0"/>
              </a:spcBef>
              <a:spcAft>
                <a:spcPts val="0"/>
              </a:spcAft>
              <a:buClr>
                <a:srgbClr val="595A59"/>
              </a:buClr>
              <a:buSzPts val="1400"/>
              <a:buFont typeface="Arial"/>
              <a:buNone/>
            </a:pPr>
            <a:r>
              <a:rPr lang="is-IS" b="1" dirty="0">
                <a:solidFill>
                  <a:srgbClr val="595A59"/>
                </a:solidFill>
                <a:latin typeface="Calibri"/>
                <a:ea typeface="Calibri"/>
                <a:cs typeface="Calibri"/>
                <a:sym typeface="Calibri"/>
              </a:rPr>
              <a:t>Umhyggja</a:t>
            </a:r>
            <a:r>
              <a:rPr lang="is-IS" sz="1400" b="1" dirty="0">
                <a:solidFill>
                  <a:srgbClr val="595A59"/>
                </a:solidFill>
                <a:latin typeface="Calibri"/>
                <a:ea typeface="Calibri"/>
                <a:cs typeface="Calibri"/>
                <a:sym typeface="Calibri"/>
              </a:rPr>
              <a:t> fyrir fólki</a:t>
            </a:r>
            <a:endParaRPr lang="is-IS" dirty="0"/>
          </a:p>
        </p:txBody>
      </p:sp>
      <p:sp>
        <p:nvSpPr>
          <p:cNvPr id="1097" name="Google Shape;1097;p11"/>
          <p:cNvSpPr txBox="1"/>
          <p:nvPr/>
        </p:nvSpPr>
        <p:spPr>
          <a:xfrm>
            <a:off x="5672919" y="1776870"/>
            <a:ext cx="998543" cy="307777"/>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1400" b="1">
                <a:solidFill>
                  <a:schemeClr val="dk2"/>
                </a:solidFill>
                <a:latin typeface="Calibri"/>
                <a:ea typeface="Calibri"/>
                <a:cs typeface="Calibri"/>
                <a:sym typeface="Calibri"/>
              </a:rPr>
              <a:t>YOUR TITLE</a:t>
            </a:r>
            <a:endParaRPr/>
          </a:p>
        </p:txBody>
      </p:sp>
      <p:sp>
        <p:nvSpPr>
          <p:cNvPr id="1098" name="Google Shape;1098;p11"/>
          <p:cNvSpPr txBox="1"/>
          <p:nvPr/>
        </p:nvSpPr>
        <p:spPr>
          <a:xfrm>
            <a:off x="4526636" y="2053713"/>
            <a:ext cx="2148900" cy="236700"/>
          </a:xfrm>
          <a:prstGeom prst="rect">
            <a:avLst/>
          </a:prstGeom>
          <a:noFill/>
          <a:ln>
            <a:noFill/>
          </a:ln>
        </p:spPr>
        <p:txBody>
          <a:bodyPr spcFirstLastPara="1" wrap="square" lIns="34275" tIns="17125" rIns="34275" bIns="17125" anchor="t" anchorCtr="0">
            <a:spAutoFit/>
          </a:bodyPr>
          <a:lstStyle/>
          <a:p>
            <a:pPr marL="0" marR="0" lvl="0" indent="0" algn="r" rtl="0">
              <a:lnSpc>
                <a:spcPct val="93785"/>
              </a:lnSpc>
              <a:spcBef>
                <a:spcPts val="0"/>
              </a:spcBef>
              <a:spcAft>
                <a:spcPts val="0"/>
              </a:spcAft>
              <a:buClr>
                <a:srgbClr val="595A59"/>
              </a:buClr>
              <a:buSzPts val="1400"/>
              <a:buFont typeface="Arial"/>
              <a:buNone/>
            </a:pPr>
            <a:r>
              <a:rPr lang="is-IS" b="1" dirty="0">
                <a:solidFill>
                  <a:srgbClr val="595A59"/>
                </a:solidFill>
                <a:latin typeface="Calibri"/>
                <a:cs typeface="Calibri"/>
                <a:sym typeface="Calibri"/>
              </a:rPr>
              <a:t>Beita valdi</a:t>
            </a:r>
            <a:endParaRPr lang="is-IS" b="1" dirty="0">
              <a:solidFill>
                <a:srgbClr val="595A59"/>
              </a:solidFill>
              <a:latin typeface="Calibri"/>
              <a:cs typeface="Calibri"/>
            </a:endParaRPr>
          </a:p>
        </p:txBody>
      </p:sp>
      <p:sp>
        <p:nvSpPr>
          <p:cNvPr id="1099" name="Google Shape;1099;p11"/>
          <p:cNvSpPr txBox="1"/>
          <p:nvPr/>
        </p:nvSpPr>
        <p:spPr>
          <a:xfrm>
            <a:off x="6948298" y="3495536"/>
            <a:ext cx="1784747" cy="709593"/>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79527B"/>
              </a:buClr>
              <a:buSzPts val="1800"/>
              <a:buFont typeface="Arial"/>
              <a:buNone/>
            </a:pPr>
            <a:r>
              <a:rPr lang="is-IS" sz="1800" b="1" i="0" dirty="0">
                <a:solidFill>
                  <a:srgbClr val="79527B"/>
                </a:solidFill>
                <a:latin typeface="Calibri"/>
                <a:ea typeface="Calibri"/>
                <a:cs typeface="Calibri"/>
                <a:sym typeface="Calibri"/>
              </a:rPr>
              <a:t>Hugmyndir um </a:t>
            </a:r>
            <a:br>
              <a:rPr lang="is-IS" sz="1800" b="1" i="0" dirty="0">
                <a:solidFill>
                  <a:srgbClr val="79527B"/>
                </a:solidFill>
                <a:latin typeface="Calibri"/>
                <a:ea typeface="Calibri"/>
                <a:cs typeface="Calibri"/>
                <a:sym typeface="Calibri"/>
              </a:rPr>
            </a:br>
            <a:r>
              <a:rPr lang="is-IS" sz="1800" b="1" i="0" dirty="0">
                <a:solidFill>
                  <a:srgbClr val="79527B"/>
                </a:solidFill>
                <a:latin typeface="Calibri"/>
                <a:ea typeface="Calibri"/>
                <a:cs typeface="Calibri"/>
                <a:sym typeface="Calibri"/>
              </a:rPr>
              <a:t>forystu</a:t>
            </a:r>
            <a:endParaRPr lang="is-IS" dirty="0"/>
          </a:p>
          <a:p>
            <a:pPr marL="0" marR="0" lvl="0" indent="0" algn="ctr" rtl="0">
              <a:lnSpc>
                <a:spcPct val="90000"/>
              </a:lnSpc>
              <a:spcBef>
                <a:spcPts val="1000"/>
              </a:spcBef>
              <a:spcAft>
                <a:spcPts val="0"/>
              </a:spcAft>
              <a:buClr>
                <a:srgbClr val="79527B"/>
              </a:buClr>
              <a:buSzPts val="1800"/>
              <a:buFont typeface="Arial"/>
              <a:buNone/>
            </a:pPr>
            <a:endParaRPr sz="1800" b="0" i="0" dirty="0">
              <a:solidFill>
                <a:srgbClr val="79527B"/>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1104" name="Google Shape;1104;p12"/>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105" name="Google Shape;1105;p12"/>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endParaRPr lang="is-IS" dirty="0"/>
          </a:p>
          <a:p>
            <a:pPr marL="0" lvl="0" indent="0" algn="l" rtl="0">
              <a:lnSpc>
                <a:spcPct val="100000"/>
              </a:lnSpc>
              <a:spcBef>
                <a:spcPts val="600"/>
              </a:spcBef>
              <a:spcAft>
                <a:spcPts val="0"/>
              </a:spcAft>
              <a:buClr>
                <a:srgbClr val="595A59"/>
              </a:buClr>
              <a:buSzPts val="1800"/>
              <a:buNone/>
            </a:pPr>
            <a:r>
              <a:rPr lang="is-IS" dirty="0"/>
              <a:t>Þrjár tilvitnanir um leiðtoga sem eru til fyrirmyndar</a:t>
            </a:r>
          </a:p>
          <a:p>
            <a:pPr marL="0" lvl="0" indent="0" algn="l" rtl="0">
              <a:lnSpc>
                <a:spcPct val="100000"/>
              </a:lnSpc>
              <a:spcBef>
                <a:spcPts val="600"/>
              </a:spcBef>
              <a:spcAft>
                <a:spcPts val="0"/>
              </a:spcAft>
              <a:buClr>
                <a:srgbClr val="595A59"/>
              </a:buClr>
              <a:buSzPts val="1200"/>
              <a:buNone/>
            </a:pPr>
            <a:r>
              <a:rPr lang="is-IS" sz="1200" dirty="0" err="1"/>
              <a:t>Koontz</a:t>
            </a:r>
            <a:r>
              <a:rPr lang="is-IS" sz="1200" dirty="0"/>
              <a:t>, H. </a:t>
            </a:r>
            <a:r>
              <a:rPr lang="is-IS" sz="1200" dirty="0" err="1"/>
              <a:t>and</a:t>
            </a:r>
            <a:r>
              <a:rPr lang="is-IS" sz="1200" dirty="0"/>
              <a:t> C. </a:t>
            </a:r>
            <a:r>
              <a:rPr lang="is-IS" sz="1200" dirty="0" err="1"/>
              <a:t>O’Donnell</a:t>
            </a:r>
            <a:r>
              <a:rPr lang="is-IS" sz="1200" dirty="0"/>
              <a:t>. “Management: A System of </a:t>
            </a:r>
            <a:r>
              <a:rPr lang="is-IS" sz="1200" dirty="0" err="1"/>
              <a:t>Contingency</a:t>
            </a:r>
            <a:r>
              <a:rPr lang="is-IS" sz="1200" dirty="0"/>
              <a:t> </a:t>
            </a:r>
            <a:r>
              <a:rPr lang="is-IS" sz="1200" dirty="0" err="1"/>
              <a:t>Analysis</a:t>
            </a:r>
            <a:r>
              <a:rPr lang="is-IS" sz="1200" dirty="0"/>
              <a:t> of </a:t>
            </a:r>
            <a:r>
              <a:rPr lang="is-IS" sz="1200" dirty="0" err="1"/>
              <a:t>Managerial</a:t>
            </a:r>
            <a:r>
              <a:rPr lang="is-IS" sz="1200" dirty="0"/>
              <a:t> </a:t>
            </a:r>
            <a:r>
              <a:rPr lang="is-IS" sz="1200" dirty="0" err="1"/>
              <a:t>Functions</a:t>
            </a:r>
            <a:r>
              <a:rPr lang="is-IS" sz="1200" dirty="0"/>
              <a:t>”. McGraw-Hill, New York, 1976. </a:t>
            </a:r>
            <a:endParaRPr lang="is-IS" dirty="0"/>
          </a:p>
          <a:p>
            <a:pPr marL="0" lvl="0" indent="0" algn="l" rtl="0">
              <a:lnSpc>
                <a:spcPct val="100000"/>
              </a:lnSpc>
              <a:spcBef>
                <a:spcPts val="600"/>
              </a:spcBef>
              <a:spcAft>
                <a:spcPts val="0"/>
              </a:spcAft>
              <a:buClr>
                <a:srgbClr val="595A59"/>
              </a:buClr>
              <a:buSzPts val="1800"/>
              <a:buNone/>
            </a:pPr>
            <a:endParaRPr lang="is-IS" dirty="0"/>
          </a:p>
        </p:txBody>
      </p:sp>
      <p:sp>
        <p:nvSpPr>
          <p:cNvPr id="1106" name="Google Shape;1106;p12"/>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is-IS" dirty="0"/>
              <a:t>Tilvitnanir um leiðtoga geta verið mjög hvetjandi.</a:t>
            </a:r>
          </a:p>
        </p:txBody>
      </p:sp>
      <p:sp>
        <p:nvSpPr>
          <p:cNvPr id="1107" name="Google Shape;1107;p12"/>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a:t>Leiðtogi – hvað er það?</a:t>
            </a:r>
          </a:p>
        </p:txBody>
      </p:sp>
      <p:sp>
        <p:nvSpPr>
          <p:cNvPr id="1108" name="Google Shape;1108;p12"/>
          <p:cNvSpPr/>
          <p:nvPr/>
        </p:nvSpPr>
        <p:spPr>
          <a:xfrm>
            <a:off x="4125162" y="3549223"/>
            <a:ext cx="1363709" cy="1979924"/>
          </a:xfrm>
          <a:custGeom>
            <a:avLst/>
            <a:gdLst/>
            <a:ahLst/>
            <a:cxnLst/>
            <a:rect l="l" t="t" r="r" b="b"/>
            <a:pathLst>
              <a:path w="1019" h="1479" extrusionOk="0">
                <a:moveTo>
                  <a:pt x="0" y="286"/>
                </a:moveTo>
                <a:lnTo>
                  <a:pt x="689" y="1479"/>
                </a:lnTo>
                <a:lnTo>
                  <a:pt x="1019" y="1479"/>
                </a:lnTo>
                <a:lnTo>
                  <a:pt x="165" y="0"/>
                </a:lnTo>
                <a:close/>
              </a:path>
            </a:pathLst>
          </a:custGeom>
          <a:solidFill>
            <a:srgbClr val="79527B"/>
          </a:solidFill>
          <a:ln>
            <a:noFill/>
          </a:ln>
        </p:spPr>
        <p:txBody>
          <a:bodyPr spcFirstLastPara="1" wrap="square" lIns="45000" tIns="22500" rIns="45000" bIns="22500" anchor="ctr" anchorCtr="1">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1109" name="Google Shape;1109;p12"/>
          <p:cNvSpPr/>
          <p:nvPr/>
        </p:nvSpPr>
        <p:spPr>
          <a:xfrm>
            <a:off x="4368968" y="3125910"/>
            <a:ext cx="1608852" cy="2403237"/>
          </a:xfrm>
          <a:custGeom>
            <a:avLst/>
            <a:gdLst/>
            <a:ahLst/>
            <a:cxnLst/>
            <a:rect l="l" t="t" r="r" b="b"/>
            <a:pathLst>
              <a:path w="1202" h="1795" extrusionOk="0">
                <a:moveTo>
                  <a:pt x="0" y="286"/>
                </a:moveTo>
                <a:lnTo>
                  <a:pt x="872" y="1795"/>
                </a:lnTo>
                <a:lnTo>
                  <a:pt x="1202" y="1795"/>
                </a:lnTo>
                <a:lnTo>
                  <a:pt x="166" y="0"/>
                </a:lnTo>
                <a:close/>
              </a:path>
            </a:pathLst>
          </a:custGeom>
          <a:solidFill>
            <a:srgbClr val="976799"/>
          </a:solidFill>
          <a:ln>
            <a:noFill/>
          </a:ln>
        </p:spPr>
        <p:txBody>
          <a:bodyPr spcFirstLastPara="1" wrap="square" lIns="45000" tIns="22500" rIns="45000" bIns="22500" anchor="ctr" anchorCtr="1">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1110" name="Google Shape;1110;p12"/>
          <p:cNvSpPr/>
          <p:nvPr/>
        </p:nvSpPr>
        <p:spPr>
          <a:xfrm>
            <a:off x="4614114" y="2702598"/>
            <a:ext cx="1852662" cy="2826549"/>
          </a:xfrm>
          <a:custGeom>
            <a:avLst/>
            <a:gdLst/>
            <a:ahLst/>
            <a:cxnLst/>
            <a:rect l="l" t="t" r="r" b="b"/>
            <a:pathLst>
              <a:path w="1384" h="2111" extrusionOk="0">
                <a:moveTo>
                  <a:pt x="1384" y="2111"/>
                </a:moveTo>
                <a:lnTo>
                  <a:pt x="165" y="0"/>
                </a:lnTo>
                <a:lnTo>
                  <a:pt x="0" y="286"/>
                </a:lnTo>
                <a:lnTo>
                  <a:pt x="1054" y="2111"/>
                </a:lnTo>
                <a:close/>
              </a:path>
            </a:pathLst>
          </a:custGeom>
          <a:solidFill>
            <a:srgbClr val="AB85AD"/>
          </a:solidFill>
          <a:ln>
            <a:noFill/>
          </a:ln>
        </p:spPr>
        <p:txBody>
          <a:bodyPr spcFirstLastPara="1" wrap="square" lIns="45000" tIns="22500" rIns="45000" bIns="22500" anchor="ctr" anchorCtr="1">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1111" name="Google Shape;1111;p12"/>
          <p:cNvSpPr/>
          <p:nvPr/>
        </p:nvSpPr>
        <p:spPr>
          <a:xfrm>
            <a:off x="5372326" y="3549223"/>
            <a:ext cx="2129958" cy="381785"/>
          </a:xfrm>
          <a:custGeom>
            <a:avLst/>
            <a:gdLst/>
            <a:ahLst/>
            <a:cxnLst/>
            <a:rect l="l" t="t" r="r" b="b"/>
            <a:pathLst>
              <a:path w="1591" h="286" extrusionOk="0">
                <a:moveTo>
                  <a:pt x="1423" y="286"/>
                </a:moveTo>
                <a:lnTo>
                  <a:pt x="1591" y="143"/>
                </a:lnTo>
                <a:lnTo>
                  <a:pt x="1423" y="0"/>
                </a:lnTo>
                <a:lnTo>
                  <a:pt x="0" y="0"/>
                </a:lnTo>
                <a:lnTo>
                  <a:pt x="165" y="286"/>
                </a:lnTo>
                <a:close/>
              </a:path>
            </a:pathLst>
          </a:custGeom>
          <a:solidFill>
            <a:srgbClr val="AB85AD"/>
          </a:solidFill>
          <a:ln>
            <a:noFill/>
          </a:ln>
        </p:spPr>
        <p:txBody>
          <a:bodyPr spcFirstLastPara="1" wrap="square" lIns="45000" tIns="22500" rIns="45000" bIns="22500" anchor="ctr" anchorCtr="1">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1112" name="Google Shape;1112;p12"/>
          <p:cNvSpPr/>
          <p:nvPr/>
        </p:nvSpPr>
        <p:spPr>
          <a:xfrm>
            <a:off x="5127180" y="3125910"/>
            <a:ext cx="2375105" cy="381785"/>
          </a:xfrm>
          <a:custGeom>
            <a:avLst/>
            <a:gdLst/>
            <a:ahLst/>
            <a:cxnLst/>
            <a:rect l="l" t="t" r="r" b="b"/>
            <a:pathLst>
              <a:path w="1774" h="286" extrusionOk="0">
                <a:moveTo>
                  <a:pt x="1606" y="286"/>
                </a:moveTo>
                <a:lnTo>
                  <a:pt x="1774" y="143"/>
                </a:lnTo>
                <a:lnTo>
                  <a:pt x="1606" y="0"/>
                </a:lnTo>
                <a:lnTo>
                  <a:pt x="0" y="0"/>
                </a:lnTo>
                <a:lnTo>
                  <a:pt x="165" y="286"/>
                </a:lnTo>
                <a:close/>
              </a:path>
            </a:pathLst>
          </a:custGeom>
          <a:solidFill>
            <a:srgbClr val="976799"/>
          </a:solidFill>
          <a:ln>
            <a:noFill/>
          </a:ln>
        </p:spPr>
        <p:txBody>
          <a:bodyPr spcFirstLastPara="1" wrap="square" lIns="45000" tIns="22500" rIns="45000" bIns="22500" anchor="ctr" anchorCtr="1">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1113" name="Google Shape;1113;p12"/>
          <p:cNvSpPr/>
          <p:nvPr/>
        </p:nvSpPr>
        <p:spPr>
          <a:xfrm>
            <a:off x="4882034" y="2702598"/>
            <a:ext cx="2620251" cy="381785"/>
          </a:xfrm>
          <a:custGeom>
            <a:avLst/>
            <a:gdLst/>
            <a:ahLst/>
            <a:cxnLst/>
            <a:rect l="l" t="t" r="r" b="b"/>
            <a:pathLst>
              <a:path w="1957" h="286" extrusionOk="0">
                <a:moveTo>
                  <a:pt x="1789" y="286"/>
                </a:moveTo>
                <a:lnTo>
                  <a:pt x="1957" y="143"/>
                </a:lnTo>
                <a:lnTo>
                  <a:pt x="1789" y="0"/>
                </a:lnTo>
                <a:lnTo>
                  <a:pt x="0" y="0"/>
                </a:lnTo>
                <a:lnTo>
                  <a:pt x="166" y="286"/>
                </a:lnTo>
                <a:close/>
              </a:path>
            </a:pathLst>
          </a:custGeom>
          <a:solidFill>
            <a:srgbClr val="79527B"/>
          </a:solidFill>
          <a:ln>
            <a:noFill/>
          </a:ln>
        </p:spPr>
        <p:txBody>
          <a:bodyPr spcFirstLastPara="1" wrap="square" lIns="45000" tIns="22500" rIns="45000" bIns="22500" anchor="ctr" anchorCtr="1">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1114" name="Google Shape;1114;p12"/>
          <p:cNvSpPr txBox="1"/>
          <p:nvPr/>
        </p:nvSpPr>
        <p:spPr>
          <a:xfrm>
            <a:off x="5006294" y="5200889"/>
            <a:ext cx="348296" cy="32384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2000"/>
              <a:buFont typeface="Arial"/>
              <a:buNone/>
            </a:pPr>
            <a:r>
              <a:rPr lang="en-US" sz="2000" b="1">
                <a:solidFill>
                  <a:schemeClr val="lt1"/>
                </a:solidFill>
                <a:latin typeface="Roboto"/>
                <a:ea typeface="Roboto"/>
                <a:cs typeface="Roboto"/>
                <a:sym typeface="Roboto"/>
              </a:rPr>
              <a:t>1</a:t>
            </a:r>
            <a:endParaRPr sz="2000">
              <a:solidFill>
                <a:schemeClr val="lt1"/>
              </a:solidFill>
              <a:latin typeface="Roboto"/>
              <a:ea typeface="Roboto"/>
              <a:cs typeface="Roboto"/>
              <a:sym typeface="Roboto"/>
            </a:endParaRPr>
          </a:p>
        </p:txBody>
      </p:sp>
      <p:sp>
        <p:nvSpPr>
          <p:cNvPr id="1115" name="Google Shape;1115;p12"/>
          <p:cNvSpPr txBox="1"/>
          <p:nvPr/>
        </p:nvSpPr>
        <p:spPr>
          <a:xfrm>
            <a:off x="5475474" y="5200889"/>
            <a:ext cx="348296" cy="32384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2000"/>
              <a:buFont typeface="Arial"/>
              <a:buNone/>
            </a:pPr>
            <a:r>
              <a:rPr lang="en-US" sz="2000" b="1">
                <a:solidFill>
                  <a:schemeClr val="lt1"/>
                </a:solidFill>
                <a:latin typeface="Roboto"/>
                <a:ea typeface="Roboto"/>
                <a:cs typeface="Roboto"/>
                <a:sym typeface="Roboto"/>
              </a:rPr>
              <a:t>2</a:t>
            </a:r>
            <a:endParaRPr sz="2000">
              <a:solidFill>
                <a:schemeClr val="lt1"/>
              </a:solidFill>
              <a:latin typeface="Roboto"/>
              <a:ea typeface="Roboto"/>
              <a:cs typeface="Roboto"/>
              <a:sym typeface="Roboto"/>
            </a:endParaRPr>
          </a:p>
        </p:txBody>
      </p:sp>
      <p:sp>
        <p:nvSpPr>
          <p:cNvPr id="1116" name="Google Shape;1116;p12"/>
          <p:cNvSpPr txBox="1"/>
          <p:nvPr/>
        </p:nvSpPr>
        <p:spPr>
          <a:xfrm>
            <a:off x="5983182" y="5200889"/>
            <a:ext cx="348296" cy="32384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2000"/>
              <a:buFont typeface="Arial"/>
              <a:buNone/>
            </a:pPr>
            <a:r>
              <a:rPr lang="en-US" sz="2000" b="1">
                <a:solidFill>
                  <a:schemeClr val="lt1"/>
                </a:solidFill>
                <a:latin typeface="Roboto"/>
                <a:ea typeface="Roboto"/>
                <a:cs typeface="Roboto"/>
                <a:sym typeface="Roboto"/>
              </a:rPr>
              <a:t>3</a:t>
            </a:r>
            <a:endParaRPr sz="2000">
              <a:solidFill>
                <a:schemeClr val="lt1"/>
              </a:solidFill>
              <a:latin typeface="Roboto"/>
              <a:ea typeface="Roboto"/>
              <a:cs typeface="Roboto"/>
              <a:sym typeface="Roboto"/>
            </a:endParaRPr>
          </a:p>
        </p:txBody>
      </p:sp>
      <p:sp>
        <p:nvSpPr>
          <p:cNvPr id="1117" name="Google Shape;1117;p12"/>
          <p:cNvSpPr txBox="1"/>
          <p:nvPr/>
        </p:nvSpPr>
        <p:spPr>
          <a:xfrm>
            <a:off x="7502284" y="2702598"/>
            <a:ext cx="4358022" cy="437131"/>
          </a:xfrm>
          <a:prstGeom prst="rect">
            <a:avLst/>
          </a:prstGeom>
          <a:noFill/>
          <a:ln>
            <a:noFill/>
          </a:ln>
        </p:spPr>
        <p:txBody>
          <a:bodyPr spcFirstLastPara="1" wrap="square" lIns="34275" tIns="17125" rIns="34275" bIns="17125" anchor="t" anchorCtr="0">
            <a:spAutoFit/>
          </a:bodyPr>
          <a:lstStyle/>
          <a:p>
            <a:pPr marL="0" marR="0" lvl="0" indent="0" algn="l" rtl="0">
              <a:lnSpc>
                <a:spcPct val="109416"/>
              </a:lnSpc>
              <a:spcBef>
                <a:spcPts val="0"/>
              </a:spcBef>
              <a:spcAft>
                <a:spcPts val="0"/>
              </a:spcAft>
              <a:buClr>
                <a:srgbClr val="595A59"/>
              </a:buClr>
              <a:buSzPts val="1200"/>
              <a:buFont typeface="Arial"/>
              <a:buNone/>
            </a:pPr>
            <a:r>
              <a:rPr lang="is-IS" sz="1200" dirty="0">
                <a:solidFill>
                  <a:srgbClr val="595A59"/>
                </a:solidFill>
                <a:latin typeface="Calibri"/>
                <a:ea typeface="Calibri"/>
                <a:cs typeface="Calibri"/>
                <a:sym typeface="Calibri"/>
              </a:rPr>
              <a:t>“Að hafa áhrif á fólk þannig að það kappkosti fúslega að ná markmiðum hópsins.”</a:t>
            </a:r>
            <a:endParaRPr lang="is-IS" dirty="0"/>
          </a:p>
        </p:txBody>
      </p:sp>
      <p:sp>
        <p:nvSpPr>
          <p:cNvPr id="1118" name="Google Shape;1118;p12"/>
          <p:cNvSpPr txBox="1"/>
          <p:nvPr/>
        </p:nvSpPr>
        <p:spPr>
          <a:xfrm>
            <a:off x="7566211" y="3125910"/>
            <a:ext cx="4437793" cy="638404"/>
          </a:xfrm>
          <a:prstGeom prst="rect">
            <a:avLst/>
          </a:prstGeom>
          <a:noFill/>
          <a:ln>
            <a:noFill/>
          </a:ln>
        </p:spPr>
        <p:txBody>
          <a:bodyPr spcFirstLastPara="1" wrap="square" lIns="34275" tIns="17125" rIns="34275" bIns="17125" anchor="t" anchorCtr="0">
            <a:spAutoFit/>
          </a:bodyPr>
          <a:lstStyle/>
          <a:p>
            <a:pPr marL="0" marR="0" lvl="0" indent="0" algn="l" rtl="0">
              <a:lnSpc>
                <a:spcPct val="109416"/>
              </a:lnSpc>
              <a:spcBef>
                <a:spcPts val="0"/>
              </a:spcBef>
              <a:spcAft>
                <a:spcPts val="0"/>
              </a:spcAft>
              <a:buClr>
                <a:srgbClr val="595A59"/>
              </a:buClr>
              <a:buSzPts val="1200"/>
              <a:buFont typeface="Arial"/>
              <a:buNone/>
            </a:pPr>
            <a:r>
              <a:rPr lang="is-IS" sz="1200" dirty="0">
                <a:solidFill>
                  <a:srgbClr val="595A59"/>
                </a:solidFill>
                <a:latin typeface="Calibri"/>
                <a:ea typeface="Calibri"/>
                <a:cs typeface="Calibri"/>
                <a:sym typeface="Calibri"/>
              </a:rPr>
              <a:t>“Sem leiðtogi er ekki hægt að segja “takk fyrir “ nægjanlega oft, en það sem er jafnvel mikilvægara er hugmyndin um að þjóna fólkinu sem þú ert að leiða“</a:t>
            </a:r>
            <a:endParaRPr lang="is-IS" dirty="0"/>
          </a:p>
        </p:txBody>
      </p:sp>
      <p:sp>
        <p:nvSpPr>
          <p:cNvPr id="1119" name="Google Shape;1119;p12"/>
          <p:cNvSpPr txBox="1"/>
          <p:nvPr/>
        </p:nvSpPr>
        <p:spPr>
          <a:xfrm>
            <a:off x="7502284" y="3782780"/>
            <a:ext cx="4190222" cy="235858"/>
          </a:xfrm>
          <a:prstGeom prst="rect">
            <a:avLst/>
          </a:prstGeom>
          <a:noFill/>
          <a:ln>
            <a:noFill/>
          </a:ln>
        </p:spPr>
        <p:txBody>
          <a:bodyPr spcFirstLastPara="1" wrap="square" lIns="34275" tIns="17125" rIns="34275" bIns="17125" anchor="t" anchorCtr="0">
            <a:spAutoFit/>
          </a:bodyPr>
          <a:lstStyle/>
          <a:p>
            <a:pPr marL="0" marR="0" lvl="0" indent="0" algn="l" rtl="0">
              <a:lnSpc>
                <a:spcPct val="109416"/>
              </a:lnSpc>
              <a:spcBef>
                <a:spcPts val="0"/>
              </a:spcBef>
              <a:spcAft>
                <a:spcPts val="0"/>
              </a:spcAft>
              <a:buClr>
                <a:srgbClr val="595A59"/>
              </a:buClr>
              <a:buSzPts val="1200"/>
              <a:buFont typeface="Arial"/>
              <a:buNone/>
            </a:pPr>
            <a:r>
              <a:rPr lang="is-IS" sz="1200" dirty="0">
                <a:solidFill>
                  <a:srgbClr val="595A59"/>
                </a:solidFill>
                <a:latin typeface="Calibri"/>
                <a:ea typeface="Calibri"/>
                <a:cs typeface="Calibri"/>
                <a:sym typeface="Calibri"/>
              </a:rPr>
              <a:t>“Að vera leiðtogi getur verið mjög auðmýkjandi reynsla.”</a:t>
            </a:r>
            <a:endParaRPr lang="is-I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p13"/>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dirty="0"/>
              <a:t>Hvernig er ákveðið hvað er viðeigandi leiðtogastíll?</a:t>
            </a:r>
          </a:p>
        </p:txBody>
      </p:sp>
      <p:sp>
        <p:nvSpPr>
          <p:cNvPr id="1125" name="Google Shape;1125;p13"/>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ts val="2000"/>
              <a:buNone/>
            </a:pPr>
            <a:r>
              <a:rPr lang="is-IS" dirty="0"/>
              <a:t>Leiðtogastíll nær yfir hvernig leiðtogarnir tengjast við aðra innan og utan fyrirtækisins, hvernig þeir sjá sjálfa sig og stöðu sína, og – að miklu leyti – hvort þeir ná árangri sem leiðtogar eða ekki</a:t>
            </a:r>
          </a:p>
        </p:txBody>
      </p:sp>
      <p:sp>
        <p:nvSpPr>
          <p:cNvPr id="1126" name="Google Shape;1126;p13"/>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a:t>Viðeigandi leiðtogastíll?</a:t>
            </a:r>
          </a:p>
        </p:txBody>
      </p:sp>
      <p:sp>
        <p:nvSpPr>
          <p:cNvPr id="1127" name="Google Shape;1127;p13"/>
          <p:cNvSpPr/>
          <p:nvPr/>
        </p:nvSpPr>
        <p:spPr>
          <a:xfrm>
            <a:off x="6932380" y="2365995"/>
            <a:ext cx="2418962" cy="2566212"/>
          </a:xfrm>
          <a:custGeom>
            <a:avLst/>
            <a:gdLst/>
            <a:ahLst/>
            <a:cxnLst/>
            <a:rect l="l" t="t" r="r" b="b"/>
            <a:pathLst>
              <a:path w="958" h="1016" extrusionOk="0">
                <a:moveTo>
                  <a:pt x="453" y="0"/>
                </a:moveTo>
                <a:cubicBezTo>
                  <a:pt x="367" y="0"/>
                  <a:pt x="286" y="22"/>
                  <a:pt x="215" y="59"/>
                </a:cubicBezTo>
                <a:cubicBezTo>
                  <a:pt x="247" y="76"/>
                  <a:pt x="276" y="96"/>
                  <a:pt x="304" y="119"/>
                </a:cubicBezTo>
                <a:cubicBezTo>
                  <a:pt x="416" y="212"/>
                  <a:pt x="497" y="358"/>
                  <a:pt x="486" y="514"/>
                </a:cubicBezTo>
                <a:cubicBezTo>
                  <a:pt x="480" y="602"/>
                  <a:pt x="481" y="677"/>
                  <a:pt x="410" y="778"/>
                </a:cubicBezTo>
                <a:cubicBezTo>
                  <a:pt x="154" y="1002"/>
                  <a:pt x="0" y="732"/>
                  <a:pt x="0" y="732"/>
                </a:cubicBezTo>
                <a:cubicBezTo>
                  <a:pt x="27" y="877"/>
                  <a:pt x="209" y="960"/>
                  <a:pt x="209" y="960"/>
                </a:cubicBezTo>
                <a:cubicBezTo>
                  <a:pt x="278" y="996"/>
                  <a:pt x="370" y="1016"/>
                  <a:pt x="454" y="1016"/>
                </a:cubicBezTo>
                <a:cubicBezTo>
                  <a:pt x="553" y="1016"/>
                  <a:pt x="644" y="982"/>
                  <a:pt x="722" y="933"/>
                </a:cubicBezTo>
                <a:cubicBezTo>
                  <a:pt x="864" y="843"/>
                  <a:pt x="958" y="685"/>
                  <a:pt x="958" y="505"/>
                </a:cubicBezTo>
                <a:cubicBezTo>
                  <a:pt x="958" y="226"/>
                  <a:pt x="732" y="0"/>
                  <a:pt x="453" y="0"/>
                </a:cubicBezTo>
                <a:close/>
              </a:path>
            </a:pathLst>
          </a:custGeom>
          <a:solidFill>
            <a:srgbClr val="976799"/>
          </a:solidFill>
          <a:ln>
            <a:noFill/>
          </a:ln>
        </p:spPr>
        <p:txBody>
          <a:bodyPr spcFirstLastPara="1" wrap="square" lIns="109550" tIns="54775" rIns="109550" bIns="54775" anchor="t" anchorCtr="0">
            <a:noAutofit/>
          </a:bodyPr>
          <a:lstStyle/>
          <a:p>
            <a:pPr marL="0" marR="0" lvl="0" indent="0" algn="l" rtl="0">
              <a:spcBef>
                <a:spcPts val="0"/>
              </a:spcBef>
              <a:spcAft>
                <a:spcPts val="0"/>
              </a:spcAft>
              <a:buNone/>
            </a:pPr>
            <a:endParaRPr sz="2157">
              <a:solidFill>
                <a:schemeClr val="dk1"/>
              </a:solidFill>
              <a:latin typeface="Lato Light"/>
              <a:ea typeface="Lato Light"/>
              <a:cs typeface="Lato Light"/>
              <a:sym typeface="Lato Light"/>
            </a:endParaRPr>
          </a:p>
        </p:txBody>
      </p:sp>
      <p:sp>
        <p:nvSpPr>
          <p:cNvPr id="1128" name="Google Shape;1128;p13"/>
          <p:cNvSpPr/>
          <p:nvPr/>
        </p:nvSpPr>
        <p:spPr>
          <a:xfrm>
            <a:off x="5624568" y="2376666"/>
            <a:ext cx="2571548" cy="2381616"/>
          </a:xfrm>
          <a:custGeom>
            <a:avLst/>
            <a:gdLst/>
            <a:ahLst/>
            <a:cxnLst/>
            <a:rect l="l" t="t" r="r" b="b"/>
            <a:pathLst>
              <a:path w="1018" h="943" extrusionOk="0">
                <a:moveTo>
                  <a:pt x="692" y="395"/>
                </a:moveTo>
                <a:cubicBezTo>
                  <a:pt x="692" y="395"/>
                  <a:pt x="694" y="397"/>
                  <a:pt x="694" y="397"/>
                </a:cubicBezTo>
                <a:cubicBezTo>
                  <a:pt x="694" y="397"/>
                  <a:pt x="694" y="397"/>
                  <a:pt x="694" y="397"/>
                </a:cubicBezTo>
                <a:cubicBezTo>
                  <a:pt x="708" y="394"/>
                  <a:pt x="723" y="393"/>
                  <a:pt x="739" y="393"/>
                </a:cubicBezTo>
                <a:cubicBezTo>
                  <a:pt x="868" y="393"/>
                  <a:pt x="972" y="498"/>
                  <a:pt x="972" y="627"/>
                </a:cubicBezTo>
                <a:cubicBezTo>
                  <a:pt x="972" y="706"/>
                  <a:pt x="933" y="776"/>
                  <a:pt x="872" y="818"/>
                </a:cubicBezTo>
                <a:cubicBezTo>
                  <a:pt x="872" y="818"/>
                  <a:pt x="872" y="818"/>
                  <a:pt x="872" y="818"/>
                </a:cubicBezTo>
                <a:cubicBezTo>
                  <a:pt x="891" y="806"/>
                  <a:pt x="911" y="792"/>
                  <a:pt x="931" y="774"/>
                </a:cubicBezTo>
                <a:cubicBezTo>
                  <a:pt x="1002" y="673"/>
                  <a:pt x="1001" y="598"/>
                  <a:pt x="1007" y="510"/>
                </a:cubicBezTo>
                <a:cubicBezTo>
                  <a:pt x="1018" y="354"/>
                  <a:pt x="937" y="208"/>
                  <a:pt x="825" y="115"/>
                </a:cubicBezTo>
                <a:cubicBezTo>
                  <a:pt x="797" y="92"/>
                  <a:pt x="768" y="72"/>
                  <a:pt x="736" y="55"/>
                </a:cubicBezTo>
                <a:cubicBezTo>
                  <a:pt x="735" y="56"/>
                  <a:pt x="735" y="56"/>
                  <a:pt x="735" y="56"/>
                </a:cubicBezTo>
                <a:cubicBezTo>
                  <a:pt x="666" y="20"/>
                  <a:pt x="588" y="0"/>
                  <a:pt x="504" y="0"/>
                </a:cubicBezTo>
                <a:cubicBezTo>
                  <a:pt x="226" y="0"/>
                  <a:pt x="0" y="226"/>
                  <a:pt x="0" y="504"/>
                </a:cubicBezTo>
                <a:cubicBezTo>
                  <a:pt x="0" y="685"/>
                  <a:pt x="95" y="843"/>
                  <a:pt x="237" y="932"/>
                </a:cubicBezTo>
                <a:cubicBezTo>
                  <a:pt x="244" y="936"/>
                  <a:pt x="250" y="940"/>
                  <a:pt x="257" y="943"/>
                </a:cubicBezTo>
                <a:cubicBezTo>
                  <a:pt x="256" y="928"/>
                  <a:pt x="255" y="913"/>
                  <a:pt x="255" y="898"/>
                </a:cubicBezTo>
                <a:cubicBezTo>
                  <a:pt x="255" y="643"/>
                  <a:pt x="449" y="433"/>
                  <a:pt x="692" y="395"/>
                </a:cubicBezTo>
                <a:close/>
                <a:moveTo>
                  <a:pt x="963" y="713"/>
                </a:moveTo>
                <a:cubicBezTo>
                  <a:pt x="963" y="714"/>
                  <a:pt x="963" y="714"/>
                  <a:pt x="963" y="714"/>
                </a:cubicBezTo>
                <a:cubicBezTo>
                  <a:pt x="963" y="714"/>
                  <a:pt x="963" y="713"/>
                  <a:pt x="963" y="713"/>
                </a:cubicBezTo>
                <a:close/>
              </a:path>
            </a:pathLst>
          </a:custGeom>
          <a:solidFill>
            <a:srgbClr val="79527B"/>
          </a:solidFill>
          <a:ln>
            <a:noFill/>
          </a:ln>
        </p:spPr>
        <p:txBody>
          <a:bodyPr spcFirstLastPara="1" wrap="square" lIns="109550" tIns="54775" rIns="109550" bIns="54775" anchor="t" anchorCtr="0">
            <a:noAutofit/>
          </a:bodyPr>
          <a:lstStyle/>
          <a:p>
            <a:pPr marL="0" marR="0" lvl="0" indent="0" algn="l" rtl="0">
              <a:spcBef>
                <a:spcPts val="0"/>
              </a:spcBef>
              <a:spcAft>
                <a:spcPts val="0"/>
              </a:spcAft>
              <a:buNone/>
            </a:pPr>
            <a:endParaRPr sz="2157">
              <a:solidFill>
                <a:schemeClr val="dk1"/>
              </a:solidFill>
              <a:latin typeface="Lato Light"/>
              <a:ea typeface="Lato Light"/>
              <a:cs typeface="Lato Light"/>
              <a:sym typeface="Lato Light"/>
            </a:endParaRPr>
          </a:p>
        </p:txBody>
      </p:sp>
      <p:sp>
        <p:nvSpPr>
          <p:cNvPr id="1129" name="Google Shape;1129;p13"/>
          <p:cNvSpPr/>
          <p:nvPr/>
        </p:nvSpPr>
        <p:spPr>
          <a:xfrm>
            <a:off x="6260150" y="3374342"/>
            <a:ext cx="2576882" cy="2558743"/>
          </a:xfrm>
          <a:custGeom>
            <a:avLst/>
            <a:gdLst/>
            <a:ahLst/>
            <a:cxnLst/>
            <a:rect l="l" t="t" r="r" b="b"/>
            <a:pathLst>
              <a:path w="1020" h="1013" extrusionOk="0">
                <a:moveTo>
                  <a:pt x="325" y="421"/>
                </a:moveTo>
                <a:cubicBezTo>
                  <a:pt x="325" y="421"/>
                  <a:pt x="249" y="349"/>
                  <a:pt x="249" y="230"/>
                </a:cubicBezTo>
                <a:cubicBezTo>
                  <a:pt x="249" y="116"/>
                  <a:pt x="322" y="34"/>
                  <a:pt x="439" y="2"/>
                </a:cubicBezTo>
                <a:cubicBezTo>
                  <a:pt x="439" y="2"/>
                  <a:pt x="437" y="0"/>
                  <a:pt x="437" y="0"/>
                </a:cubicBezTo>
                <a:cubicBezTo>
                  <a:pt x="194" y="38"/>
                  <a:pt x="0" y="248"/>
                  <a:pt x="0" y="503"/>
                </a:cubicBezTo>
                <a:cubicBezTo>
                  <a:pt x="0" y="785"/>
                  <a:pt x="228" y="1013"/>
                  <a:pt x="510" y="1013"/>
                </a:cubicBezTo>
                <a:cubicBezTo>
                  <a:pt x="792" y="1013"/>
                  <a:pt x="1020" y="785"/>
                  <a:pt x="1020" y="503"/>
                </a:cubicBezTo>
                <a:cubicBezTo>
                  <a:pt x="1020" y="503"/>
                  <a:pt x="679" y="804"/>
                  <a:pt x="325" y="421"/>
                </a:cubicBezTo>
                <a:close/>
              </a:path>
            </a:pathLst>
          </a:custGeom>
          <a:solidFill>
            <a:srgbClr val="AB85AD"/>
          </a:solidFill>
          <a:ln>
            <a:noFill/>
          </a:ln>
        </p:spPr>
        <p:txBody>
          <a:bodyPr spcFirstLastPara="1" wrap="square" lIns="109550" tIns="54775" rIns="109550" bIns="54775" anchor="t" anchorCtr="0">
            <a:noAutofit/>
          </a:bodyPr>
          <a:lstStyle/>
          <a:p>
            <a:pPr marL="0" marR="0" lvl="0" indent="0" algn="l" rtl="0">
              <a:spcBef>
                <a:spcPts val="0"/>
              </a:spcBef>
              <a:spcAft>
                <a:spcPts val="0"/>
              </a:spcAft>
              <a:buNone/>
            </a:pPr>
            <a:endParaRPr sz="2157">
              <a:solidFill>
                <a:schemeClr val="dk1"/>
              </a:solidFill>
              <a:latin typeface="Lato Light"/>
              <a:ea typeface="Lato Light"/>
              <a:cs typeface="Lato Light"/>
              <a:sym typeface="Lato Light"/>
            </a:endParaRPr>
          </a:p>
        </p:txBody>
      </p:sp>
      <p:sp>
        <p:nvSpPr>
          <p:cNvPr id="1130" name="Google Shape;1130;p13"/>
          <p:cNvSpPr txBox="1"/>
          <p:nvPr/>
        </p:nvSpPr>
        <p:spPr>
          <a:xfrm>
            <a:off x="9472614" y="1964148"/>
            <a:ext cx="2500326" cy="3869224"/>
          </a:xfrm>
          <a:prstGeom prst="rect">
            <a:avLst/>
          </a:prstGeom>
          <a:noFill/>
          <a:ln>
            <a:noFill/>
          </a:ln>
        </p:spPr>
        <p:txBody>
          <a:bodyPr spcFirstLastPara="1" wrap="square" lIns="34275" tIns="17125" rIns="34275" bIns="17125" anchor="t" anchorCtr="0">
            <a:spAutoFit/>
          </a:bodyPr>
          <a:lstStyle/>
          <a:p>
            <a:pPr marL="0" marR="0" lvl="0" indent="0" algn="l" rtl="0">
              <a:lnSpc>
                <a:spcPct val="109416"/>
              </a:lnSpc>
              <a:spcBef>
                <a:spcPts val="0"/>
              </a:spcBef>
              <a:spcAft>
                <a:spcPts val="0"/>
              </a:spcAft>
              <a:buClr>
                <a:srgbClr val="595A59"/>
              </a:buClr>
              <a:buSzPts val="1200"/>
              <a:buFont typeface="Arial"/>
              <a:buNone/>
            </a:pPr>
            <a:r>
              <a:rPr lang="is-IS" sz="1600" b="1" dirty="0">
                <a:solidFill>
                  <a:srgbClr val="595A59"/>
                </a:solidFill>
                <a:latin typeface="Calibri"/>
                <a:ea typeface="Calibri"/>
                <a:cs typeface="Calibri"/>
                <a:sym typeface="Calibri"/>
              </a:rPr>
              <a:t>Góðir leiðtogar nýta sér yfirleitt sama stílinn, en stílinn þarf að vera sveigjanlegur.  Hann þarf að breytast eftir þörfum til að takast á við það sem kemur upp. </a:t>
            </a:r>
            <a:endParaRPr lang="is-IS" sz="1800" dirty="0"/>
          </a:p>
          <a:p>
            <a:pPr marL="0" marR="0" lvl="0" indent="0" algn="l" rtl="0">
              <a:lnSpc>
                <a:spcPct val="109416"/>
              </a:lnSpc>
              <a:spcBef>
                <a:spcPts val="240"/>
              </a:spcBef>
              <a:spcAft>
                <a:spcPts val="0"/>
              </a:spcAft>
              <a:buClr>
                <a:schemeClr val="dk2"/>
              </a:buClr>
              <a:buSzPts val="1200"/>
              <a:buFont typeface="Arial"/>
              <a:buNone/>
            </a:pPr>
            <a:endParaRPr lang="is-IS" sz="1600" b="1" dirty="0">
              <a:solidFill>
                <a:srgbClr val="595A59"/>
              </a:solidFill>
              <a:latin typeface="Calibri"/>
              <a:ea typeface="Calibri"/>
              <a:cs typeface="Calibri"/>
              <a:sym typeface="Calibri"/>
            </a:endParaRPr>
          </a:p>
          <a:p>
            <a:pPr>
              <a:lnSpc>
                <a:spcPct val="109416"/>
              </a:lnSpc>
              <a:spcBef>
                <a:spcPts val="240"/>
              </a:spcBef>
              <a:buClr>
                <a:srgbClr val="79527B"/>
              </a:buClr>
              <a:buSzPts val="1200"/>
            </a:pPr>
            <a:r>
              <a:rPr lang="is-IS" sz="1600" b="1" dirty="0">
                <a:solidFill>
                  <a:srgbClr val="79527B"/>
                </a:solidFill>
                <a:latin typeface="Calibri"/>
                <a:ea typeface="Calibri"/>
                <a:cs typeface="Calibri"/>
                <a:sym typeface="Calibri"/>
              </a:rPr>
              <a:t>Þetta er í grundvallaratriðum það sem átt er við með aðlögunarforystu (</a:t>
            </a:r>
            <a:r>
              <a:rPr lang="is-IS" sz="1600" b="1" dirty="0" err="1">
                <a:solidFill>
                  <a:srgbClr val="79527B"/>
                </a:solidFill>
                <a:latin typeface="Calibri"/>
                <a:ea typeface="Calibri"/>
                <a:cs typeface="Calibri"/>
                <a:sym typeface="Calibri"/>
              </a:rPr>
              <a:t>adaptive</a:t>
            </a:r>
            <a:r>
              <a:rPr lang="is-IS" sz="1600" b="1" dirty="0">
                <a:solidFill>
                  <a:srgbClr val="79527B"/>
                </a:solidFill>
                <a:latin typeface="Calibri"/>
                <a:ea typeface="Calibri"/>
                <a:cs typeface="Calibri"/>
                <a:sym typeface="Calibri"/>
              </a:rPr>
              <a:t> </a:t>
            </a:r>
            <a:r>
              <a:rPr lang="is-IS" sz="1600" b="1" dirty="0" err="1">
                <a:solidFill>
                  <a:srgbClr val="79527B"/>
                </a:solidFill>
                <a:latin typeface="Calibri"/>
                <a:ea typeface="Calibri"/>
                <a:cs typeface="Calibri"/>
                <a:sym typeface="Calibri"/>
              </a:rPr>
              <a:t>leadership</a:t>
            </a:r>
            <a:r>
              <a:rPr lang="is-IS" sz="1600" b="1" dirty="0">
                <a:solidFill>
                  <a:srgbClr val="79527B"/>
                </a:solidFill>
                <a:latin typeface="Calibri"/>
                <a:ea typeface="Calibri"/>
                <a:cs typeface="Calibri"/>
                <a:sym typeface="Calibri"/>
              </a:rPr>
              <a:t>)</a:t>
            </a:r>
            <a:endParaRPr lang="is-IS" sz="1800" dirty="0"/>
          </a:p>
          <a:p>
            <a:pPr marL="171450" marR="0" lvl="0" indent="-95250" algn="l" rtl="0">
              <a:lnSpc>
                <a:spcPct val="109416"/>
              </a:lnSpc>
              <a:spcBef>
                <a:spcPts val="240"/>
              </a:spcBef>
              <a:spcAft>
                <a:spcPts val="0"/>
              </a:spcAft>
              <a:buClr>
                <a:schemeClr val="dk2"/>
              </a:buClr>
              <a:buSzPts val="1200"/>
              <a:buFont typeface="Noto Sans Symbols"/>
              <a:buNone/>
            </a:pPr>
            <a:endParaRPr lang="is-IS" sz="1600" dirty="0">
              <a:solidFill>
                <a:srgbClr val="595A59"/>
              </a:solidFill>
              <a:latin typeface="Calibri"/>
              <a:ea typeface="Calibri"/>
              <a:cs typeface="Calibri"/>
              <a:sym typeface="Calibri"/>
            </a:endParaRPr>
          </a:p>
        </p:txBody>
      </p:sp>
      <p:sp>
        <p:nvSpPr>
          <p:cNvPr id="1131" name="Google Shape;1131;p13"/>
          <p:cNvSpPr txBox="1"/>
          <p:nvPr/>
        </p:nvSpPr>
        <p:spPr>
          <a:xfrm>
            <a:off x="7759700" y="6036743"/>
            <a:ext cx="2963077" cy="571398"/>
          </a:xfrm>
          <a:prstGeom prst="rect">
            <a:avLst/>
          </a:prstGeom>
          <a:noFill/>
          <a:ln>
            <a:noFill/>
          </a:ln>
        </p:spPr>
        <p:txBody>
          <a:bodyPr spcFirstLastPara="1" wrap="square" lIns="34275" tIns="17125" rIns="34275" bIns="17125" anchor="t" anchorCtr="0">
            <a:spAutoFit/>
          </a:bodyPr>
          <a:lstStyle/>
          <a:p>
            <a:pPr marL="0" marR="0" lvl="0" indent="0" algn="l" rtl="0">
              <a:lnSpc>
                <a:spcPct val="109416"/>
              </a:lnSpc>
              <a:spcBef>
                <a:spcPts val="0"/>
              </a:spcBef>
              <a:spcAft>
                <a:spcPts val="0"/>
              </a:spcAft>
              <a:buClr>
                <a:srgbClr val="595A59"/>
              </a:buClr>
              <a:buSzPts val="1200"/>
              <a:buFont typeface="Arial"/>
              <a:buNone/>
            </a:pPr>
            <a:r>
              <a:rPr lang="is-IS" sz="1600" dirty="0">
                <a:solidFill>
                  <a:srgbClr val="595A59"/>
                </a:solidFill>
                <a:latin typeface="Calibri"/>
                <a:cs typeface="Calibri"/>
                <a:sym typeface="Calibri"/>
              </a:rPr>
              <a:t>Vertu í samræmi við </a:t>
            </a:r>
            <a:r>
              <a:rPr lang="is-IS" sz="1600" dirty="0">
                <a:solidFill>
                  <a:srgbClr val="595A59"/>
                </a:solidFill>
                <a:latin typeface="Calibri"/>
                <a:ea typeface="Calibri"/>
                <a:cs typeface="Calibri"/>
                <a:sym typeface="Calibri"/>
              </a:rPr>
              <a:t>það sem fólk í fyrirtækinu væntir.  </a:t>
            </a:r>
            <a:endParaRPr lang="is-IS" sz="1800" dirty="0">
              <a:solidFill>
                <a:srgbClr val="FF0000"/>
              </a:solidFill>
            </a:endParaRPr>
          </a:p>
        </p:txBody>
      </p:sp>
      <p:sp>
        <p:nvSpPr>
          <p:cNvPr id="1132" name="Google Shape;1132;p13"/>
          <p:cNvSpPr txBox="1"/>
          <p:nvPr/>
        </p:nvSpPr>
        <p:spPr>
          <a:xfrm>
            <a:off x="3536301" y="2974037"/>
            <a:ext cx="2040047" cy="1376619"/>
          </a:xfrm>
          <a:prstGeom prst="rect">
            <a:avLst/>
          </a:prstGeom>
          <a:noFill/>
          <a:ln>
            <a:noFill/>
          </a:ln>
        </p:spPr>
        <p:txBody>
          <a:bodyPr spcFirstLastPara="1" wrap="square" lIns="34275" tIns="17125" rIns="34275" bIns="17125" anchor="t" anchorCtr="0">
            <a:spAutoFit/>
          </a:bodyPr>
          <a:lstStyle/>
          <a:p>
            <a:pPr marL="0" marR="0" lvl="0" indent="0" algn="l" rtl="0">
              <a:lnSpc>
                <a:spcPct val="109416"/>
              </a:lnSpc>
              <a:spcBef>
                <a:spcPts val="0"/>
              </a:spcBef>
              <a:spcAft>
                <a:spcPts val="0"/>
              </a:spcAft>
              <a:buClr>
                <a:srgbClr val="595A59"/>
              </a:buClr>
              <a:buSzPts val="1200"/>
              <a:buFont typeface="Arial"/>
              <a:buNone/>
            </a:pPr>
            <a:r>
              <a:rPr lang="is-IS" sz="1600" dirty="0">
                <a:solidFill>
                  <a:srgbClr val="595A59"/>
                </a:solidFill>
                <a:latin typeface="Calibri"/>
                <a:ea typeface="Calibri"/>
                <a:cs typeface="Calibri"/>
                <a:sym typeface="Calibri"/>
              </a:rPr>
              <a:t>Leiðtogastíllinn þarf að vera í samræmi við markmið, verkefni og hugmyndafræði fyrirtækisins.</a:t>
            </a:r>
            <a:endParaRPr lang="is-IS"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sp>
        <p:nvSpPr>
          <p:cNvPr id="1137" name="Google Shape;1137;p14"/>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dirty="0"/>
              <a:t>Góðir leiðtogar ættu að …..</a:t>
            </a:r>
          </a:p>
        </p:txBody>
      </p:sp>
      <p:sp>
        <p:nvSpPr>
          <p:cNvPr id="1138" name="Google Shape;1138;p14"/>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is-IS" dirty="0"/>
              <a:t>Burtséð frá leiðtogastíl eru nokkrar almennar leiðbeiningar fyrir „góða“ leiðtoga</a:t>
            </a:r>
          </a:p>
        </p:txBody>
      </p:sp>
      <p:sp>
        <p:nvSpPr>
          <p:cNvPr id="1139" name="Google Shape;1139;p14"/>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a:t>Góðir leiðtogar</a:t>
            </a:r>
          </a:p>
        </p:txBody>
      </p:sp>
      <p:sp>
        <p:nvSpPr>
          <p:cNvPr id="1140" name="Google Shape;1140;p14"/>
          <p:cNvSpPr/>
          <p:nvPr/>
        </p:nvSpPr>
        <p:spPr>
          <a:xfrm>
            <a:off x="5620355" y="4369065"/>
            <a:ext cx="1588705" cy="1050669"/>
          </a:xfrm>
          <a:custGeom>
            <a:avLst/>
            <a:gdLst/>
            <a:ahLst/>
            <a:cxnLst/>
            <a:rect l="l" t="t" r="r" b="b"/>
            <a:pathLst>
              <a:path w="4235443" h="2801055" extrusionOk="0">
                <a:moveTo>
                  <a:pt x="24813" y="0"/>
                </a:moveTo>
                <a:lnTo>
                  <a:pt x="1223186" y="0"/>
                </a:lnTo>
                <a:cubicBezTo>
                  <a:pt x="1130853" y="84966"/>
                  <a:pt x="1075088" y="194600"/>
                  <a:pt x="1075088" y="315198"/>
                </a:cubicBezTo>
                <a:cubicBezTo>
                  <a:pt x="1075088" y="582887"/>
                  <a:pt x="1348430" y="800328"/>
                  <a:pt x="1686681" y="800328"/>
                </a:cubicBezTo>
                <a:cubicBezTo>
                  <a:pt x="2023103" y="800328"/>
                  <a:pt x="2297360" y="582887"/>
                  <a:pt x="2297360" y="315198"/>
                </a:cubicBezTo>
                <a:cubicBezTo>
                  <a:pt x="2297360" y="194600"/>
                  <a:pt x="2241594" y="84966"/>
                  <a:pt x="2148347" y="0"/>
                </a:cubicBezTo>
                <a:lnTo>
                  <a:pt x="3455639" y="0"/>
                </a:lnTo>
                <a:lnTo>
                  <a:pt x="3455639" y="1221506"/>
                </a:lnTo>
                <a:cubicBezTo>
                  <a:pt x="3460210" y="1216937"/>
                  <a:pt x="3464780" y="1213283"/>
                  <a:pt x="3468437" y="1209629"/>
                </a:cubicBezTo>
                <a:cubicBezTo>
                  <a:pt x="3547972" y="1137453"/>
                  <a:pt x="3645790" y="1094513"/>
                  <a:pt x="3750922" y="1094513"/>
                </a:cubicBezTo>
                <a:cubicBezTo>
                  <a:pt x="4018780" y="1094513"/>
                  <a:pt x="4235443" y="1368598"/>
                  <a:pt x="4235443" y="1705723"/>
                </a:cubicBezTo>
                <a:cubicBezTo>
                  <a:pt x="4235443" y="2042847"/>
                  <a:pt x="4018780" y="2316019"/>
                  <a:pt x="3750922" y="2316019"/>
                </a:cubicBezTo>
                <a:cubicBezTo>
                  <a:pt x="3645790" y="2316019"/>
                  <a:pt x="3547972" y="2273992"/>
                  <a:pt x="3468437" y="2201817"/>
                </a:cubicBezTo>
                <a:cubicBezTo>
                  <a:pt x="3464780" y="2198162"/>
                  <a:pt x="3460210" y="2194507"/>
                  <a:pt x="3455639" y="2189939"/>
                </a:cubicBezTo>
                <a:lnTo>
                  <a:pt x="3455639" y="2801055"/>
                </a:lnTo>
                <a:lnTo>
                  <a:pt x="3455582" y="2800991"/>
                </a:lnTo>
                <a:cubicBezTo>
                  <a:pt x="3292322" y="2647969"/>
                  <a:pt x="3070964" y="2550420"/>
                  <a:pt x="2770916" y="2562329"/>
                </a:cubicBezTo>
                <a:cubicBezTo>
                  <a:pt x="1570724" y="2609965"/>
                  <a:pt x="1455818" y="2964434"/>
                  <a:pt x="1167856" y="2514694"/>
                </a:cubicBezTo>
                <a:cubicBezTo>
                  <a:pt x="879894" y="2064254"/>
                  <a:pt x="1172060" y="1812063"/>
                  <a:pt x="977983" y="1620118"/>
                </a:cubicBezTo>
                <a:cubicBezTo>
                  <a:pt x="977983" y="1620118"/>
                  <a:pt x="681614" y="1466701"/>
                  <a:pt x="677411" y="1270554"/>
                </a:cubicBezTo>
                <a:cubicBezTo>
                  <a:pt x="673206" y="1074407"/>
                  <a:pt x="869385" y="1030272"/>
                  <a:pt x="869385" y="1030272"/>
                </a:cubicBezTo>
                <a:cubicBezTo>
                  <a:pt x="869385" y="1030272"/>
                  <a:pt x="549894" y="1018363"/>
                  <a:pt x="537283" y="806805"/>
                </a:cubicBezTo>
                <a:cubicBezTo>
                  <a:pt x="525372" y="594543"/>
                  <a:pt x="669003" y="578432"/>
                  <a:pt x="333397" y="438325"/>
                </a:cubicBezTo>
                <a:cubicBezTo>
                  <a:pt x="81167" y="333770"/>
                  <a:pt x="-35489" y="235522"/>
                  <a:pt x="9440" y="44278"/>
                </a:cubicBezTo>
                <a:close/>
              </a:path>
            </a:pathLst>
          </a:custGeom>
          <a:solidFill>
            <a:srgbClr val="AB85AD"/>
          </a:solidFill>
          <a:ln w="762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595A59"/>
              </a:solidFill>
              <a:latin typeface="Calibri"/>
              <a:ea typeface="Calibri"/>
              <a:cs typeface="Calibri"/>
              <a:sym typeface="Calibri"/>
            </a:endParaRPr>
          </a:p>
        </p:txBody>
      </p:sp>
      <p:sp>
        <p:nvSpPr>
          <p:cNvPr id="1141" name="Google Shape;1141;p14"/>
          <p:cNvSpPr/>
          <p:nvPr/>
        </p:nvSpPr>
        <p:spPr>
          <a:xfrm>
            <a:off x="6916086" y="4369065"/>
            <a:ext cx="1290852" cy="1295389"/>
          </a:xfrm>
          <a:custGeom>
            <a:avLst/>
            <a:gdLst/>
            <a:ahLst/>
            <a:cxnLst/>
            <a:rect l="l" t="t" r="r" b="b"/>
            <a:pathLst>
              <a:path w="3441376" h="3453471" extrusionOk="0">
                <a:moveTo>
                  <a:pt x="0" y="0"/>
                </a:moveTo>
                <a:lnTo>
                  <a:pt x="1265037" y="0"/>
                </a:lnTo>
                <a:cubicBezTo>
                  <a:pt x="1171804" y="84966"/>
                  <a:pt x="1116048" y="194600"/>
                  <a:pt x="1116048" y="315198"/>
                </a:cubicBezTo>
                <a:cubicBezTo>
                  <a:pt x="1116048" y="582887"/>
                  <a:pt x="1390261" y="800328"/>
                  <a:pt x="1726629" y="800328"/>
                </a:cubicBezTo>
                <a:cubicBezTo>
                  <a:pt x="2064826" y="800328"/>
                  <a:pt x="2338125" y="582887"/>
                  <a:pt x="2338125" y="315198"/>
                </a:cubicBezTo>
                <a:cubicBezTo>
                  <a:pt x="2338125" y="194600"/>
                  <a:pt x="2282368" y="84966"/>
                  <a:pt x="2190050" y="0"/>
                </a:cubicBezTo>
                <a:lnTo>
                  <a:pt x="3441376" y="0"/>
                </a:lnTo>
                <a:lnTo>
                  <a:pt x="3441376" y="1221506"/>
                </a:lnTo>
                <a:cubicBezTo>
                  <a:pt x="3359112" y="1142021"/>
                  <a:pt x="3257653" y="1094513"/>
                  <a:pt x="3146140" y="1094513"/>
                </a:cubicBezTo>
                <a:cubicBezTo>
                  <a:pt x="2879239" y="1094513"/>
                  <a:pt x="2661696" y="1368598"/>
                  <a:pt x="2661696" y="1705723"/>
                </a:cubicBezTo>
                <a:cubicBezTo>
                  <a:pt x="2661696" y="2042847"/>
                  <a:pt x="2879239" y="2316019"/>
                  <a:pt x="3146140" y="2316019"/>
                </a:cubicBezTo>
                <a:cubicBezTo>
                  <a:pt x="3257653" y="2316019"/>
                  <a:pt x="3359112" y="2269424"/>
                  <a:pt x="3441376" y="2189939"/>
                </a:cubicBezTo>
                <a:lnTo>
                  <a:pt x="3441376" y="3453471"/>
                </a:lnTo>
                <a:lnTo>
                  <a:pt x="359996" y="3453471"/>
                </a:lnTo>
                <a:lnTo>
                  <a:pt x="337274" y="3372491"/>
                </a:lnTo>
                <a:cubicBezTo>
                  <a:pt x="269619" y="3162507"/>
                  <a:pt x="164457" y="2954013"/>
                  <a:pt x="1198" y="2800991"/>
                </a:cubicBezTo>
                <a:lnTo>
                  <a:pt x="0" y="2800063"/>
                </a:lnTo>
                <a:lnTo>
                  <a:pt x="0" y="2201817"/>
                </a:lnTo>
                <a:cubicBezTo>
                  <a:pt x="78608" y="2273992"/>
                  <a:pt x="176410" y="2316019"/>
                  <a:pt x="281526" y="2316019"/>
                </a:cubicBezTo>
                <a:cubicBezTo>
                  <a:pt x="550255" y="2316019"/>
                  <a:pt x="766883" y="2042847"/>
                  <a:pt x="766883" y="1705723"/>
                </a:cubicBezTo>
                <a:cubicBezTo>
                  <a:pt x="766883" y="1368598"/>
                  <a:pt x="550255" y="1094513"/>
                  <a:pt x="281526" y="1094513"/>
                </a:cubicBezTo>
                <a:cubicBezTo>
                  <a:pt x="176410" y="1094513"/>
                  <a:pt x="78608" y="1137453"/>
                  <a:pt x="0" y="1209629"/>
                </a:cubicBezTo>
                <a:close/>
              </a:path>
            </a:pathLst>
          </a:custGeom>
          <a:solidFill>
            <a:srgbClr val="D7C6D8"/>
          </a:solidFill>
          <a:ln w="762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595A59"/>
              </a:solidFill>
              <a:latin typeface="Calibri"/>
              <a:ea typeface="Calibri"/>
              <a:cs typeface="Calibri"/>
              <a:sym typeface="Calibri"/>
            </a:endParaRPr>
          </a:p>
        </p:txBody>
      </p:sp>
      <p:sp>
        <p:nvSpPr>
          <p:cNvPr id="1142" name="Google Shape;1142;p14"/>
          <p:cNvSpPr/>
          <p:nvPr/>
        </p:nvSpPr>
        <p:spPr>
          <a:xfrm>
            <a:off x="5629614" y="3073333"/>
            <a:ext cx="1594565" cy="1596264"/>
          </a:xfrm>
          <a:custGeom>
            <a:avLst/>
            <a:gdLst/>
            <a:ahLst/>
            <a:cxnLst/>
            <a:rect l="l" t="t" r="r" b="b"/>
            <a:pathLst>
              <a:path w="4251067" h="4255595" extrusionOk="0">
                <a:moveTo>
                  <a:pt x="645037" y="0"/>
                </a:moveTo>
                <a:lnTo>
                  <a:pt x="1198004" y="0"/>
                </a:lnTo>
                <a:cubicBezTo>
                  <a:pt x="1105709" y="85021"/>
                  <a:pt x="1049966" y="195639"/>
                  <a:pt x="1049966" y="316313"/>
                </a:cubicBezTo>
                <a:cubicBezTo>
                  <a:pt x="1049966" y="583259"/>
                  <a:pt x="1323197" y="800838"/>
                  <a:pt x="1661310" y="800838"/>
                </a:cubicBezTo>
                <a:cubicBezTo>
                  <a:pt x="1997594" y="800838"/>
                  <a:pt x="2271739" y="583259"/>
                  <a:pt x="2271739" y="316313"/>
                </a:cubicBezTo>
                <a:cubicBezTo>
                  <a:pt x="2271739" y="195639"/>
                  <a:pt x="2215996" y="85021"/>
                  <a:pt x="2122787" y="0"/>
                </a:cubicBezTo>
                <a:lnTo>
                  <a:pt x="3429546" y="0"/>
                </a:lnTo>
                <a:lnTo>
                  <a:pt x="3429546" y="1267994"/>
                </a:lnTo>
                <a:cubicBezTo>
                  <a:pt x="3434115" y="1262509"/>
                  <a:pt x="3438684" y="1257938"/>
                  <a:pt x="3442339" y="1253367"/>
                </a:cubicBezTo>
                <a:cubicBezTo>
                  <a:pt x="3528238" y="1155547"/>
                  <a:pt x="3641551" y="1096124"/>
                  <a:pt x="3766744" y="1096124"/>
                </a:cubicBezTo>
                <a:cubicBezTo>
                  <a:pt x="4033579" y="1096124"/>
                  <a:pt x="4251067" y="1369470"/>
                  <a:pt x="4251067" y="1706809"/>
                </a:cubicBezTo>
                <a:cubicBezTo>
                  <a:pt x="4251067" y="2044148"/>
                  <a:pt x="4033579" y="2318408"/>
                  <a:pt x="3766744" y="2318408"/>
                </a:cubicBezTo>
                <a:cubicBezTo>
                  <a:pt x="3641551" y="2318408"/>
                  <a:pt x="3528238" y="2258071"/>
                  <a:pt x="3442339" y="2160252"/>
                </a:cubicBezTo>
                <a:cubicBezTo>
                  <a:pt x="3438684" y="2155681"/>
                  <a:pt x="3434115" y="2150195"/>
                  <a:pt x="3429546" y="2145624"/>
                </a:cubicBezTo>
                <a:lnTo>
                  <a:pt x="3429546" y="3454757"/>
                </a:lnTo>
                <a:lnTo>
                  <a:pt x="2122787" y="3454757"/>
                </a:lnTo>
                <a:cubicBezTo>
                  <a:pt x="2215996" y="3539777"/>
                  <a:pt x="2271739" y="3649481"/>
                  <a:pt x="2271739" y="3770155"/>
                </a:cubicBezTo>
                <a:cubicBezTo>
                  <a:pt x="2271739" y="4038016"/>
                  <a:pt x="1997594" y="4255595"/>
                  <a:pt x="1661310" y="4255595"/>
                </a:cubicBezTo>
                <a:cubicBezTo>
                  <a:pt x="1323197" y="4255595"/>
                  <a:pt x="1049966" y="4038016"/>
                  <a:pt x="1049966" y="3770155"/>
                </a:cubicBezTo>
                <a:cubicBezTo>
                  <a:pt x="1049966" y="3649481"/>
                  <a:pt x="1105709" y="3539777"/>
                  <a:pt x="1198004" y="3454757"/>
                </a:cubicBezTo>
                <a:lnTo>
                  <a:pt x="0" y="3454757"/>
                </a:lnTo>
                <a:lnTo>
                  <a:pt x="20807" y="3394827"/>
                </a:lnTo>
                <a:cubicBezTo>
                  <a:pt x="37393" y="3357327"/>
                  <a:pt x="58587" y="3316784"/>
                  <a:pt x="84510" y="3272738"/>
                </a:cubicBezTo>
                <a:cubicBezTo>
                  <a:pt x="292600" y="2921072"/>
                  <a:pt x="989035" y="1929825"/>
                  <a:pt x="909161" y="1506004"/>
                </a:cubicBezTo>
                <a:cubicBezTo>
                  <a:pt x="873911" y="1320584"/>
                  <a:pt x="662713" y="750739"/>
                  <a:pt x="645256" y="51829"/>
                </a:cubicBezTo>
                <a:close/>
              </a:path>
            </a:pathLst>
          </a:custGeom>
          <a:solidFill>
            <a:srgbClr val="79527B"/>
          </a:solidFill>
          <a:ln w="762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595A59"/>
              </a:solidFill>
              <a:latin typeface="Calibri"/>
              <a:ea typeface="Calibri"/>
              <a:cs typeface="Calibri"/>
              <a:sym typeface="Calibri"/>
            </a:endParaRPr>
          </a:p>
        </p:txBody>
      </p:sp>
      <p:sp>
        <p:nvSpPr>
          <p:cNvPr id="1143" name="Google Shape;1143;p14"/>
          <p:cNvSpPr/>
          <p:nvPr/>
        </p:nvSpPr>
        <p:spPr>
          <a:xfrm>
            <a:off x="8204257" y="1860307"/>
            <a:ext cx="1118456" cy="1513559"/>
          </a:xfrm>
          <a:custGeom>
            <a:avLst/>
            <a:gdLst/>
            <a:ahLst/>
            <a:cxnLst/>
            <a:rect l="l" t="t" r="r" b="b"/>
            <a:pathLst>
              <a:path w="2981773" h="4035107" extrusionOk="0">
                <a:moveTo>
                  <a:pt x="0" y="0"/>
                </a:moveTo>
                <a:lnTo>
                  <a:pt x="233411" y="67971"/>
                </a:lnTo>
                <a:cubicBezTo>
                  <a:pt x="1494666" y="481769"/>
                  <a:pt x="2530002" y="1346597"/>
                  <a:pt x="2876773" y="2699961"/>
                </a:cubicBezTo>
                <a:cubicBezTo>
                  <a:pt x="2900769" y="2793679"/>
                  <a:pt x="2921649" y="2886577"/>
                  <a:pt x="2939583" y="2978615"/>
                </a:cubicBezTo>
                <a:lnTo>
                  <a:pt x="2981773" y="3234269"/>
                </a:lnTo>
                <a:lnTo>
                  <a:pt x="2240641" y="3234269"/>
                </a:lnTo>
                <a:cubicBezTo>
                  <a:pt x="2332935" y="3319289"/>
                  <a:pt x="2388677" y="3429907"/>
                  <a:pt x="2388677" y="3550582"/>
                </a:cubicBezTo>
                <a:cubicBezTo>
                  <a:pt x="2388677" y="3817528"/>
                  <a:pt x="2115450" y="4035107"/>
                  <a:pt x="1777344" y="4035107"/>
                </a:cubicBezTo>
                <a:cubicBezTo>
                  <a:pt x="1441065" y="4035107"/>
                  <a:pt x="1166924" y="3817528"/>
                  <a:pt x="1166924" y="3550582"/>
                </a:cubicBezTo>
                <a:cubicBezTo>
                  <a:pt x="1166924" y="3429907"/>
                  <a:pt x="1222666" y="3319289"/>
                  <a:pt x="1314960" y="3234269"/>
                </a:cubicBezTo>
                <a:lnTo>
                  <a:pt x="0" y="3234269"/>
                </a:lnTo>
                <a:lnTo>
                  <a:pt x="0" y="1939764"/>
                </a:lnTo>
                <a:cubicBezTo>
                  <a:pt x="79501" y="2011985"/>
                  <a:pt x="177277" y="2054953"/>
                  <a:pt x="282365" y="2054953"/>
                </a:cubicBezTo>
                <a:cubicBezTo>
                  <a:pt x="550108" y="2054953"/>
                  <a:pt x="767593" y="1780693"/>
                  <a:pt x="767593" y="1443354"/>
                </a:cubicBezTo>
                <a:cubicBezTo>
                  <a:pt x="767593" y="1106015"/>
                  <a:pt x="550108" y="832669"/>
                  <a:pt x="282365" y="832669"/>
                </a:cubicBezTo>
                <a:cubicBezTo>
                  <a:pt x="177277" y="832669"/>
                  <a:pt x="79501" y="874722"/>
                  <a:pt x="0" y="946944"/>
                </a:cubicBezTo>
                <a:close/>
              </a:path>
            </a:pathLst>
          </a:custGeom>
          <a:solidFill>
            <a:srgbClr val="79527B"/>
          </a:solidFill>
          <a:ln w="762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595A59"/>
              </a:solidFill>
              <a:latin typeface="Calibri"/>
              <a:ea typeface="Calibri"/>
              <a:cs typeface="Calibri"/>
              <a:sym typeface="Calibri"/>
            </a:endParaRPr>
          </a:p>
        </p:txBody>
      </p:sp>
      <p:sp>
        <p:nvSpPr>
          <p:cNvPr id="1144" name="Google Shape;1144;p14"/>
          <p:cNvSpPr/>
          <p:nvPr/>
        </p:nvSpPr>
        <p:spPr>
          <a:xfrm>
            <a:off x="7907916" y="4369065"/>
            <a:ext cx="895108" cy="1295389"/>
          </a:xfrm>
          <a:custGeom>
            <a:avLst/>
            <a:gdLst/>
            <a:ahLst/>
            <a:cxnLst/>
            <a:rect l="l" t="t" r="r" b="b"/>
            <a:pathLst>
              <a:path w="2386334" h="3453471" extrusionOk="0">
                <a:moveTo>
                  <a:pt x="791859" y="0"/>
                </a:moveTo>
                <a:lnTo>
                  <a:pt x="2107661" y="0"/>
                </a:lnTo>
                <a:cubicBezTo>
                  <a:pt x="2015309" y="84966"/>
                  <a:pt x="1959531" y="194600"/>
                  <a:pt x="1959531" y="315198"/>
                </a:cubicBezTo>
                <a:cubicBezTo>
                  <a:pt x="1959531" y="515965"/>
                  <a:pt x="2113834" y="688467"/>
                  <a:pt x="2332944" y="762170"/>
                </a:cubicBezTo>
                <a:lnTo>
                  <a:pt x="2386334" y="775358"/>
                </a:lnTo>
                <a:lnTo>
                  <a:pt x="2377285" y="786062"/>
                </a:lnTo>
                <a:cubicBezTo>
                  <a:pt x="2162014" y="1035396"/>
                  <a:pt x="2010501" y="1170379"/>
                  <a:pt x="2010501" y="1170379"/>
                </a:cubicBezTo>
                <a:cubicBezTo>
                  <a:pt x="2010501" y="1170379"/>
                  <a:pt x="1395133" y="2327379"/>
                  <a:pt x="1641077" y="3451539"/>
                </a:cubicBezTo>
                <a:lnTo>
                  <a:pt x="1641560" y="3453471"/>
                </a:lnTo>
                <a:lnTo>
                  <a:pt x="791859" y="3453471"/>
                </a:lnTo>
                <a:lnTo>
                  <a:pt x="791859" y="2177149"/>
                </a:lnTo>
                <a:cubicBezTo>
                  <a:pt x="788201" y="2181717"/>
                  <a:pt x="783629" y="2185371"/>
                  <a:pt x="779972" y="2189939"/>
                </a:cubicBezTo>
                <a:cubicBezTo>
                  <a:pt x="697677" y="2269424"/>
                  <a:pt x="595266" y="2316019"/>
                  <a:pt x="484625" y="2316019"/>
                </a:cubicBezTo>
                <a:cubicBezTo>
                  <a:pt x="216710" y="2316019"/>
                  <a:pt x="0" y="2042847"/>
                  <a:pt x="0" y="1705723"/>
                </a:cubicBezTo>
                <a:cubicBezTo>
                  <a:pt x="0" y="1368598"/>
                  <a:pt x="216710" y="1094513"/>
                  <a:pt x="484625" y="1094513"/>
                </a:cubicBezTo>
                <a:cubicBezTo>
                  <a:pt x="595266" y="1094513"/>
                  <a:pt x="697677" y="1142021"/>
                  <a:pt x="779972" y="1221506"/>
                </a:cubicBezTo>
                <a:cubicBezTo>
                  <a:pt x="783629" y="1226074"/>
                  <a:pt x="788201" y="1229728"/>
                  <a:pt x="791859" y="1233383"/>
                </a:cubicBezTo>
                <a:close/>
              </a:path>
            </a:pathLst>
          </a:custGeom>
          <a:solidFill>
            <a:srgbClr val="916395"/>
          </a:solidFill>
          <a:ln w="762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595A59"/>
              </a:solidFill>
              <a:latin typeface="Calibri"/>
              <a:ea typeface="Calibri"/>
              <a:cs typeface="Calibri"/>
              <a:sym typeface="Calibri"/>
            </a:endParaRPr>
          </a:p>
        </p:txBody>
      </p:sp>
      <p:sp>
        <p:nvSpPr>
          <p:cNvPr id="1145" name="Google Shape;1145;p14"/>
          <p:cNvSpPr/>
          <p:nvPr/>
        </p:nvSpPr>
        <p:spPr>
          <a:xfrm>
            <a:off x="7891285" y="3073334"/>
            <a:ext cx="1448424" cy="1587086"/>
          </a:xfrm>
          <a:custGeom>
            <a:avLst/>
            <a:gdLst/>
            <a:ahLst/>
            <a:cxnLst/>
            <a:rect l="l" t="t" r="r" b="b"/>
            <a:pathLst>
              <a:path w="3861457" h="4231127" extrusionOk="0">
                <a:moveTo>
                  <a:pt x="833579" y="0"/>
                </a:moveTo>
                <a:lnTo>
                  <a:pt x="2148843" y="0"/>
                </a:lnTo>
                <a:cubicBezTo>
                  <a:pt x="2056528" y="85021"/>
                  <a:pt x="2000773" y="195639"/>
                  <a:pt x="2000773" y="316313"/>
                </a:cubicBezTo>
                <a:cubicBezTo>
                  <a:pt x="2000773" y="583259"/>
                  <a:pt x="2274977" y="800838"/>
                  <a:pt x="2611334" y="800838"/>
                </a:cubicBezTo>
                <a:cubicBezTo>
                  <a:pt x="2949518" y="800838"/>
                  <a:pt x="3222808" y="583259"/>
                  <a:pt x="3222808" y="316313"/>
                </a:cubicBezTo>
                <a:cubicBezTo>
                  <a:pt x="3222808" y="195639"/>
                  <a:pt x="3167053" y="85021"/>
                  <a:pt x="3074738" y="0"/>
                </a:cubicBezTo>
                <a:lnTo>
                  <a:pt x="3816086" y="0"/>
                </a:lnTo>
                <a:lnTo>
                  <a:pt x="3819092" y="18213"/>
                </a:lnTo>
                <a:cubicBezTo>
                  <a:pt x="4075570" y="1914055"/>
                  <a:pt x="3108496" y="3412926"/>
                  <a:pt x="2505168" y="4141623"/>
                </a:cubicBezTo>
                <a:lnTo>
                  <a:pt x="2429499" y="4231127"/>
                </a:lnTo>
                <a:lnTo>
                  <a:pt x="2374033" y="4217413"/>
                </a:lnTo>
                <a:cubicBezTo>
                  <a:pt x="2155013" y="4143663"/>
                  <a:pt x="2000773" y="3971051"/>
                  <a:pt x="2000773" y="3770155"/>
                </a:cubicBezTo>
                <a:cubicBezTo>
                  <a:pt x="2000773" y="3649481"/>
                  <a:pt x="2056528" y="3539777"/>
                  <a:pt x="2148843" y="3454757"/>
                </a:cubicBezTo>
                <a:lnTo>
                  <a:pt x="833579" y="3454757"/>
                </a:lnTo>
                <a:lnTo>
                  <a:pt x="833579" y="2129169"/>
                </a:lnTo>
                <a:cubicBezTo>
                  <a:pt x="829923" y="2134654"/>
                  <a:pt x="825353" y="2140139"/>
                  <a:pt x="821697" y="2145624"/>
                </a:cubicBezTo>
                <a:cubicBezTo>
                  <a:pt x="733952" y="2252586"/>
                  <a:pt x="615130" y="2318408"/>
                  <a:pt x="484427" y="2318408"/>
                </a:cubicBezTo>
                <a:cubicBezTo>
                  <a:pt x="216621" y="2318408"/>
                  <a:pt x="0" y="2044148"/>
                  <a:pt x="0" y="1706809"/>
                </a:cubicBezTo>
                <a:cubicBezTo>
                  <a:pt x="0" y="1369470"/>
                  <a:pt x="216621" y="1096124"/>
                  <a:pt x="484427" y="1096124"/>
                </a:cubicBezTo>
                <a:cubicBezTo>
                  <a:pt x="615130" y="1096124"/>
                  <a:pt x="733952" y="1161032"/>
                  <a:pt x="821697" y="1267994"/>
                </a:cubicBezTo>
                <a:cubicBezTo>
                  <a:pt x="825353" y="1273479"/>
                  <a:pt x="829923" y="1278050"/>
                  <a:pt x="833579" y="1284449"/>
                </a:cubicBezTo>
                <a:close/>
              </a:path>
            </a:pathLst>
          </a:custGeom>
          <a:solidFill>
            <a:srgbClr val="AB85AD"/>
          </a:solidFill>
          <a:ln w="762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595A59"/>
              </a:solidFill>
              <a:latin typeface="Calibri"/>
              <a:ea typeface="Calibri"/>
              <a:cs typeface="Calibri"/>
              <a:sym typeface="Calibri"/>
            </a:endParaRPr>
          </a:p>
        </p:txBody>
      </p:sp>
      <p:sp>
        <p:nvSpPr>
          <p:cNvPr id="1146" name="Google Shape;1146;p14"/>
          <p:cNvSpPr/>
          <p:nvPr/>
        </p:nvSpPr>
        <p:spPr>
          <a:xfrm>
            <a:off x="6618233" y="1777603"/>
            <a:ext cx="1880508" cy="1295389"/>
          </a:xfrm>
          <a:custGeom>
            <a:avLst/>
            <a:gdLst/>
            <a:ahLst/>
            <a:cxnLst/>
            <a:rect l="l" t="t" r="r" b="b"/>
            <a:pathLst>
              <a:path w="5013382" h="3453471" extrusionOk="0">
                <a:moveTo>
                  <a:pt x="2645229" y="230"/>
                </a:moveTo>
                <a:cubicBezTo>
                  <a:pt x="3143792" y="4419"/>
                  <a:pt x="3640289" y="65995"/>
                  <a:pt x="4112473" y="186759"/>
                </a:cubicBezTo>
                <a:lnTo>
                  <a:pt x="4233726" y="222069"/>
                </a:lnTo>
                <a:lnTo>
                  <a:pt x="4233726" y="1178878"/>
                </a:lnTo>
                <a:cubicBezTo>
                  <a:pt x="4237382" y="1174308"/>
                  <a:pt x="4241952" y="1170653"/>
                  <a:pt x="4246522" y="1166998"/>
                </a:cubicBezTo>
                <a:cubicBezTo>
                  <a:pt x="4325128" y="1094803"/>
                  <a:pt x="4422927" y="1052765"/>
                  <a:pt x="4528039" y="1052765"/>
                </a:cubicBezTo>
                <a:cubicBezTo>
                  <a:pt x="4795846" y="1052765"/>
                  <a:pt x="5013382" y="1326009"/>
                  <a:pt x="5013382" y="1663223"/>
                </a:cubicBezTo>
                <a:cubicBezTo>
                  <a:pt x="5013382" y="2000436"/>
                  <a:pt x="4795846" y="2274594"/>
                  <a:pt x="4528039" y="2274594"/>
                </a:cubicBezTo>
                <a:cubicBezTo>
                  <a:pt x="4422927" y="2274594"/>
                  <a:pt x="4325128" y="2231642"/>
                  <a:pt x="4246522" y="2159448"/>
                </a:cubicBezTo>
                <a:cubicBezTo>
                  <a:pt x="4241952" y="2155792"/>
                  <a:pt x="4237382" y="2152137"/>
                  <a:pt x="4233726" y="2147568"/>
                </a:cubicBezTo>
                <a:lnTo>
                  <a:pt x="4233726" y="3453471"/>
                </a:lnTo>
                <a:lnTo>
                  <a:pt x="2982437" y="3453471"/>
                </a:lnTo>
                <a:cubicBezTo>
                  <a:pt x="3074752" y="3368482"/>
                  <a:pt x="3130508" y="3258819"/>
                  <a:pt x="3130508" y="3138190"/>
                </a:cubicBezTo>
                <a:cubicBezTo>
                  <a:pt x="3130508" y="2870430"/>
                  <a:pt x="2857216" y="2652931"/>
                  <a:pt x="2519030" y="2652931"/>
                </a:cubicBezTo>
                <a:cubicBezTo>
                  <a:pt x="2182672" y="2652931"/>
                  <a:pt x="1908467" y="2870430"/>
                  <a:pt x="1908467" y="3138190"/>
                </a:cubicBezTo>
                <a:cubicBezTo>
                  <a:pt x="1908467" y="3258819"/>
                  <a:pt x="1964222" y="3368482"/>
                  <a:pt x="2057452" y="3453471"/>
                </a:cubicBezTo>
                <a:lnTo>
                  <a:pt x="792453" y="3453471"/>
                </a:lnTo>
                <a:lnTo>
                  <a:pt x="792453" y="2135687"/>
                </a:lnTo>
                <a:lnTo>
                  <a:pt x="779656" y="2147568"/>
                </a:lnTo>
                <a:cubicBezTo>
                  <a:pt x="698309" y="2227073"/>
                  <a:pt x="595939" y="2274594"/>
                  <a:pt x="485343" y="2274594"/>
                </a:cubicBezTo>
                <a:cubicBezTo>
                  <a:pt x="216622" y="2274594"/>
                  <a:pt x="0" y="2000436"/>
                  <a:pt x="0" y="1663223"/>
                </a:cubicBezTo>
                <a:cubicBezTo>
                  <a:pt x="0" y="1326009"/>
                  <a:pt x="216622" y="1052765"/>
                  <a:pt x="485343" y="1052765"/>
                </a:cubicBezTo>
                <a:cubicBezTo>
                  <a:pt x="595939" y="1052765"/>
                  <a:pt x="698309" y="1100286"/>
                  <a:pt x="779656" y="1178878"/>
                </a:cubicBezTo>
                <a:cubicBezTo>
                  <a:pt x="784226" y="1183447"/>
                  <a:pt x="787882" y="1187102"/>
                  <a:pt x="792453" y="1191672"/>
                </a:cubicBezTo>
                <a:lnTo>
                  <a:pt x="792453" y="256839"/>
                </a:lnTo>
                <a:lnTo>
                  <a:pt x="1097092" y="173934"/>
                </a:lnTo>
                <a:cubicBezTo>
                  <a:pt x="1598353" y="54434"/>
                  <a:pt x="2122925" y="-4159"/>
                  <a:pt x="2645229" y="230"/>
                </a:cubicBezTo>
                <a:close/>
              </a:path>
            </a:pathLst>
          </a:custGeom>
          <a:solidFill>
            <a:srgbClr val="D7C6D8"/>
          </a:solidFill>
          <a:ln w="762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595A59"/>
              </a:solidFill>
              <a:latin typeface="Calibri"/>
              <a:ea typeface="Calibri"/>
              <a:cs typeface="Calibri"/>
              <a:sym typeface="Calibri"/>
            </a:endParaRPr>
          </a:p>
        </p:txBody>
      </p:sp>
      <p:sp>
        <p:nvSpPr>
          <p:cNvPr id="1147" name="Google Shape;1147;p14"/>
          <p:cNvSpPr/>
          <p:nvPr/>
        </p:nvSpPr>
        <p:spPr>
          <a:xfrm>
            <a:off x="5871407" y="1873871"/>
            <a:ext cx="1044337" cy="1499995"/>
          </a:xfrm>
          <a:custGeom>
            <a:avLst/>
            <a:gdLst/>
            <a:ahLst/>
            <a:cxnLst/>
            <a:rect l="l" t="t" r="r" b="b"/>
            <a:pathLst>
              <a:path w="2784173" h="3998946" extrusionOk="0">
                <a:moveTo>
                  <a:pt x="2784173" y="0"/>
                </a:moveTo>
                <a:lnTo>
                  <a:pt x="2784173" y="922667"/>
                </a:lnTo>
                <a:cubicBezTo>
                  <a:pt x="2701947" y="844047"/>
                  <a:pt x="2600535" y="796508"/>
                  <a:pt x="2489074" y="796508"/>
                </a:cubicBezTo>
                <a:cubicBezTo>
                  <a:pt x="2221385" y="796508"/>
                  <a:pt x="2004857" y="1069854"/>
                  <a:pt x="2004857" y="1407193"/>
                </a:cubicBezTo>
                <a:cubicBezTo>
                  <a:pt x="2004857" y="1744532"/>
                  <a:pt x="2221385" y="2018792"/>
                  <a:pt x="2489074" y="2018792"/>
                </a:cubicBezTo>
                <a:cubicBezTo>
                  <a:pt x="2600535" y="2018792"/>
                  <a:pt x="2701947" y="1971253"/>
                  <a:pt x="2784173" y="1891718"/>
                </a:cubicBezTo>
                <a:lnTo>
                  <a:pt x="2784173" y="3198108"/>
                </a:lnTo>
                <a:lnTo>
                  <a:pt x="1477701" y="3198108"/>
                </a:lnTo>
                <a:cubicBezTo>
                  <a:pt x="1569976" y="3283128"/>
                  <a:pt x="1625707" y="3393746"/>
                  <a:pt x="1625707" y="3514421"/>
                </a:cubicBezTo>
                <a:cubicBezTo>
                  <a:pt x="1625707" y="3781367"/>
                  <a:pt x="1352535" y="3998946"/>
                  <a:pt x="1014497" y="3998946"/>
                </a:cubicBezTo>
                <a:cubicBezTo>
                  <a:pt x="677373" y="3998946"/>
                  <a:pt x="404202" y="3781367"/>
                  <a:pt x="404202" y="3514421"/>
                </a:cubicBezTo>
                <a:cubicBezTo>
                  <a:pt x="404202" y="3393746"/>
                  <a:pt x="459932" y="3283128"/>
                  <a:pt x="553121" y="3198108"/>
                </a:cubicBezTo>
                <a:lnTo>
                  <a:pt x="424" y="3198108"/>
                </a:lnTo>
                <a:lnTo>
                  <a:pt x="0" y="3097916"/>
                </a:lnTo>
                <a:cubicBezTo>
                  <a:pt x="14702" y="2228432"/>
                  <a:pt x="354009" y="1195536"/>
                  <a:pt x="1679835" y="456434"/>
                </a:cubicBezTo>
                <a:cubicBezTo>
                  <a:pt x="2001633" y="277003"/>
                  <a:pt x="2350930" y="130666"/>
                  <a:pt x="2716937" y="18298"/>
                </a:cubicBezTo>
                <a:close/>
              </a:path>
            </a:pathLst>
          </a:custGeom>
          <a:solidFill>
            <a:srgbClr val="AB85AD"/>
          </a:solidFill>
          <a:ln w="762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595A59"/>
              </a:solidFill>
              <a:latin typeface="Calibri"/>
              <a:ea typeface="Calibri"/>
              <a:cs typeface="Calibri"/>
              <a:sym typeface="Calibri"/>
            </a:endParaRPr>
          </a:p>
        </p:txBody>
      </p:sp>
      <p:sp>
        <p:nvSpPr>
          <p:cNvPr id="1148" name="Google Shape;1148;p14"/>
          <p:cNvSpPr/>
          <p:nvPr/>
        </p:nvSpPr>
        <p:spPr>
          <a:xfrm>
            <a:off x="6916087" y="2772459"/>
            <a:ext cx="1291195" cy="1897483"/>
          </a:xfrm>
          <a:custGeom>
            <a:avLst/>
            <a:gdLst/>
            <a:ahLst/>
            <a:cxnLst/>
            <a:rect l="l" t="t" r="r" b="b"/>
            <a:pathLst>
              <a:path w="3765" h="5532" extrusionOk="0">
                <a:moveTo>
                  <a:pt x="2865" y="2743"/>
                </a:moveTo>
                <a:lnTo>
                  <a:pt x="2865" y="2743"/>
                </a:lnTo>
                <a:cubicBezTo>
                  <a:pt x="2865" y="3113"/>
                  <a:pt x="3103" y="3411"/>
                  <a:pt x="3396" y="3411"/>
                </a:cubicBezTo>
                <a:lnTo>
                  <a:pt x="3396" y="3411"/>
                </a:lnTo>
                <a:cubicBezTo>
                  <a:pt x="3539" y="3411"/>
                  <a:pt x="3669" y="3340"/>
                  <a:pt x="3764" y="3223"/>
                </a:cubicBezTo>
                <a:lnTo>
                  <a:pt x="3764" y="4655"/>
                </a:lnTo>
                <a:lnTo>
                  <a:pt x="2395" y="4655"/>
                </a:lnTo>
                <a:lnTo>
                  <a:pt x="2395" y="4655"/>
                </a:lnTo>
                <a:cubicBezTo>
                  <a:pt x="2497" y="4748"/>
                  <a:pt x="2558" y="4868"/>
                  <a:pt x="2558" y="5001"/>
                </a:cubicBezTo>
                <a:lnTo>
                  <a:pt x="2558" y="5001"/>
                </a:lnTo>
                <a:cubicBezTo>
                  <a:pt x="2558" y="5293"/>
                  <a:pt x="2258" y="5531"/>
                  <a:pt x="1889" y="5531"/>
                </a:cubicBezTo>
                <a:lnTo>
                  <a:pt x="1889" y="5531"/>
                </a:lnTo>
                <a:cubicBezTo>
                  <a:pt x="1520" y="5531"/>
                  <a:pt x="1221" y="5293"/>
                  <a:pt x="1221" y="5001"/>
                </a:cubicBezTo>
                <a:lnTo>
                  <a:pt x="1221" y="5001"/>
                </a:lnTo>
                <a:cubicBezTo>
                  <a:pt x="1221" y="4868"/>
                  <a:pt x="1282" y="4748"/>
                  <a:pt x="1383" y="4655"/>
                </a:cubicBezTo>
                <a:lnTo>
                  <a:pt x="0" y="4655"/>
                </a:lnTo>
                <a:lnTo>
                  <a:pt x="0" y="3239"/>
                </a:lnTo>
                <a:lnTo>
                  <a:pt x="0" y="3239"/>
                </a:lnTo>
                <a:cubicBezTo>
                  <a:pt x="93" y="3346"/>
                  <a:pt x="217" y="3411"/>
                  <a:pt x="354" y="3411"/>
                </a:cubicBezTo>
                <a:lnTo>
                  <a:pt x="354" y="3411"/>
                </a:lnTo>
                <a:cubicBezTo>
                  <a:pt x="647" y="3411"/>
                  <a:pt x="885" y="3113"/>
                  <a:pt x="885" y="2743"/>
                </a:cubicBezTo>
                <a:lnTo>
                  <a:pt x="885" y="2743"/>
                </a:lnTo>
                <a:cubicBezTo>
                  <a:pt x="885" y="2374"/>
                  <a:pt x="647" y="2075"/>
                  <a:pt x="354" y="2075"/>
                </a:cubicBezTo>
                <a:lnTo>
                  <a:pt x="354" y="2075"/>
                </a:lnTo>
                <a:cubicBezTo>
                  <a:pt x="217" y="2075"/>
                  <a:pt x="93" y="2140"/>
                  <a:pt x="0" y="2247"/>
                </a:cubicBezTo>
                <a:lnTo>
                  <a:pt x="0" y="876"/>
                </a:lnTo>
                <a:lnTo>
                  <a:pt x="1383" y="876"/>
                </a:lnTo>
                <a:lnTo>
                  <a:pt x="1383" y="876"/>
                </a:lnTo>
                <a:cubicBezTo>
                  <a:pt x="1282" y="784"/>
                  <a:pt x="1221" y="663"/>
                  <a:pt x="1221" y="531"/>
                </a:cubicBezTo>
                <a:lnTo>
                  <a:pt x="1221" y="531"/>
                </a:lnTo>
                <a:cubicBezTo>
                  <a:pt x="1221" y="237"/>
                  <a:pt x="1520" y="0"/>
                  <a:pt x="1889" y="0"/>
                </a:cubicBezTo>
                <a:lnTo>
                  <a:pt x="1889" y="0"/>
                </a:lnTo>
                <a:cubicBezTo>
                  <a:pt x="2258" y="0"/>
                  <a:pt x="2558" y="237"/>
                  <a:pt x="2558" y="531"/>
                </a:cubicBezTo>
                <a:lnTo>
                  <a:pt x="2558" y="531"/>
                </a:lnTo>
                <a:cubicBezTo>
                  <a:pt x="2558" y="663"/>
                  <a:pt x="2497" y="784"/>
                  <a:pt x="2395" y="876"/>
                </a:cubicBezTo>
                <a:lnTo>
                  <a:pt x="3764" y="876"/>
                </a:lnTo>
                <a:lnTo>
                  <a:pt x="3764" y="2263"/>
                </a:lnTo>
                <a:lnTo>
                  <a:pt x="3764" y="2263"/>
                </a:lnTo>
                <a:cubicBezTo>
                  <a:pt x="3669" y="2146"/>
                  <a:pt x="3539" y="2075"/>
                  <a:pt x="3396" y="2075"/>
                </a:cubicBezTo>
                <a:lnTo>
                  <a:pt x="3396" y="2075"/>
                </a:lnTo>
                <a:cubicBezTo>
                  <a:pt x="3103" y="2075"/>
                  <a:pt x="2865" y="2374"/>
                  <a:pt x="2865" y="2743"/>
                </a:cubicBezTo>
              </a:path>
            </a:pathLst>
          </a:custGeom>
          <a:solidFill>
            <a:schemeClr val="dk2"/>
          </a:solidFill>
          <a:ln w="762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595A59"/>
              </a:solidFill>
              <a:latin typeface="Calibri"/>
              <a:ea typeface="Calibri"/>
              <a:cs typeface="Calibri"/>
              <a:sym typeface="Calibri"/>
            </a:endParaRPr>
          </a:p>
        </p:txBody>
      </p:sp>
      <p:sp>
        <p:nvSpPr>
          <p:cNvPr id="1149" name="Google Shape;1149;p14"/>
          <p:cNvSpPr txBox="1"/>
          <p:nvPr/>
        </p:nvSpPr>
        <p:spPr>
          <a:xfrm>
            <a:off x="9686200" y="2145873"/>
            <a:ext cx="2247567" cy="465472"/>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595A59"/>
              </a:buClr>
              <a:buSzPts val="1400"/>
              <a:buFont typeface="Arial"/>
              <a:buNone/>
            </a:pPr>
            <a:r>
              <a:rPr lang="is-IS" sz="1400" dirty="0">
                <a:solidFill>
                  <a:srgbClr val="595A59"/>
                </a:solidFill>
                <a:latin typeface="Calibri"/>
                <a:ea typeface="Calibri"/>
                <a:cs typeface="Calibri"/>
                <a:sym typeface="Calibri"/>
              </a:rPr>
              <a:t>Mæla og umbuna frammistöðu</a:t>
            </a:r>
            <a:endParaRPr lang="is-IS" dirty="0"/>
          </a:p>
        </p:txBody>
      </p:sp>
      <p:sp>
        <p:nvSpPr>
          <p:cNvPr id="1150" name="Google Shape;1150;p14"/>
          <p:cNvSpPr txBox="1"/>
          <p:nvPr/>
        </p:nvSpPr>
        <p:spPr>
          <a:xfrm>
            <a:off x="9686200" y="2807696"/>
            <a:ext cx="2247567" cy="250028"/>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595A59"/>
              </a:buClr>
              <a:buSzPts val="1400"/>
              <a:buFont typeface="Arial"/>
              <a:buNone/>
            </a:pPr>
            <a:r>
              <a:rPr lang="is-IS" sz="1400" dirty="0">
                <a:solidFill>
                  <a:srgbClr val="595A59"/>
                </a:solidFill>
                <a:latin typeface="Calibri"/>
                <a:ea typeface="Calibri"/>
                <a:cs typeface="Calibri"/>
                <a:sym typeface="Calibri"/>
              </a:rPr>
              <a:t>Ráðstafa og deila þekkingu</a:t>
            </a:r>
            <a:endParaRPr lang="is-IS" dirty="0"/>
          </a:p>
        </p:txBody>
      </p:sp>
      <p:sp>
        <p:nvSpPr>
          <p:cNvPr id="1151" name="Google Shape;1151;p14"/>
          <p:cNvSpPr txBox="1"/>
          <p:nvPr/>
        </p:nvSpPr>
        <p:spPr>
          <a:xfrm>
            <a:off x="9686200" y="3469519"/>
            <a:ext cx="2247567" cy="465472"/>
          </a:xfrm>
          <a:prstGeom prst="rect">
            <a:avLst/>
          </a:prstGeom>
          <a:noFill/>
          <a:ln>
            <a:noFill/>
          </a:ln>
        </p:spPr>
        <p:txBody>
          <a:bodyPr spcFirstLastPara="1" wrap="square" lIns="34275" tIns="17125" rIns="34275" bIns="17125" anchor="t" anchorCtr="0">
            <a:spAutoFit/>
          </a:bodyPr>
          <a:lstStyle/>
          <a:p>
            <a:pPr>
              <a:buClr>
                <a:srgbClr val="595A59"/>
              </a:buClr>
              <a:buSzPts val="1400"/>
            </a:pPr>
            <a:r>
              <a:rPr lang="is-IS" dirty="0">
                <a:solidFill>
                  <a:srgbClr val="595A59"/>
                </a:solidFill>
                <a:latin typeface="Calibri"/>
                <a:ea typeface="Calibri"/>
                <a:cs typeface="Calibri"/>
                <a:sym typeface="Calibri"/>
              </a:rPr>
              <a:t>Veita </a:t>
            </a:r>
            <a:r>
              <a:rPr lang="is-IS" sz="1400" dirty="0">
                <a:solidFill>
                  <a:srgbClr val="595A59"/>
                </a:solidFill>
                <a:latin typeface="Calibri"/>
                <a:ea typeface="Calibri"/>
                <a:cs typeface="Calibri"/>
                <a:sym typeface="Calibri"/>
              </a:rPr>
              <a:t>stöðugt endurgjöf -</a:t>
            </a:r>
            <a:r>
              <a:rPr lang="is-IS" dirty="0">
                <a:solidFill>
                  <a:srgbClr val="595A59"/>
                </a:solidFill>
                <a:latin typeface="Calibri"/>
                <a:ea typeface="Calibri"/>
                <a:cs typeface="Calibri"/>
                <a:sym typeface="Calibri"/>
              </a:rPr>
              <a:t> </a:t>
            </a:r>
            <a:r>
              <a:rPr lang="is-IS" sz="1400" dirty="0">
                <a:solidFill>
                  <a:srgbClr val="595A59"/>
                </a:solidFill>
                <a:latin typeface="Calibri"/>
                <a:ea typeface="Calibri"/>
                <a:cs typeface="Calibri"/>
                <a:sym typeface="Calibri"/>
              </a:rPr>
              <a:t> jákvæð</a:t>
            </a:r>
            <a:r>
              <a:rPr lang="is-IS" dirty="0">
                <a:solidFill>
                  <a:srgbClr val="595A59"/>
                </a:solidFill>
                <a:latin typeface="Calibri"/>
                <a:ea typeface="Calibri"/>
                <a:cs typeface="Calibri"/>
                <a:sym typeface="Calibri"/>
              </a:rPr>
              <a:t>a og neikvæða</a:t>
            </a:r>
            <a:endParaRPr lang="is-IS" dirty="0"/>
          </a:p>
        </p:txBody>
      </p:sp>
      <p:sp>
        <p:nvSpPr>
          <p:cNvPr id="1152" name="Google Shape;1152;p14"/>
          <p:cNvSpPr txBox="1"/>
          <p:nvPr/>
        </p:nvSpPr>
        <p:spPr>
          <a:xfrm>
            <a:off x="3162300" y="2145873"/>
            <a:ext cx="2128663" cy="465472"/>
          </a:xfrm>
          <a:prstGeom prst="rect">
            <a:avLst/>
          </a:prstGeom>
          <a:noFill/>
          <a:ln>
            <a:noFill/>
          </a:ln>
        </p:spPr>
        <p:txBody>
          <a:bodyPr spcFirstLastPara="1" wrap="square" lIns="34275" tIns="17125" rIns="34275" bIns="17125" anchor="t" anchorCtr="0">
            <a:spAutoFit/>
          </a:bodyPr>
          <a:lstStyle/>
          <a:p>
            <a:pPr marL="0" marR="0" lvl="0" indent="0" algn="r" rtl="0">
              <a:lnSpc>
                <a:spcPct val="100000"/>
              </a:lnSpc>
              <a:spcBef>
                <a:spcPts val="0"/>
              </a:spcBef>
              <a:spcAft>
                <a:spcPts val="0"/>
              </a:spcAft>
              <a:buClr>
                <a:srgbClr val="595A59"/>
              </a:buClr>
              <a:buSzPts val="1400"/>
              <a:buFont typeface="Arial"/>
              <a:buNone/>
            </a:pPr>
            <a:r>
              <a:rPr lang="is-IS" sz="1400" dirty="0">
                <a:solidFill>
                  <a:srgbClr val="595A59"/>
                </a:solidFill>
                <a:latin typeface="Calibri"/>
                <a:ea typeface="Calibri"/>
                <a:cs typeface="Calibri"/>
                <a:sym typeface="Calibri"/>
              </a:rPr>
              <a:t>Skora á fólk til að velta fyrir sér hlutunum</a:t>
            </a:r>
            <a:endParaRPr lang="is-IS" dirty="0"/>
          </a:p>
        </p:txBody>
      </p:sp>
      <p:sp>
        <p:nvSpPr>
          <p:cNvPr id="1153" name="Google Shape;1153;p14"/>
          <p:cNvSpPr txBox="1"/>
          <p:nvPr/>
        </p:nvSpPr>
        <p:spPr>
          <a:xfrm>
            <a:off x="3579962" y="2767959"/>
            <a:ext cx="1711001" cy="465472"/>
          </a:xfrm>
          <a:prstGeom prst="rect">
            <a:avLst/>
          </a:prstGeom>
          <a:noFill/>
          <a:ln>
            <a:noFill/>
          </a:ln>
        </p:spPr>
        <p:txBody>
          <a:bodyPr spcFirstLastPara="1" wrap="square" lIns="34275" tIns="17125" rIns="34275" bIns="17125" anchor="t" anchorCtr="0">
            <a:spAutoFit/>
          </a:bodyPr>
          <a:lstStyle/>
          <a:p>
            <a:pPr marL="0" marR="0" lvl="0" indent="0" algn="r" rtl="0">
              <a:lnSpc>
                <a:spcPct val="100000"/>
              </a:lnSpc>
              <a:spcBef>
                <a:spcPts val="0"/>
              </a:spcBef>
              <a:spcAft>
                <a:spcPts val="0"/>
              </a:spcAft>
              <a:buClr>
                <a:srgbClr val="595A59"/>
              </a:buClr>
              <a:buSzPts val="1400"/>
              <a:buFont typeface="Arial"/>
              <a:buNone/>
            </a:pPr>
            <a:r>
              <a:rPr lang="is-IS" dirty="0">
                <a:solidFill>
                  <a:srgbClr val="595A59"/>
                </a:solidFill>
                <a:latin typeface="Calibri"/>
                <a:ea typeface="Calibri"/>
                <a:cs typeface="Calibri"/>
                <a:sym typeface="Calibri"/>
              </a:rPr>
              <a:t>Koma</a:t>
            </a:r>
            <a:r>
              <a:rPr lang="is-IS" sz="1400" dirty="0">
                <a:solidFill>
                  <a:srgbClr val="595A59"/>
                </a:solidFill>
                <a:latin typeface="Calibri"/>
                <a:ea typeface="Calibri"/>
                <a:cs typeface="Calibri"/>
                <a:sym typeface="Calibri"/>
              </a:rPr>
              <a:t> væntingum skýrt fram</a:t>
            </a:r>
            <a:endParaRPr lang="is-IS" dirty="0"/>
          </a:p>
        </p:txBody>
      </p:sp>
      <p:sp>
        <p:nvSpPr>
          <p:cNvPr id="1154" name="Google Shape;1154;p14"/>
          <p:cNvSpPr txBox="1"/>
          <p:nvPr/>
        </p:nvSpPr>
        <p:spPr>
          <a:xfrm>
            <a:off x="2017060" y="3390045"/>
            <a:ext cx="3273904" cy="250028"/>
          </a:xfrm>
          <a:prstGeom prst="rect">
            <a:avLst/>
          </a:prstGeom>
          <a:noFill/>
          <a:ln>
            <a:noFill/>
          </a:ln>
        </p:spPr>
        <p:txBody>
          <a:bodyPr spcFirstLastPara="1" wrap="square" lIns="34275" tIns="17125" rIns="34275" bIns="17125" anchor="t" anchorCtr="0">
            <a:spAutoFit/>
          </a:bodyPr>
          <a:lstStyle/>
          <a:p>
            <a:pPr marL="0" marR="0" lvl="0" indent="0" algn="r" rtl="0">
              <a:lnSpc>
                <a:spcPct val="100000"/>
              </a:lnSpc>
              <a:spcBef>
                <a:spcPts val="0"/>
              </a:spcBef>
              <a:spcAft>
                <a:spcPts val="0"/>
              </a:spcAft>
              <a:buClr>
                <a:srgbClr val="595A59"/>
              </a:buClr>
              <a:buSzPts val="1400"/>
              <a:buFont typeface="Arial"/>
              <a:buNone/>
            </a:pPr>
            <a:r>
              <a:rPr lang="is-IS" dirty="0">
                <a:solidFill>
                  <a:srgbClr val="595A59"/>
                </a:solidFill>
                <a:latin typeface="Calibri"/>
                <a:ea typeface="Calibri"/>
                <a:cs typeface="Calibri"/>
                <a:sym typeface="Calibri"/>
              </a:rPr>
              <a:t>Ganga</a:t>
            </a:r>
            <a:r>
              <a:rPr lang="is-IS" sz="1400" dirty="0">
                <a:solidFill>
                  <a:srgbClr val="595A59"/>
                </a:solidFill>
                <a:latin typeface="Calibri"/>
                <a:ea typeface="Calibri"/>
                <a:cs typeface="Calibri"/>
                <a:sym typeface="Calibri"/>
              </a:rPr>
              <a:t> á undan með góðu fordæmi</a:t>
            </a:r>
            <a:endParaRPr lang="is-IS" dirty="0"/>
          </a:p>
        </p:txBody>
      </p:sp>
      <p:sp>
        <p:nvSpPr>
          <p:cNvPr id="1155" name="Google Shape;1155;p14"/>
          <p:cNvSpPr txBox="1"/>
          <p:nvPr/>
        </p:nvSpPr>
        <p:spPr>
          <a:xfrm>
            <a:off x="3579962" y="3796688"/>
            <a:ext cx="1711001" cy="250077"/>
          </a:xfrm>
          <a:prstGeom prst="rect">
            <a:avLst/>
          </a:prstGeom>
          <a:noFill/>
          <a:ln>
            <a:noFill/>
          </a:ln>
        </p:spPr>
        <p:txBody>
          <a:bodyPr spcFirstLastPara="1" wrap="square" lIns="34275" tIns="17125" rIns="34275" bIns="17125" anchor="t" anchorCtr="0">
            <a:spAutoFit/>
          </a:bodyPr>
          <a:lstStyle/>
          <a:p>
            <a:pPr marL="0" marR="0" lvl="0" indent="0" algn="r" rtl="0">
              <a:lnSpc>
                <a:spcPct val="100000"/>
              </a:lnSpc>
              <a:spcBef>
                <a:spcPts val="0"/>
              </a:spcBef>
              <a:spcAft>
                <a:spcPts val="0"/>
              </a:spcAft>
              <a:buClr>
                <a:srgbClr val="595A59"/>
              </a:buClr>
              <a:buSzPts val="1400"/>
              <a:buFont typeface="Arial"/>
              <a:buNone/>
            </a:pPr>
            <a:r>
              <a:rPr lang="is-IS" dirty="0">
                <a:solidFill>
                  <a:srgbClr val="595A59"/>
                </a:solidFill>
                <a:latin typeface="Calibri"/>
                <a:ea typeface="Calibri"/>
                <a:cs typeface="Calibri"/>
                <a:sym typeface="Calibri"/>
              </a:rPr>
              <a:t>Taka</a:t>
            </a:r>
            <a:r>
              <a:rPr lang="is-IS" sz="1400" dirty="0">
                <a:solidFill>
                  <a:srgbClr val="595A59"/>
                </a:solidFill>
                <a:latin typeface="Calibri"/>
                <a:ea typeface="Calibri"/>
                <a:cs typeface="Calibri"/>
                <a:sym typeface="Calibri"/>
              </a:rPr>
              <a:t> ákvarðanir</a:t>
            </a:r>
            <a:endParaRPr lang="is-IS" dirty="0"/>
          </a:p>
        </p:txBody>
      </p:sp>
      <p:sp>
        <p:nvSpPr>
          <p:cNvPr id="1156" name="Google Shape;1156;p14"/>
          <p:cNvSpPr txBox="1"/>
          <p:nvPr/>
        </p:nvSpPr>
        <p:spPr>
          <a:xfrm>
            <a:off x="9686200" y="4094564"/>
            <a:ext cx="2247600" cy="250200"/>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595A59"/>
              </a:buClr>
              <a:buSzPts val="1400"/>
              <a:buFont typeface="Arial"/>
              <a:buNone/>
            </a:pPr>
            <a:r>
              <a:rPr lang="is-IS" dirty="0">
                <a:solidFill>
                  <a:srgbClr val="595A59"/>
                </a:solidFill>
                <a:latin typeface="Calibri"/>
                <a:ea typeface="Calibri"/>
                <a:cs typeface="Calibri"/>
                <a:sym typeface="Calibri"/>
              </a:rPr>
              <a:t>Njóta</a:t>
            </a:r>
            <a:r>
              <a:rPr lang="is-IS" sz="1400" dirty="0">
                <a:solidFill>
                  <a:srgbClr val="595A59"/>
                </a:solidFill>
                <a:latin typeface="Calibri"/>
                <a:ea typeface="Calibri"/>
                <a:cs typeface="Calibri"/>
                <a:sym typeface="Calibri"/>
              </a:rPr>
              <a:t> ábyrgðarinnar</a:t>
            </a:r>
            <a:endParaRPr lang="is-IS" dirty="0"/>
          </a:p>
        </p:txBody>
      </p:sp>
      <p:sp>
        <p:nvSpPr>
          <p:cNvPr id="1157" name="Google Shape;1157;p14"/>
          <p:cNvSpPr txBox="1"/>
          <p:nvPr/>
        </p:nvSpPr>
        <p:spPr>
          <a:xfrm>
            <a:off x="9686200" y="4793165"/>
            <a:ext cx="2247567" cy="250077"/>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595A59"/>
              </a:buClr>
              <a:buSzPts val="1400"/>
              <a:buFont typeface="Arial"/>
              <a:buNone/>
            </a:pPr>
            <a:r>
              <a:rPr lang="is-IS" dirty="0">
                <a:solidFill>
                  <a:srgbClr val="595A59"/>
                </a:solidFill>
                <a:latin typeface="Calibri"/>
                <a:ea typeface="Calibri"/>
                <a:cs typeface="Calibri"/>
                <a:sym typeface="Calibri"/>
              </a:rPr>
              <a:t>Fjárfesta</a:t>
            </a:r>
            <a:r>
              <a:rPr lang="is-IS" sz="1400" dirty="0">
                <a:solidFill>
                  <a:srgbClr val="595A59"/>
                </a:solidFill>
                <a:latin typeface="Calibri"/>
                <a:ea typeface="Calibri"/>
                <a:cs typeface="Calibri"/>
                <a:sym typeface="Calibri"/>
              </a:rPr>
              <a:t> í samböndum</a:t>
            </a:r>
            <a:endParaRPr lang="is-IS" dirty="0"/>
          </a:p>
        </p:txBody>
      </p:sp>
      <p:sp>
        <p:nvSpPr>
          <p:cNvPr id="1158" name="Google Shape;1158;p14"/>
          <p:cNvSpPr txBox="1"/>
          <p:nvPr/>
        </p:nvSpPr>
        <p:spPr>
          <a:xfrm>
            <a:off x="9686200" y="5239547"/>
            <a:ext cx="2247567" cy="250077"/>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595A59"/>
              </a:buClr>
              <a:buSzPts val="1400"/>
              <a:buFont typeface="Arial"/>
              <a:buNone/>
            </a:pPr>
            <a:r>
              <a:rPr lang="is-IS" dirty="0">
                <a:solidFill>
                  <a:srgbClr val="595A59"/>
                </a:solidFill>
                <a:latin typeface="Calibri"/>
                <a:ea typeface="Calibri"/>
                <a:cs typeface="Calibri"/>
                <a:sym typeface="Calibri"/>
              </a:rPr>
              <a:t>Fresta ekki hlutunum</a:t>
            </a:r>
            <a:endParaRPr lang="is-IS" dirty="0"/>
          </a:p>
        </p:txBody>
      </p:sp>
      <p:sp>
        <p:nvSpPr>
          <p:cNvPr id="1159" name="Google Shape;1159;p14"/>
          <p:cNvSpPr txBox="1"/>
          <p:nvPr/>
        </p:nvSpPr>
        <p:spPr>
          <a:xfrm>
            <a:off x="3579962" y="4203331"/>
            <a:ext cx="1711001" cy="465472"/>
          </a:xfrm>
          <a:prstGeom prst="rect">
            <a:avLst/>
          </a:prstGeom>
          <a:noFill/>
          <a:ln>
            <a:noFill/>
          </a:ln>
        </p:spPr>
        <p:txBody>
          <a:bodyPr spcFirstLastPara="1" wrap="square" lIns="34275" tIns="17125" rIns="34275" bIns="17125" anchor="t" anchorCtr="0">
            <a:spAutoFit/>
          </a:bodyPr>
          <a:lstStyle/>
          <a:p>
            <a:pPr marL="0" marR="0" lvl="0" indent="0" algn="r" rtl="0">
              <a:lnSpc>
                <a:spcPct val="100000"/>
              </a:lnSpc>
              <a:spcBef>
                <a:spcPts val="0"/>
              </a:spcBef>
              <a:spcAft>
                <a:spcPts val="0"/>
              </a:spcAft>
              <a:buClr>
                <a:srgbClr val="595A59"/>
              </a:buClr>
              <a:buSzPts val="1400"/>
              <a:buFont typeface="Arial"/>
              <a:buNone/>
            </a:pPr>
            <a:r>
              <a:rPr lang="is-IS" dirty="0">
                <a:solidFill>
                  <a:srgbClr val="595A59"/>
                </a:solidFill>
                <a:latin typeface="Calibri"/>
                <a:ea typeface="Calibri"/>
                <a:cs typeface="Calibri"/>
                <a:sym typeface="Calibri"/>
              </a:rPr>
              <a:t>Eru</a:t>
            </a:r>
            <a:r>
              <a:rPr lang="is-IS" sz="1400" dirty="0">
                <a:solidFill>
                  <a:srgbClr val="595A59"/>
                </a:solidFill>
                <a:latin typeface="Calibri"/>
                <a:ea typeface="Calibri"/>
                <a:cs typeface="Calibri"/>
                <a:sym typeface="Calibri"/>
              </a:rPr>
              <a:t> </a:t>
            </a:r>
            <a:r>
              <a:rPr lang="is-IS" dirty="0">
                <a:solidFill>
                  <a:srgbClr val="595A59"/>
                </a:solidFill>
                <a:latin typeface="Calibri"/>
                <a:ea typeface="Calibri"/>
                <a:cs typeface="Calibri"/>
                <a:sym typeface="Calibri"/>
              </a:rPr>
              <a:t>ábyrgir</a:t>
            </a:r>
            <a:r>
              <a:rPr lang="is-IS" sz="1400" dirty="0">
                <a:solidFill>
                  <a:srgbClr val="595A59"/>
                </a:solidFill>
                <a:latin typeface="Calibri"/>
                <a:ea typeface="Calibri"/>
                <a:cs typeface="Calibri"/>
                <a:sym typeface="Calibri"/>
              </a:rPr>
              <a:t> gagnvart öðrum</a:t>
            </a:r>
            <a:endParaRPr lang="is-IS" dirty="0"/>
          </a:p>
        </p:txBody>
      </p:sp>
      <p:sp>
        <p:nvSpPr>
          <p:cNvPr id="1160" name="Google Shape;1160;p14"/>
          <p:cNvSpPr txBox="1"/>
          <p:nvPr/>
        </p:nvSpPr>
        <p:spPr>
          <a:xfrm>
            <a:off x="3021106" y="4825417"/>
            <a:ext cx="2269857" cy="250028"/>
          </a:xfrm>
          <a:prstGeom prst="rect">
            <a:avLst/>
          </a:prstGeom>
          <a:noFill/>
          <a:ln>
            <a:noFill/>
          </a:ln>
        </p:spPr>
        <p:txBody>
          <a:bodyPr spcFirstLastPara="1" wrap="square" lIns="34275" tIns="17125" rIns="34275" bIns="17125" anchor="t" anchorCtr="0">
            <a:spAutoFit/>
          </a:bodyPr>
          <a:lstStyle/>
          <a:p>
            <a:pPr marL="0" marR="0" lvl="0" indent="0" algn="r" rtl="0">
              <a:lnSpc>
                <a:spcPct val="100000"/>
              </a:lnSpc>
              <a:spcBef>
                <a:spcPts val="0"/>
              </a:spcBef>
              <a:spcAft>
                <a:spcPts val="0"/>
              </a:spcAft>
              <a:buClr>
                <a:srgbClr val="595A59"/>
              </a:buClr>
              <a:buSzPts val="1400"/>
              <a:buFont typeface="Arial"/>
              <a:buNone/>
            </a:pPr>
            <a:r>
              <a:rPr lang="is-IS" dirty="0">
                <a:solidFill>
                  <a:srgbClr val="595A59"/>
                </a:solidFill>
                <a:latin typeface="Calibri"/>
                <a:cs typeface="Calibri"/>
                <a:sym typeface="Calibri"/>
              </a:rPr>
              <a:t>Frábærir kennarar</a:t>
            </a:r>
            <a:endParaRPr lang="is-IS" dirty="0"/>
          </a:p>
        </p:txBody>
      </p:sp>
      <p:sp>
        <p:nvSpPr>
          <p:cNvPr id="1161" name="Google Shape;1161;p14"/>
          <p:cNvSpPr txBox="1"/>
          <p:nvPr/>
        </p:nvSpPr>
        <p:spPr>
          <a:xfrm>
            <a:off x="2779059" y="5232060"/>
            <a:ext cx="2511904" cy="250028"/>
          </a:xfrm>
          <a:prstGeom prst="rect">
            <a:avLst/>
          </a:prstGeom>
          <a:noFill/>
          <a:ln>
            <a:noFill/>
          </a:ln>
        </p:spPr>
        <p:txBody>
          <a:bodyPr spcFirstLastPara="1" wrap="square" lIns="34275" tIns="17125" rIns="34275" bIns="17125" anchor="t" anchorCtr="0">
            <a:spAutoFit/>
          </a:bodyPr>
          <a:lstStyle/>
          <a:p>
            <a:pPr marL="0" marR="0" lvl="0" indent="0" algn="r" rtl="0">
              <a:lnSpc>
                <a:spcPct val="100000"/>
              </a:lnSpc>
              <a:spcBef>
                <a:spcPts val="0"/>
              </a:spcBef>
              <a:spcAft>
                <a:spcPts val="0"/>
              </a:spcAft>
              <a:buClr>
                <a:srgbClr val="595A59"/>
              </a:buClr>
              <a:buSzPts val="1400"/>
              <a:buFont typeface="Arial"/>
              <a:buNone/>
            </a:pPr>
            <a:r>
              <a:rPr lang="is-IS" sz="1400" dirty="0">
                <a:solidFill>
                  <a:srgbClr val="595A59"/>
                </a:solidFill>
                <a:latin typeface="Calibri"/>
                <a:ea typeface="Calibri"/>
                <a:cs typeface="Calibri"/>
                <a:sym typeface="Calibri"/>
              </a:rPr>
              <a:t>Spyrja spurninga og leita ráða</a:t>
            </a:r>
            <a:endParaRPr lang="is-IS" dirty="0"/>
          </a:p>
        </p:txBody>
      </p:sp>
      <p:sp>
        <p:nvSpPr>
          <p:cNvPr id="1162" name="Google Shape;1162;p14"/>
          <p:cNvSpPr txBox="1"/>
          <p:nvPr/>
        </p:nvSpPr>
        <p:spPr>
          <a:xfrm>
            <a:off x="1828800" y="5854144"/>
            <a:ext cx="3462163" cy="250028"/>
          </a:xfrm>
          <a:prstGeom prst="rect">
            <a:avLst/>
          </a:prstGeom>
          <a:noFill/>
          <a:ln>
            <a:noFill/>
          </a:ln>
        </p:spPr>
        <p:txBody>
          <a:bodyPr spcFirstLastPara="1" wrap="square" lIns="34275" tIns="17125" rIns="34275" bIns="17125" anchor="t" anchorCtr="0">
            <a:spAutoFit/>
          </a:bodyPr>
          <a:lstStyle/>
          <a:p>
            <a:pPr marL="0" marR="0" lvl="0" indent="0" algn="r" rtl="0">
              <a:lnSpc>
                <a:spcPct val="100000"/>
              </a:lnSpc>
              <a:spcBef>
                <a:spcPts val="0"/>
              </a:spcBef>
              <a:spcAft>
                <a:spcPts val="0"/>
              </a:spcAft>
              <a:buClr>
                <a:srgbClr val="595A59"/>
              </a:buClr>
              <a:buSzPts val="1400"/>
              <a:buFont typeface="Arial"/>
              <a:buNone/>
            </a:pPr>
            <a:r>
              <a:rPr lang="is-IS" sz="1400" dirty="0">
                <a:solidFill>
                  <a:srgbClr val="595A59"/>
                </a:solidFill>
                <a:latin typeface="Calibri"/>
                <a:ea typeface="Calibri"/>
                <a:cs typeface="Calibri"/>
                <a:sym typeface="Calibri"/>
              </a:rPr>
              <a:t>Búa til jákvætt</a:t>
            </a:r>
            <a:r>
              <a:rPr lang="is-IS" dirty="0">
                <a:solidFill>
                  <a:srgbClr val="595A59"/>
                </a:solidFill>
                <a:latin typeface="Calibri"/>
                <a:ea typeface="Calibri"/>
                <a:cs typeface="Calibri"/>
                <a:sym typeface="Calibri"/>
              </a:rPr>
              <a:t> og kraftmikið andrúmsloft</a:t>
            </a:r>
            <a:endParaRPr lang="is-IS" sz="1400" dirty="0">
              <a:solidFill>
                <a:srgbClr val="595A59"/>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15"/>
          <p:cNvSpPr txBox="1">
            <a:spLocks noGrp="1"/>
          </p:cNvSpPr>
          <p:nvPr>
            <p:ph type="body" idx="1"/>
          </p:nvPr>
        </p:nvSpPr>
        <p:spPr>
          <a:xfrm>
            <a:off x="666708" y="752638"/>
            <a:ext cx="5429292" cy="16476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ct val="100000"/>
              <a:buNone/>
            </a:pPr>
            <a:r>
              <a:rPr lang="is-IS" dirty="0"/>
              <a:t>Stjórnun í krísu – mikilvæg hæfni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Google Shape;1173;p16"/>
          <p:cNvSpPr txBox="1">
            <a:spLocks noGrp="1"/>
          </p:cNvSpPr>
          <p:nvPr>
            <p:ph type="body" idx="1"/>
          </p:nvPr>
        </p:nvSpPr>
        <p:spPr>
          <a:xfrm>
            <a:off x="5202855" y="1637401"/>
            <a:ext cx="6557344"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dirty="0"/>
          </a:p>
        </p:txBody>
      </p:sp>
      <p:sp>
        <p:nvSpPr>
          <p:cNvPr id="1174" name="Google Shape;1174;p16"/>
          <p:cNvSpPr txBox="1">
            <a:spLocks noGrp="1"/>
          </p:cNvSpPr>
          <p:nvPr>
            <p:ph type="body" idx="2"/>
          </p:nvPr>
        </p:nvSpPr>
        <p:spPr>
          <a:xfrm>
            <a:off x="389964" y="1637401"/>
            <a:ext cx="4449937" cy="4606643"/>
          </a:xfrm>
          <a:prstGeom prst="rect">
            <a:avLst/>
          </a:prstGeom>
          <a:noFill/>
          <a:ln>
            <a:noFill/>
          </a:ln>
        </p:spPr>
        <p:txBody>
          <a:bodyPr spcFirstLastPara="1" wrap="square" lIns="91425" tIns="45700" rIns="91425" bIns="45700" anchor="ctr" anchorCtr="0">
            <a:normAutofit/>
          </a:bodyPr>
          <a:lstStyle/>
          <a:p>
            <a:pPr marL="285750" lvl="0" indent="-285750" algn="l" rtl="0">
              <a:lnSpc>
                <a:spcPct val="100000"/>
              </a:lnSpc>
              <a:spcBef>
                <a:spcPts val="0"/>
              </a:spcBef>
              <a:spcAft>
                <a:spcPts val="0"/>
              </a:spcAft>
              <a:buClr>
                <a:srgbClr val="7030A0"/>
              </a:buClr>
              <a:buSzPct val="100000"/>
              <a:buFont typeface="Wingdings" panose="05000000000000000000" pitchFamily="2" charset="2"/>
              <a:buChar char="Ø"/>
            </a:pPr>
            <a:r>
              <a:rPr lang="is-IS" dirty="0"/>
              <a:t>Stjórnendur eru háðir valdi sínu til að stýra undirmönnum. Leiðtogar geta haft áhrif á fólk umfram formlegt vald þeirra. Stjórnendur eru fólk sem gerir hlutina rétt og leiðtogar eru fólk sem gerir rétta hluti.</a:t>
            </a:r>
          </a:p>
          <a:p>
            <a:pPr marL="0" lvl="0" indent="0" algn="l" rtl="0">
              <a:lnSpc>
                <a:spcPct val="100000"/>
              </a:lnSpc>
              <a:spcBef>
                <a:spcPts val="0"/>
              </a:spcBef>
              <a:spcAft>
                <a:spcPts val="0"/>
              </a:spcAft>
              <a:buClr>
                <a:srgbClr val="7030A0"/>
              </a:buClr>
              <a:buSzPct val="100000"/>
            </a:pPr>
            <a:endParaRPr lang="is-IS" dirty="0"/>
          </a:p>
          <a:p>
            <a:pPr marL="285750" lvl="0" indent="-285750" algn="l" rtl="0">
              <a:lnSpc>
                <a:spcPct val="100000"/>
              </a:lnSpc>
              <a:spcBef>
                <a:spcPts val="0"/>
              </a:spcBef>
              <a:spcAft>
                <a:spcPts val="0"/>
              </a:spcAft>
              <a:buClr>
                <a:srgbClr val="7030A0"/>
              </a:buClr>
              <a:buSzPct val="100000"/>
              <a:buFont typeface="Wingdings" panose="05000000000000000000" pitchFamily="2" charset="2"/>
              <a:buChar char="Ø"/>
            </a:pPr>
            <a:r>
              <a:rPr lang="is-IS" dirty="0"/>
              <a:t>Leiðtogafærni og stjórnum haldast í hendur. Þetta er ekki sami hluturinn en tengt og bæta hvort annað upp. Að reyna að aðskilja þetta tvennt mun líklega valda fleiri vandamálum en hægt er að leysa. Góður stjórnandi þarf að búa yfir leiðtogahæfileikum.</a:t>
            </a:r>
          </a:p>
        </p:txBody>
      </p:sp>
      <p:sp>
        <p:nvSpPr>
          <p:cNvPr id="1175" name="Google Shape;1175;p16"/>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rgbClr val="79527B"/>
              </a:buClr>
              <a:buSzPct val="100000"/>
              <a:buNone/>
            </a:pPr>
            <a:r>
              <a:rPr lang="is-IS" dirty="0"/>
              <a:t>Þarf stjórnandi endilega að vera leiðtogi líka? Þarf leiðtogi að vera stjórnandi líka? Er hægt að vera yfirmaður í fyrirtæki án þess að vera leiðtogi? Stjórnendur eru skipaðir en leiðtogar geta bæði verið skipaðir eða komið fram óvænt.</a:t>
            </a:r>
          </a:p>
        </p:txBody>
      </p:sp>
      <p:sp>
        <p:nvSpPr>
          <p:cNvPr id="1176" name="Google Shape;1176;p16"/>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a:t>Leiðtogi eða stjórnandi</a:t>
            </a:r>
          </a:p>
        </p:txBody>
      </p:sp>
      <p:sp>
        <p:nvSpPr>
          <p:cNvPr id="1177" name="Google Shape;1177;p16"/>
          <p:cNvSpPr/>
          <p:nvPr/>
        </p:nvSpPr>
        <p:spPr>
          <a:xfrm>
            <a:off x="8624963" y="2236975"/>
            <a:ext cx="3423133" cy="2557300"/>
          </a:xfrm>
          <a:custGeom>
            <a:avLst/>
            <a:gdLst/>
            <a:ahLst/>
            <a:cxnLst/>
            <a:rect l="l" t="t" r="r" b="b"/>
            <a:pathLst>
              <a:path w="2555" h="1909" extrusionOk="0">
                <a:moveTo>
                  <a:pt x="167" y="1584"/>
                </a:moveTo>
                <a:lnTo>
                  <a:pt x="167" y="457"/>
                </a:lnTo>
                <a:lnTo>
                  <a:pt x="0" y="541"/>
                </a:lnTo>
                <a:lnTo>
                  <a:pt x="0" y="216"/>
                </a:lnTo>
                <a:lnTo>
                  <a:pt x="432" y="0"/>
                </a:lnTo>
                <a:lnTo>
                  <a:pt x="865" y="216"/>
                </a:lnTo>
                <a:lnTo>
                  <a:pt x="864" y="541"/>
                </a:lnTo>
                <a:lnTo>
                  <a:pt x="697" y="457"/>
                </a:lnTo>
                <a:lnTo>
                  <a:pt x="697" y="1380"/>
                </a:lnTo>
                <a:lnTo>
                  <a:pt x="2555" y="1380"/>
                </a:lnTo>
                <a:lnTo>
                  <a:pt x="2555" y="1909"/>
                </a:lnTo>
                <a:lnTo>
                  <a:pt x="492" y="1909"/>
                </a:lnTo>
                <a:close/>
              </a:path>
            </a:pathLst>
          </a:custGeom>
          <a:solidFill>
            <a:srgbClr val="A77FA9"/>
          </a:solidFill>
          <a:ln>
            <a:noFill/>
          </a:ln>
        </p:spPr>
        <p:txBody>
          <a:bodyPr spcFirstLastPara="1" wrap="square" lIns="45000" tIns="22500" rIns="45000" bIns="22500" anchor="ctr" anchorCtr="1">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1178" name="Google Shape;1178;p16"/>
          <p:cNvSpPr/>
          <p:nvPr/>
        </p:nvSpPr>
        <p:spPr>
          <a:xfrm>
            <a:off x="5299113" y="2248233"/>
            <a:ext cx="3424473" cy="2557300"/>
          </a:xfrm>
          <a:custGeom>
            <a:avLst/>
            <a:gdLst/>
            <a:ahLst/>
            <a:cxnLst/>
            <a:rect l="l" t="t" r="r" b="b"/>
            <a:pathLst>
              <a:path w="2556" h="1909" extrusionOk="0">
                <a:moveTo>
                  <a:pt x="2388" y="324"/>
                </a:moveTo>
                <a:lnTo>
                  <a:pt x="2388" y="1451"/>
                </a:lnTo>
                <a:lnTo>
                  <a:pt x="2556" y="1367"/>
                </a:lnTo>
                <a:lnTo>
                  <a:pt x="2556" y="1693"/>
                </a:lnTo>
                <a:lnTo>
                  <a:pt x="2123" y="1909"/>
                </a:lnTo>
                <a:lnTo>
                  <a:pt x="1690" y="1693"/>
                </a:lnTo>
                <a:lnTo>
                  <a:pt x="1691" y="1367"/>
                </a:lnTo>
                <a:lnTo>
                  <a:pt x="1858" y="1451"/>
                </a:lnTo>
                <a:lnTo>
                  <a:pt x="1858" y="529"/>
                </a:lnTo>
                <a:lnTo>
                  <a:pt x="0" y="529"/>
                </a:lnTo>
                <a:lnTo>
                  <a:pt x="0" y="0"/>
                </a:lnTo>
                <a:lnTo>
                  <a:pt x="2063" y="0"/>
                </a:lnTo>
                <a:close/>
              </a:path>
            </a:pathLst>
          </a:custGeom>
          <a:solidFill>
            <a:srgbClr val="79527B"/>
          </a:solidFill>
          <a:ln>
            <a:noFill/>
          </a:ln>
        </p:spPr>
        <p:txBody>
          <a:bodyPr spcFirstLastPara="1" wrap="square" lIns="45000" tIns="22500" rIns="45000" bIns="22500" anchor="ctr" anchorCtr="1">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1179" name="Google Shape;1179;p16"/>
          <p:cNvSpPr txBox="1"/>
          <p:nvPr/>
        </p:nvSpPr>
        <p:spPr>
          <a:xfrm>
            <a:off x="5575145" y="2398276"/>
            <a:ext cx="2314575" cy="40737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2400"/>
              <a:buFont typeface="Arial"/>
              <a:buNone/>
            </a:pPr>
            <a:r>
              <a:rPr lang="is-IS" sz="2400" dirty="0">
                <a:solidFill>
                  <a:schemeClr val="lt1"/>
                </a:solidFill>
                <a:latin typeface="Calibri"/>
                <a:ea typeface="Calibri"/>
                <a:cs typeface="Calibri"/>
                <a:sym typeface="Calibri"/>
              </a:rPr>
              <a:t>Stjórnun</a:t>
            </a:r>
            <a:endParaRPr lang="is-IS" dirty="0"/>
          </a:p>
        </p:txBody>
      </p:sp>
      <p:sp>
        <p:nvSpPr>
          <p:cNvPr id="1180" name="Google Shape;1180;p16"/>
          <p:cNvSpPr txBox="1"/>
          <p:nvPr/>
        </p:nvSpPr>
        <p:spPr>
          <a:xfrm>
            <a:off x="9547355" y="4183209"/>
            <a:ext cx="2409825" cy="40737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2400"/>
              <a:buFont typeface="Arial"/>
              <a:buNone/>
            </a:pPr>
            <a:r>
              <a:rPr lang="is-IS" sz="2400" b="1" dirty="0">
                <a:solidFill>
                  <a:schemeClr val="lt1"/>
                </a:solidFill>
                <a:latin typeface="Calibri"/>
                <a:ea typeface="Calibri"/>
                <a:cs typeface="Calibri"/>
                <a:sym typeface="Calibri"/>
              </a:rPr>
              <a:t>Leiðtogafærni</a:t>
            </a:r>
            <a:endParaRPr lang="is-IS" sz="2400" dirty="0">
              <a:solidFill>
                <a:schemeClr val="lt1"/>
              </a:solidFill>
              <a:latin typeface="Calibri"/>
              <a:ea typeface="Calibri"/>
              <a:cs typeface="Calibri"/>
              <a:sym typeface="Calibri"/>
            </a:endParaRPr>
          </a:p>
        </p:txBody>
      </p:sp>
      <p:sp>
        <p:nvSpPr>
          <p:cNvPr id="1181" name="Google Shape;1181;p16"/>
          <p:cNvSpPr txBox="1"/>
          <p:nvPr/>
        </p:nvSpPr>
        <p:spPr>
          <a:xfrm>
            <a:off x="9650211" y="3019072"/>
            <a:ext cx="2397885"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2000" dirty="0">
                <a:solidFill>
                  <a:srgbClr val="595A59"/>
                </a:solidFill>
                <a:latin typeface="Calibri"/>
                <a:ea typeface="Calibri"/>
                <a:cs typeface="Calibri"/>
                <a:sym typeface="Calibri"/>
              </a:rPr>
              <a:t>Leiðtogafærni snýr að því að takast á við breytingar</a:t>
            </a:r>
            <a:endParaRPr lang="is-IS" dirty="0"/>
          </a:p>
        </p:txBody>
      </p:sp>
      <p:sp>
        <p:nvSpPr>
          <p:cNvPr id="1182" name="Google Shape;1182;p16"/>
          <p:cNvSpPr txBox="1"/>
          <p:nvPr/>
        </p:nvSpPr>
        <p:spPr>
          <a:xfrm>
            <a:off x="5202855" y="2986990"/>
            <a:ext cx="2590646"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2000" dirty="0">
                <a:solidFill>
                  <a:srgbClr val="595A59"/>
                </a:solidFill>
                <a:latin typeface="Calibri"/>
                <a:ea typeface="Calibri"/>
                <a:cs typeface="Calibri"/>
                <a:sym typeface="Calibri"/>
              </a:rPr>
              <a:t>Stjórnun snýst um að takast á við það sem er  flókið</a:t>
            </a:r>
            <a:endParaRPr lang="is-IS" sz="1800" dirty="0">
              <a:solidFill>
                <a:srgbClr val="595A59"/>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sp>
        <p:nvSpPr>
          <p:cNvPr id="1188" name="Google Shape;1188;p17"/>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189" name="Google Shape;1189;p17"/>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sz="1800" b="0" i="0" dirty="0">
                <a:latin typeface="Calibri"/>
                <a:ea typeface="Calibri"/>
                <a:cs typeface="Calibri"/>
                <a:sym typeface="Calibri"/>
              </a:rPr>
              <a:t>Sýn Dr. John </a:t>
            </a:r>
            <a:r>
              <a:rPr lang="is-IS" sz="1800" b="0" i="0" dirty="0" err="1">
                <a:latin typeface="Calibri"/>
                <a:ea typeface="Calibri"/>
                <a:cs typeface="Calibri"/>
                <a:sym typeface="Calibri"/>
              </a:rPr>
              <a:t>Kotter</a:t>
            </a:r>
            <a:r>
              <a:rPr lang="is-IS" sz="1800" b="0" i="0" dirty="0">
                <a:latin typeface="Calibri"/>
                <a:ea typeface="Calibri"/>
                <a:cs typeface="Calibri"/>
                <a:sym typeface="Calibri"/>
              </a:rPr>
              <a:t> á muninum á milli að vera </a:t>
            </a:r>
            <a:r>
              <a:rPr lang="is-IS" dirty="0"/>
              <a:t>leiðandi</a:t>
            </a:r>
            <a:r>
              <a:rPr lang="is-IS" sz="1800" b="0" i="0" dirty="0">
                <a:latin typeface="Calibri"/>
                <a:ea typeface="Calibri"/>
                <a:cs typeface="Calibri"/>
                <a:sym typeface="Calibri"/>
              </a:rPr>
              <a:t> eða stjórnandi</a:t>
            </a:r>
            <a:endParaRPr lang="is-IS" dirty="0"/>
          </a:p>
          <a:p>
            <a:pPr marL="0" lvl="0" indent="0" algn="l" rtl="0">
              <a:lnSpc>
                <a:spcPct val="100000"/>
              </a:lnSpc>
              <a:spcBef>
                <a:spcPts val="600"/>
              </a:spcBef>
              <a:spcAft>
                <a:spcPts val="0"/>
              </a:spcAft>
              <a:buClr>
                <a:srgbClr val="595A59"/>
              </a:buClr>
              <a:buSzPts val="1800"/>
              <a:buNone/>
            </a:pPr>
            <a:endParaRPr lang="is-IS" dirty="0">
              <a:solidFill>
                <a:srgbClr val="245473"/>
              </a:solidFill>
              <a:latin typeface="Calibri"/>
              <a:ea typeface="Calibri"/>
              <a:cs typeface="Calibri"/>
              <a:sym typeface="Calibri"/>
            </a:endParaRPr>
          </a:p>
          <a:p>
            <a:pPr marL="0" lvl="0" indent="0" algn="l" rtl="0">
              <a:lnSpc>
                <a:spcPct val="100000"/>
              </a:lnSpc>
              <a:spcBef>
                <a:spcPts val="600"/>
              </a:spcBef>
              <a:spcAft>
                <a:spcPts val="0"/>
              </a:spcAft>
              <a:buClr>
                <a:srgbClr val="595A59"/>
              </a:buClr>
              <a:buSzPts val="1400"/>
              <a:buNone/>
            </a:pPr>
            <a:r>
              <a:rPr lang="is-IS" sz="1400" dirty="0">
                <a:latin typeface="Calibri"/>
                <a:ea typeface="Calibri"/>
                <a:cs typeface="Calibri"/>
                <a:sym typeface="Calibri"/>
              </a:rPr>
              <a:t>Heimild: Dr. John </a:t>
            </a:r>
            <a:r>
              <a:rPr lang="is-IS" sz="1400" dirty="0" err="1">
                <a:latin typeface="Calibri"/>
                <a:ea typeface="Calibri"/>
                <a:cs typeface="Calibri"/>
                <a:sym typeface="Calibri"/>
              </a:rPr>
              <a:t>Kotter</a:t>
            </a:r>
            <a:r>
              <a:rPr lang="is-IS" sz="1400" dirty="0">
                <a:latin typeface="Calibri"/>
                <a:ea typeface="Calibri"/>
                <a:cs typeface="Calibri"/>
                <a:sym typeface="Calibri"/>
              </a:rPr>
              <a:t>| Youtube: </a:t>
            </a:r>
            <a:r>
              <a:rPr lang="is-IS" sz="1400" u="sng" dirty="0">
                <a:solidFill>
                  <a:schemeClr val="hlink"/>
                </a:solidFill>
                <a:hlinkClick r:id="rId3"/>
              </a:rPr>
              <a:t>https://www.youtube.com/watch?v=SEfgCqnMl5E&amp;t=198s</a:t>
            </a:r>
            <a:endParaRPr lang="is-IS" sz="1400" dirty="0">
              <a:latin typeface="Calibri"/>
              <a:ea typeface="Calibri"/>
              <a:cs typeface="Calibri"/>
              <a:sym typeface="Calibri"/>
            </a:endParaRPr>
          </a:p>
        </p:txBody>
      </p:sp>
      <p:sp>
        <p:nvSpPr>
          <p:cNvPr id="1190" name="Google Shape;1190;p17"/>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is-IS" dirty="0"/>
              <a:t>Áhugavert myndband:</a:t>
            </a:r>
          </a:p>
        </p:txBody>
      </p:sp>
      <p:sp>
        <p:nvSpPr>
          <p:cNvPr id="1191" name="Google Shape;1191;p17"/>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a:t>Leiðtogafærni eða stjórnun</a:t>
            </a:r>
          </a:p>
        </p:txBody>
      </p:sp>
      <p:pic>
        <p:nvPicPr>
          <p:cNvPr id="1192" name="Google Shape;1192;p17" descr="iMac.png"/>
          <p:cNvPicPr preferRelativeResize="0"/>
          <p:nvPr/>
        </p:nvPicPr>
        <p:blipFill rotWithShape="1">
          <a:blip r:embed="rId4">
            <a:alphaModFix/>
          </a:blip>
          <a:srcRect/>
          <a:stretch/>
        </p:blipFill>
        <p:spPr>
          <a:xfrm>
            <a:off x="5073551" y="1676459"/>
            <a:ext cx="5428649" cy="4802162"/>
          </a:xfrm>
          <a:prstGeom prst="rect">
            <a:avLst/>
          </a:prstGeom>
          <a:noFill/>
          <a:ln>
            <a:noFill/>
          </a:ln>
        </p:spPr>
      </p:pic>
      <p:pic>
        <p:nvPicPr>
          <p:cNvPr id="1193" name="Google Shape;1193;p17" title="The Key Differences Between Leading and Managing"/>
          <p:cNvPicPr preferRelativeResize="0"/>
          <p:nvPr/>
        </p:nvPicPr>
        <p:blipFill rotWithShape="1">
          <a:blip r:embed="rId5">
            <a:alphaModFix/>
          </a:blip>
          <a:srcRect/>
          <a:stretch/>
        </p:blipFill>
        <p:spPr>
          <a:xfrm>
            <a:off x="5707076" y="2353837"/>
            <a:ext cx="4105514" cy="227657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3"/>
                                        </p:tgtEl>
                                        <p:attrNameLst>
                                          <p:attrName>style.visibility</p:attrName>
                                        </p:attrNameLst>
                                      </p:cBhvr>
                                      <p:to>
                                        <p:strVal val="visible"/>
                                      </p:to>
                                    </p:set>
                                    <p:animEffect transition="in" filter="fade">
                                      <p:cBhvr>
                                        <p:cTn id="7" dur="1"/>
                                        <p:tgtEl>
                                          <p:spTgt spid="1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06"/>
        <p:cNvGrpSpPr/>
        <p:nvPr/>
      </p:nvGrpSpPr>
      <p:grpSpPr>
        <a:xfrm>
          <a:off x="0" y="0"/>
          <a:ext cx="0" cy="0"/>
          <a:chOff x="0" y="0"/>
          <a:chExt cx="0" cy="0"/>
        </a:xfrm>
      </p:grpSpPr>
      <p:sp>
        <p:nvSpPr>
          <p:cNvPr id="1207" name="Google Shape;1207;p19"/>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dirty="0"/>
              <a:t>Þeir árangursþættir sem ráða því hvort hægt sé að leiða fyrirtækið út úr krísu fara að miklu leyti eftir hæfni stjórnenda.</a:t>
            </a:r>
          </a:p>
        </p:txBody>
      </p:sp>
      <p:sp>
        <p:nvSpPr>
          <p:cNvPr id="1208" name="Google Shape;1208;p19"/>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is-IS" dirty="0"/>
              <a:t>Árangur í því að leiða fyrirtæki út úr krísu veltur á fjölda þátta sem leiða til árangurs</a:t>
            </a:r>
          </a:p>
        </p:txBody>
      </p:sp>
      <p:sp>
        <p:nvSpPr>
          <p:cNvPr id="1209" name="Google Shape;1209;p19"/>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a:t>Þættir í krísustjórnun sem leiða til árangurs</a:t>
            </a:r>
          </a:p>
        </p:txBody>
      </p:sp>
      <p:sp>
        <p:nvSpPr>
          <p:cNvPr id="1210" name="Google Shape;1210;p19"/>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lang="is-IS" dirty="0"/>
          </a:p>
        </p:txBody>
      </p:sp>
      <p:sp>
        <p:nvSpPr>
          <p:cNvPr id="1211" name="Google Shape;1211;p19"/>
          <p:cNvSpPr/>
          <p:nvPr/>
        </p:nvSpPr>
        <p:spPr>
          <a:xfrm>
            <a:off x="4041481" y="2454057"/>
            <a:ext cx="3446264" cy="954352"/>
          </a:xfrm>
          <a:custGeom>
            <a:avLst/>
            <a:gdLst/>
            <a:ahLst/>
            <a:cxnLst/>
            <a:rect l="l" t="t" r="r" b="b"/>
            <a:pathLst>
              <a:path w="3065" h="892" extrusionOk="0">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rgbClr val="A77FA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Calibri"/>
              <a:ea typeface="Calibri"/>
              <a:cs typeface="Calibri"/>
              <a:sym typeface="Calibri"/>
            </a:endParaRPr>
          </a:p>
        </p:txBody>
      </p:sp>
      <p:sp>
        <p:nvSpPr>
          <p:cNvPr id="1212" name="Google Shape;1212;p19"/>
          <p:cNvSpPr/>
          <p:nvPr/>
        </p:nvSpPr>
        <p:spPr>
          <a:xfrm>
            <a:off x="4366181" y="2454058"/>
            <a:ext cx="331601" cy="950497"/>
          </a:xfrm>
          <a:custGeom>
            <a:avLst/>
            <a:gdLst/>
            <a:ahLst/>
            <a:cxnLst/>
            <a:rect l="l" t="t" r="r" b="b"/>
            <a:pathLst>
              <a:path w="202" h="576" extrusionOk="0">
                <a:moveTo>
                  <a:pt x="202" y="576"/>
                </a:moveTo>
                <a:lnTo>
                  <a:pt x="0" y="0"/>
                </a:lnTo>
                <a:lnTo>
                  <a:pt x="0" y="500"/>
                </a:lnTo>
                <a:lnTo>
                  <a:pt x="79" y="500"/>
                </a:lnTo>
                <a:lnTo>
                  <a:pt x="79" y="576"/>
                </a:lnTo>
                <a:lnTo>
                  <a:pt x="202" y="576"/>
                </a:lnTo>
                <a:close/>
              </a:path>
            </a:pathLst>
          </a:custGeom>
          <a:solidFill>
            <a:srgbClr val="595A5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Calibri"/>
              <a:ea typeface="Calibri"/>
              <a:cs typeface="Calibri"/>
              <a:sym typeface="Calibri"/>
            </a:endParaRPr>
          </a:p>
        </p:txBody>
      </p:sp>
      <p:sp>
        <p:nvSpPr>
          <p:cNvPr id="1213" name="Google Shape;1213;p19"/>
          <p:cNvSpPr/>
          <p:nvPr/>
        </p:nvSpPr>
        <p:spPr>
          <a:xfrm>
            <a:off x="7979628" y="2448830"/>
            <a:ext cx="3559826" cy="954352"/>
          </a:xfrm>
          <a:custGeom>
            <a:avLst/>
            <a:gdLst/>
            <a:ahLst/>
            <a:cxnLst/>
            <a:rect l="l" t="t" r="r" b="b"/>
            <a:pathLst>
              <a:path w="1850" h="523" extrusionOk="0">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rgbClr val="A77FA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lang="is-IS" sz="2700" b="1" dirty="0">
              <a:solidFill>
                <a:srgbClr val="20EEF1"/>
              </a:solidFill>
              <a:latin typeface="Calibri"/>
              <a:ea typeface="Calibri"/>
              <a:cs typeface="Calibri"/>
              <a:sym typeface="Calibri"/>
            </a:endParaRPr>
          </a:p>
        </p:txBody>
      </p:sp>
      <p:sp>
        <p:nvSpPr>
          <p:cNvPr id="1214" name="Google Shape;1214;p19"/>
          <p:cNvSpPr/>
          <p:nvPr/>
        </p:nvSpPr>
        <p:spPr>
          <a:xfrm>
            <a:off x="8240021" y="2627325"/>
            <a:ext cx="641861" cy="772278"/>
          </a:xfrm>
          <a:custGeom>
            <a:avLst/>
            <a:gdLst/>
            <a:ahLst/>
            <a:cxnLst/>
            <a:rect l="l" t="t" r="r" b="b"/>
            <a:pathLst>
              <a:path w="228" h="274" extrusionOk="0">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rgbClr val="595A5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Calibri"/>
              <a:ea typeface="Calibri"/>
              <a:cs typeface="Calibri"/>
              <a:sym typeface="Calibri"/>
            </a:endParaRPr>
          </a:p>
        </p:txBody>
      </p:sp>
      <p:sp>
        <p:nvSpPr>
          <p:cNvPr id="1215" name="Google Shape;1215;p19"/>
          <p:cNvSpPr/>
          <p:nvPr/>
        </p:nvSpPr>
        <p:spPr>
          <a:xfrm>
            <a:off x="3943051" y="3560981"/>
            <a:ext cx="3549708" cy="954352"/>
          </a:xfrm>
          <a:custGeom>
            <a:avLst/>
            <a:gdLst/>
            <a:ahLst/>
            <a:cxnLst/>
            <a:rect l="l" t="t" r="r" b="b"/>
            <a:pathLst>
              <a:path w="1845" h="523" extrusionOk="0">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rgbClr val="A77FA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Calibri"/>
              <a:ea typeface="Calibri"/>
              <a:cs typeface="Calibri"/>
              <a:sym typeface="Calibri"/>
            </a:endParaRPr>
          </a:p>
        </p:txBody>
      </p:sp>
      <p:sp>
        <p:nvSpPr>
          <p:cNvPr id="1216" name="Google Shape;1216;p19"/>
          <p:cNvSpPr/>
          <p:nvPr/>
        </p:nvSpPr>
        <p:spPr>
          <a:xfrm>
            <a:off x="4261118" y="3762856"/>
            <a:ext cx="579482" cy="752476"/>
          </a:xfrm>
          <a:custGeom>
            <a:avLst/>
            <a:gdLst/>
            <a:ahLst/>
            <a:cxnLst/>
            <a:rect l="l" t="t" r="r" b="b"/>
            <a:pathLst>
              <a:path w="206" h="267" extrusionOk="0">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rgbClr val="595A5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Calibri"/>
              <a:ea typeface="Calibri"/>
              <a:cs typeface="Calibri"/>
              <a:sym typeface="Calibri"/>
            </a:endParaRPr>
          </a:p>
        </p:txBody>
      </p:sp>
      <p:sp>
        <p:nvSpPr>
          <p:cNvPr id="1217" name="Google Shape;1217;p19"/>
          <p:cNvSpPr/>
          <p:nvPr/>
        </p:nvSpPr>
        <p:spPr>
          <a:xfrm>
            <a:off x="7956464" y="3560981"/>
            <a:ext cx="3578942" cy="954352"/>
          </a:xfrm>
          <a:custGeom>
            <a:avLst/>
            <a:gdLst/>
            <a:ahLst/>
            <a:cxnLst/>
            <a:rect l="l" t="t" r="r" b="b"/>
            <a:pathLst>
              <a:path w="3183" h="892" extrusionOk="0">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rgbClr val="A77FA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Calibri"/>
              <a:ea typeface="Calibri"/>
              <a:cs typeface="Calibri"/>
              <a:sym typeface="Calibri"/>
            </a:endParaRPr>
          </a:p>
        </p:txBody>
      </p:sp>
      <p:sp>
        <p:nvSpPr>
          <p:cNvPr id="1218" name="Google Shape;1218;p19"/>
          <p:cNvSpPr/>
          <p:nvPr/>
        </p:nvSpPr>
        <p:spPr>
          <a:xfrm>
            <a:off x="8548188" y="3560981"/>
            <a:ext cx="343175" cy="954352"/>
          </a:xfrm>
          <a:custGeom>
            <a:avLst/>
            <a:gdLst/>
            <a:ahLst/>
            <a:cxnLst/>
            <a:rect l="l" t="t" r="r" b="b"/>
            <a:pathLst>
              <a:path w="210" h="584" extrusionOk="0">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rgbClr val="595A5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Calibri"/>
              <a:ea typeface="Calibri"/>
              <a:cs typeface="Calibri"/>
              <a:sym typeface="Calibri"/>
            </a:endParaRPr>
          </a:p>
        </p:txBody>
      </p:sp>
      <p:sp>
        <p:nvSpPr>
          <p:cNvPr id="1219" name="Google Shape;1219;p19"/>
          <p:cNvSpPr/>
          <p:nvPr/>
        </p:nvSpPr>
        <p:spPr>
          <a:xfrm>
            <a:off x="3946260" y="4670650"/>
            <a:ext cx="3546335" cy="954352"/>
          </a:xfrm>
          <a:custGeom>
            <a:avLst/>
            <a:gdLst/>
            <a:ahLst/>
            <a:cxnLst/>
            <a:rect l="l" t="t" r="r" b="b"/>
            <a:pathLst>
              <a:path w="1843" h="523" extrusionOk="0">
                <a:moveTo>
                  <a:pt x="324" y="0"/>
                </a:moveTo>
                <a:cubicBezTo>
                  <a:pt x="42" y="0"/>
                  <a:pt x="42" y="0"/>
                  <a:pt x="42" y="0"/>
                </a:cubicBezTo>
                <a:cubicBezTo>
                  <a:pt x="13" y="262"/>
                  <a:pt x="13" y="262"/>
                  <a:pt x="13" y="262"/>
                </a:cubicBezTo>
                <a:cubicBezTo>
                  <a:pt x="94" y="282"/>
                  <a:pt x="94" y="282"/>
                  <a:pt x="94" y="282"/>
                </a:cubicBezTo>
                <a:cubicBezTo>
                  <a:pt x="98" y="279"/>
                  <a:pt x="102" y="275"/>
                  <a:pt x="106" y="272"/>
                </a:cubicBezTo>
                <a:cubicBezTo>
                  <a:pt x="110" y="268"/>
                  <a:pt x="115" y="265"/>
                  <a:pt x="120" y="263"/>
                </a:cubicBezTo>
                <a:cubicBezTo>
                  <a:pt x="125" y="260"/>
                  <a:pt x="132" y="258"/>
                  <a:pt x="139" y="256"/>
                </a:cubicBezTo>
                <a:cubicBezTo>
                  <a:pt x="146" y="255"/>
                  <a:pt x="154" y="254"/>
                  <a:pt x="163" y="254"/>
                </a:cubicBezTo>
                <a:cubicBezTo>
                  <a:pt x="177" y="254"/>
                  <a:pt x="190" y="256"/>
                  <a:pt x="200" y="260"/>
                </a:cubicBezTo>
                <a:cubicBezTo>
                  <a:pt x="211" y="265"/>
                  <a:pt x="219" y="271"/>
                  <a:pt x="226" y="279"/>
                </a:cubicBezTo>
                <a:cubicBezTo>
                  <a:pt x="233" y="287"/>
                  <a:pt x="238" y="296"/>
                  <a:pt x="241" y="308"/>
                </a:cubicBezTo>
                <a:cubicBezTo>
                  <a:pt x="245" y="319"/>
                  <a:pt x="246" y="331"/>
                  <a:pt x="246" y="345"/>
                </a:cubicBezTo>
                <a:cubicBezTo>
                  <a:pt x="246" y="358"/>
                  <a:pt x="245" y="371"/>
                  <a:pt x="242" y="382"/>
                </a:cubicBezTo>
                <a:cubicBezTo>
                  <a:pt x="239" y="394"/>
                  <a:pt x="235" y="404"/>
                  <a:pt x="229" y="413"/>
                </a:cubicBezTo>
                <a:cubicBezTo>
                  <a:pt x="224" y="421"/>
                  <a:pt x="216" y="428"/>
                  <a:pt x="207" y="433"/>
                </a:cubicBezTo>
                <a:cubicBezTo>
                  <a:pt x="198" y="438"/>
                  <a:pt x="187" y="440"/>
                  <a:pt x="174" y="440"/>
                </a:cubicBezTo>
                <a:cubicBezTo>
                  <a:pt x="153" y="440"/>
                  <a:pt x="136" y="434"/>
                  <a:pt x="123" y="422"/>
                </a:cubicBezTo>
                <a:cubicBezTo>
                  <a:pt x="111" y="410"/>
                  <a:pt x="103" y="394"/>
                  <a:pt x="101" y="372"/>
                </a:cubicBezTo>
                <a:cubicBezTo>
                  <a:pt x="0" y="372"/>
                  <a:pt x="0" y="372"/>
                  <a:pt x="0" y="372"/>
                </a:cubicBezTo>
                <a:cubicBezTo>
                  <a:pt x="0" y="396"/>
                  <a:pt x="6" y="417"/>
                  <a:pt x="16" y="436"/>
                </a:cubicBezTo>
                <a:cubicBezTo>
                  <a:pt x="25" y="455"/>
                  <a:pt x="38" y="470"/>
                  <a:pt x="54" y="483"/>
                </a:cubicBezTo>
                <a:cubicBezTo>
                  <a:pt x="71" y="496"/>
                  <a:pt x="89" y="506"/>
                  <a:pt x="110" y="513"/>
                </a:cubicBezTo>
                <a:cubicBezTo>
                  <a:pt x="129" y="519"/>
                  <a:pt x="149" y="522"/>
                  <a:pt x="170" y="523"/>
                </a:cubicBezTo>
                <a:cubicBezTo>
                  <a:pt x="169" y="523"/>
                  <a:pt x="168" y="523"/>
                  <a:pt x="166" y="523"/>
                </a:cubicBezTo>
                <a:cubicBezTo>
                  <a:pt x="1843" y="523"/>
                  <a:pt x="1843" y="523"/>
                  <a:pt x="1843" y="523"/>
                </a:cubicBezTo>
                <a:cubicBezTo>
                  <a:pt x="1843" y="0"/>
                  <a:pt x="1843" y="0"/>
                  <a:pt x="1843" y="0"/>
                </a:cubicBezTo>
                <a:cubicBezTo>
                  <a:pt x="324" y="0"/>
                  <a:pt x="324" y="0"/>
                  <a:pt x="324" y="0"/>
                </a:cubicBezTo>
                <a:close/>
              </a:path>
            </a:pathLst>
          </a:custGeom>
          <a:solidFill>
            <a:srgbClr val="A77FA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Calibri"/>
              <a:ea typeface="Calibri"/>
              <a:cs typeface="Calibri"/>
              <a:sym typeface="Calibri"/>
            </a:endParaRPr>
          </a:p>
        </p:txBody>
      </p:sp>
      <p:sp>
        <p:nvSpPr>
          <p:cNvPr id="1220" name="Google Shape;1220;p19"/>
          <p:cNvSpPr/>
          <p:nvPr/>
        </p:nvSpPr>
        <p:spPr>
          <a:xfrm>
            <a:off x="4169395" y="4669278"/>
            <a:ext cx="732149" cy="952146"/>
          </a:xfrm>
          <a:custGeom>
            <a:avLst/>
            <a:gdLst/>
            <a:ahLst/>
            <a:cxnLst/>
            <a:rect l="l" t="t" r="r" b="b"/>
            <a:pathLst>
              <a:path w="260" h="338" extrusionOk="0">
                <a:moveTo>
                  <a:pt x="141" y="0"/>
                </a:moveTo>
                <a:cubicBezTo>
                  <a:pt x="141" y="54"/>
                  <a:pt x="141" y="54"/>
                  <a:pt x="141" y="54"/>
                </a:cubicBezTo>
                <a:cubicBezTo>
                  <a:pt x="8" y="54"/>
                  <a:pt x="8" y="54"/>
                  <a:pt x="8" y="54"/>
                </a:cubicBezTo>
                <a:cubicBezTo>
                  <a:pt x="0" y="126"/>
                  <a:pt x="0" y="126"/>
                  <a:pt x="0" y="126"/>
                </a:cubicBezTo>
                <a:cubicBezTo>
                  <a:pt x="2" y="124"/>
                  <a:pt x="5" y="123"/>
                  <a:pt x="8" y="122"/>
                </a:cubicBezTo>
                <a:cubicBezTo>
                  <a:pt x="12" y="121"/>
                  <a:pt x="15" y="119"/>
                  <a:pt x="20" y="118"/>
                </a:cubicBezTo>
                <a:cubicBezTo>
                  <a:pt x="24" y="117"/>
                  <a:pt x="29" y="115"/>
                  <a:pt x="34" y="115"/>
                </a:cubicBezTo>
                <a:cubicBezTo>
                  <a:pt x="39" y="113"/>
                  <a:pt x="45" y="113"/>
                  <a:pt x="50" y="113"/>
                </a:cubicBezTo>
                <a:cubicBezTo>
                  <a:pt x="66" y="113"/>
                  <a:pt x="80" y="116"/>
                  <a:pt x="93" y="121"/>
                </a:cubicBezTo>
                <a:cubicBezTo>
                  <a:pt x="105" y="126"/>
                  <a:pt x="116" y="134"/>
                  <a:pt x="125" y="143"/>
                </a:cubicBezTo>
                <a:cubicBezTo>
                  <a:pt x="134" y="153"/>
                  <a:pt x="140" y="165"/>
                  <a:pt x="145" y="178"/>
                </a:cubicBezTo>
                <a:cubicBezTo>
                  <a:pt x="149" y="193"/>
                  <a:pt x="152" y="208"/>
                  <a:pt x="152" y="226"/>
                </a:cubicBezTo>
                <a:cubicBezTo>
                  <a:pt x="152" y="241"/>
                  <a:pt x="149" y="255"/>
                  <a:pt x="145" y="269"/>
                </a:cubicBezTo>
                <a:cubicBezTo>
                  <a:pt x="140" y="282"/>
                  <a:pt x="133" y="294"/>
                  <a:pt x="124" y="304"/>
                </a:cubicBezTo>
                <a:cubicBezTo>
                  <a:pt x="114" y="315"/>
                  <a:pt x="103" y="323"/>
                  <a:pt x="88" y="329"/>
                </a:cubicBezTo>
                <a:cubicBezTo>
                  <a:pt x="74" y="335"/>
                  <a:pt x="58" y="338"/>
                  <a:pt x="39" y="338"/>
                </a:cubicBezTo>
                <a:cubicBezTo>
                  <a:pt x="260" y="338"/>
                  <a:pt x="260" y="338"/>
                  <a:pt x="260" y="338"/>
                </a:cubicBezTo>
                <a:cubicBezTo>
                  <a:pt x="162" y="59"/>
                  <a:pt x="144" y="9"/>
                  <a:pt x="141" y="0"/>
                </a:cubicBezTo>
                <a:close/>
              </a:path>
            </a:pathLst>
          </a:custGeom>
          <a:solidFill>
            <a:srgbClr val="595A5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Calibri"/>
              <a:ea typeface="Calibri"/>
              <a:cs typeface="Calibri"/>
              <a:sym typeface="Calibri"/>
            </a:endParaRPr>
          </a:p>
        </p:txBody>
      </p:sp>
      <p:sp>
        <p:nvSpPr>
          <p:cNvPr id="1221" name="Google Shape;1221;p19"/>
          <p:cNvSpPr/>
          <p:nvPr/>
        </p:nvSpPr>
        <p:spPr>
          <a:xfrm>
            <a:off x="8003856" y="4671760"/>
            <a:ext cx="3550831" cy="954352"/>
          </a:xfrm>
          <a:custGeom>
            <a:avLst/>
            <a:gdLst/>
            <a:ahLst/>
            <a:cxnLst/>
            <a:rect l="l" t="t" r="r" b="b"/>
            <a:pathLst>
              <a:path w="1845" h="523" extrusionOk="0">
                <a:moveTo>
                  <a:pt x="261" y="0"/>
                </a:moveTo>
                <a:cubicBezTo>
                  <a:pt x="260" y="0"/>
                  <a:pt x="260" y="0"/>
                  <a:pt x="260" y="0"/>
                </a:cubicBezTo>
                <a:cubicBezTo>
                  <a:pt x="219" y="0"/>
                  <a:pt x="183" y="7"/>
                  <a:pt x="150" y="21"/>
                </a:cubicBezTo>
                <a:cubicBezTo>
                  <a:pt x="118" y="35"/>
                  <a:pt x="91" y="54"/>
                  <a:pt x="69" y="79"/>
                </a:cubicBezTo>
                <a:cubicBezTo>
                  <a:pt x="46" y="104"/>
                  <a:pt x="29" y="133"/>
                  <a:pt x="18" y="168"/>
                </a:cubicBezTo>
                <a:cubicBezTo>
                  <a:pt x="6" y="202"/>
                  <a:pt x="0" y="240"/>
                  <a:pt x="0" y="281"/>
                </a:cubicBezTo>
                <a:cubicBezTo>
                  <a:pt x="0" y="320"/>
                  <a:pt x="0" y="320"/>
                  <a:pt x="0" y="320"/>
                </a:cubicBezTo>
                <a:cubicBezTo>
                  <a:pt x="0" y="350"/>
                  <a:pt x="4" y="377"/>
                  <a:pt x="13" y="402"/>
                </a:cubicBezTo>
                <a:cubicBezTo>
                  <a:pt x="22" y="427"/>
                  <a:pt x="34" y="449"/>
                  <a:pt x="49" y="467"/>
                </a:cubicBezTo>
                <a:cubicBezTo>
                  <a:pt x="65" y="484"/>
                  <a:pt x="84" y="498"/>
                  <a:pt x="106" y="508"/>
                </a:cubicBezTo>
                <a:cubicBezTo>
                  <a:pt x="127" y="518"/>
                  <a:pt x="151" y="523"/>
                  <a:pt x="177" y="523"/>
                </a:cubicBezTo>
                <a:cubicBezTo>
                  <a:pt x="176" y="523"/>
                  <a:pt x="174" y="523"/>
                  <a:pt x="172" y="523"/>
                </a:cubicBezTo>
                <a:cubicBezTo>
                  <a:pt x="1845" y="523"/>
                  <a:pt x="1845" y="523"/>
                  <a:pt x="1845" y="523"/>
                </a:cubicBezTo>
                <a:cubicBezTo>
                  <a:pt x="1845" y="0"/>
                  <a:pt x="1845" y="0"/>
                  <a:pt x="1845" y="0"/>
                </a:cubicBezTo>
                <a:cubicBezTo>
                  <a:pt x="275" y="0"/>
                  <a:pt x="275" y="0"/>
                  <a:pt x="275" y="0"/>
                </a:cubicBezTo>
                <a:lnTo>
                  <a:pt x="261" y="0"/>
                </a:lnTo>
                <a:close/>
                <a:moveTo>
                  <a:pt x="246" y="386"/>
                </a:moveTo>
                <a:cubicBezTo>
                  <a:pt x="242" y="397"/>
                  <a:pt x="237" y="407"/>
                  <a:pt x="231" y="415"/>
                </a:cubicBezTo>
                <a:cubicBezTo>
                  <a:pt x="225" y="423"/>
                  <a:pt x="217" y="430"/>
                  <a:pt x="208" y="434"/>
                </a:cubicBezTo>
                <a:cubicBezTo>
                  <a:pt x="199" y="439"/>
                  <a:pt x="189" y="441"/>
                  <a:pt x="178" y="441"/>
                </a:cubicBezTo>
                <a:cubicBezTo>
                  <a:pt x="167" y="441"/>
                  <a:pt x="156" y="439"/>
                  <a:pt x="147" y="435"/>
                </a:cubicBezTo>
                <a:cubicBezTo>
                  <a:pt x="137" y="430"/>
                  <a:pt x="129" y="424"/>
                  <a:pt x="123" y="415"/>
                </a:cubicBezTo>
                <a:cubicBezTo>
                  <a:pt x="116" y="406"/>
                  <a:pt x="111" y="394"/>
                  <a:pt x="107" y="381"/>
                </a:cubicBezTo>
                <a:cubicBezTo>
                  <a:pt x="103" y="367"/>
                  <a:pt x="102" y="351"/>
                  <a:pt x="102" y="333"/>
                </a:cubicBezTo>
                <a:cubicBezTo>
                  <a:pt x="102" y="303"/>
                  <a:pt x="102" y="303"/>
                  <a:pt x="102" y="303"/>
                </a:cubicBezTo>
                <a:cubicBezTo>
                  <a:pt x="104" y="297"/>
                  <a:pt x="108" y="291"/>
                  <a:pt x="113" y="285"/>
                </a:cubicBezTo>
                <a:cubicBezTo>
                  <a:pt x="118" y="279"/>
                  <a:pt x="123" y="274"/>
                  <a:pt x="130" y="270"/>
                </a:cubicBezTo>
                <a:cubicBezTo>
                  <a:pt x="136" y="265"/>
                  <a:pt x="143" y="262"/>
                  <a:pt x="151" y="260"/>
                </a:cubicBezTo>
                <a:cubicBezTo>
                  <a:pt x="158" y="257"/>
                  <a:pt x="167" y="256"/>
                  <a:pt x="176" y="256"/>
                </a:cubicBezTo>
                <a:cubicBezTo>
                  <a:pt x="188" y="256"/>
                  <a:pt x="198" y="258"/>
                  <a:pt x="207" y="263"/>
                </a:cubicBezTo>
                <a:cubicBezTo>
                  <a:pt x="217" y="267"/>
                  <a:pt x="224" y="274"/>
                  <a:pt x="231" y="282"/>
                </a:cubicBezTo>
                <a:cubicBezTo>
                  <a:pt x="238" y="290"/>
                  <a:pt x="242" y="300"/>
                  <a:pt x="246" y="312"/>
                </a:cubicBezTo>
                <a:cubicBezTo>
                  <a:pt x="249" y="323"/>
                  <a:pt x="251" y="335"/>
                  <a:pt x="251" y="349"/>
                </a:cubicBezTo>
                <a:cubicBezTo>
                  <a:pt x="251" y="362"/>
                  <a:pt x="249" y="375"/>
                  <a:pt x="246" y="386"/>
                </a:cubicBezTo>
                <a:close/>
              </a:path>
            </a:pathLst>
          </a:custGeom>
          <a:solidFill>
            <a:srgbClr val="A77FA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Calibri"/>
              <a:ea typeface="Calibri"/>
              <a:cs typeface="Calibri"/>
              <a:sym typeface="Calibri"/>
            </a:endParaRPr>
          </a:p>
        </p:txBody>
      </p:sp>
      <p:sp>
        <p:nvSpPr>
          <p:cNvPr id="1222" name="Google Shape;1222;p19"/>
          <p:cNvSpPr/>
          <p:nvPr/>
        </p:nvSpPr>
        <p:spPr>
          <a:xfrm>
            <a:off x="8192631" y="4671760"/>
            <a:ext cx="656933" cy="954352"/>
          </a:xfrm>
          <a:custGeom>
            <a:avLst/>
            <a:gdLst/>
            <a:ahLst/>
            <a:cxnLst/>
            <a:rect l="l" t="t" r="r" b="b"/>
            <a:pathLst>
              <a:path w="232" h="340" extrusionOk="0">
                <a:moveTo>
                  <a:pt x="113" y="0"/>
                </a:moveTo>
                <a:cubicBezTo>
                  <a:pt x="113" y="0"/>
                  <a:pt x="113" y="0"/>
                  <a:pt x="113" y="0"/>
                </a:cubicBezTo>
                <a:cubicBezTo>
                  <a:pt x="113" y="55"/>
                  <a:pt x="113" y="55"/>
                  <a:pt x="113" y="55"/>
                </a:cubicBezTo>
                <a:cubicBezTo>
                  <a:pt x="109" y="55"/>
                  <a:pt x="109" y="55"/>
                  <a:pt x="109" y="55"/>
                </a:cubicBezTo>
                <a:cubicBezTo>
                  <a:pt x="93" y="55"/>
                  <a:pt x="78" y="57"/>
                  <a:pt x="66" y="61"/>
                </a:cubicBezTo>
                <a:cubicBezTo>
                  <a:pt x="54" y="64"/>
                  <a:pt x="42" y="70"/>
                  <a:pt x="33" y="78"/>
                </a:cubicBezTo>
                <a:cubicBezTo>
                  <a:pt x="24" y="85"/>
                  <a:pt x="17" y="94"/>
                  <a:pt x="12" y="105"/>
                </a:cubicBezTo>
                <a:cubicBezTo>
                  <a:pt x="6" y="116"/>
                  <a:pt x="2" y="127"/>
                  <a:pt x="0" y="140"/>
                </a:cubicBezTo>
                <a:cubicBezTo>
                  <a:pt x="8" y="133"/>
                  <a:pt x="18" y="126"/>
                  <a:pt x="29" y="121"/>
                </a:cubicBezTo>
                <a:cubicBezTo>
                  <a:pt x="40" y="116"/>
                  <a:pt x="54" y="114"/>
                  <a:pt x="68" y="114"/>
                </a:cubicBezTo>
                <a:cubicBezTo>
                  <a:pt x="84" y="114"/>
                  <a:pt x="97" y="116"/>
                  <a:pt x="109" y="122"/>
                </a:cubicBezTo>
                <a:cubicBezTo>
                  <a:pt x="121" y="129"/>
                  <a:pt x="131" y="137"/>
                  <a:pt x="139" y="147"/>
                </a:cubicBezTo>
                <a:cubicBezTo>
                  <a:pt x="147" y="157"/>
                  <a:pt x="153" y="169"/>
                  <a:pt x="157" y="183"/>
                </a:cubicBezTo>
                <a:cubicBezTo>
                  <a:pt x="161" y="196"/>
                  <a:pt x="163" y="211"/>
                  <a:pt x="163" y="226"/>
                </a:cubicBezTo>
                <a:cubicBezTo>
                  <a:pt x="163" y="242"/>
                  <a:pt x="160" y="257"/>
                  <a:pt x="155" y="271"/>
                </a:cubicBezTo>
                <a:cubicBezTo>
                  <a:pt x="150" y="285"/>
                  <a:pt x="142" y="297"/>
                  <a:pt x="132" y="307"/>
                </a:cubicBezTo>
                <a:cubicBezTo>
                  <a:pt x="122" y="317"/>
                  <a:pt x="111" y="326"/>
                  <a:pt x="97" y="331"/>
                </a:cubicBezTo>
                <a:cubicBezTo>
                  <a:pt x="83" y="337"/>
                  <a:pt x="67" y="340"/>
                  <a:pt x="50" y="340"/>
                </a:cubicBezTo>
                <a:cubicBezTo>
                  <a:pt x="232" y="340"/>
                  <a:pt x="232" y="340"/>
                  <a:pt x="232" y="340"/>
                </a:cubicBezTo>
                <a:cubicBezTo>
                  <a:pt x="113" y="0"/>
                  <a:pt x="113" y="0"/>
                  <a:pt x="113" y="0"/>
                </a:cubicBezTo>
                <a:close/>
              </a:path>
            </a:pathLst>
          </a:custGeom>
          <a:solidFill>
            <a:srgbClr val="595A5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Calibri"/>
              <a:ea typeface="Calibri"/>
              <a:cs typeface="Calibri"/>
              <a:sym typeface="Calibri"/>
            </a:endParaRPr>
          </a:p>
        </p:txBody>
      </p:sp>
      <p:sp>
        <p:nvSpPr>
          <p:cNvPr id="1223" name="Google Shape;1223;p19"/>
          <p:cNvSpPr txBox="1"/>
          <p:nvPr/>
        </p:nvSpPr>
        <p:spPr>
          <a:xfrm>
            <a:off x="8908093" y="3930861"/>
            <a:ext cx="1849553"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200" b="1" dirty="0">
                <a:solidFill>
                  <a:schemeClr val="lt1"/>
                </a:solidFill>
                <a:latin typeface="Calibri"/>
                <a:ea typeface="Calibri"/>
                <a:cs typeface="Calibri"/>
                <a:sym typeface="Calibri"/>
              </a:rPr>
              <a:t>Sterkir leiðtogar</a:t>
            </a:r>
            <a:endParaRPr lang="is-IS" dirty="0"/>
          </a:p>
        </p:txBody>
      </p:sp>
      <p:sp>
        <p:nvSpPr>
          <p:cNvPr id="1224" name="Google Shape;1224;p19"/>
          <p:cNvSpPr txBox="1"/>
          <p:nvPr/>
        </p:nvSpPr>
        <p:spPr>
          <a:xfrm>
            <a:off x="4817518" y="3825229"/>
            <a:ext cx="22113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200" b="1" dirty="0">
                <a:solidFill>
                  <a:schemeClr val="lt1"/>
                </a:solidFill>
                <a:latin typeface="Calibri"/>
                <a:ea typeface="Calibri"/>
                <a:cs typeface="Calibri"/>
                <a:sym typeface="Calibri"/>
              </a:rPr>
              <a:t>Skilvirkt verkefnaskipulag og eftirlit</a:t>
            </a:r>
            <a:endParaRPr lang="is-IS" dirty="0"/>
          </a:p>
        </p:txBody>
      </p:sp>
      <p:sp>
        <p:nvSpPr>
          <p:cNvPr id="1225" name="Google Shape;1225;p19"/>
          <p:cNvSpPr txBox="1"/>
          <p:nvPr/>
        </p:nvSpPr>
        <p:spPr>
          <a:xfrm>
            <a:off x="8908094" y="5014543"/>
            <a:ext cx="241848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200" b="1" dirty="0">
                <a:solidFill>
                  <a:schemeClr val="lt1"/>
                </a:solidFill>
                <a:latin typeface="Calibri"/>
                <a:ea typeface="Calibri"/>
                <a:cs typeface="Calibri"/>
                <a:sym typeface="Calibri"/>
              </a:rPr>
              <a:t>Samskipta- og samþættingarfærni</a:t>
            </a:r>
            <a:endParaRPr lang="is-IS" dirty="0"/>
          </a:p>
        </p:txBody>
      </p:sp>
      <p:sp>
        <p:nvSpPr>
          <p:cNvPr id="1226" name="Google Shape;1226;p19"/>
          <p:cNvSpPr txBox="1"/>
          <p:nvPr/>
        </p:nvSpPr>
        <p:spPr>
          <a:xfrm>
            <a:off x="4817518" y="5014543"/>
            <a:ext cx="138422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200" b="1" dirty="0">
                <a:solidFill>
                  <a:schemeClr val="lt1"/>
                </a:solidFill>
                <a:latin typeface="Calibri"/>
                <a:cs typeface="Calibri"/>
                <a:sym typeface="Calibri"/>
              </a:rPr>
              <a:t>Reynsla úr atvinnugreininni</a:t>
            </a:r>
            <a:endParaRPr lang="is-IS" dirty="0"/>
          </a:p>
        </p:txBody>
      </p:sp>
      <p:sp>
        <p:nvSpPr>
          <p:cNvPr id="1227" name="Google Shape;1227;p19"/>
          <p:cNvSpPr txBox="1"/>
          <p:nvPr/>
        </p:nvSpPr>
        <p:spPr>
          <a:xfrm>
            <a:off x="8908100" y="2721850"/>
            <a:ext cx="229230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200" b="1" dirty="0">
                <a:solidFill>
                  <a:schemeClr val="lt1"/>
                </a:solidFill>
                <a:latin typeface="Calibri"/>
                <a:ea typeface="Calibri"/>
                <a:cs typeface="Calibri"/>
                <a:sym typeface="Calibri"/>
              </a:rPr>
              <a:t>Þróun raunhæfrar áætlunar um endurskipulagningu</a:t>
            </a:r>
            <a:endParaRPr lang="is-IS" dirty="0">
              <a:highlight>
                <a:srgbClr val="00FFFF"/>
              </a:highlight>
            </a:endParaRPr>
          </a:p>
        </p:txBody>
      </p:sp>
      <p:sp>
        <p:nvSpPr>
          <p:cNvPr id="1228" name="Google Shape;1228;p19"/>
          <p:cNvSpPr txBox="1"/>
          <p:nvPr/>
        </p:nvSpPr>
        <p:spPr>
          <a:xfrm>
            <a:off x="4787281" y="2591491"/>
            <a:ext cx="2700464"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200" b="1" dirty="0">
                <a:solidFill>
                  <a:schemeClr val="lt1"/>
                </a:solidFill>
                <a:latin typeface="Calibri"/>
                <a:ea typeface="Calibri"/>
                <a:cs typeface="Calibri"/>
                <a:sym typeface="Calibri"/>
              </a:rPr>
              <a:t>Mikilvæg þekking til að greina fljótt helstu þætti sem skipta máli</a:t>
            </a:r>
            <a:endParaRPr lang="is-IS" dirty="0">
              <a:highlight>
                <a:srgbClr val="00FFFF"/>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32"/>
        <p:cNvGrpSpPr/>
        <p:nvPr/>
      </p:nvGrpSpPr>
      <p:grpSpPr>
        <a:xfrm>
          <a:off x="0" y="0"/>
          <a:ext cx="0" cy="0"/>
          <a:chOff x="0" y="0"/>
          <a:chExt cx="0" cy="0"/>
        </a:xfrm>
      </p:grpSpPr>
      <p:sp>
        <p:nvSpPr>
          <p:cNvPr id="1233" name="Google Shape;1233;p20"/>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dirty="0"/>
              <a:t>Stjórnun í krísu getur verið afar krefjandi verkefni fyrir stjórnendur.  </a:t>
            </a:r>
          </a:p>
          <a:p>
            <a:pPr marL="0" lvl="0" indent="0" algn="l" rtl="0">
              <a:lnSpc>
                <a:spcPct val="100000"/>
              </a:lnSpc>
              <a:spcBef>
                <a:spcPts val="0"/>
              </a:spcBef>
              <a:spcAft>
                <a:spcPts val="0"/>
              </a:spcAft>
              <a:buClr>
                <a:srgbClr val="595A59"/>
              </a:buClr>
              <a:buSzPts val="1800"/>
              <a:buNone/>
            </a:pPr>
            <a:r>
              <a:rPr lang="is-IS" dirty="0"/>
              <a:t>Auk þeirrar fjölbreyttu þekkingar sem krafist er, er mikil tímapressa og aðgengi að upplýsingum oft takmarkað. </a:t>
            </a:r>
          </a:p>
        </p:txBody>
      </p:sp>
      <p:sp>
        <p:nvSpPr>
          <p:cNvPr id="1234" name="Google Shape;1234;p20"/>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is-IS" dirty="0"/>
              <a:t>Að takast á við fyrirtækjakrísu er eitt af erfiðustu verkefnum stjórnenda</a:t>
            </a:r>
          </a:p>
        </p:txBody>
      </p:sp>
      <p:sp>
        <p:nvSpPr>
          <p:cNvPr id="1235" name="Google Shape;1235;p20"/>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a:t>Bráðabirgðaniðurstaða</a:t>
            </a:r>
          </a:p>
        </p:txBody>
      </p:sp>
      <p:sp>
        <p:nvSpPr>
          <p:cNvPr id="1236" name="Google Shape;1236;p20"/>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dirty="0"/>
          </a:p>
        </p:txBody>
      </p:sp>
      <p:sp>
        <p:nvSpPr>
          <p:cNvPr id="1237" name="Google Shape;1237;p20"/>
          <p:cNvSpPr/>
          <p:nvPr/>
        </p:nvSpPr>
        <p:spPr>
          <a:xfrm>
            <a:off x="8887882" y="4135835"/>
            <a:ext cx="2872317" cy="732910"/>
          </a:xfrm>
          <a:custGeom>
            <a:avLst/>
            <a:gdLst/>
            <a:ahLst/>
            <a:cxnLst/>
            <a:rect l="l" t="t" r="r" b="b"/>
            <a:pathLst>
              <a:path w="2079" h="530" extrusionOk="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A77FA9"/>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1238" name="Google Shape;1238;p20"/>
          <p:cNvSpPr/>
          <p:nvPr/>
        </p:nvSpPr>
        <p:spPr>
          <a:xfrm>
            <a:off x="7983028" y="4135835"/>
            <a:ext cx="3777170" cy="959876"/>
          </a:xfrm>
          <a:custGeom>
            <a:avLst/>
            <a:gdLst/>
            <a:ahLst/>
            <a:cxnLst/>
            <a:rect l="l" t="t" r="r" b="b"/>
            <a:pathLst>
              <a:path w="2734" h="694" extrusionOk="0">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1239" name="Google Shape;1239;p20"/>
          <p:cNvSpPr txBox="1"/>
          <p:nvPr/>
        </p:nvSpPr>
        <p:spPr>
          <a:xfrm>
            <a:off x="8286139" y="4252117"/>
            <a:ext cx="471603" cy="7849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501" b="1">
                <a:solidFill>
                  <a:schemeClr val="lt1"/>
                </a:solidFill>
                <a:latin typeface="Calibri"/>
                <a:ea typeface="Calibri"/>
                <a:cs typeface="Calibri"/>
                <a:sym typeface="Calibri"/>
              </a:rPr>
              <a:t>4</a:t>
            </a:r>
            <a:endParaRPr/>
          </a:p>
        </p:txBody>
      </p:sp>
      <p:sp>
        <p:nvSpPr>
          <p:cNvPr id="1240" name="Google Shape;1240;p20"/>
          <p:cNvSpPr txBox="1"/>
          <p:nvPr/>
        </p:nvSpPr>
        <p:spPr>
          <a:xfrm>
            <a:off x="9281729" y="4204820"/>
            <a:ext cx="278414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200" dirty="0">
                <a:solidFill>
                  <a:schemeClr val="lt1"/>
                </a:solidFill>
                <a:latin typeface="Calibri"/>
                <a:ea typeface="Calibri"/>
                <a:cs typeface="Calibri"/>
                <a:sym typeface="Calibri"/>
              </a:rPr>
              <a:t>Gerð er krafa um mikla aðferðafræðiþekkingu, skipulags-, leiðtoga- og samskiptahæfileika</a:t>
            </a:r>
            <a:endParaRPr lang="is-IS" dirty="0"/>
          </a:p>
        </p:txBody>
      </p:sp>
      <p:sp>
        <p:nvSpPr>
          <p:cNvPr id="1241" name="Google Shape;1241;p20"/>
          <p:cNvSpPr/>
          <p:nvPr/>
        </p:nvSpPr>
        <p:spPr>
          <a:xfrm>
            <a:off x="4833462" y="4135835"/>
            <a:ext cx="2872317" cy="732910"/>
          </a:xfrm>
          <a:custGeom>
            <a:avLst/>
            <a:gdLst/>
            <a:ahLst/>
            <a:cxnLst/>
            <a:rect l="l" t="t" r="r" b="b"/>
            <a:pathLst>
              <a:path w="2079" h="530" extrusionOk="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A77FA9"/>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1242" name="Google Shape;1242;p20"/>
          <p:cNvSpPr/>
          <p:nvPr/>
        </p:nvSpPr>
        <p:spPr>
          <a:xfrm>
            <a:off x="3928609" y="4135835"/>
            <a:ext cx="3777170" cy="959876"/>
          </a:xfrm>
          <a:custGeom>
            <a:avLst/>
            <a:gdLst/>
            <a:ahLst/>
            <a:cxnLst/>
            <a:rect l="l" t="t" r="r" b="b"/>
            <a:pathLst>
              <a:path w="2734" h="694" extrusionOk="0">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1243" name="Google Shape;1243;p20"/>
          <p:cNvSpPr txBox="1"/>
          <p:nvPr/>
        </p:nvSpPr>
        <p:spPr>
          <a:xfrm>
            <a:off x="4231719" y="4252117"/>
            <a:ext cx="471603" cy="7849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501" b="1">
                <a:solidFill>
                  <a:schemeClr val="lt1"/>
                </a:solidFill>
                <a:latin typeface="Calibri"/>
                <a:ea typeface="Calibri"/>
                <a:cs typeface="Calibri"/>
                <a:sym typeface="Calibri"/>
              </a:rPr>
              <a:t>3</a:t>
            </a:r>
            <a:endParaRPr/>
          </a:p>
        </p:txBody>
      </p:sp>
      <p:sp>
        <p:nvSpPr>
          <p:cNvPr id="1244" name="Google Shape;1244;p20"/>
          <p:cNvSpPr txBox="1"/>
          <p:nvPr/>
        </p:nvSpPr>
        <p:spPr>
          <a:xfrm>
            <a:off x="5227310" y="4204820"/>
            <a:ext cx="22439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200" dirty="0">
                <a:solidFill>
                  <a:schemeClr val="lt1"/>
                </a:solidFill>
                <a:latin typeface="Calibri"/>
                <a:ea typeface="Calibri"/>
                <a:cs typeface="Calibri"/>
                <a:sym typeface="Calibri"/>
              </a:rPr>
              <a:t>Yfirleitt eru litlar upplýsingar tiltækar til að taka þessar ákvarðanir</a:t>
            </a:r>
            <a:endParaRPr lang="is-IS" dirty="0"/>
          </a:p>
        </p:txBody>
      </p:sp>
      <p:sp>
        <p:nvSpPr>
          <p:cNvPr id="1245" name="Google Shape;1245;p20"/>
          <p:cNvSpPr/>
          <p:nvPr/>
        </p:nvSpPr>
        <p:spPr>
          <a:xfrm>
            <a:off x="8887882" y="2713685"/>
            <a:ext cx="2872317" cy="732910"/>
          </a:xfrm>
          <a:custGeom>
            <a:avLst/>
            <a:gdLst/>
            <a:ahLst/>
            <a:cxnLst/>
            <a:rect l="l" t="t" r="r" b="b"/>
            <a:pathLst>
              <a:path w="2079" h="530" extrusionOk="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A77FA9"/>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lang="is-IS" sz="1350" b="1" dirty="0">
              <a:solidFill>
                <a:schemeClr val="dk1"/>
              </a:solidFill>
              <a:latin typeface="Calibri"/>
              <a:ea typeface="Calibri"/>
              <a:cs typeface="Calibri"/>
              <a:sym typeface="Calibri"/>
            </a:endParaRPr>
          </a:p>
        </p:txBody>
      </p:sp>
      <p:sp>
        <p:nvSpPr>
          <p:cNvPr id="1246" name="Google Shape;1246;p20"/>
          <p:cNvSpPr/>
          <p:nvPr/>
        </p:nvSpPr>
        <p:spPr>
          <a:xfrm>
            <a:off x="7983028" y="2713684"/>
            <a:ext cx="3777170" cy="959876"/>
          </a:xfrm>
          <a:custGeom>
            <a:avLst/>
            <a:gdLst/>
            <a:ahLst/>
            <a:cxnLst/>
            <a:rect l="l" t="t" r="r" b="b"/>
            <a:pathLst>
              <a:path w="2734" h="694" extrusionOk="0">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1247" name="Google Shape;1247;p20"/>
          <p:cNvSpPr txBox="1"/>
          <p:nvPr/>
        </p:nvSpPr>
        <p:spPr>
          <a:xfrm>
            <a:off x="8286139" y="2829967"/>
            <a:ext cx="471603" cy="7849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501" b="1">
                <a:solidFill>
                  <a:schemeClr val="lt1"/>
                </a:solidFill>
                <a:latin typeface="Calibri"/>
                <a:ea typeface="Calibri"/>
                <a:cs typeface="Calibri"/>
                <a:sym typeface="Calibri"/>
              </a:rPr>
              <a:t>2</a:t>
            </a:r>
            <a:endParaRPr/>
          </a:p>
        </p:txBody>
      </p:sp>
      <p:sp>
        <p:nvSpPr>
          <p:cNvPr id="1248" name="Google Shape;1248;p20"/>
          <p:cNvSpPr txBox="1"/>
          <p:nvPr/>
        </p:nvSpPr>
        <p:spPr>
          <a:xfrm>
            <a:off x="9281729" y="2782669"/>
            <a:ext cx="224397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200" dirty="0">
                <a:solidFill>
                  <a:schemeClr val="lt1"/>
                </a:solidFill>
                <a:latin typeface="Calibri"/>
                <a:ea typeface="Calibri"/>
                <a:cs typeface="Calibri"/>
                <a:sym typeface="Calibri"/>
              </a:rPr>
              <a:t>Ákvarðanir um grundvallaratriði fyrirtækisins verður að taka undir mikilli tímapressu</a:t>
            </a:r>
            <a:endParaRPr lang="is-IS" dirty="0">
              <a:solidFill>
                <a:schemeClr val="lt1"/>
              </a:solidFill>
            </a:endParaRPr>
          </a:p>
        </p:txBody>
      </p:sp>
      <p:sp>
        <p:nvSpPr>
          <p:cNvPr id="1249" name="Google Shape;1249;p20"/>
          <p:cNvSpPr/>
          <p:nvPr/>
        </p:nvSpPr>
        <p:spPr>
          <a:xfrm>
            <a:off x="4833462" y="2713685"/>
            <a:ext cx="2872317" cy="732910"/>
          </a:xfrm>
          <a:custGeom>
            <a:avLst/>
            <a:gdLst/>
            <a:ahLst/>
            <a:cxnLst/>
            <a:rect l="l" t="t" r="r" b="b"/>
            <a:pathLst>
              <a:path w="2079" h="530" extrusionOk="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A77FA9"/>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1250" name="Google Shape;1250;p20"/>
          <p:cNvSpPr/>
          <p:nvPr/>
        </p:nvSpPr>
        <p:spPr>
          <a:xfrm>
            <a:off x="3928609" y="2713684"/>
            <a:ext cx="3777170" cy="959876"/>
          </a:xfrm>
          <a:custGeom>
            <a:avLst/>
            <a:gdLst/>
            <a:ahLst/>
            <a:cxnLst/>
            <a:rect l="l" t="t" r="r" b="b"/>
            <a:pathLst>
              <a:path w="2734" h="694" extrusionOk="0">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1251" name="Google Shape;1251;p20"/>
          <p:cNvSpPr txBox="1"/>
          <p:nvPr/>
        </p:nvSpPr>
        <p:spPr>
          <a:xfrm>
            <a:off x="4231719" y="2829967"/>
            <a:ext cx="471603" cy="7849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501" b="1">
                <a:solidFill>
                  <a:schemeClr val="lt1"/>
                </a:solidFill>
                <a:latin typeface="Calibri"/>
                <a:ea typeface="Calibri"/>
                <a:cs typeface="Calibri"/>
                <a:sym typeface="Calibri"/>
              </a:rPr>
              <a:t>1</a:t>
            </a:r>
            <a:endParaRPr/>
          </a:p>
        </p:txBody>
      </p:sp>
      <p:sp>
        <p:nvSpPr>
          <p:cNvPr id="1252" name="Google Shape;1252;p20"/>
          <p:cNvSpPr txBox="1"/>
          <p:nvPr/>
        </p:nvSpPr>
        <p:spPr>
          <a:xfrm>
            <a:off x="5227310" y="2782669"/>
            <a:ext cx="22439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200" dirty="0">
                <a:solidFill>
                  <a:schemeClr val="lt1"/>
                </a:solidFill>
                <a:latin typeface="Calibri"/>
                <a:ea typeface="Calibri"/>
                <a:cs typeface="Calibri"/>
                <a:sym typeface="Calibri"/>
              </a:rPr>
              <a:t>Það eru engar teikningar eða sniðmát þar sem hver krísa og hvert fyrirtæki eru ólík</a:t>
            </a:r>
            <a:endParaRPr lang="is-IS" dirty="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2"/>
          <p:cNvSpPr txBox="1">
            <a:spLocks noGrp="1"/>
          </p:cNvSpPr>
          <p:nvPr>
            <p:ph type="body" idx="1"/>
          </p:nvPr>
        </p:nvSpPr>
        <p:spPr>
          <a:xfrm>
            <a:off x="6781160" y="1049309"/>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en-US"/>
              <a:t>1</a:t>
            </a:r>
            <a:endParaRPr/>
          </a:p>
        </p:txBody>
      </p:sp>
      <p:sp>
        <p:nvSpPr>
          <p:cNvPr id="832" name="Google Shape;832;p2"/>
          <p:cNvSpPr txBox="1">
            <a:spLocks noGrp="1"/>
          </p:cNvSpPr>
          <p:nvPr>
            <p:ph type="body" idx="14"/>
          </p:nvPr>
        </p:nvSpPr>
        <p:spPr>
          <a:xfrm>
            <a:off x="1645529" y="501012"/>
            <a:ext cx="4180325" cy="147002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None/>
            </a:pPr>
            <a:r>
              <a:rPr lang="is-IS" b="1" dirty="0"/>
              <a:t>Mikilvægt er að leiðtogi og forysta fyrirtækis geti aðlagað sig að aðstæðum til að takast á við krísu. </a:t>
            </a:r>
          </a:p>
          <a:p>
            <a:pPr marL="228600" lvl="0" indent="-228600" algn="l" rtl="0">
              <a:lnSpc>
                <a:spcPct val="90000"/>
              </a:lnSpc>
              <a:spcBef>
                <a:spcPts val="0"/>
              </a:spcBef>
              <a:spcAft>
                <a:spcPts val="0"/>
              </a:spcAft>
              <a:buClr>
                <a:schemeClr val="lt1"/>
              </a:buClr>
              <a:buSzPts val="2400"/>
              <a:buNone/>
            </a:pPr>
            <a:endParaRPr lang="is-IS" b="1" dirty="0"/>
          </a:p>
        </p:txBody>
      </p:sp>
      <p:sp>
        <p:nvSpPr>
          <p:cNvPr id="833" name="Google Shape;833;p2"/>
          <p:cNvSpPr txBox="1">
            <a:spLocks noGrp="1"/>
          </p:cNvSpPr>
          <p:nvPr>
            <p:ph type="body" idx="15"/>
          </p:nvPr>
        </p:nvSpPr>
        <p:spPr>
          <a:xfrm>
            <a:off x="1610555" y="1971040"/>
            <a:ext cx="4250272" cy="603631"/>
          </a:xfrm>
          <a:prstGeom prst="rect">
            <a:avLst/>
          </a:prstGeom>
          <a:noFill/>
          <a:ln>
            <a:noFill/>
          </a:ln>
        </p:spPr>
        <p:txBody>
          <a:bodyPr spcFirstLastPara="1" wrap="square" lIns="91425" tIns="45700" rIns="91425" bIns="45700" anchor="t" anchorCtr="0">
            <a:noAutofit/>
          </a:bodyPr>
          <a:lstStyle/>
          <a:p>
            <a:pPr>
              <a:lnSpc>
                <a:spcPct val="120000"/>
              </a:lnSpc>
            </a:pPr>
            <a:r>
              <a:rPr lang="is-IS" sz="2300" dirty="0"/>
              <a:t>Í þessum hluta er farið yfir eftirfarandi:</a:t>
            </a:r>
          </a:p>
        </p:txBody>
      </p:sp>
      <p:sp>
        <p:nvSpPr>
          <p:cNvPr id="834" name="Google Shape;834;p2"/>
          <p:cNvSpPr txBox="1">
            <a:spLocks noGrp="1"/>
          </p:cNvSpPr>
          <p:nvPr>
            <p:ph type="body" idx="2"/>
          </p:nvPr>
        </p:nvSpPr>
        <p:spPr>
          <a:xfrm>
            <a:off x="7632987" y="3067149"/>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2200"/>
              <a:buNone/>
            </a:pPr>
            <a:r>
              <a:rPr lang="is-IS" dirty="0"/>
              <a:t>Grunnur leiðtogafærni í krísu</a:t>
            </a:r>
          </a:p>
        </p:txBody>
      </p:sp>
      <p:sp>
        <p:nvSpPr>
          <p:cNvPr id="835" name="Google Shape;835;p2"/>
          <p:cNvSpPr txBox="1">
            <a:spLocks noGrp="1"/>
          </p:cNvSpPr>
          <p:nvPr>
            <p:ph type="body" idx="3"/>
          </p:nvPr>
        </p:nvSpPr>
        <p:spPr>
          <a:xfrm>
            <a:off x="6781160" y="2123935"/>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en-US"/>
              <a:t>2</a:t>
            </a:r>
            <a:endParaRPr/>
          </a:p>
        </p:txBody>
      </p:sp>
      <p:sp>
        <p:nvSpPr>
          <p:cNvPr id="836" name="Google Shape;836;p2"/>
          <p:cNvSpPr txBox="1">
            <a:spLocks noGrp="1"/>
          </p:cNvSpPr>
          <p:nvPr>
            <p:ph type="body" idx="4"/>
          </p:nvPr>
        </p:nvSpPr>
        <p:spPr>
          <a:xfrm>
            <a:off x="7632989" y="955622"/>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2200"/>
              <a:buNone/>
            </a:pPr>
            <a:r>
              <a:rPr lang="is-IS" dirty="0"/>
              <a:t>Einkenni leiðtoga (í krísu)</a:t>
            </a:r>
          </a:p>
        </p:txBody>
      </p:sp>
      <p:sp>
        <p:nvSpPr>
          <p:cNvPr id="837" name="Google Shape;837;p2"/>
          <p:cNvSpPr txBox="1">
            <a:spLocks noGrp="1"/>
          </p:cNvSpPr>
          <p:nvPr>
            <p:ph type="body" idx="5"/>
          </p:nvPr>
        </p:nvSpPr>
        <p:spPr>
          <a:xfrm>
            <a:off x="6781160" y="3183699"/>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en-US"/>
              <a:t>3</a:t>
            </a:r>
            <a:endParaRPr/>
          </a:p>
        </p:txBody>
      </p:sp>
      <p:sp>
        <p:nvSpPr>
          <p:cNvPr id="838" name="Google Shape;838;p2"/>
          <p:cNvSpPr txBox="1">
            <a:spLocks noGrp="1"/>
          </p:cNvSpPr>
          <p:nvPr>
            <p:ph type="body" idx="6"/>
          </p:nvPr>
        </p:nvSpPr>
        <p:spPr>
          <a:xfrm>
            <a:off x="7632988" y="1989847"/>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2200"/>
              <a:buNone/>
            </a:pPr>
            <a:r>
              <a:rPr lang="is-IS" dirty="0"/>
              <a:t>Stjórnun í krísu – mikilvæg hæfni</a:t>
            </a:r>
          </a:p>
        </p:txBody>
      </p:sp>
      <p:sp>
        <p:nvSpPr>
          <p:cNvPr id="839" name="Google Shape;839;p2"/>
          <p:cNvSpPr txBox="1">
            <a:spLocks noGrp="1"/>
          </p:cNvSpPr>
          <p:nvPr>
            <p:ph type="body" idx="7"/>
          </p:nvPr>
        </p:nvSpPr>
        <p:spPr>
          <a:xfrm>
            <a:off x="6767305" y="4241885"/>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en-US"/>
              <a:t>4</a:t>
            </a:r>
            <a:endParaRPr/>
          </a:p>
        </p:txBody>
      </p:sp>
      <p:sp>
        <p:nvSpPr>
          <p:cNvPr id="840" name="Google Shape;840;p2"/>
          <p:cNvSpPr txBox="1">
            <a:spLocks noGrp="1"/>
          </p:cNvSpPr>
          <p:nvPr>
            <p:ph type="body" idx="8"/>
          </p:nvPr>
        </p:nvSpPr>
        <p:spPr>
          <a:xfrm>
            <a:off x="7632989" y="4184690"/>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2200"/>
              <a:buNone/>
            </a:pPr>
            <a:r>
              <a:rPr lang="is-IS" dirty="0"/>
              <a:t>Leiðtogar í krísu: Nálgun &gt; aðlögunarforysta</a:t>
            </a:r>
          </a:p>
        </p:txBody>
      </p:sp>
      <p:sp>
        <p:nvSpPr>
          <p:cNvPr id="841" name="Google Shape;841;p2"/>
          <p:cNvSpPr txBox="1"/>
          <p:nvPr/>
        </p:nvSpPr>
        <p:spPr>
          <a:xfrm>
            <a:off x="7632986" y="5218915"/>
            <a:ext cx="4465067" cy="82237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595A59"/>
              </a:buClr>
              <a:buSzPts val="2200"/>
              <a:buFont typeface="Arial"/>
              <a:buNone/>
            </a:pPr>
            <a:r>
              <a:rPr lang="is-IS" sz="2200" dirty="0">
                <a:solidFill>
                  <a:srgbClr val="595A59"/>
                </a:solidFill>
                <a:latin typeface="Calibri"/>
                <a:ea typeface="Calibri"/>
                <a:cs typeface="Calibri"/>
                <a:sym typeface="Calibri"/>
              </a:rPr>
              <a:t>Fimm skref í átt að aðlögunarforystu í krísu</a:t>
            </a:r>
            <a:endParaRPr lang="is-IS" sz="2200" dirty="0">
              <a:solidFill>
                <a:srgbClr val="FF0000"/>
              </a:solidFill>
              <a:highlight>
                <a:srgbClr val="FFFF00"/>
              </a:highlight>
              <a:latin typeface="Calibri"/>
              <a:ea typeface="Calibri"/>
              <a:cs typeface="Calibri"/>
              <a:sym typeface="Calibri"/>
            </a:endParaRPr>
          </a:p>
        </p:txBody>
      </p:sp>
      <p:sp>
        <p:nvSpPr>
          <p:cNvPr id="842" name="Google Shape;842;p2"/>
          <p:cNvSpPr txBox="1"/>
          <p:nvPr/>
        </p:nvSpPr>
        <p:spPr>
          <a:xfrm>
            <a:off x="6750807" y="5300071"/>
            <a:ext cx="511077" cy="635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US" sz="2800" b="0">
                <a:solidFill>
                  <a:schemeClr val="lt1"/>
                </a:solidFill>
                <a:latin typeface="Calibri"/>
                <a:ea typeface="Calibri"/>
                <a:cs typeface="Calibri"/>
                <a:sym typeface="Calibri"/>
              </a:rPr>
              <a:t>5</a:t>
            </a:r>
            <a:endParaRPr/>
          </a:p>
        </p:txBody>
      </p:sp>
      <p:sp>
        <p:nvSpPr>
          <p:cNvPr id="843" name="Google Shape;843;p2"/>
          <p:cNvSpPr txBox="1"/>
          <p:nvPr/>
        </p:nvSpPr>
        <p:spPr>
          <a:xfrm>
            <a:off x="1464389" y="5786144"/>
            <a:ext cx="4655127"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lt1"/>
                </a:solidFill>
                <a:latin typeface="Calibri"/>
                <a:ea typeface="Calibri"/>
                <a:cs typeface="Calibri"/>
                <a:sym typeface="Calibri"/>
              </a:rPr>
              <a:t>This presentation is licensed under CC BY 4.0. </a:t>
            </a:r>
            <a:endParaRPr/>
          </a:p>
          <a:p>
            <a:pPr marL="0" marR="0" lvl="0" indent="0" algn="l" rtl="0">
              <a:spcBef>
                <a:spcPts val="0"/>
              </a:spcBef>
              <a:spcAft>
                <a:spcPts val="0"/>
              </a:spcAft>
              <a:buNone/>
            </a:pPr>
            <a:r>
              <a:rPr lang="en-US" sz="1400">
                <a:solidFill>
                  <a:schemeClr val="lt1"/>
                </a:solidFill>
                <a:latin typeface="Calibri"/>
                <a:ea typeface="Calibri"/>
                <a:cs typeface="Calibri"/>
                <a:sym typeface="Calibri"/>
              </a:rPr>
              <a:t>To view a copy of this licence, please visit </a:t>
            </a:r>
            <a:r>
              <a:rPr lang="en-US" sz="1400" u="sng">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https://creativecommons.org/licenses/by-sa/4.0/deed.en</a:t>
            </a:r>
            <a:r>
              <a:rPr lang="en-US" sz="14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56"/>
        <p:cNvGrpSpPr/>
        <p:nvPr/>
      </p:nvGrpSpPr>
      <p:grpSpPr>
        <a:xfrm>
          <a:off x="0" y="0"/>
          <a:ext cx="0" cy="0"/>
          <a:chOff x="0" y="0"/>
          <a:chExt cx="0" cy="0"/>
        </a:xfrm>
      </p:grpSpPr>
      <p:sp>
        <p:nvSpPr>
          <p:cNvPr id="1257" name="Google Shape;1257;p21"/>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dirty="0"/>
          </a:p>
        </p:txBody>
      </p:sp>
      <p:sp>
        <p:nvSpPr>
          <p:cNvPr id="1258" name="Google Shape;1258;p21"/>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dirty="0"/>
              <a:t>Krísustjórnun er frábrugðin viðbragðsáætlun</a:t>
            </a:r>
          </a:p>
        </p:txBody>
      </p:sp>
      <p:sp>
        <p:nvSpPr>
          <p:cNvPr id="1259" name="Google Shape;1259;p21"/>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is-IS" b="1" dirty="0"/>
              <a:t>Viðbragðsáætlun</a:t>
            </a:r>
            <a:r>
              <a:rPr lang="is-IS" dirty="0"/>
              <a:t> fjallar um undirbúning fyrir breytingar og mögulegar sviðsmyndir - </a:t>
            </a:r>
            <a:r>
              <a:rPr lang="is-IS" u="sng" dirty="0"/>
              <a:t>krísustjórnun</a:t>
            </a:r>
            <a:r>
              <a:rPr lang="is-IS" dirty="0"/>
              <a:t> er bráða viðbragð við krísu sem er nú þegar fyrir hendi</a:t>
            </a:r>
          </a:p>
        </p:txBody>
      </p:sp>
      <p:sp>
        <p:nvSpPr>
          <p:cNvPr id="1260" name="Google Shape;1260;p21"/>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a:t>Viðbragðsáætlun og  krísustjórnun</a:t>
            </a:r>
          </a:p>
        </p:txBody>
      </p:sp>
      <p:sp>
        <p:nvSpPr>
          <p:cNvPr id="1261" name="Google Shape;1261;p21"/>
          <p:cNvSpPr/>
          <p:nvPr/>
        </p:nvSpPr>
        <p:spPr>
          <a:xfrm>
            <a:off x="5895248" y="2365771"/>
            <a:ext cx="3442097" cy="2126457"/>
          </a:xfrm>
          <a:custGeom>
            <a:avLst/>
            <a:gdLst/>
            <a:ahLst/>
            <a:cxnLst/>
            <a:rect l="l" t="t" r="r" b="b"/>
            <a:pathLst>
              <a:path w="4961" h="3065" extrusionOk="0">
                <a:moveTo>
                  <a:pt x="4117" y="2584"/>
                </a:moveTo>
                <a:cubicBezTo>
                  <a:pt x="3769" y="2931"/>
                  <a:pt x="3266" y="3065"/>
                  <a:pt x="2794" y="2938"/>
                </a:cubicBezTo>
                <a:cubicBezTo>
                  <a:pt x="2318" y="2811"/>
                  <a:pt x="1067" y="1477"/>
                  <a:pt x="594" y="995"/>
                </a:cubicBezTo>
                <a:cubicBezTo>
                  <a:pt x="419" y="1529"/>
                  <a:pt x="419" y="1529"/>
                  <a:pt x="419" y="1529"/>
                </a:cubicBezTo>
                <a:cubicBezTo>
                  <a:pt x="0" y="1115"/>
                  <a:pt x="0" y="1115"/>
                  <a:pt x="0" y="1115"/>
                </a:cubicBezTo>
                <a:cubicBezTo>
                  <a:pt x="273" y="281"/>
                  <a:pt x="273" y="281"/>
                  <a:pt x="273" y="281"/>
                </a:cubicBezTo>
                <a:cubicBezTo>
                  <a:pt x="1104" y="0"/>
                  <a:pt x="1104" y="0"/>
                  <a:pt x="1104" y="0"/>
                </a:cubicBezTo>
                <a:cubicBezTo>
                  <a:pt x="1523" y="415"/>
                  <a:pt x="1523" y="415"/>
                  <a:pt x="1523" y="415"/>
                </a:cubicBezTo>
                <a:cubicBezTo>
                  <a:pt x="988" y="596"/>
                  <a:pt x="988" y="596"/>
                  <a:pt x="988" y="596"/>
                </a:cubicBezTo>
                <a:cubicBezTo>
                  <a:pt x="2654" y="2210"/>
                  <a:pt x="2654" y="2210"/>
                  <a:pt x="2654" y="2210"/>
                </a:cubicBezTo>
                <a:cubicBezTo>
                  <a:pt x="2771" y="2314"/>
                  <a:pt x="2926" y="2377"/>
                  <a:pt x="3148" y="2377"/>
                </a:cubicBezTo>
                <a:cubicBezTo>
                  <a:pt x="3502" y="2377"/>
                  <a:pt x="3910" y="2036"/>
                  <a:pt x="3910" y="1615"/>
                </a:cubicBezTo>
                <a:cubicBezTo>
                  <a:pt x="3910" y="1194"/>
                  <a:pt x="3569" y="853"/>
                  <a:pt x="3148" y="853"/>
                </a:cubicBezTo>
                <a:cubicBezTo>
                  <a:pt x="2731" y="853"/>
                  <a:pt x="2393" y="1187"/>
                  <a:pt x="2386" y="1602"/>
                </a:cubicBezTo>
                <a:cubicBezTo>
                  <a:pt x="1861" y="1142"/>
                  <a:pt x="1861" y="1142"/>
                  <a:pt x="1861" y="1142"/>
                </a:cubicBezTo>
                <a:cubicBezTo>
                  <a:pt x="2058" y="607"/>
                  <a:pt x="2570" y="245"/>
                  <a:pt x="3148" y="245"/>
                </a:cubicBezTo>
                <a:cubicBezTo>
                  <a:pt x="4389" y="245"/>
                  <a:pt x="4961" y="1739"/>
                  <a:pt x="4117" y="2584"/>
                </a:cubicBezTo>
                <a:close/>
              </a:path>
            </a:pathLst>
          </a:custGeom>
          <a:solidFill>
            <a:srgbClr val="AB85AD"/>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chemeClr val="dk1"/>
              </a:solidFill>
              <a:latin typeface="Lato Light"/>
              <a:ea typeface="Lato Light"/>
              <a:cs typeface="Lato Light"/>
              <a:sym typeface="Lato Light"/>
            </a:endParaRPr>
          </a:p>
        </p:txBody>
      </p:sp>
      <p:sp>
        <p:nvSpPr>
          <p:cNvPr id="1262" name="Google Shape;1262;p21"/>
          <p:cNvSpPr/>
          <p:nvPr/>
        </p:nvSpPr>
        <p:spPr>
          <a:xfrm>
            <a:off x="5710701" y="3450431"/>
            <a:ext cx="3442097" cy="2126457"/>
          </a:xfrm>
          <a:custGeom>
            <a:avLst/>
            <a:gdLst/>
            <a:ahLst/>
            <a:cxnLst/>
            <a:rect l="l" t="t" r="r" b="b"/>
            <a:pathLst>
              <a:path w="4962" h="3065" extrusionOk="0">
                <a:moveTo>
                  <a:pt x="845" y="481"/>
                </a:moveTo>
                <a:cubicBezTo>
                  <a:pt x="1192" y="133"/>
                  <a:pt x="1696" y="0"/>
                  <a:pt x="2168" y="126"/>
                </a:cubicBezTo>
                <a:cubicBezTo>
                  <a:pt x="2644" y="254"/>
                  <a:pt x="3895" y="1588"/>
                  <a:pt x="4368" y="2070"/>
                </a:cubicBezTo>
                <a:cubicBezTo>
                  <a:pt x="4542" y="1535"/>
                  <a:pt x="4542" y="1535"/>
                  <a:pt x="4542" y="1535"/>
                </a:cubicBezTo>
                <a:cubicBezTo>
                  <a:pt x="4962" y="1950"/>
                  <a:pt x="4962" y="1950"/>
                  <a:pt x="4962" y="1950"/>
                </a:cubicBezTo>
                <a:cubicBezTo>
                  <a:pt x="4689" y="2783"/>
                  <a:pt x="4689" y="2783"/>
                  <a:pt x="4689" y="2783"/>
                </a:cubicBezTo>
                <a:cubicBezTo>
                  <a:pt x="3858" y="3065"/>
                  <a:pt x="3858" y="3065"/>
                  <a:pt x="3858" y="3065"/>
                </a:cubicBezTo>
                <a:cubicBezTo>
                  <a:pt x="3439" y="2650"/>
                  <a:pt x="3439" y="2650"/>
                  <a:pt x="3439" y="2650"/>
                </a:cubicBezTo>
                <a:cubicBezTo>
                  <a:pt x="3974" y="2469"/>
                  <a:pt x="3974" y="2469"/>
                  <a:pt x="3974" y="2469"/>
                </a:cubicBezTo>
                <a:cubicBezTo>
                  <a:pt x="2307" y="855"/>
                  <a:pt x="2307" y="855"/>
                  <a:pt x="2307" y="855"/>
                </a:cubicBezTo>
                <a:cubicBezTo>
                  <a:pt x="2191" y="750"/>
                  <a:pt x="2035" y="688"/>
                  <a:pt x="1814" y="688"/>
                </a:cubicBezTo>
                <a:cubicBezTo>
                  <a:pt x="1459" y="688"/>
                  <a:pt x="1052" y="1029"/>
                  <a:pt x="1052" y="1450"/>
                </a:cubicBezTo>
                <a:cubicBezTo>
                  <a:pt x="1052" y="1871"/>
                  <a:pt x="1393" y="2212"/>
                  <a:pt x="1814" y="2212"/>
                </a:cubicBezTo>
                <a:cubicBezTo>
                  <a:pt x="2230" y="2212"/>
                  <a:pt x="2569" y="1877"/>
                  <a:pt x="2576" y="1462"/>
                </a:cubicBezTo>
                <a:cubicBezTo>
                  <a:pt x="3100" y="1922"/>
                  <a:pt x="3100" y="1922"/>
                  <a:pt x="3100" y="1922"/>
                </a:cubicBezTo>
                <a:cubicBezTo>
                  <a:pt x="2904" y="2458"/>
                  <a:pt x="2392" y="2820"/>
                  <a:pt x="1814" y="2820"/>
                </a:cubicBezTo>
                <a:cubicBezTo>
                  <a:pt x="573" y="2820"/>
                  <a:pt x="0" y="1325"/>
                  <a:pt x="845" y="481"/>
                </a:cubicBez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chemeClr val="dk1"/>
              </a:solidFill>
              <a:latin typeface="Lato Light"/>
              <a:ea typeface="Lato Light"/>
              <a:cs typeface="Lato Light"/>
              <a:sym typeface="Lato Light"/>
            </a:endParaRPr>
          </a:p>
        </p:txBody>
      </p:sp>
      <p:sp>
        <p:nvSpPr>
          <p:cNvPr id="1263" name="Google Shape;1263;p21"/>
          <p:cNvSpPr txBox="1"/>
          <p:nvPr/>
        </p:nvSpPr>
        <p:spPr>
          <a:xfrm>
            <a:off x="3813067" y="1951723"/>
            <a:ext cx="1956642" cy="1696065"/>
          </a:xfrm>
          <a:prstGeom prst="rect">
            <a:avLst/>
          </a:prstGeom>
          <a:noFill/>
          <a:ln>
            <a:noFill/>
          </a:ln>
        </p:spPr>
        <p:txBody>
          <a:bodyPr spcFirstLastPara="1" wrap="square" lIns="34275" tIns="17125" rIns="34275" bIns="17125" anchor="t" anchorCtr="0">
            <a:spAutoFit/>
          </a:bodyPr>
          <a:lstStyle/>
          <a:p>
            <a:pPr marL="0" marR="0" lvl="0" indent="0" algn="l" rtl="0">
              <a:lnSpc>
                <a:spcPct val="109416"/>
              </a:lnSpc>
              <a:spcBef>
                <a:spcPts val="0"/>
              </a:spcBef>
              <a:spcAft>
                <a:spcPts val="0"/>
              </a:spcAft>
              <a:buClr>
                <a:srgbClr val="595A59"/>
              </a:buClr>
              <a:buSzPts val="1200"/>
              <a:buFont typeface="Arial"/>
              <a:buNone/>
            </a:pPr>
            <a:r>
              <a:rPr lang="is-IS" sz="1200" b="1" dirty="0">
                <a:solidFill>
                  <a:srgbClr val="595A59"/>
                </a:solidFill>
                <a:latin typeface="Calibri"/>
                <a:ea typeface="Calibri"/>
                <a:cs typeface="Calibri"/>
                <a:sym typeface="Calibri"/>
              </a:rPr>
              <a:t>Viðbragðsáætlun:</a:t>
            </a:r>
            <a:endParaRPr lang="is-IS" dirty="0"/>
          </a:p>
          <a:p>
            <a:pPr marL="171450" marR="0" lvl="0" indent="-171450" algn="l" rtl="0">
              <a:lnSpc>
                <a:spcPct val="109416"/>
              </a:lnSpc>
              <a:spcBef>
                <a:spcPts val="240"/>
              </a:spcBef>
              <a:spcAft>
                <a:spcPts val="0"/>
              </a:spcAft>
              <a:buClr>
                <a:srgbClr val="595A59"/>
              </a:buClr>
              <a:buSzPts val="1200"/>
              <a:buFont typeface="Arial"/>
              <a:buChar char="•"/>
            </a:pPr>
            <a:r>
              <a:rPr lang="is-IS" sz="1200" dirty="0">
                <a:solidFill>
                  <a:srgbClr val="595A59"/>
                </a:solidFill>
                <a:latin typeface="Calibri"/>
                <a:ea typeface="Calibri"/>
                <a:cs typeface="Calibri"/>
                <a:sym typeface="Calibri"/>
              </a:rPr>
              <a:t>Skipulag um breytingar</a:t>
            </a:r>
            <a:endParaRPr lang="is-IS" sz="1200"/>
          </a:p>
          <a:p>
            <a:pPr marL="171450" marR="0" lvl="0" indent="-171450" algn="l" rtl="0">
              <a:lnSpc>
                <a:spcPct val="109416"/>
              </a:lnSpc>
              <a:spcBef>
                <a:spcPts val="240"/>
              </a:spcBef>
              <a:spcAft>
                <a:spcPts val="0"/>
              </a:spcAft>
              <a:buClr>
                <a:srgbClr val="595A59"/>
              </a:buClr>
              <a:buSzPts val="1200"/>
              <a:buFont typeface="Arial"/>
              <a:buChar char="•"/>
            </a:pPr>
            <a:r>
              <a:rPr lang="is-IS" sz="1200" dirty="0">
                <a:solidFill>
                  <a:srgbClr val="595A59"/>
                </a:solidFill>
                <a:latin typeface="Calibri"/>
                <a:ea typeface="Calibri"/>
                <a:cs typeface="Calibri"/>
                <a:sym typeface="Calibri"/>
              </a:rPr>
              <a:t>Leitast við að greina </a:t>
            </a:r>
            <a:r>
              <a:rPr lang="is-IS" sz="1200" err="1">
                <a:solidFill>
                  <a:srgbClr val="595A59"/>
                </a:solidFill>
                <a:latin typeface="Calibri"/>
                <a:ea typeface="Calibri"/>
                <a:cs typeface="Calibri"/>
                <a:sym typeface="Calibri"/>
              </a:rPr>
              <a:t>fyrirfram</a:t>
            </a:r>
            <a:r>
              <a:rPr lang="is-IS" sz="1200" dirty="0">
                <a:solidFill>
                  <a:srgbClr val="595A59"/>
                </a:solidFill>
                <a:latin typeface="Calibri"/>
                <a:ea typeface="Calibri"/>
                <a:cs typeface="Calibri"/>
                <a:sym typeface="Calibri"/>
              </a:rPr>
              <a:t> mikilvæga þætti fyrirtækis eða markaðar sem gæti breyst, og hvernig fyrirtækin mun takast á við breytingar</a:t>
            </a:r>
            <a:endParaRPr lang="is-IS" sz="1200" b="1" dirty="0">
              <a:solidFill>
                <a:srgbClr val="595A59"/>
              </a:solidFill>
              <a:latin typeface="Calibri"/>
              <a:ea typeface="Calibri"/>
              <a:cs typeface="Calibri"/>
              <a:sym typeface="Calibri"/>
            </a:endParaRPr>
          </a:p>
        </p:txBody>
      </p:sp>
      <p:sp>
        <p:nvSpPr>
          <p:cNvPr id="1264" name="Google Shape;1264;p21"/>
          <p:cNvSpPr txBox="1"/>
          <p:nvPr/>
        </p:nvSpPr>
        <p:spPr>
          <a:xfrm>
            <a:off x="9478177" y="4644123"/>
            <a:ext cx="1956642" cy="1066598"/>
          </a:xfrm>
          <a:prstGeom prst="rect">
            <a:avLst/>
          </a:prstGeom>
          <a:noFill/>
          <a:ln>
            <a:noFill/>
          </a:ln>
        </p:spPr>
        <p:txBody>
          <a:bodyPr spcFirstLastPara="1" wrap="square" lIns="34275" tIns="17125" rIns="34275" bIns="17125" anchor="t" anchorCtr="0">
            <a:spAutoFit/>
          </a:bodyPr>
          <a:lstStyle/>
          <a:p>
            <a:pPr marL="0" marR="0" lvl="0" indent="0" algn="l" rtl="0">
              <a:lnSpc>
                <a:spcPct val="109416"/>
              </a:lnSpc>
              <a:spcBef>
                <a:spcPts val="0"/>
              </a:spcBef>
              <a:spcAft>
                <a:spcPts val="0"/>
              </a:spcAft>
              <a:buClr>
                <a:srgbClr val="595A59"/>
              </a:buClr>
              <a:buSzPts val="1200"/>
              <a:buFont typeface="Arial"/>
              <a:buNone/>
            </a:pPr>
            <a:r>
              <a:rPr lang="is-IS" sz="1200" b="1" dirty="0">
                <a:solidFill>
                  <a:srgbClr val="595A59"/>
                </a:solidFill>
                <a:latin typeface="Calibri"/>
                <a:ea typeface="Calibri"/>
                <a:cs typeface="Calibri"/>
                <a:sym typeface="Calibri"/>
              </a:rPr>
              <a:t>Krísustjórnun:</a:t>
            </a:r>
            <a:endParaRPr lang="is-IS" dirty="0"/>
          </a:p>
          <a:p>
            <a:pPr marL="171450" marR="0" lvl="0" indent="-171450" algn="l" rtl="0">
              <a:lnSpc>
                <a:spcPct val="109416"/>
              </a:lnSpc>
              <a:spcBef>
                <a:spcPts val="240"/>
              </a:spcBef>
              <a:spcAft>
                <a:spcPts val="0"/>
              </a:spcAft>
              <a:buClr>
                <a:srgbClr val="595A59"/>
              </a:buClr>
              <a:buSzPts val="1200"/>
              <a:buFont typeface="Arial"/>
              <a:buChar char="•"/>
            </a:pPr>
            <a:r>
              <a:rPr lang="is-IS" sz="1200" dirty="0">
                <a:solidFill>
                  <a:srgbClr val="595A59"/>
                </a:solidFill>
                <a:latin typeface="Calibri"/>
                <a:ea typeface="Calibri"/>
                <a:cs typeface="Calibri"/>
                <a:sym typeface="Calibri"/>
              </a:rPr>
              <a:t>Felur í sér aðferðir fyrirtækis til að takast á við krísu sem krefst bráða viðbragða</a:t>
            </a:r>
            <a:endParaRPr lang="is-I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sp>
        <p:nvSpPr>
          <p:cNvPr id="1271" name="Google Shape;1271;p22"/>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sz="1800" dirty="0">
                <a:solidFill>
                  <a:srgbClr val="595A59"/>
                </a:solidFill>
                <a:latin typeface="Calibri"/>
                <a:ea typeface="Calibri"/>
                <a:cs typeface="Calibri"/>
                <a:sym typeface="Calibri"/>
              </a:rPr>
              <a:t>Er </a:t>
            </a:r>
            <a:r>
              <a:rPr lang="is-IS" dirty="0"/>
              <a:t>leiðtogafærni</a:t>
            </a:r>
            <a:r>
              <a:rPr lang="is-IS" sz="1800" dirty="0">
                <a:solidFill>
                  <a:srgbClr val="595A59"/>
                </a:solidFill>
                <a:latin typeface="Calibri"/>
                <a:ea typeface="Calibri"/>
                <a:cs typeface="Calibri"/>
                <a:sym typeface="Calibri"/>
              </a:rPr>
              <a:t> góð og stjórnun slæm? Auðvitað ekki, hvort tveggja er mikilvægt. En það er munur.</a:t>
            </a:r>
          </a:p>
        </p:txBody>
      </p:sp>
      <p:sp>
        <p:nvSpPr>
          <p:cNvPr id="1272" name="Google Shape;1272;p22"/>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ct val="100000"/>
              <a:buNone/>
            </a:pPr>
            <a:r>
              <a:rPr lang="is-IS" dirty="0"/>
              <a:t>Munurinn á leiðtogafærni og stjórnun er fljótandi - en maður ætti að vera meðvitaður um þennan fíngerða mun</a:t>
            </a:r>
          </a:p>
        </p:txBody>
      </p:sp>
      <p:sp>
        <p:nvSpPr>
          <p:cNvPr id="1273" name="Google Shape;1273;p22"/>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a:t>Leiðtogafærni og stjórnun</a:t>
            </a:r>
          </a:p>
          <a:p>
            <a:pPr marL="0" lvl="0" indent="0" algn="l" rtl="0">
              <a:lnSpc>
                <a:spcPct val="90000"/>
              </a:lnSpc>
              <a:spcBef>
                <a:spcPts val="1000"/>
              </a:spcBef>
              <a:spcAft>
                <a:spcPts val="0"/>
              </a:spcAft>
              <a:buClr>
                <a:srgbClr val="79527B"/>
              </a:buClr>
              <a:buSzPct val="100000"/>
              <a:buNone/>
            </a:pPr>
            <a:endParaRPr lang="is-IS" dirty="0"/>
          </a:p>
        </p:txBody>
      </p:sp>
      <p:graphicFrame>
        <p:nvGraphicFramePr>
          <p:cNvPr id="1274" name="Google Shape;1274;p22"/>
          <p:cNvGraphicFramePr/>
          <p:nvPr>
            <p:extLst>
              <p:ext uri="{D42A27DB-BD31-4B8C-83A1-F6EECF244321}">
                <p14:modId xmlns:p14="http://schemas.microsoft.com/office/powerpoint/2010/main" val="2527909605"/>
              </p:ext>
            </p:extLst>
          </p:nvPr>
        </p:nvGraphicFramePr>
        <p:xfrm>
          <a:off x="3752490" y="1937982"/>
          <a:ext cx="8007700" cy="4617915"/>
        </p:xfrm>
        <a:graphic>
          <a:graphicData uri="http://schemas.openxmlformats.org/drawingml/2006/table">
            <a:tbl>
              <a:tblPr firstRow="1" bandRow="1">
                <a:noFill/>
                <a:tableStyleId>{05F6A4B5-B47A-49F9-8E5E-B8945EBEEFA7}</a:tableStyleId>
              </a:tblPr>
              <a:tblGrid>
                <a:gridCol w="1994750">
                  <a:extLst>
                    <a:ext uri="{9D8B030D-6E8A-4147-A177-3AD203B41FA5}">
                      <a16:colId xmlns:a16="http://schemas.microsoft.com/office/drawing/2014/main" val="20000"/>
                    </a:ext>
                  </a:extLst>
                </a:gridCol>
                <a:gridCol w="3006475">
                  <a:extLst>
                    <a:ext uri="{9D8B030D-6E8A-4147-A177-3AD203B41FA5}">
                      <a16:colId xmlns:a16="http://schemas.microsoft.com/office/drawing/2014/main" val="20001"/>
                    </a:ext>
                  </a:extLst>
                </a:gridCol>
                <a:gridCol w="3006475">
                  <a:extLst>
                    <a:ext uri="{9D8B030D-6E8A-4147-A177-3AD203B41FA5}">
                      <a16:colId xmlns:a16="http://schemas.microsoft.com/office/drawing/2014/main" val="20002"/>
                    </a:ext>
                  </a:extLst>
                </a:gridCol>
              </a:tblGrid>
              <a:tr h="465425">
                <a:tc>
                  <a:txBody>
                    <a:bodyPr/>
                    <a:lstStyle/>
                    <a:p>
                      <a:pPr marL="0" marR="0" lvl="0" indent="0" algn="l" rtl="0">
                        <a:spcBef>
                          <a:spcPts val="0"/>
                        </a:spcBef>
                        <a:spcAft>
                          <a:spcPts val="0"/>
                        </a:spcAft>
                        <a:buNone/>
                      </a:pPr>
                      <a:endParaRPr lang="is-IS" sz="1400" noProof="0" dirty="0">
                        <a:solidFill>
                          <a:srgbClr val="595A59"/>
                        </a:solidFill>
                      </a:endParaRPr>
                    </a:p>
                  </a:txBody>
                  <a:tcPr marL="91450" marR="91450" marT="45725" marB="45725">
                    <a:solidFill>
                      <a:schemeClr val="lt1"/>
                    </a:solidFill>
                  </a:tcPr>
                </a:tc>
                <a:tc>
                  <a:txBody>
                    <a:bodyPr/>
                    <a:lstStyle/>
                    <a:p>
                      <a:pPr marL="0" marR="0" lvl="0" indent="0" algn="l" rtl="0">
                        <a:spcBef>
                          <a:spcPts val="0"/>
                        </a:spcBef>
                        <a:spcAft>
                          <a:spcPts val="0"/>
                        </a:spcAft>
                        <a:buNone/>
                      </a:pPr>
                      <a:r>
                        <a:rPr lang="is-IS" sz="1600" noProof="0" dirty="0"/>
                        <a:t>Stjórnun</a:t>
                      </a:r>
                      <a:endParaRPr lang="is-IS" noProof="0" dirty="0"/>
                    </a:p>
                  </a:txBody>
                  <a:tcPr marL="91450" marR="91450" marT="45725" marB="45725">
                    <a:solidFill>
                      <a:srgbClr val="79527B"/>
                    </a:solidFill>
                  </a:tcPr>
                </a:tc>
                <a:tc>
                  <a:txBody>
                    <a:bodyPr/>
                    <a:lstStyle/>
                    <a:p>
                      <a:pPr marL="0" marR="0" lvl="0" indent="0" algn="l" rtl="0">
                        <a:spcBef>
                          <a:spcPts val="0"/>
                        </a:spcBef>
                        <a:spcAft>
                          <a:spcPts val="0"/>
                        </a:spcAft>
                        <a:buNone/>
                      </a:pPr>
                      <a:r>
                        <a:rPr lang="is-IS" sz="1600" noProof="0" dirty="0"/>
                        <a:t>Forysta</a:t>
                      </a:r>
                      <a:endParaRPr lang="is-IS" noProof="0" dirty="0"/>
                    </a:p>
                  </a:txBody>
                  <a:tcPr marL="91450" marR="91450" marT="45725" marB="45725">
                    <a:solidFill>
                      <a:srgbClr val="79527B"/>
                    </a:solidFill>
                  </a:tcPr>
                </a:tc>
                <a:extLst>
                  <a:ext uri="{0D108BD9-81ED-4DB2-BD59-A6C34878D82A}">
                    <a16:rowId xmlns:a16="http://schemas.microsoft.com/office/drawing/2014/main" val="10000"/>
                  </a:ext>
                </a:extLst>
              </a:tr>
              <a:tr h="1185900">
                <a:tc>
                  <a:txBody>
                    <a:bodyPr/>
                    <a:lstStyle/>
                    <a:p>
                      <a:pPr marL="0" marR="0" lvl="0" indent="0" algn="l" rtl="0">
                        <a:spcBef>
                          <a:spcPts val="0"/>
                        </a:spcBef>
                        <a:spcAft>
                          <a:spcPts val="0"/>
                        </a:spcAft>
                        <a:buNone/>
                      </a:pPr>
                      <a:r>
                        <a:rPr lang="is-IS" sz="1600" noProof="0" dirty="0">
                          <a:solidFill>
                            <a:srgbClr val="595A59"/>
                          </a:solidFill>
                        </a:rPr>
                        <a:t>Hvað ætlum við að gera?</a:t>
                      </a:r>
                      <a:endParaRPr lang="is-IS" noProof="0" dirty="0"/>
                    </a:p>
                  </a:txBody>
                  <a:tcPr marL="91450" marR="91450" marT="45725" marB="45725">
                    <a:solidFill>
                      <a:schemeClr val="lt1"/>
                    </a:solidFill>
                  </a:tcPr>
                </a:tc>
                <a:tc>
                  <a:txBody>
                    <a:bodyPr/>
                    <a:lstStyle/>
                    <a:p>
                      <a:pPr marL="0" marR="0" lvl="0" indent="0" algn="l" rtl="0">
                        <a:spcBef>
                          <a:spcPts val="0"/>
                        </a:spcBef>
                        <a:spcAft>
                          <a:spcPts val="0"/>
                        </a:spcAft>
                        <a:buNone/>
                      </a:pPr>
                      <a:r>
                        <a:rPr lang="is-IS" sz="1400" b="1" noProof="0" dirty="0">
                          <a:solidFill>
                            <a:schemeClr val="dk2"/>
                          </a:solidFill>
                          <a:latin typeface="Calibri"/>
                          <a:ea typeface="Calibri"/>
                          <a:cs typeface="Calibri"/>
                          <a:sym typeface="Calibri"/>
                        </a:rPr>
                        <a:t>Skipulags- og fjárhagsáætlunargerð </a:t>
                      </a:r>
                      <a:r>
                        <a:rPr lang="is-IS" sz="1400" b="0" noProof="0" dirty="0">
                          <a:solidFill>
                            <a:schemeClr val="dk2"/>
                          </a:solidFill>
                          <a:latin typeface="Calibri"/>
                          <a:ea typeface="Calibri"/>
                          <a:cs typeface="Calibri"/>
                          <a:sym typeface="Calibri"/>
                        </a:rPr>
                        <a:t>Að koma á nákvæmum skrefum og tímaáætlunum og úthluta fjármagni</a:t>
                      </a:r>
                      <a:r>
                        <a:rPr lang="is-IS" sz="1400" b="0" noProof="0" dirty="0">
                          <a:solidFill>
                            <a:schemeClr val="dk2"/>
                          </a:solidFill>
                          <a:latin typeface="Calibri"/>
                          <a:ea typeface="Calibri"/>
                          <a:cs typeface="Calibri"/>
                        </a:rPr>
                        <a:t>.</a:t>
                      </a:r>
                      <a:endParaRPr lang="is-IS" sz="1400" b="0" noProof="0" dirty="0">
                        <a:solidFill>
                          <a:schemeClr val="dk2"/>
                        </a:solidFill>
                        <a:latin typeface="Calibri"/>
                        <a:ea typeface="Calibri"/>
                        <a:cs typeface="Calibri"/>
                        <a:sym typeface="Calibri"/>
                      </a:endParaRPr>
                    </a:p>
                  </a:txBody>
                  <a:tcPr marL="91450" marR="91450" marT="45725" marB="45725">
                    <a:solidFill>
                      <a:srgbClr val="AB85AD"/>
                    </a:solidFill>
                  </a:tcPr>
                </a:tc>
                <a:tc>
                  <a:txBody>
                    <a:bodyPr/>
                    <a:lstStyle/>
                    <a:p>
                      <a:pPr marL="0" marR="0" lvl="0" indent="0" algn="l" rtl="0">
                        <a:lnSpc>
                          <a:spcPct val="100000"/>
                        </a:lnSpc>
                        <a:spcBef>
                          <a:spcPts val="0"/>
                        </a:spcBef>
                        <a:spcAft>
                          <a:spcPts val="0"/>
                        </a:spcAft>
                        <a:buClr>
                          <a:schemeClr val="dk2"/>
                        </a:buClr>
                        <a:buSzPts val="1400"/>
                        <a:buFont typeface="Calibri"/>
                        <a:buNone/>
                      </a:pPr>
                      <a:r>
                        <a:rPr lang="is-IS" sz="1400" b="1" noProof="0" dirty="0">
                          <a:solidFill>
                            <a:schemeClr val="dk2"/>
                          </a:solidFill>
                          <a:latin typeface="Calibri"/>
                          <a:ea typeface="Calibri"/>
                          <a:cs typeface="Calibri"/>
                          <a:sym typeface="Calibri"/>
                        </a:rPr>
                        <a:t>Að koma á áttum.  </a:t>
                      </a:r>
                      <a:br>
                        <a:rPr lang="is-IS" sz="1400" b="1" noProof="0" dirty="0">
                          <a:solidFill>
                            <a:schemeClr val="dk2"/>
                          </a:solidFill>
                          <a:latin typeface="Calibri"/>
                          <a:ea typeface="Calibri"/>
                          <a:cs typeface="Calibri"/>
                          <a:sym typeface="Calibri"/>
                        </a:rPr>
                      </a:br>
                      <a:r>
                        <a:rPr lang="is-IS" sz="1400" b="0" noProof="0" dirty="0">
                          <a:solidFill>
                            <a:schemeClr val="dk2"/>
                          </a:solidFill>
                          <a:latin typeface="Calibri"/>
                          <a:ea typeface="Calibri"/>
                          <a:cs typeface="Calibri"/>
                          <a:sym typeface="Calibri"/>
                        </a:rPr>
                        <a:t>Þróa framtíðarsýn og aðferðir til að ná þeirri framtíðarsýn; setja háar en sanngjarnar kröfur.</a:t>
                      </a:r>
                    </a:p>
                  </a:txBody>
                  <a:tcPr marL="91450" marR="91450" marT="45725" marB="45725">
                    <a:solidFill>
                      <a:srgbClr val="AB85AD"/>
                    </a:solidFill>
                  </a:tcPr>
                </a:tc>
                <a:extLst>
                  <a:ext uri="{0D108BD9-81ED-4DB2-BD59-A6C34878D82A}">
                    <a16:rowId xmlns:a16="http://schemas.microsoft.com/office/drawing/2014/main" val="10001"/>
                  </a:ext>
                </a:extLst>
              </a:tr>
              <a:tr h="863450">
                <a:tc>
                  <a:txBody>
                    <a:bodyPr/>
                    <a:lstStyle/>
                    <a:p>
                      <a:pPr marL="0" marR="0" lvl="0" indent="0" algn="l" rtl="0">
                        <a:spcBef>
                          <a:spcPts val="0"/>
                        </a:spcBef>
                        <a:spcAft>
                          <a:spcPts val="0"/>
                        </a:spcAft>
                        <a:buNone/>
                      </a:pPr>
                      <a:r>
                        <a:rPr lang="is-IS" sz="1600" noProof="0" dirty="0">
                          <a:solidFill>
                            <a:srgbClr val="595A59"/>
                          </a:solidFill>
                        </a:rPr>
                        <a:t>Hvernig skilum við árangri?</a:t>
                      </a:r>
                      <a:endParaRPr lang="is-IS" noProof="0" dirty="0"/>
                    </a:p>
                  </a:txBody>
                  <a:tcPr marL="91450" marR="91450" marT="45725" marB="45725">
                    <a:solidFill>
                      <a:schemeClr val="lt1"/>
                    </a:solidFill>
                  </a:tcPr>
                </a:tc>
                <a:tc>
                  <a:txBody>
                    <a:bodyPr/>
                    <a:lstStyle/>
                    <a:p>
                      <a:pPr marL="0" marR="0" lvl="0" indent="0" algn="l" rtl="0">
                        <a:spcBef>
                          <a:spcPts val="0"/>
                        </a:spcBef>
                        <a:spcAft>
                          <a:spcPts val="0"/>
                        </a:spcAft>
                        <a:buNone/>
                      </a:pPr>
                      <a:r>
                        <a:rPr lang="is-IS" sz="1400" b="1" noProof="0" dirty="0">
                          <a:solidFill>
                            <a:schemeClr val="dk2"/>
                          </a:solidFill>
                          <a:latin typeface="Calibri"/>
                          <a:ea typeface="Calibri"/>
                          <a:cs typeface="Calibri"/>
                          <a:sym typeface="Calibri"/>
                        </a:rPr>
                        <a:t>Skipulag og starfsmannahald </a:t>
                      </a:r>
                      <a:br>
                        <a:rPr lang="is-IS" sz="1400" b="1" noProof="0" dirty="0">
                          <a:solidFill>
                            <a:schemeClr val="dk2"/>
                          </a:solidFill>
                          <a:latin typeface="Calibri"/>
                          <a:ea typeface="Calibri"/>
                          <a:cs typeface="Calibri"/>
                          <a:sym typeface="Calibri"/>
                        </a:rPr>
                      </a:br>
                      <a:r>
                        <a:rPr lang="is-IS" sz="1400" b="0" noProof="0" dirty="0">
                          <a:solidFill>
                            <a:schemeClr val="dk2"/>
                          </a:solidFill>
                          <a:latin typeface="Calibri"/>
                          <a:ea typeface="Calibri"/>
                          <a:cs typeface="Calibri"/>
                          <a:sym typeface="Calibri"/>
                        </a:rPr>
                        <a:t>Að koma á skipulagi til að ná markmiðum; framselja vald og setja stefnur og ferla</a:t>
                      </a:r>
                      <a:r>
                        <a:rPr lang="is-IS" sz="1400" b="1" noProof="0" dirty="0">
                          <a:solidFill>
                            <a:schemeClr val="dk2"/>
                          </a:solidFill>
                          <a:latin typeface="Calibri"/>
                          <a:ea typeface="Calibri"/>
                          <a:cs typeface="Calibri"/>
                          <a:sym typeface="Calibri"/>
                        </a:rPr>
                        <a:t>.</a:t>
                      </a:r>
                    </a:p>
                  </a:txBody>
                  <a:tcPr marL="91450" marR="91450" marT="45725" marB="45725">
                    <a:solidFill>
                      <a:srgbClr val="D7C6D8"/>
                    </a:solidFill>
                  </a:tcPr>
                </a:tc>
                <a:tc>
                  <a:txBody>
                    <a:bodyPr/>
                    <a:lstStyle/>
                    <a:p>
                      <a:pPr marL="0" marR="0" lvl="0" indent="0" algn="l" rtl="0">
                        <a:spcBef>
                          <a:spcPts val="0"/>
                        </a:spcBef>
                        <a:spcAft>
                          <a:spcPts val="0"/>
                        </a:spcAft>
                        <a:buNone/>
                      </a:pPr>
                      <a:r>
                        <a:rPr lang="is-IS" sz="1400" b="1" noProof="0" dirty="0">
                          <a:solidFill>
                            <a:schemeClr val="bg1"/>
                          </a:solidFill>
                          <a:latin typeface="Calibri"/>
                          <a:ea typeface="Calibri"/>
                          <a:cs typeface="Calibri"/>
                          <a:sym typeface="Calibri"/>
                        </a:rPr>
                        <a:t>Samstilla fólk </a:t>
                      </a:r>
                      <a:br>
                        <a:rPr lang="is-IS" sz="1400" b="0" noProof="0" dirty="0">
                          <a:solidFill>
                            <a:schemeClr val="bg1"/>
                          </a:solidFill>
                          <a:latin typeface="Calibri"/>
                          <a:ea typeface="Calibri"/>
                          <a:cs typeface="Calibri"/>
                          <a:sym typeface="Calibri"/>
                        </a:rPr>
                      </a:br>
                      <a:r>
                        <a:rPr lang="is-IS" sz="1400" b="0" noProof="0" dirty="0">
                          <a:solidFill>
                            <a:schemeClr val="dk2"/>
                          </a:solidFill>
                          <a:latin typeface="Calibri"/>
                          <a:ea typeface="Calibri"/>
                          <a:cs typeface="Calibri"/>
                          <a:sym typeface="Calibri"/>
                        </a:rPr>
                        <a:t>Að miðla stefnu til að hafa áhrif á stofnun teyma sem skilja framtíðarsýnina og stefnuna.</a:t>
                      </a:r>
                    </a:p>
                  </a:txBody>
                  <a:tcPr marL="91450" marR="91450" marT="45725" marB="45725">
                    <a:solidFill>
                      <a:srgbClr val="D7C6D8"/>
                    </a:solidFill>
                  </a:tcPr>
                </a:tc>
                <a:extLst>
                  <a:ext uri="{0D108BD9-81ED-4DB2-BD59-A6C34878D82A}">
                    <a16:rowId xmlns:a16="http://schemas.microsoft.com/office/drawing/2014/main" val="10002"/>
                  </a:ext>
                </a:extLst>
              </a:tr>
              <a:tr h="668475">
                <a:tc>
                  <a:txBody>
                    <a:bodyPr/>
                    <a:lstStyle/>
                    <a:p>
                      <a:pPr marL="0" marR="0" lvl="0" indent="0" algn="l" rtl="0">
                        <a:spcBef>
                          <a:spcPts val="0"/>
                        </a:spcBef>
                        <a:spcAft>
                          <a:spcPts val="0"/>
                        </a:spcAft>
                        <a:buNone/>
                      </a:pPr>
                      <a:r>
                        <a:rPr lang="is-IS" sz="1600" noProof="0" dirty="0">
                          <a:solidFill>
                            <a:srgbClr val="595A59"/>
                          </a:solidFill>
                        </a:rPr>
                        <a:t>Hvernig látum við það gerast?</a:t>
                      </a:r>
                      <a:endParaRPr lang="is-IS" noProof="0" dirty="0"/>
                    </a:p>
                  </a:txBody>
                  <a:tcPr marL="91450" marR="91450" marT="45725" marB="45725">
                    <a:solidFill>
                      <a:schemeClr val="lt1"/>
                    </a:solidFill>
                  </a:tcPr>
                </a:tc>
                <a:tc>
                  <a:txBody>
                    <a:bodyPr/>
                    <a:lstStyle/>
                    <a:p>
                      <a:pPr marL="0" marR="0" lvl="0" indent="0" algn="l" rtl="0">
                        <a:spcBef>
                          <a:spcPts val="0"/>
                        </a:spcBef>
                        <a:spcAft>
                          <a:spcPts val="0"/>
                        </a:spcAft>
                        <a:buNone/>
                      </a:pPr>
                      <a:r>
                        <a:rPr lang="is-IS" sz="1400" b="1" noProof="0" dirty="0">
                          <a:solidFill>
                            <a:schemeClr val="dk2"/>
                          </a:solidFill>
                          <a:latin typeface="Calibri"/>
                          <a:ea typeface="Calibri"/>
                          <a:cs typeface="Calibri"/>
                          <a:sym typeface="Calibri"/>
                        </a:rPr>
                        <a:t>Eftirlit og lausn vandamála </a:t>
                      </a:r>
                      <a:br>
                        <a:rPr lang="is-IS" sz="1400" b="1" noProof="0" dirty="0">
                          <a:solidFill>
                            <a:schemeClr val="dk2"/>
                          </a:solidFill>
                          <a:latin typeface="Calibri"/>
                          <a:ea typeface="Calibri"/>
                          <a:cs typeface="Calibri"/>
                          <a:sym typeface="Calibri"/>
                        </a:rPr>
                      </a:br>
                      <a:r>
                        <a:rPr lang="is-IS" sz="1400" b="0" noProof="0" dirty="0">
                          <a:solidFill>
                            <a:schemeClr val="dk2"/>
                          </a:solidFill>
                          <a:latin typeface="Calibri"/>
                          <a:ea typeface="Calibri"/>
                          <a:cs typeface="Calibri"/>
                          <a:sym typeface="Calibri"/>
                        </a:rPr>
                        <a:t>Eftirlit og skipulagning.</a:t>
                      </a:r>
                    </a:p>
                  </a:txBody>
                  <a:tcPr marL="91450" marR="91450" marT="45725" marB="45725">
                    <a:solidFill>
                      <a:srgbClr val="A77FA9"/>
                    </a:solidFill>
                  </a:tcPr>
                </a:tc>
                <a:tc>
                  <a:txBody>
                    <a:bodyPr/>
                    <a:lstStyle/>
                    <a:p>
                      <a:pPr marL="0" marR="0" lvl="0" indent="0" algn="l" rtl="0">
                        <a:spcBef>
                          <a:spcPts val="0"/>
                        </a:spcBef>
                        <a:spcAft>
                          <a:spcPts val="0"/>
                        </a:spcAft>
                        <a:buNone/>
                      </a:pPr>
                      <a:r>
                        <a:rPr lang="is-IS" sz="1400" b="1" noProof="0" dirty="0">
                          <a:solidFill>
                            <a:schemeClr val="dk2"/>
                          </a:solidFill>
                          <a:latin typeface="Calibri"/>
                          <a:ea typeface="Calibri"/>
                          <a:cs typeface="Calibri"/>
                          <a:sym typeface="Calibri"/>
                        </a:rPr>
                        <a:t>Hvetjandi, leiðbeinandi og veita innblástur</a:t>
                      </a:r>
                      <a:br>
                        <a:rPr lang="is-IS" sz="1400" b="1" noProof="0" dirty="0">
                          <a:solidFill>
                            <a:schemeClr val="dk2"/>
                          </a:solidFill>
                          <a:latin typeface="Calibri"/>
                          <a:ea typeface="Calibri"/>
                          <a:cs typeface="Calibri"/>
                          <a:sym typeface="Calibri"/>
                        </a:rPr>
                      </a:br>
                      <a:r>
                        <a:rPr lang="is-IS" sz="1400" b="0" noProof="0" dirty="0">
                          <a:solidFill>
                            <a:schemeClr val="dk2"/>
                          </a:solidFill>
                          <a:latin typeface="Calibri"/>
                          <a:ea typeface="Calibri"/>
                          <a:cs typeface="Calibri"/>
                          <a:sym typeface="Calibri"/>
                        </a:rPr>
                        <a:t>Hvetur fólk til </a:t>
                      </a:r>
                      <a:r>
                        <a:rPr lang="is-IS" sz="1400" b="0" i="0" u="none" strike="noStrike" cap="none" noProof="0" dirty="0">
                          <a:solidFill>
                            <a:schemeClr val="dk2"/>
                          </a:solidFill>
                          <a:latin typeface="Calibri"/>
                          <a:ea typeface="Calibri"/>
                          <a:cs typeface="Calibri"/>
                          <a:sym typeface="Calibri"/>
                        </a:rPr>
                        <a:t>að þróast í takt við verkefnið og sigrast á hindrunum sem verða til vegna breytingum.</a:t>
                      </a:r>
                    </a:p>
                  </a:txBody>
                  <a:tcPr marL="91450" marR="91450" marT="45725" marB="45725">
                    <a:solidFill>
                      <a:srgbClr val="A77FA9"/>
                    </a:solidFill>
                  </a:tcPr>
                </a:tc>
                <a:extLst>
                  <a:ext uri="{0D108BD9-81ED-4DB2-BD59-A6C34878D82A}">
                    <a16:rowId xmlns:a16="http://schemas.microsoft.com/office/drawing/2014/main" val="10003"/>
                  </a:ext>
                </a:extLst>
              </a:tr>
              <a:tr h="863450">
                <a:tc>
                  <a:txBody>
                    <a:bodyPr/>
                    <a:lstStyle/>
                    <a:p>
                      <a:pPr marL="0" marR="0" lvl="0" indent="0" algn="l" rtl="0">
                        <a:spcBef>
                          <a:spcPts val="0"/>
                        </a:spcBef>
                        <a:spcAft>
                          <a:spcPts val="0"/>
                        </a:spcAft>
                        <a:buNone/>
                      </a:pPr>
                      <a:r>
                        <a:rPr lang="is-IS" sz="1600" noProof="0" dirty="0">
                          <a:solidFill>
                            <a:srgbClr val="595A59"/>
                          </a:solidFill>
                        </a:rPr>
                        <a:t>Hver er útkoman?</a:t>
                      </a:r>
                      <a:endParaRPr lang="is-IS" noProof="0" dirty="0"/>
                    </a:p>
                  </a:txBody>
                  <a:tcPr marL="91450" marR="91450" marT="45725" marB="45725">
                    <a:solidFill>
                      <a:schemeClr val="lt1"/>
                    </a:solidFill>
                  </a:tcPr>
                </a:tc>
                <a:tc>
                  <a:txBody>
                    <a:bodyPr/>
                    <a:lstStyle/>
                    <a:p>
                      <a:pPr marL="0" marR="0" lvl="0" indent="0" algn="l" rtl="0">
                        <a:spcBef>
                          <a:spcPts val="0"/>
                        </a:spcBef>
                        <a:spcAft>
                          <a:spcPts val="0"/>
                        </a:spcAft>
                        <a:buNone/>
                      </a:pPr>
                      <a:r>
                        <a:rPr lang="is-IS" sz="1400" b="1" noProof="0" dirty="0">
                          <a:solidFill>
                            <a:schemeClr val="bg1"/>
                          </a:solidFill>
                          <a:latin typeface="Calibri"/>
                          <a:ea typeface="Calibri"/>
                          <a:cs typeface="Calibri"/>
                          <a:sym typeface="Calibri"/>
                        </a:rPr>
                        <a:t>Auka </a:t>
                      </a:r>
                      <a:r>
                        <a:rPr lang="is-IS" sz="1400" b="1" noProof="0" dirty="0" err="1">
                          <a:solidFill>
                            <a:schemeClr val="bg1"/>
                          </a:solidFill>
                          <a:latin typeface="Calibri"/>
                          <a:ea typeface="Calibri"/>
                          <a:cs typeface="Calibri"/>
                          <a:sym typeface="Calibri"/>
                        </a:rPr>
                        <a:t>fyrirsjáanleika</a:t>
                      </a:r>
                      <a:r>
                        <a:rPr lang="is-IS" sz="1400" b="1" noProof="0" dirty="0">
                          <a:solidFill>
                            <a:schemeClr val="bg1"/>
                          </a:solidFill>
                          <a:latin typeface="Calibri"/>
                          <a:ea typeface="Calibri"/>
                          <a:cs typeface="Calibri"/>
                          <a:sym typeface="Calibri"/>
                        </a:rPr>
                        <a:t> og skipulag </a:t>
                      </a:r>
                      <a:br>
                        <a:rPr lang="is-IS" sz="1400" b="1" noProof="0" dirty="0">
                          <a:solidFill>
                            <a:srgbClr val="FFFFFF"/>
                          </a:solidFill>
                          <a:latin typeface="Calibri"/>
                          <a:ea typeface="Calibri"/>
                          <a:cs typeface="Calibri"/>
                          <a:sym typeface="Calibri"/>
                        </a:rPr>
                      </a:br>
                      <a:r>
                        <a:rPr lang="is-IS" sz="1400" b="1" noProof="0" dirty="0">
                          <a:solidFill>
                            <a:schemeClr val="dk2"/>
                          </a:solidFill>
                          <a:latin typeface="Calibri"/>
                          <a:ea typeface="Calibri"/>
                          <a:cs typeface="Calibri"/>
                          <a:sym typeface="Calibri"/>
                        </a:rPr>
                        <a:t>Að n</a:t>
                      </a:r>
                      <a:r>
                        <a:rPr lang="is-IS" sz="1400" b="0" noProof="0" dirty="0">
                          <a:solidFill>
                            <a:schemeClr val="dk2"/>
                          </a:solidFill>
                          <a:latin typeface="Calibri"/>
                          <a:ea typeface="Calibri"/>
                          <a:cs typeface="Calibri"/>
                          <a:sym typeface="Calibri"/>
                        </a:rPr>
                        <a:t>á stöðugt fjárhagsáætlunum og markmiðum</a:t>
                      </a:r>
                      <a:r>
                        <a:rPr lang="is-IS" sz="1400" b="0" noProof="0" dirty="0">
                          <a:solidFill>
                            <a:schemeClr val="dk2"/>
                          </a:solidFill>
                          <a:latin typeface="Calibri"/>
                          <a:ea typeface="Calibri"/>
                          <a:cs typeface="Calibri"/>
                        </a:rPr>
                        <a:t>.</a:t>
                      </a:r>
                      <a:endParaRPr lang="is-IS" sz="1400" b="0" noProof="0" dirty="0">
                        <a:solidFill>
                          <a:schemeClr val="dk2"/>
                        </a:solidFill>
                        <a:latin typeface="Calibri"/>
                        <a:ea typeface="Calibri"/>
                        <a:cs typeface="Calibri"/>
                        <a:sym typeface="Calibri"/>
                      </a:endParaRPr>
                    </a:p>
                  </a:txBody>
                  <a:tcPr marL="91450" marR="91450" marT="45725" marB="45725">
                    <a:solidFill>
                      <a:srgbClr val="D7C6D8"/>
                    </a:solidFill>
                  </a:tcPr>
                </a:tc>
                <a:tc>
                  <a:txBody>
                    <a:bodyPr/>
                    <a:lstStyle/>
                    <a:p>
                      <a:pPr marL="0" marR="0" lvl="0" indent="0" algn="l" rtl="0">
                        <a:spcBef>
                          <a:spcPts val="0"/>
                        </a:spcBef>
                        <a:spcAft>
                          <a:spcPts val="0"/>
                        </a:spcAft>
                        <a:buNone/>
                      </a:pPr>
                      <a:r>
                        <a:rPr lang="is-IS" sz="1400" b="1" noProof="0" dirty="0">
                          <a:solidFill>
                            <a:schemeClr val="bg1"/>
                          </a:solidFill>
                          <a:latin typeface="Calibri"/>
                          <a:ea typeface="Calibri"/>
                          <a:cs typeface="Calibri"/>
                          <a:sym typeface="Calibri"/>
                        </a:rPr>
                        <a:t>Koma á  breytingum </a:t>
                      </a:r>
                      <a:br>
                        <a:rPr lang="is-IS" sz="1400" b="1" noProof="0" dirty="0">
                          <a:solidFill>
                            <a:schemeClr val="dk2"/>
                          </a:solidFill>
                          <a:latin typeface="Calibri"/>
                          <a:ea typeface="Calibri"/>
                          <a:cs typeface="Calibri"/>
                          <a:sym typeface="Calibri"/>
                        </a:rPr>
                      </a:br>
                      <a:r>
                        <a:rPr lang="is-IS" sz="1400" b="0" noProof="0" dirty="0">
                          <a:solidFill>
                            <a:schemeClr val="dk2"/>
                          </a:solidFill>
                          <a:latin typeface="Calibri"/>
                          <a:ea typeface="Calibri"/>
                          <a:cs typeface="Calibri"/>
                          <a:sym typeface="Calibri"/>
                        </a:rPr>
                        <a:t>Oft í stórkostlegum mæli, svo sem að rækta nýja þjónustu og nýjar aðferðir.</a:t>
                      </a:r>
                    </a:p>
                  </a:txBody>
                  <a:tcPr marL="91450" marR="91450" marT="45725" marB="45725">
                    <a:solidFill>
                      <a:srgbClr val="D7C6D8"/>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1279" name="Google Shape;1279;p23"/>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dirty="0"/>
              <a:t>Hvað er stjórnun fyrst og fremst?</a:t>
            </a:r>
          </a:p>
        </p:txBody>
      </p:sp>
      <p:sp>
        <p:nvSpPr>
          <p:cNvPr id="1280" name="Google Shape;1280;p23"/>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ct val="100000"/>
              <a:buNone/>
            </a:pPr>
            <a:r>
              <a:rPr lang="is-IS" dirty="0"/>
              <a:t>Í fræðiskrifum um stjórnun er talað um svokallaðan stjórnunarhring - hið samfellda ferli áætlanagerðar, skipulags, forystu og eftirlits.</a:t>
            </a:r>
          </a:p>
        </p:txBody>
      </p:sp>
      <p:sp>
        <p:nvSpPr>
          <p:cNvPr id="1281" name="Google Shape;1281;p23"/>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a:t>Stjórnunarferli</a:t>
            </a:r>
          </a:p>
        </p:txBody>
      </p:sp>
      <p:sp>
        <p:nvSpPr>
          <p:cNvPr id="1282" name="Google Shape;1282;p23"/>
          <p:cNvSpPr/>
          <p:nvPr/>
        </p:nvSpPr>
        <p:spPr>
          <a:xfrm rot="5400000">
            <a:off x="7751548" y="2525848"/>
            <a:ext cx="2282442" cy="1820586"/>
          </a:xfrm>
          <a:custGeom>
            <a:avLst/>
            <a:gdLst/>
            <a:ahLst/>
            <a:cxnLst/>
            <a:rect l="l" t="t" r="r" b="b"/>
            <a:pathLst>
              <a:path w="6084927" h="4853633" extrusionOk="0">
                <a:moveTo>
                  <a:pt x="4443713" y="4079819"/>
                </a:moveTo>
                <a:lnTo>
                  <a:pt x="4443713" y="0"/>
                </a:lnTo>
                <a:lnTo>
                  <a:pt x="6084927" y="2039910"/>
                </a:lnTo>
                <a:close/>
                <a:moveTo>
                  <a:pt x="0" y="4816737"/>
                </a:moveTo>
                <a:lnTo>
                  <a:pt x="8488" y="4702750"/>
                </a:lnTo>
                <a:cubicBezTo>
                  <a:pt x="229182" y="2459185"/>
                  <a:pt x="2065764" y="690032"/>
                  <a:pt x="4338710" y="574816"/>
                </a:cubicBezTo>
                <a:lnTo>
                  <a:pt x="4443712" y="572161"/>
                </a:lnTo>
                <a:lnTo>
                  <a:pt x="4443712" y="3513727"/>
                </a:lnTo>
                <a:lnTo>
                  <a:pt x="4406101" y="3515627"/>
                </a:lnTo>
                <a:cubicBezTo>
                  <a:pt x="3677933" y="3589575"/>
                  <a:pt x="3089712" y="4136909"/>
                  <a:pt x="2954035" y="4845028"/>
                </a:cubicBezTo>
                <a:lnTo>
                  <a:pt x="2952776" y="4853633"/>
                </a:lnTo>
                <a:lnTo>
                  <a:pt x="1453459" y="3647353"/>
                </a:lnTo>
                <a:close/>
              </a:path>
            </a:pathLst>
          </a:custGeom>
          <a:solidFill>
            <a:srgbClr val="AB85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Calibri"/>
              <a:ea typeface="Calibri"/>
              <a:cs typeface="Calibri"/>
              <a:sym typeface="Calibri"/>
            </a:endParaRPr>
          </a:p>
        </p:txBody>
      </p:sp>
      <p:sp>
        <p:nvSpPr>
          <p:cNvPr id="1283" name="Google Shape;1283;p23"/>
          <p:cNvSpPr/>
          <p:nvPr/>
        </p:nvSpPr>
        <p:spPr>
          <a:xfrm rot="5400000">
            <a:off x="6383165" y="1844200"/>
            <a:ext cx="1821040" cy="2282529"/>
          </a:xfrm>
          <a:custGeom>
            <a:avLst/>
            <a:gdLst/>
            <a:ahLst/>
            <a:cxnLst/>
            <a:rect l="l" t="t" r="r" b="b"/>
            <a:pathLst>
              <a:path w="4854841" h="6085158" extrusionOk="0">
                <a:moveTo>
                  <a:pt x="576010" y="1641215"/>
                </a:moveTo>
                <a:lnTo>
                  <a:pt x="3517577" y="1641215"/>
                </a:lnTo>
                <a:lnTo>
                  <a:pt x="3519477" y="1678825"/>
                </a:lnTo>
                <a:cubicBezTo>
                  <a:pt x="3593425" y="2406993"/>
                  <a:pt x="4140758" y="2995213"/>
                  <a:pt x="4848877" y="3130891"/>
                </a:cubicBezTo>
                <a:lnTo>
                  <a:pt x="4854841" y="3131763"/>
                </a:lnTo>
                <a:lnTo>
                  <a:pt x="3651200" y="4627801"/>
                </a:lnTo>
                <a:lnTo>
                  <a:pt x="4823720" y="6085158"/>
                </a:lnTo>
                <a:lnTo>
                  <a:pt x="4706599" y="6076438"/>
                </a:lnTo>
                <a:cubicBezTo>
                  <a:pt x="2463034" y="5855743"/>
                  <a:pt x="693881" y="4019161"/>
                  <a:pt x="578665" y="1746216"/>
                </a:cubicBezTo>
                <a:close/>
                <a:moveTo>
                  <a:pt x="0" y="1641214"/>
                </a:moveTo>
                <a:lnTo>
                  <a:pt x="2039910" y="0"/>
                </a:lnTo>
                <a:lnTo>
                  <a:pt x="4079818" y="1641214"/>
                </a:lnTo>
                <a:close/>
              </a:path>
            </a:pathLst>
          </a:custGeom>
          <a:solidFill>
            <a:srgbClr val="9767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Calibri"/>
              <a:ea typeface="Calibri"/>
              <a:cs typeface="Calibri"/>
              <a:sym typeface="Calibri"/>
            </a:endParaRPr>
          </a:p>
        </p:txBody>
      </p:sp>
      <p:sp>
        <p:nvSpPr>
          <p:cNvPr id="1284" name="Google Shape;1284;p23"/>
          <p:cNvSpPr/>
          <p:nvPr/>
        </p:nvSpPr>
        <p:spPr>
          <a:xfrm rot="5400000">
            <a:off x="5703081" y="3675327"/>
            <a:ext cx="2282647" cy="1820995"/>
          </a:xfrm>
          <a:custGeom>
            <a:avLst/>
            <a:gdLst/>
            <a:ahLst/>
            <a:cxnLst/>
            <a:rect l="l" t="t" r="r" b="b"/>
            <a:pathLst>
              <a:path w="6085474" h="4854721" extrusionOk="0">
                <a:moveTo>
                  <a:pt x="1641214" y="4282378"/>
                </a:moveTo>
                <a:lnTo>
                  <a:pt x="1641215" y="1340812"/>
                </a:lnTo>
                <a:lnTo>
                  <a:pt x="1678826" y="1338912"/>
                </a:lnTo>
                <a:cubicBezTo>
                  <a:pt x="2406993" y="1264963"/>
                  <a:pt x="2995214" y="717630"/>
                  <a:pt x="3130892" y="9511"/>
                </a:cubicBezTo>
                <a:lnTo>
                  <a:pt x="3132283" y="0"/>
                </a:lnTo>
                <a:lnTo>
                  <a:pt x="4627802" y="1203224"/>
                </a:lnTo>
                <a:lnTo>
                  <a:pt x="6085474" y="30450"/>
                </a:lnTo>
                <a:lnTo>
                  <a:pt x="6076439" y="151789"/>
                </a:lnTo>
                <a:cubicBezTo>
                  <a:pt x="5855745" y="2395354"/>
                  <a:pt x="4019161" y="4164506"/>
                  <a:pt x="1746217" y="4279723"/>
                </a:cubicBezTo>
                <a:close/>
                <a:moveTo>
                  <a:pt x="0" y="2814812"/>
                </a:moveTo>
                <a:lnTo>
                  <a:pt x="1641214" y="774903"/>
                </a:lnTo>
                <a:lnTo>
                  <a:pt x="1641214" y="4282378"/>
                </a:lnTo>
                <a:lnTo>
                  <a:pt x="1641214" y="4854721"/>
                </a:lnTo>
                <a:close/>
              </a:path>
            </a:pathLst>
          </a:cu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Calibri"/>
              <a:ea typeface="Calibri"/>
              <a:cs typeface="Calibri"/>
              <a:sym typeface="Calibri"/>
            </a:endParaRPr>
          </a:p>
        </p:txBody>
      </p:sp>
      <p:sp>
        <p:nvSpPr>
          <p:cNvPr id="1285" name="Google Shape;1285;p23"/>
          <p:cNvSpPr/>
          <p:nvPr/>
        </p:nvSpPr>
        <p:spPr>
          <a:xfrm rot="5400000">
            <a:off x="7534293" y="3895214"/>
            <a:ext cx="1819613" cy="2281047"/>
          </a:xfrm>
          <a:custGeom>
            <a:avLst/>
            <a:gdLst/>
            <a:ahLst/>
            <a:cxnLst/>
            <a:rect l="l" t="t" r="r" b="b"/>
            <a:pathLst>
              <a:path w="4851038" h="6081207" extrusionOk="0">
                <a:moveTo>
                  <a:pt x="0" y="2953426"/>
                </a:moveTo>
                <a:lnTo>
                  <a:pt x="1203508" y="1457554"/>
                </a:lnTo>
                <a:lnTo>
                  <a:pt x="30830" y="0"/>
                </a:lnTo>
                <a:lnTo>
                  <a:pt x="148106" y="8732"/>
                </a:lnTo>
                <a:cubicBezTo>
                  <a:pt x="2391672" y="229427"/>
                  <a:pt x="4160825" y="2066009"/>
                  <a:pt x="4276040" y="4338954"/>
                </a:cubicBezTo>
                <a:lnTo>
                  <a:pt x="4278596" y="4439993"/>
                </a:lnTo>
                <a:lnTo>
                  <a:pt x="4851038" y="4439993"/>
                </a:lnTo>
                <a:lnTo>
                  <a:pt x="2811130" y="6081207"/>
                </a:lnTo>
                <a:lnTo>
                  <a:pt x="771222" y="4439993"/>
                </a:lnTo>
                <a:lnTo>
                  <a:pt x="1336928" y="4439993"/>
                </a:lnTo>
                <a:lnTo>
                  <a:pt x="1335228" y="4406346"/>
                </a:lnTo>
                <a:cubicBezTo>
                  <a:pt x="1261280" y="3678178"/>
                  <a:pt x="713947" y="3089956"/>
                  <a:pt x="5829" y="2954279"/>
                </a:cubicBezTo>
                <a:close/>
              </a:path>
            </a:pathLst>
          </a:custGeom>
          <a:solidFill>
            <a:srgbClr val="D7C6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Calibri"/>
              <a:ea typeface="Calibri"/>
              <a:cs typeface="Calibri"/>
              <a:sym typeface="Calibri"/>
            </a:endParaRPr>
          </a:p>
        </p:txBody>
      </p:sp>
      <p:sp>
        <p:nvSpPr>
          <p:cNvPr id="1286" name="Google Shape;1286;p23"/>
          <p:cNvSpPr txBox="1"/>
          <p:nvPr/>
        </p:nvSpPr>
        <p:spPr>
          <a:xfrm>
            <a:off x="7706085" y="2620754"/>
            <a:ext cx="476412" cy="43871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251" b="1">
                <a:solidFill>
                  <a:schemeClr val="lt1"/>
                </a:solidFill>
                <a:latin typeface="Calibri"/>
                <a:ea typeface="Calibri"/>
                <a:cs typeface="Calibri"/>
                <a:sym typeface="Calibri"/>
              </a:rPr>
              <a:t>02</a:t>
            </a:r>
            <a:endParaRPr/>
          </a:p>
        </p:txBody>
      </p:sp>
      <p:sp>
        <p:nvSpPr>
          <p:cNvPr id="1287" name="Google Shape;1287;p23"/>
          <p:cNvSpPr txBox="1"/>
          <p:nvPr/>
        </p:nvSpPr>
        <p:spPr>
          <a:xfrm>
            <a:off x="7556027" y="4961023"/>
            <a:ext cx="476412" cy="43871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251" b="1">
                <a:solidFill>
                  <a:schemeClr val="lt1"/>
                </a:solidFill>
                <a:latin typeface="Calibri"/>
                <a:ea typeface="Calibri"/>
                <a:cs typeface="Calibri"/>
                <a:sym typeface="Calibri"/>
              </a:rPr>
              <a:t>04</a:t>
            </a:r>
            <a:endParaRPr/>
          </a:p>
        </p:txBody>
      </p:sp>
      <p:sp>
        <p:nvSpPr>
          <p:cNvPr id="1288" name="Google Shape;1288;p23"/>
          <p:cNvSpPr txBox="1"/>
          <p:nvPr/>
        </p:nvSpPr>
        <p:spPr>
          <a:xfrm>
            <a:off x="8799691" y="3801560"/>
            <a:ext cx="476412" cy="43871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251" b="1">
                <a:solidFill>
                  <a:schemeClr val="lt1"/>
                </a:solidFill>
                <a:latin typeface="Calibri"/>
                <a:ea typeface="Calibri"/>
                <a:cs typeface="Calibri"/>
                <a:sym typeface="Calibri"/>
              </a:rPr>
              <a:t>03</a:t>
            </a:r>
            <a:endParaRPr/>
          </a:p>
        </p:txBody>
      </p:sp>
      <p:sp>
        <p:nvSpPr>
          <p:cNvPr id="1289" name="Google Shape;1289;p23"/>
          <p:cNvSpPr txBox="1"/>
          <p:nvPr/>
        </p:nvSpPr>
        <p:spPr>
          <a:xfrm>
            <a:off x="6458461" y="3723439"/>
            <a:ext cx="481222" cy="43871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251" b="1">
                <a:solidFill>
                  <a:schemeClr val="lt1"/>
                </a:solidFill>
                <a:latin typeface="Calibri"/>
                <a:ea typeface="Calibri"/>
                <a:cs typeface="Calibri"/>
                <a:sym typeface="Calibri"/>
              </a:rPr>
              <a:t>01</a:t>
            </a:r>
            <a:endParaRPr/>
          </a:p>
        </p:txBody>
      </p:sp>
      <p:sp>
        <p:nvSpPr>
          <p:cNvPr id="1291" name="Google Shape;1291;p23"/>
          <p:cNvSpPr txBox="1"/>
          <p:nvPr/>
        </p:nvSpPr>
        <p:spPr>
          <a:xfrm>
            <a:off x="9676476" y="1763828"/>
            <a:ext cx="1956642" cy="1897339"/>
          </a:xfrm>
          <a:prstGeom prst="rect">
            <a:avLst/>
          </a:prstGeom>
          <a:noFill/>
          <a:ln>
            <a:noFill/>
          </a:ln>
        </p:spPr>
        <p:txBody>
          <a:bodyPr spcFirstLastPara="1" wrap="square" lIns="34275" tIns="17125" rIns="34275" bIns="17125" anchor="t" anchorCtr="0">
            <a:spAutoFit/>
          </a:bodyPr>
          <a:lstStyle/>
          <a:p>
            <a:pPr marL="0" marR="0" lvl="0" indent="0" algn="l" rtl="0">
              <a:lnSpc>
                <a:spcPct val="109416"/>
              </a:lnSpc>
              <a:spcBef>
                <a:spcPts val="0"/>
              </a:spcBef>
              <a:spcAft>
                <a:spcPts val="0"/>
              </a:spcAft>
              <a:buClr>
                <a:srgbClr val="595A59"/>
              </a:buClr>
              <a:buSzPts val="1200"/>
              <a:buFont typeface="Arial"/>
              <a:buNone/>
            </a:pPr>
            <a:r>
              <a:rPr lang="is-IS" sz="1200" b="1" dirty="0">
                <a:solidFill>
                  <a:srgbClr val="595A59"/>
                </a:solidFill>
                <a:latin typeface="Calibri"/>
                <a:ea typeface="Calibri"/>
                <a:cs typeface="Calibri"/>
                <a:sym typeface="Calibri"/>
              </a:rPr>
              <a:t>Leiðandi:</a:t>
            </a:r>
            <a:endParaRPr lang="is-IS" dirty="0"/>
          </a:p>
          <a:p>
            <a:pPr marL="171450" marR="0" lvl="0" indent="-171450" algn="l" rtl="0">
              <a:lnSpc>
                <a:spcPct val="109416"/>
              </a:lnSpc>
              <a:spcBef>
                <a:spcPts val="240"/>
              </a:spcBef>
              <a:spcAft>
                <a:spcPts val="0"/>
              </a:spcAft>
              <a:buClr>
                <a:srgbClr val="595A59"/>
              </a:buClr>
              <a:buSzPts val="1200"/>
              <a:buFont typeface="Arial"/>
              <a:buChar char="•"/>
            </a:pPr>
            <a:r>
              <a:rPr lang="is-IS" sz="1200" dirty="0">
                <a:solidFill>
                  <a:srgbClr val="595A59"/>
                </a:solidFill>
                <a:latin typeface="Calibri"/>
                <a:ea typeface="Calibri"/>
                <a:cs typeface="Calibri"/>
                <a:sym typeface="Calibri"/>
              </a:rPr>
              <a:t>Að leiðbeina og hvetja starfsmenn til að ná markmiðum fyrirtækisins</a:t>
            </a:r>
          </a:p>
          <a:p>
            <a:pPr marL="171450" marR="0" lvl="0" indent="-171450" algn="l" rtl="0">
              <a:lnSpc>
                <a:spcPct val="109416"/>
              </a:lnSpc>
              <a:spcBef>
                <a:spcPts val="240"/>
              </a:spcBef>
              <a:spcAft>
                <a:spcPts val="0"/>
              </a:spcAft>
              <a:buClr>
                <a:srgbClr val="595A59"/>
              </a:buClr>
              <a:buSzPts val="1200"/>
              <a:buFont typeface="Arial"/>
              <a:buChar char="•"/>
            </a:pPr>
            <a:r>
              <a:rPr lang="is-IS" sz="1200" dirty="0">
                <a:solidFill>
                  <a:srgbClr val="595A59"/>
                </a:solidFill>
                <a:latin typeface="Calibri"/>
                <a:ea typeface="Calibri"/>
                <a:cs typeface="Calibri"/>
                <a:sym typeface="Calibri"/>
              </a:rPr>
              <a:t>Sameina starfsmenn á skýran og markvissan hátt og hvetja þá til að vinna að hagsmunum vinnuveitanda síns</a:t>
            </a:r>
          </a:p>
        </p:txBody>
      </p:sp>
      <p:sp>
        <p:nvSpPr>
          <p:cNvPr id="1293" name="Google Shape;1293;p23"/>
          <p:cNvSpPr txBox="1"/>
          <p:nvPr/>
        </p:nvSpPr>
        <p:spPr>
          <a:xfrm>
            <a:off x="9803062" y="4336473"/>
            <a:ext cx="2092349" cy="2351181"/>
          </a:xfrm>
          <a:prstGeom prst="rect">
            <a:avLst/>
          </a:prstGeom>
          <a:noFill/>
          <a:ln>
            <a:noFill/>
          </a:ln>
        </p:spPr>
        <p:txBody>
          <a:bodyPr spcFirstLastPara="1" wrap="square" lIns="34275" tIns="17125" rIns="34275" bIns="17125" anchor="t" anchorCtr="0">
            <a:spAutoFit/>
          </a:bodyPr>
          <a:lstStyle/>
          <a:p>
            <a:pPr marL="0" marR="0" lvl="0" indent="0" algn="l" rtl="0">
              <a:lnSpc>
                <a:spcPct val="109416"/>
              </a:lnSpc>
              <a:spcBef>
                <a:spcPts val="0"/>
              </a:spcBef>
              <a:spcAft>
                <a:spcPts val="0"/>
              </a:spcAft>
              <a:buClr>
                <a:srgbClr val="595A59"/>
              </a:buClr>
              <a:buSzPts val="1200"/>
              <a:buFont typeface="Arial"/>
              <a:buNone/>
            </a:pPr>
            <a:r>
              <a:rPr lang="is-IS" sz="1200" b="1" dirty="0">
                <a:solidFill>
                  <a:srgbClr val="595A59"/>
                </a:solidFill>
                <a:latin typeface="Calibri"/>
                <a:ea typeface="Calibri"/>
                <a:cs typeface="Calibri"/>
                <a:sym typeface="Calibri"/>
              </a:rPr>
              <a:t>Stjórnun:</a:t>
            </a:r>
            <a:endParaRPr lang="is-IS" dirty="0"/>
          </a:p>
          <a:p>
            <a:pPr marL="171450" marR="0" lvl="0" indent="-171450" algn="l" rtl="0">
              <a:lnSpc>
                <a:spcPct val="109416"/>
              </a:lnSpc>
              <a:spcBef>
                <a:spcPts val="240"/>
              </a:spcBef>
              <a:spcAft>
                <a:spcPts val="0"/>
              </a:spcAft>
              <a:buClr>
                <a:srgbClr val="595A59"/>
              </a:buClr>
              <a:buSzPts val="1200"/>
              <a:buFont typeface="Arial"/>
              <a:buChar char="•"/>
            </a:pPr>
            <a:r>
              <a:rPr lang="is-IS" sz="1200" dirty="0">
                <a:solidFill>
                  <a:srgbClr val="595A59"/>
                </a:solidFill>
                <a:latin typeface="Calibri"/>
                <a:ea typeface="Calibri"/>
                <a:cs typeface="Calibri"/>
                <a:sym typeface="Calibri"/>
              </a:rPr>
              <a:t>Fylgjast með frammistöðu fyrirtækis til að ganga úr skugga um að það standist markmið sín</a:t>
            </a:r>
          </a:p>
          <a:p>
            <a:pPr marL="171450" marR="0" lvl="0" indent="-171450" algn="l" rtl="0">
              <a:lnSpc>
                <a:spcPct val="109416"/>
              </a:lnSpc>
              <a:spcBef>
                <a:spcPts val="240"/>
              </a:spcBef>
              <a:spcAft>
                <a:spcPts val="0"/>
              </a:spcAft>
              <a:buClr>
                <a:srgbClr val="595A59"/>
              </a:buClr>
              <a:buSzPts val="1200"/>
              <a:buFont typeface="Arial"/>
              <a:buChar char="•"/>
            </a:pPr>
            <a:r>
              <a:rPr lang="is-IS" sz="1200" dirty="0">
                <a:solidFill>
                  <a:srgbClr val="595A59"/>
                </a:solidFill>
                <a:latin typeface="Calibri"/>
                <a:ea typeface="Calibri"/>
                <a:cs typeface="Calibri"/>
                <a:sym typeface="Calibri"/>
              </a:rPr>
              <a:t>Byrjar þegar stjórnendur setja staðla, oft fyrir fjárhagslega frammistöðu</a:t>
            </a:r>
          </a:p>
          <a:p>
            <a:pPr marL="171450" marR="0" lvl="0" indent="-171450" algn="l" rtl="0">
              <a:lnSpc>
                <a:spcPct val="109416"/>
              </a:lnSpc>
              <a:spcBef>
                <a:spcPts val="240"/>
              </a:spcBef>
              <a:spcAft>
                <a:spcPts val="0"/>
              </a:spcAft>
              <a:buClr>
                <a:srgbClr val="595A59"/>
              </a:buClr>
              <a:buSzPts val="1200"/>
              <a:buFont typeface="Arial"/>
              <a:buChar char="•"/>
            </a:pPr>
            <a:r>
              <a:rPr lang="is-IS" sz="1200" dirty="0">
                <a:solidFill>
                  <a:srgbClr val="595A59"/>
                </a:solidFill>
                <a:latin typeface="Calibri"/>
                <a:ea typeface="Calibri"/>
                <a:cs typeface="Calibri"/>
                <a:sym typeface="Calibri"/>
              </a:rPr>
              <a:t>Getur verið grunnur til að veita umbun eða draga úr kostnaði</a:t>
            </a:r>
            <a:endParaRPr lang="is-IS" sz="1200" b="1" dirty="0">
              <a:solidFill>
                <a:srgbClr val="595A59"/>
              </a:solidFill>
              <a:latin typeface="Calibri"/>
              <a:ea typeface="Calibri"/>
              <a:cs typeface="Calibri"/>
              <a:sym typeface="Calibri"/>
            </a:endParaRPr>
          </a:p>
        </p:txBody>
      </p:sp>
      <p:sp>
        <p:nvSpPr>
          <p:cNvPr id="1295" name="Google Shape;1295;p23"/>
          <p:cNvSpPr txBox="1"/>
          <p:nvPr/>
        </p:nvSpPr>
        <p:spPr>
          <a:xfrm>
            <a:off x="4381373" y="1759343"/>
            <a:ext cx="1956600" cy="1520440"/>
          </a:xfrm>
          <a:prstGeom prst="rect">
            <a:avLst/>
          </a:prstGeom>
          <a:noFill/>
          <a:ln>
            <a:noFill/>
          </a:ln>
        </p:spPr>
        <p:txBody>
          <a:bodyPr spcFirstLastPara="1" wrap="square" lIns="34275" tIns="17125" rIns="34275" bIns="17125" anchor="t" anchorCtr="0">
            <a:spAutoFit/>
          </a:bodyPr>
          <a:lstStyle/>
          <a:p>
            <a:pPr marL="0" marR="0" lvl="0" indent="0" algn="l" rtl="0">
              <a:lnSpc>
                <a:spcPct val="109416"/>
              </a:lnSpc>
              <a:spcBef>
                <a:spcPts val="0"/>
              </a:spcBef>
              <a:spcAft>
                <a:spcPts val="0"/>
              </a:spcAft>
              <a:buClr>
                <a:srgbClr val="595A59"/>
              </a:buClr>
              <a:buSzPts val="1200"/>
              <a:buFont typeface="Arial"/>
              <a:buNone/>
            </a:pPr>
            <a:r>
              <a:rPr lang="is-IS" sz="1200" b="1" dirty="0">
                <a:solidFill>
                  <a:srgbClr val="595A59"/>
                </a:solidFill>
                <a:latin typeface="Calibri"/>
                <a:ea typeface="Calibri"/>
                <a:cs typeface="Calibri"/>
                <a:sym typeface="Calibri"/>
              </a:rPr>
              <a:t>Skipulag:</a:t>
            </a:r>
            <a:endParaRPr lang="is-IS" dirty="0"/>
          </a:p>
          <a:p>
            <a:pPr marL="171450" marR="0" lvl="0" indent="-171450" algn="l" rtl="0">
              <a:lnSpc>
                <a:spcPct val="109416"/>
              </a:lnSpc>
              <a:spcBef>
                <a:spcPts val="240"/>
              </a:spcBef>
              <a:spcAft>
                <a:spcPts val="0"/>
              </a:spcAft>
              <a:buClr>
                <a:srgbClr val="595A59"/>
              </a:buClr>
              <a:buSzPts val="1200"/>
              <a:buFont typeface="Arial"/>
              <a:buChar char="•"/>
            </a:pPr>
            <a:r>
              <a:rPr lang="is-IS" sz="1200" dirty="0">
                <a:solidFill>
                  <a:srgbClr val="595A59"/>
                </a:solidFill>
                <a:latin typeface="Calibri"/>
                <a:cs typeface="Calibri"/>
                <a:sym typeface="Calibri"/>
              </a:rPr>
              <a:t>Ráðstafar úrræðum og verkefnum í samhengi</a:t>
            </a:r>
            <a:endParaRPr lang="is-IS" dirty="0">
              <a:solidFill>
                <a:srgbClr val="C00000"/>
              </a:solidFill>
            </a:endParaRPr>
          </a:p>
          <a:p>
            <a:pPr marL="171450" marR="0" lvl="0" indent="-171450" algn="l" rtl="0">
              <a:lnSpc>
                <a:spcPct val="109416"/>
              </a:lnSpc>
              <a:spcBef>
                <a:spcPts val="240"/>
              </a:spcBef>
              <a:spcAft>
                <a:spcPts val="0"/>
              </a:spcAft>
              <a:buClr>
                <a:srgbClr val="595A59"/>
              </a:buClr>
              <a:buSzPts val="1200"/>
              <a:buFont typeface="Arial"/>
              <a:buChar char="•"/>
            </a:pPr>
            <a:r>
              <a:rPr lang="is-IS" sz="1200" dirty="0">
                <a:solidFill>
                  <a:srgbClr val="595A59"/>
                </a:solidFill>
                <a:latin typeface="Calibri"/>
                <a:ea typeface="Calibri"/>
                <a:cs typeface="Calibri"/>
                <a:sym typeface="Calibri"/>
              </a:rPr>
              <a:t>Útbýr skipurit til að hjálpa öllum að skilja hlutverk og goggunaröð</a:t>
            </a:r>
            <a:endParaRPr lang="is-IS" dirty="0"/>
          </a:p>
          <a:p>
            <a:pPr marL="0" marR="0" lvl="0" indent="0" algn="l" rtl="0">
              <a:lnSpc>
                <a:spcPct val="109416"/>
              </a:lnSpc>
              <a:spcBef>
                <a:spcPts val="240"/>
              </a:spcBef>
              <a:spcAft>
                <a:spcPts val="0"/>
              </a:spcAft>
              <a:buClr>
                <a:schemeClr val="dk2"/>
              </a:buClr>
              <a:buSzPts val="1200"/>
              <a:buFont typeface="Arial"/>
              <a:buNone/>
            </a:pPr>
            <a:endParaRPr lang="is-IS" sz="1200" b="1" dirty="0">
              <a:solidFill>
                <a:srgbClr val="595A59"/>
              </a:solidFill>
              <a:latin typeface="Calibri"/>
              <a:ea typeface="Calibri"/>
              <a:cs typeface="Calibri"/>
              <a:sym typeface="Calibri"/>
            </a:endParaRPr>
          </a:p>
        </p:txBody>
      </p:sp>
      <p:sp>
        <p:nvSpPr>
          <p:cNvPr id="1297" name="Google Shape;1297;p23"/>
          <p:cNvSpPr txBox="1"/>
          <p:nvPr/>
        </p:nvSpPr>
        <p:spPr>
          <a:xfrm>
            <a:off x="4441010" y="4466502"/>
            <a:ext cx="1956642" cy="1922987"/>
          </a:xfrm>
          <a:prstGeom prst="rect">
            <a:avLst/>
          </a:prstGeom>
          <a:noFill/>
          <a:ln>
            <a:noFill/>
          </a:ln>
        </p:spPr>
        <p:txBody>
          <a:bodyPr spcFirstLastPara="1" wrap="square" lIns="34275" tIns="17125" rIns="34275" bIns="17125" anchor="t" anchorCtr="0">
            <a:spAutoFit/>
          </a:bodyPr>
          <a:lstStyle/>
          <a:p>
            <a:pPr marL="0" marR="0" lvl="0" indent="0" algn="l" rtl="0">
              <a:lnSpc>
                <a:spcPct val="109416"/>
              </a:lnSpc>
              <a:spcBef>
                <a:spcPts val="0"/>
              </a:spcBef>
              <a:spcAft>
                <a:spcPts val="0"/>
              </a:spcAft>
              <a:buClr>
                <a:srgbClr val="595A59"/>
              </a:buClr>
              <a:buSzPts val="1200"/>
              <a:buFont typeface="Arial"/>
              <a:buNone/>
            </a:pPr>
            <a:r>
              <a:rPr lang="is-IS" sz="1200" b="1" dirty="0">
                <a:solidFill>
                  <a:srgbClr val="595A59"/>
                </a:solidFill>
                <a:latin typeface="Calibri"/>
                <a:ea typeface="Calibri"/>
                <a:cs typeface="Calibri"/>
                <a:sym typeface="Calibri"/>
              </a:rPr>
              <a:t>Áætlanagerð:</a:t>
            </a:r>
            <a:endParaRPr lang="is-IS" dirty="0"/>
          </a:p>
          <a:p>
            <a:pPr marL="171450" marR="0" lvl="0" indent="-171450" algn="l" rtl="0">
              <a:lnSpc>
                <a:spcPct val="109416"/>
              </a:lnSpc>
              <a:spcBef>
                <a:spcPts val="240"/>
              </a:spcBef>
              <a:spcAft>
                <a:spcPts val="0"/>
              </a:spcAft>
              <a:buClr>
                <a:srgbClr val="595A59"/>
              </a:buClr>
              <a:buSzPts val="1200"/>
              <a:buFont typeface="Arial"/>
              <a:buChar char="•"/>
            </a:pPr>
            <a:r>
              <a:rPr lang="is-IS" sz="1200" dirty="0">
                <a:solidFill>
                  <a:srgbClr val="595A59"/>
                </a:solidFill>
                <a:latin typeface="Calibri"/>
                <a:ea typeface="Calibri"/>
                <a:cs typeface="Calibri"/>
                <a:sym typeface="Calibri"/>
              </a:rPr>
              <a:t>Að ákvarða markmið fyrirtækisins</a:t>
            </a:r>
          </a:p>
          <a:p>
            <a:pPr marL="171450" marR="0" lvl="0" indent="-171450" algn="l" rtl="0">
              <a:lnSpc>
                <a:spcPct val="109416"/>
              </a:lnSpc>
              <a:spcBef>
                <a:spcPts val="240"/>
              </a:spcBef>
              <a:spcAft>
                <a:spcPts val="0"/>
              </a:spcAft>
              <a:buClr>
                <a:srgbClr val="595A59"/>
              </a:buClr>
              <a:buSzPts val="1200"/>
              <a:buFont typeface="Arial"/>
              <a:buChar char="•"/>
            </a:pPr>
            <a:r>
              <a:rPr lang="is-IS" sz="1200" dirty="0">
                <a:solidFill>
                  <a:srgbClr val="595A59"/>
                </a:solidFill>
                <a:latin typeface="Calibri"/>
                <a:ea typeface="Calibri"/>
                <a:cs typeface="Calibri"/>
                <a:sym typeface="Calibri"/>
              </a:rPr>
              <a:t>Þróa stefnu til að ná markmiðum</a:t>
            </a:r>
          </a:p>
          <a:p>
            <a:pPr marL="171450" marR="0" lvl="0" indent="-171450" algn="l" rtl="0">
              <a:lnSpc>
                <a:spcPct val="109416"/>
              </a:lnSpc>
              <a:spcBef>
                <a:spcPts val="240"/>
              </a:spcBef>
              <a:spcAft>
                <a:spcPts val="0"/>
              </a:spcAft>
              <a:buClr>
                <a:srgbClr val="595A59"/>
              </a:buClr>
              <a:buSzPts val="1200"/>
              <a:buFont typeface="Arial"/>
              <a:buChar char="•"/>
            </a:pPr>
            <a:r>
              <a:rPr lang="is-IS" sz="1200" dirty="0">
                <a:solidFill>
                  <a:srgbClr val="595A59"/>
                </a:solidFill>
                <a:latin typeface="Calibri"/>
                <a:ea typeface="Calibri"/>
                <a:cs typeface="Calibri"/>
                <a:sym typeface="Calibri"/>
              </a:rPr>
              <a:t>Hanna taktískar og aðgerðaáætlanir til að hrinda stefnunni í framkvæmd</a:t>
            </a:r>
            <a:endParaRPr lang="is-IS" sz="1200" b="1" dirty="0">
              <a:solidFill>
                <a:srgbClr val="595A59"/>
              </a:solidFill>
              <a:latin typeface="Calibri"/>
              <a:ea typeface="Calibri"/>
              <a:cs typeface="Calibri"/>
              <a:sym typeface="Calibri"/>
            </a:endParaRPr>
          </a:p>
        </p:txBody>
      </p:sp>
      <p:sp>
        <p:nvSpPr>
          <p:cNvPr id="1298" name="Google Shape;1298;p23"/>
          <p:cNvSpPr/>
          <p:nvPr/>
        </p:nvSpPr>
        <p:spPr>
          <a:xfrm>
            <a:off x="6681046" y="4439152"/>
            <a:ext cx="477904" cy="477904"/>
          </a:xfrm>
          <a:custGeom>
            <a:avLst/>
            <a:gdLst/>
            <a:ahLst/>
            <a:cxnLst/>
            <a:rect l="l" t="t" r="r" b="b"/>
            <a:pathLst>
              <a:path w="290207" h="290151" extrusionOk="0">
                <a:moveTo>
                  <a:pt x="184636" y="243236"/>
                </a:moveTo>
                <a:lnTo>
                  <a:pt x="184636" y="274994"/>
                </a:lnTo>
                <a:lnTo>
                  <a:pt x="216731" y="243236"/>
                </a:lnTo>
                <a:lnTo>
                  <a:pt x="184636" y="243236"/>
                </a:lnTo>
                <a:close/>
                <a:moveTo>
                  <a:pt x="90155" y="207148"/>
                </a:moveTo>
                <a:lnTo>
                  <a:pt x="79697" y="243958"/>
                </a:lnTo>
                <a:lnTo>
                  <a:pt x="116840" y="233853"/>
                </a:lnTo>
                <a:lnTo>
                  <a:pt x="90155" y="207148"/>
                </a:lnTo>
                <a:close/>
                <a:moveTo>
                  <a:pt x="251350" y="78312"/>
                </a:moveTo>
                <a:lnTo>
                  <a:pt x="112513" y="217253"/>
                </a:lnTo>
                <a:lnTo>
                  <a:pt x="125134" y="229523"/>
                </a:lnTo>
                <a:lnTo>
                  <a:pt x="263611" y="90582"/>
                </a:lnTo>
                <a:lnTo>
                  <a:pt x="251350" y="78312"/>
                </a:lnTo>
                <a:close/>
                <a:moveTo>
                  <a:pt x="133278" y="71437"/>
                </a:moveTo>
                <a:lnTo>
                  <a:pt x="163585" y="71437"/>
                </a:lnTo>
                <a:cubicBezTo>
                  <a:pt x="166110" y="71437"/>
                  <a:pt x="167914" y="73342"/>
                  <a:pt x="167914" y="76009"/>
                </a:cubicBezTo>
                <a:cubicBezTo>
                  <a:pt x="167914" y="78676"/>
                  <a:pt x="166110" y="80581"/>
                  <a:pt x="163585" y="80581"/>
                </a:cubicBezTo>
                <a:lnTo>
                  <a:pt x="133278" y="80581"/>
                </a:lnTo>
                <a:cubicBezTo>
                  <a:pt x="130752" y="80581"/>
                  <a:pt x="128587" y="78676"/>
                  <a:pt x="128587" y="76009"/>
                </a:cubicBezTo>
                <a:cubicBezTo>
                  <a:pt x="128587" y="73342"/>
                  <a:pt x="130752" y="71437"/>
                  <a:pt x="133278" y="71437"/>
                </a:cubicBezTo>
                <a:close/>
                <a:moveTo>
                  <a:pt x="232598" y="59546"/>
                </a:moveTo>
                <a:lnTo>
                  <a:pt x="94121" y="198848"/>
                </a:lnTo>
                <a:lnTo>
                  <a:pt x="106382" y="211118"/>
                </a:lnTo>
                <a:lnTo>
                  <a:pt x="245220" y="72177"/>
                </a:lnTo>
                <a:lnTo>
                  <a:pt x="232598" y="59546"/>
                </a:lnTo>
                <a:close/>
                <a:moveTo>
                  <a:pt x="253514" y="42224"/>
                </a:moveTo>
                <a:cubicBezTo>
                  <a:pt x="251711" y="42224"/>
                  <a:pt x="249547" y="42946"/>
                  <a:pt x="248105" y="44028"/>
                </a:cubicBezTo>
                <a:lnTo>
                  <a:pt x="239090" y="53772"/>
                </a:lnTo>
                <a:lnTo>
                  <a:pt x="270103" y="84447"/>
                </a:lnTo>
                <a:lnTo>
                  <a:pt x="279479" y="75064"/>
                </a:lnTo>
                <a:cubicBezTo>
                  <a:pt x="282003" y="72177"/>
                  <a:pt x="282003" y="67847"/>
                  <a:pt x="279479" y="64959"/>
                </a:cubicBezTo>
                <a:lnTo>
                  <a:pt x="258563" y="44028"/>
                </a:lnTo>
                <a:cubicBezTo>
                  <a:pt x="257481" y="42946"/>
                  <a:pt x="255317" y="42224"/>
                  <a:pt x="253514" y="42224"/>
                </a:cubicBezTo>
                <a:close/>
                <a:moveTo>
                  <a:pt x="4688" y="0"/>
                </a:moveTo>
                <a:lnTo>
                  <a:pt x="227189" y="0"/>
                </a:lnTo>
                <a:cubicBezTo>
                  <a:pt x="229713" y="0"/>
                  <a:pt x="231877" y="1805"/>
                  <a:pt x="231877" y="4331"/>
                </a:cubicBezTo>
                <a:lnTo>
                  <a:pt x="231877" y="25984"/>
                </a:lnTo>
                <a:cubicBezTo>
                  <a:pt x="231877" y="28510"/>
                  <a:pt x="229713" y="30315"/>
                  <a:pt x="227189" y="30315"/>
                </a:cubicBezTo>
                <a:cubicBezTo>
                  <a:pt x="224665" y="30315"/>
                  <a:pt x="222862" y="28510"/>
                  <a:pt x="222862" y="25984"/>
                </a:cubicBezTo>
                <a:lnTo>
                  <a:pt x="222862" y="8661"/>
                </a:lnTo>
                <a:lnTo>
                  <a:pt x="9016" y="8661"/>
                </a:lnTo>
                <a:lnTo>
                  <a:pt x="9016" y="281490"/>
                </a:lnTo>
                <a:lnTo>
                  <a:pt x="175981" y="281490"/>
                </a:lnTo>
                <a:lnTo>
                  <a:pt x="175981" y="238906"/>
                </a:lnTo>
                <a:cubicBezTo>
                  <a:pt x="175981" y="236380"/>
                  <a:pt x="177785" y="234214"/>
                  <a:pt x="180309" y="234214"/>
                </a:cubicBezTo>
                <a:lnTo>
                  <a:pt x="222862" y="234214"/>
                </a:lnTo>
                <a:lnTo>
                  <a:pt x="222862" y="144354"/>
                </a:lnTo>
                <a:lnTo>
                  <a:pt x="128019" y="238906"/>
                </a:lnTo>
                <a:cubicBezTo>
                  <a:pt x="127659" y="239628"/>
                  <a:pt x="126938" y="239988"/>
                  <a:pt x="126216" y="239988"/>
                </a:cubicBezTo>
                <a:lnTo>
                  <a:pt x="74648" y="254785"/>
                </a:lnTo>
                <a:cubicBezTo>
                  <a:pt x="74287" y="254785"/>
                  <a:pt x="73566" y="254785"/>
                  <a:pt x="73206" y="254785"/>
                </a:cubicBezTo>
                <a:cubicBezTo>
                  <a:pt x="49044" y="254785"/>
                  <a:pt x="29571" y="235297"/>
                  <a:pt x="29571" y="210757"/>
                </a:cubicBezTo>
                <a:cubicBezTo>
                  <a:pt x="29571" y="186578"/>
                  <a:pt x="49044" y="166729"/>
                  <a:pt x="73206" y="166729"/>
                </a:cubicBezTo>
                <a:cubicBezTo>
                  <a:pt x="81860" y="166729"/>
                  <a:pt x="88712" y="159872"/>
                  <a:pt x="88712" y="151211"/>
                </a:cubicBezTo>
                <a:cubicBezTo>
                  <a:pt x="88712" y="142910"/>
                  <a:pt x="81860" y="136054"/>
                  <a:pt x="73206" y="136054"/>
                </a:cubicBezTo>
                <a:lnTo>
                  <a:pt x="61305" y="136054"/>
                </a:lnTo>
                <a:cubicBezTo>
                  <a:pt x="43635" y="136054"/>
                  <a:pt x="29571" y="121618"/>
                  <a:pt x="29571" y="103935"/>
                </a:cubicBezTo>
                <a:cubicBezTo>
                  <a:pt x="29571" y="86613"/>
                  <a:pt x="43635" y="72177"/>
                  <a:pt x="61305" y="72177"/>
                </a:cubicBezTo>
                <a:lnTo>
                  <a:pt x="108907" y="72177"/>
                </a:lnTo>
                <a:cubicBezTo>
                  <a:pt x="111431" y="72177"/>
                  <a:pt x="113595" y="73982"/>
                  <a:pt x="113595" y="76508"/>
                </a:cubicBezTo>
                <a:cubicBezTo>
                  <a:pt x="113595" y="79034"/>
                  <a:pt x="111431" y="80838"/>
                  <a:pt x="108907" y="80838"/>
                </a:cubicBezTo>
                <a:lnTo>
                  <a:pt x="61305" y="80838"/>
                </a:lnTo>
                <a:cubicBezTo>
                  <a:pt x="48323" y="80838"/>
                  <a:pt x="38226" y="91304"/>
                  <a:pt x="38226" y="103935"/>
                </a:cubicBezTo>
                <a:cubicBezTo>
                  <a:pt x="38226" y="116566"/>
                  <a:pt x="48323" y="127032"/>
                  <a:pt x="61305" y="127032"/>
                </a:cubicBezTo>
                <a:lnTo>
                  <a:pt x="73206" y="127032"/>
                </a:lnTo>
                <a:cubicBezTo>
                  <a:pt x="86548" y="127032"/>
                  <a:pt x="97728" y="137858"/>
                  <a:pt x="97728" y="151211"/>
                </a:cubicBezTo>
                <a:cubicBezTo>
                  <a:pt x="97728" y="164564"/>
                  <a:pt x="86548" y="175751"/>
                  <a:pt x="73206" y="175751"/>
                </a:cubicBezTo>
                <a:cubicBezTo>
                  <a:pt x="54093" y="175751"/>
                  <a:pt x="38226" y="191269"/>
                  <a:pt x="38226" y="210757"/>
                </a:cubicBezTo>
                <a:cubicBezTo>
                  <a:pt x="38226" y="229162"/>
                  <a:pt x="51929" y="244319"/>
                  <a:pt x="69960" y="246123"/>
                </a:cubicBezTo>
                <a:lnTo>
                  <a:pt x="83663" y="197404"/>
                </a:lnTo>
                <a:cubicBezTo>
                  <a:pt x="83663" y="196682"/>
                  <a:pt x="84385" y="196321"/>
                  <a:pt x="84745" y="195600"/>
                </a:cubicBezTo>
                <a:lnTo>
                  <a:pt x="226468" y="53772"/>
                </a:lnTo>
                <a:lnTo>
                  <a:pt x="225747" y="52328"/>
                </a:lnTo>
                <a:cubicBezTo>
                  <a:pt x="223944" y="50885"/>
                  <a:pt x="223944" y="47998"/>
                  <a:pt x="225747" y="46554"/>
                </a:cubicBezTo>
                <a:cubicBezTo>
                  <a:pt x="227189" y="44750"/>
                  <a:pt x="230074" y="44750"/>
                  <a:pt x="231877" y="46554"/>
                </a:cubicBezTo>
                <a:lnTo>
                  <a:pt x="232598" y="47276"/>
                </a:lnTo>
                <a:lnTo>
                  <a:pt x="241974" y="38254"/>
                </a:lnTo>
                <a:cubicBezTo>
                  <a:pt x="244859" y="35006"/>
                  <a:pt x="249187" y="33202"/>
                  <a:pt x="253514" y="33202"/>
                </a:cubicBezTo>
                <a:cubicBezTo>
                  <a:pt x="257842" y="33202"/>
                  <a:pt x="261808" y="35006"/>
                  <a:pt x="265054" y="38254"/>
                </a:cubicBezTo>
                <a:lnTo>
                  <a:pt x="285609" y="58464"/>
                </a:lnTo>
                <a:cubicBezTo>
                  <a:pt x="291740" y="64959"/>
                  <a:pt x="291740" y="75064"/>
                  <a:pt x="285609" y="81199"/>
                </a:cubicBezTo>
                <a:lnTo>
                  <a:pt x="276233" y="90582"/>
                </a:lnTo>
                <a:lnTo>
                  <a:pt x="277315" y="92026"/>
                </a:lnTo>
                <a:cubicBezTo>
                  <a:pt x="279118" y="93830"/>
                  <a:pt x="279118" y="96356"/>
                  <a:pt x="277315" y="98161"/>
                </a:cubicBezTo>
                <a:cubicBezTo>
                  <a:pt x="276594" y="98883"/>
                  <a:pt x="275512" y="99243"/>
                  <a:pt x="274069" y="99243"/>
                </a:cubicBezTo>
                <a:cubicBezTo>
                  <a:pt x="273348" y="99243"/>
                  <a:pt x="271906" y="98883"/>
                  <a:pt x="271184" y="98161"/>
                </a:cubicBezTo>
                <a:lnTo>
                  <a:pt x="270103" y="97078"/>
                </a:lnTo>
                <a:lnTo>
                  <a:pt x="231877" y="135332"/>
                </a:lnTo>
                <a:lnTo>
                  <a:pt x="231877" y="238906"/>
                </a:lnTo>
                <a:cubicBezTo>
                  <a:pt x="231877" y="239988"/>
                  <a:pt x="231156" y="241071"/>
                  <a:pt x="230435" y="241793"/>
                </a:cubicBezTo>
                <a:lnTo>
                  <a:pt x="183554" y="288708"/>
                </a:lnTo>
                <a:cubicBezTo>
                  <a:pt x="182473" y="289790"/>
                  <a:pt x="181391" y="290151"/>
                  <a:pt x="180309" y="290151"/>
                </a:cubicBezTo>
                <a:lnTo>
                  <a:pt x="4688" y="290151"/>
                </a:lnTo>
                <a:cubicBezTo>
                  <a:pt x="2164" y="290151"/>
                  <a:pt x="0" y="288347"/>
                  <a:pt x="0" y="285460"/>
                </a:cubicBezTo>
                <a:lnTo>
                  <a:pt x="0" y="4331"/>
                </a:lnTo>
                <a:cubicBezTo>
                  <a:pt x="0" y="1805"/>
                  <a:pt x="2164" y="0"/>
                  <a:pt x="4688"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567">
              <a:solidFill>
                <a:schemeClr val="dk1"/>
              </a:solidFill>
              <a:latin typeface="Calibri"/>
              <a:ea typeface="Calibri"/>
              <a:cs typeface="Calibri"/>
              <a:sym typeface="Calibri"/>
            </a:endParaRPr>
          </a:p>
        </p:txBody>
      </p:sp>
      <p:sp>
        <p:nvSpPr>
          <p:cNvPr id="1299" name="Google Shape;1299;p23"/>
          <p:cNvSpPr/>
          <p:nvPr/>
        </p:nvSpPr>
        <p:spPr>
          <a:xfrm>
            <a:off x="6875442" y="2820512"/>
            <a:ext cx="477904" cy="477904"/>
          </a:xfrm>
          <a:custGeom>
            <a:avLst/>
            <a:gdLst/>
            <a:ahLst/>
            <a:cxnLst/>
            <a:rect l="l" t="t" r="r" b="b"/>
            <a:pathLst>
              <a:path w="290151" h="290151" extrusionOk="0">
                <a:moveTo>
                  <a:pt x="28141" y="246062"/>
                </a:moveTo>
                <a:lnTo>
                  <a:pt x="98496" y="246062"/>
                </a:lnTo>
                <a:cubicBezTo>
                  <a:pt x="101022" y="246062"/>
                  <a:pt x="102826" y="248348"/>
                  <a:pt x="102826" y="251015"/>
                </a:cubicBezTo>
                <a:cubicBezTo>
                  <a:pt x="102826" y="253301"/>
                  <a:pt x="101022" y="255206"/>
                  <a:pt x="98496" y="255206"/>
                </a:cubicBezTo>
                <a:lnTo>
                  <a:pt x="28141" y="255206"/>
                </a:lnTo>
                <a:cubicBezTo>
                  <a:pt x="25616" y="255206"/>
                  <a:pt x="23812" y="253301"/>
                  <a:pt x="23812" y="251015"/>
                </a:cubicBezTo>
                <a:cubicBezTo>
                  <a:pt x="23812" y="248348"/>
                  <a:pt x="25616" y="246062"/>
                  <a:pt x="28141" y="246062"/>
                </a:cubicBezTo>
                <a:close/>
                <a:moveTo>
                  <a:pt x="28157" y="211137"/>
                </a:moveTo>
                <a:lnTo>
                  <a:pt x="81018" y="211137"/>
                </a:lnTo>
                <a:cubicBezTo>
                  <a:pt x="83552" y="211137"/>
                  <a:pt x="85363" y="213042"/>
                  <a:pt x="85363" y="215709"/>
                </a:cubicBezTo>
                <a:cubicBezTo>
                  <a:pt x="85363" y="218376"/>
                  <a:pt x="83552" y="220281"/>
                  <a:pt x="81018" y="220281"/>
                </a:cubicBezTo>
                <a:lnTo>
                  <a:pt x="28157" y="220281"/>
                </a:lnTo>
                <a:cubicBezTo>
                  <a:pt x="25622" y="220281"/>
                  <a:pt x="23812" y="218376"/>
                  <a:pt x="23812" y="215709"/>
                </a:cubicBezTo>
                <a:cubicBezTo>
                  <a:pt x="23812" y="213042"/>
                  <a:pt x="25622" y="211137"/>
                  <a:pt x="28157" y="211137"/>
                </a:cubicBezTo>
                <a:close/>
                <a:moveTo>
                  <a:pt x="225346" y="187576"/>
                </a:moveTo>
                <a:cubicBezTo>
                  <a:pt x="223203" y="187576"/>
                  <a:pt x="221417" y="187938"/>
                  <a:pt x="219631" y="189024"/>
                </a:cubicBezTo>
                <a:cubicBezTo>
                  <a:pt x="217488" y="190110"/>
                  <a:pt x="215344" y="192645"/>
                  <a:pt x="214630" y="195541"/>
                </a:cubicBezTo>
                <a:cubicBezTo>
                  <a:pt x="212844" y="201334"/>
                  <a:pt x="216416" y="207851"/>
                  <a:pt x="222131" y="209300"/>
                </a:cubicBezTo>
                <a:cubicBezTo>
                  <a:pt x="228203" y="211110"/>
                  <a:pt x="233918" y="207851"/>
                  <a:pt x="235704" y="201696"/>
                </a:cubicBezTo>
                <a:cubicBezTo>
                  <a:pt x="236775" y="198800"/>
                  <a:pt x="236061" y="195903"/>
                  <a:pt x="234632" y="193369"/>
                </a:cubicBezTo>
                <a:cubicBezTo>
                  <a:pt x="233561" y="190834"/>
                  <a:pt x="231061" y="188662"/>
                  <a:pt x="228203" y="187938"/>
                </a:cubicBezTo>
                <a:cubicBezTo>
                  <a:pt x="227132" y="187576"/>
                  <a:pt x="226060" y="187576"/>
                  <a:pt x="225346" y="187576"/>
                </a:cubicBezTo>
                <a:close/>
                <a:moveTo>
                  <a:pt x="230346" y="179248"/>
                </a:moveTo>
                <a:cubicBezTo>
                  <a:pt x="235704" y="181059"/>
                  <a:pt x="239990" y="184317"/>
                  <a:pt x="242490" y="189024"/>
                </a:cubicBezTo>
                <a:cubicBezTo>
                  <a:pt x="244991" y="193731"/>
                  <a:pt x="245705" y="199162"/>
                  <a:pt x="244276" y="204231"/>
                </a:cubicBezTo>
                <a:cubicBezTo>
                  <a:pt x="241776" y="212920"/>
                  <a:pt x="233918" y="218713"/>
                  <a:pt x="225346" y="218713"/>
                </a:cubicBezTo>
                <a:cubicBezTo>
                  <a:pt x="223203" y="218713"/>
                  <a:pt x="221417" y="218351"/>
                  <a:pt x="219631" y="217989"/>
                </a:cubicBezTo>
                <a:cubicBezTo>
                  <a:pt x="209272" y="214731"/>
                  <a:pt x="203200" y="203507"/>
                  <a:pt x="206058" y="193369"/>
                </a:cubicBezTo>
                <a:cubicBezTo>
                  <a:pt x="207486" y="187938"/>
                  <a:pt x="211058" y="183955"/>
                  <a:pt x="215702" y="181059"/>
                </a:cubicBezTo>
                <a:cubicBezTo>
                  <a:pt x="220345" y="178524"/>
                  <a:pt x="225346" y="177800"/>
                  <a:pt x="230346" y="179248"/>
                </a:cubicBezTo>
                <a:close/>
                <a:moveTo>
                  <a:pt x="68129" y="176212"/>
                </a:moveTo>
                <a:lnTo>
                  <a:pt x="96971" y="176212"/>
                </a:lnTo>
                <a:cubicBezTo>
                  <a:pt x="99463" y="176212"/>
                  <a:pt x="101244" y="178498"/>
                  <a:pt x="101244" y="181165"/>
                </a:cubicBezTo>
                <a:cubicBezTo>
                  <a:pt x="101244" y="183451"/>
                  <a:pt x="99463" y="185356"/>
                  <a:pt x="96971" y="185356"/>
                </a:cubicBezTo>
                <a:lnTo>
                  <a:pt x="68129" y="185356"/>
                </a:lnTo>
                <a:cubicBezTo>
                  <a:pt x="65636" y="185356"/>
                  <a:pt x="63500" y="183451"/>
                  <a:pt x="63500" y="181165"/>
                </a:cubicBezTo>
                <a:cubicBezTo>
                  <a:pt x="63500" y="178498"/>
                  <a:pt x="65636" y="176212"/>
                  <a:pt x="68129" y="176212"/>
                </a:cubicBezTo>
                <a:close/>
                <a:moveTo>
                  <a:pt x="28188" y="176212"/>
                </a:moveTo>
                <a:lnTo>
                  <a:pt x="45694" y="176212"/>
                </a:lnTo>
                <a:cubicBezTo>
                  <a:pt x="48247" y="176212"/>
                  <a:pt x="50435" y="178498"/>
                  <a:pt x="50435" y="181165"/>
                </a:cubicBezTo>
                <a:cubicBezTo>
                  <a:pt x="50435" y="183451"/>
                  <a:pt x="48247" y="185356"/>
                  <a:pt x="45694" y="185356"/>
                </a:cubicBezTo>
                <a:lnTo>
                  <a:pt x="28188" y="185356"/>
                </a:lnTo>
                <a:cubicBezTo>
                  <a:pt x="25635" y="185356"/>
                  <a:pt x="23812" y="183451"/>
                  <a:pt x="23812" y="181165"/>
                </a:cubicBezTo>
                <a:cubicBezTo>
                  <a:pt x="23812" y="178498"/>
                  <a:pt x="25635" y="176212"/>
                  <a:pt x="28188" y="176212"/>
                </a:cubicBezTo>
                <a:close/>
                <a:moveTo>
                  <a:pt x="28157" y="141287"/>
                </a:moveTo>
                <a:lnTo>
                  <a:pt x="81018" y="141287"/>
                </a:lnTo>
                <a:cubicBezTo>
                  <a:pt x="83552" y="141287"/>
                  <a:pt x="85363" y="143192"/>
                  <a:pt x="85363" y="145859"/>
                </a:cubicBezTo>
                <a:cubicBezTo>
                  <a:pt x="85363" y="148526"/>
                  <a:pt x="83552" y="150431"/>
                  <a:pt x="81018" y="150431"/>
                </a:cubicBezTo>
                <a:lnTo>
                  <a:pt x="28157" y="150431"/>
                </a:lnTo>
                <a:cubicBezTo>
                  <a:pt x="25622" y="150431"/>
                  <a:pt x="23812" y="148526"/>
                  <a:pt x="23812" y="145859"/>
                </a:cubicBezTo>
                <a:cubicBezTo>
                  <a:pt x="23812" y="143192"/>
                  <a:pt x="25622" y="141287"/>
                  <a:pt x="28157" y="141287"/>
                </a:cubicBezTo>
                <a:close/>
                <a:moveTo>
                  <a:pt x="198785" y="130761"/>
                </a:moveTo>
                <a:cubicBezTo>
                  <a:pt x="205648" y="128587"/>
                  <a:pt x="211427" y="128949"/>
                  <a:pt x="216123" y="132211"/>
                </a:cubicBezTo>
                <a:cubicBezTo>
                  <a:pt x="222263" y="135473"/>
                  <a:pt x="226237" y="142721"/>
                  <a:pt x="228404" y="153231"/>
                </a:cubicBezTo>
                <a:cubicBezTo>
                  <a:pt x="228765" y="154319"/>
                  <a:pt x="229487" y="154681"/>
                  <a:pt x="229849" y="154681"/>
                </a:cubicBezTo>
                <a:cubicBezTo>
                  <a:pt x="230571" y="154681"/>
                  <a:pt x="230932" y="154681"/>
                  <a:pt x="231655" y="153956"/>
                </a:cubicBezTo>
                <a:cubicBezTo>
                  <a:pt x="238156" y="143808"/>
                  <a:pt x="245019" y="138010"/>
                  <a:pt x="252965" y="136922"/>
                </a:cubicBezTo>
                <a:cubicBezTo>
                  <a:pt x="259467" y="135835"/>
                  <a:pt x="265968" y="138010"/>
                  <a:pt x="272470" y="143446"/>
                </a:cubicBezTo>
                <a:cubicBezTo>
                  <a:pt x="274276" y="145258"/>
                  <a:pt x="274276" y="147795"/>
                  <a:pt x="272831" y="149607"/>
                </a:cubicBezTo>
                <a:cubicBezTo>
                  <a:pt x="271025" y="151782"/>
                  <a:pt x="268497" y="151782"/>
                  <a:pt x="266691" y="150332"/>
                </a:cubicBezTo>
                <a:cubicBezTo>
                  <a:pt x="261995" y="146708"/>
                  <a:pt x="258022" y="144896"/>
                  <a:pt x="254410" y="145621"/>
                </a:cubicBezTo>
                <a:cubicBezTo>
                  <a:pt x="247908" y="146708"/>
                  <a:pt x="242490" y="153231"/>
                  <a:pt x="239240" y="158668"/>
                </a:cubicBezTo>
                <a:cubicBezTo>
                  <a:pt x="236711" y="162292"/>
                  <a:pt x="232738" y="164104"/>
                  <a:pt x="228404" y="163379"/>
                </a:cubicBezTo>
                <a:cubicBezTo>
                  <a:pt x="223708" y="162654"/>
                  <a:pt x="220457" y="159030"/>
                  <a:pt x="219735" y="154681"/>
                </a:cubicBezTo>
                <a:cubicBezTo>
                  <a:pt x="218290" y="147070"/>
                  <a:pt x="215401" y="141996"/>
                  <a:pt x="211789" y="139459"/>
                </a:cubicBezTo>
                <a:cubicBezTo>
                  <a:pt x="208899" y="138010"/>
                  <a:pt x="206009" y="138010"/>
                  <a:pt x="201674" y="139459"/>
                </a:cubicBezTo>
                <a:cubicBezTo>
                  <a:pt x="195895" y="140909"/>
                  <a:pt x="192283" y="143808"/>
                  <a:pt x="190477" y="147433"/>
                </a:cubicBezTo>
                <a:cubicBezTo>
                  <a:pt x="188671" y="152869"/>
                  <a:pt x="190838" y="160117"/>
                  <a:pt x="193728" y="165191"/>
                </a:cubicBezTo>
                <a:cubicBezTo>
                  <a:pt x="195895" y="169178"/>
                  <a:pt x="195173" y="173889"/>
                  <a:pt x="192644" y="177151"/>
                </a:cubicBezTo>
                <a:cubicBezTo>
                  <a:pt x="189394" y="180413"/>
                  <a:pt x="185059" y="181863"/>
                  <a:pt x="180725" y="180051"/>
                </a:cubicBezTo>
                <a:cubicBezTo>
                  <a:pt x="172417" y="177151"/>
                  <a:pt x="165555" y="177151"/>
                  <a:pt x="161581" y="179326"/>
                </a:cubicBezTo>
                <a:cubicBezTo>
                  <a:pt x="159053" y="180776"/>
                  <a:pt x="157247" y="183675"/>
                  <a:pt x="156525" y="188024"/>
                </a:cubicBezTo>
                <a:cubicBezTo>
                  <a:pt x="155080" y="193461"/>
                  <a:pt x="155802" y="198172"/>
                  <a:pt x="157969" y="201071"/>
                </a:cubicBezTo>
                <a:cubicBezTo>
                  <a:pt x="161581" y="205421"/>
                  <a:pt x="169167" y="206508"/>
                  <a:pt x="174585" y="206870"/>
                </a:cubicBezTo>
                <a:cubicBezTo>
                  <a:pt x="179280" y="207233"/>
                  <a:pt x="183253" y="210132"/>
                  <a:pt x="184698" y="214119"/>
                </a:cubicBezTo>
                <a:cubicBezTo>
                  <a:pt x="186143" y="218468"/>
                  <a:pt x="185059" y="222817"/>
                  <a:pt x="181447" y="225716"/>
                </a:cubicBezTo>
                <a:cubicBezTo>
                  <a:pt x="176391" y="230065"/>
                  <a:pt x="173140" y="234052"/>
                  <a:pt x="172056" y="237676"/>
                </a:cubicBezTo>
                <a:cubicBezTo>
                  <a:pt x="171334" y="239488"/>
                  <a:pt x="169889" y="240938"/>
                  <a:pt x="167722" y="240938"/>
                </a:cubicBezTo>
                <a:cubicBezTo>
                  <a:pt x="167361" y="240938"/>
                  <a:pt x="166999" y="240938"/>
                  <a:pt x="166638" y="240575"/>
                </a:cubicBezTo>
                <a:cubicBezTo>
                  <a:pt x="164110" y="240213"/>
                  <a:pt x="163026" y="237314"/>
                  <a:pt x="163749" y="235139"/>
                </a:cubicBezTo>
                <a:cubicBezTo>
                  <a:pt x="165193" y="229703"/>
                  <a:pt x="169528" y="224629"/>
                  <a:pt x="175668" y="218830"/>
                </a:cubicBezTo>
                <a:cubicBezTo>
                  <a:pt x="176391" y="218468"/>
                  <a:pt x="176752" y="217743"/>
                  <a:pt x="176391" y="217018"/>
                </a:cubicBezTo>
                <a:cubicBezTo>
                  <a:pt x="176029" y="216656"/>
                  <a:pt x="175668" y="215931"/>
                  <a:pt x="174585" y="215931"/>
                </a:cubicBezTo>
                <a:cubicBezTo>
                  <a:pt x="163387" y="215206"/>
                  <a:pt x="155802" y="212307"/>
                  <a:pt x="151107" y="206508"/>
                </a:cubicBezTo>
                <a:cubicBezTo>
                  <a:pt x="147133" y="201434"/>
                  <a:pt x="146050" y="194548"/>
                  <a:pt x="147856" y="186212"/>
                </a:cubicBezTo>
                <a:cubicBezTo>
                  <a:pt x="148939" y="179326"/>
                  <a:pt x="152190" y="174614"/>
                  <a:pt x="157247" y="171715"/>
                </a:cubicBezTo>
                <a:cubicBezTo>
                  <a:pt x="163749" y="167728"/>
                  <a:pt x="172417" y="168091"/>
                  <a:pt x="183614" y="172077"/>
                </a:cubicBezTo>
                <a:cubicBezTo>
                  <a:pt x="185059" y="172440"/>
                  <a:pt x="185420" y="171715"/>
                  <a:pt x="185782" y="171352"/>
                </a:cubicBezTo>
                <a:cubicBezTo>
                  <a:pt x="186143" y="170990"/>
                  <a:pt x="186504" y="170265"/>
                  <a:pt x="185782" y="169178"/>
                </a:cubicBezTo>
                <a:cubicBezTo>
                  <a:pt x="180725" y="159393"/>
                  <a:pt x="179641" y="150694"/>
                  <a:pt x="182531" y="144171"/>
                </a:cubicBezTo>
                <a:cubicBezTo>
                  <a:pt x="185059" y="138010"/>
                  <a:pt x="190477" y="133298"/>
                  <a:pt x="198785" y="130761"/>
                </a:cubicBezTo>
                <a:close/>
                <a:moveTo>
                  <a:pt x="125948" y="114039"/>
                </a:moveTo>
                <a:lnTo>
                  <a:pt x="125948" y="246123"/>
                </a:lnTo>
                <a:lnTo>
                  <a:pt x="281490" y="246123"/>
                </a:lnTo>
                <a:lnTo>
                  <a:pt x="281490" y="114039"/>
                </a:lnTo>
                <a:lnTo>
                  <a:pt x="125948" y="114039"/>
                </a:lnTo>
                <a:close/>
                <a:moveTo>
                  <a:pt x="28141" y="104775"/>
                </a:moveTo>
                <a:lnTo>
                  <a:pt x="98496" y="104775"/>
                </a:lnTo>
                <a:cubicBezTo>
                  <a:pt x="101022" y="104775"/>
                  <a:pt x="102826" y="107061"/>
                  <a:pt x="102826" y="109728"/>
                </a:cubicBezTo>
                <a:cubicBezTo>
                  <a:pt x="102826" y="112014"/>
                  <a:pt x="101022" y="113919"/>
                  <a:pt x="98496" y="113919"/>
                </a:cubicBezTo>
                <a:lnTo>
                  <a:pt x="28141" y="113919"/>
                </a:lnTo>
                <a:cubicBezTo>
                  <a:pt x="25616" y="113919"/>
                  <a:pt x="23812" y="112014"/>
                  <a:pt x="23812" y="109728"/>
                </a:cubicBezTo>
                <a:cubicBezTo>
                  <a:pt x="23812" y="107061"/>
                  <a:pt x="25616" y="104775"/>
                  <a:pt x="28141" y="104775"/>
                </a:cubicBezTo>
                <a:close/>
                <a:moveTo>
                  <a:pt x="156701" y="69850"/>
                </a:moveTo>
                <a:lnTo>
                  <a:pt x="203302" y="69850"/>
                </a:lnTo>
                <a:cubicBezTo>
                  <a:pt x="205811" y="69850"/>
                  <a:pt x="207604" y="71755"/>
                  <a:pt x="207604" y="74422"/>
                </a:cubicBezTo>
                <a:cubicBezTo>
                  <a:pt x="207604" y="76708"/>
                  <a:pt x="205811" y="78994"/>
                  <a:pt x="203302" y="78994"/>
                </a:cubicBezTo>
                <a:lnTo>
                  <a:pt x="156701" y="78994"/>
                </a:lnTo>
                <a:cubicBezTo>
                  <a:pt x="154551" y="78994"/>
                  <a:pt x="152400" y="76708"/>
                  <a:pt x="152400" y="74422"/>
                </a:cubicBezTo>
                <a:cubicBezTo>
                  <a:pt x="152400" y="71755"/>
                  <a:pt x="154551" y="69850"/>
                  <a:pt x="156701" y="69850"/>
                </a:cubicBezTo>
                <a:close/>
                <a:moveTo>
                  <a:pt x="85263" y="69850"/>
                </a:moveTo>
                <a:lnTo>
                  <a:pt x="131865" y="69850"/>
                </a:lnTo>
                <a:cubicBezTo>
                  <a:pt x="134374" y="69850"/>
                  <a:pt x="136166" y="71755"/>
                  <a:pt x="136166" y="74422"/>
                </a:cubicBezTo>
                <a:cubicBezTo>
                  <a:pt x="136166" y="76708"/>
                  <a:pt x="134374" y="78994"/>
                  <a:pt x="131865" y="78994"/>
                </a:cubicBezTo>
                <a:lnTo>
                  <a:pt x="85263" y="78994"/>
                </a:lnTo>
                <a:cubicBezTo>
                  <a:pt x="83113" y="78994"/>
                  <a:pt x="80962" y="76708"/>
                  <a:pt x="80962" y="74422"/>
                </a:cubicBezTo>
                <a:cubicBezTo>
                  <a:pt x="80962" y="71755"/>
                  <a:pt x="83113" y="69850"/>
                  <a:pt x="85263" y="69850"/>
                </a:cubicBezTo>
                <a:close/>
                <a:moveTo>
                  <a:pt x="28184" y="69850"/>
                </a:moveTo>
                <a:lnTo>
                  <a:pt x="63525" y="69850"/>
                </a:lnTo>
                <a:cubicBezTo>
                  <a:pt x="66076" y="69850"/>
                  <a:pt x="67897" y="71755"/>
                  <a:pt x="67897" y="74422"/>
                </a:cubicBezTo>
                <a:cubicBezTo>
                  <a:pt x="67897" y="76708"/>
                  <a:pt x="66076" y="78994"/>
                  <a:pt x="63525" y="78994"/>
                </a:cubicBezTo>
                <a:lnTo>
                  <a:pt x="28184" y="78994"/>
                </a:lnTo>
                <a:cubicBezTo>
                  <a:pt x="25633" y="78994"/>
                  <a:pt x="23812" y="76708"/>
                  <a:pt x="23812" y="74422"/>
                </a:cubicBezTo>
                <a:cubicBezTo>
                  <a:pt x="23812" y="71755"/>
                  <a:pt x="25633" y="69850"/>
                  <a:pt x="28184" y="69850"/>
                </a:cubicBezTo>
                <a:close/>
                <a:moveTo>
                  <a:pt x="67124" y="8661"/>
                </a:moveTo>
                <a:lnTo>
                  <a:pt x="67124" y="22014"/>
                </a:lnTo>
                <a:cubicBezTo>
                  <a:pt x="67124" y="29231"/>
                  <a:pt x="73259" y="35006"/>
                  <a:pt x="80477" y="35006"/>
                </a:cubicBezTo>
                <a:lnTo>
                  <a:pt x="150849" y="35006"/>
                </a:lnTo>
                <a:cubicBezTo>
                  <a:pt x="158067" y="35006"/>
                  <a:pt x="164202" y="29231"/>
                  <a:pt x="164202" y="22014"/>
                </a:cubicBezTo>
                <a:lnTo>
                  <a:pt x="164202" y="8661"/>
                </a:lnTo>
                <a:lnTo>
                  <a:pt x="67124" y="8661"/>
                </a:lnTo>
                <a:close/>
                <a:moveTo>
                  <a:pt x="27788" y="8661"/>
                </a:moveTo>
                <a:cubicBezTo>
                  <a:pt x="17322" y="8661"/>
                  <a:pt x="8661" y="17322"/>
                  <a:pt x="8661" y="27788"/>
                </a:cubicBezTo>
                <a:lnTo>
                  <a:pt x="8661" y="262363"/>
                </a:lnTo>
                <a:cubicBezTo>
                  <a:pt x="8661" y="272829"/>
                  <a:pt x="17322" y="281490"/>
                  <a:pt x="27788" y="281490"/>
                </a:cubicBezTo>
                <a:lnTo>
                  <a:pt x="203539" y="281490"/>
                </a:lnTo>
                <a:cubicBezTo>
                  <a:pt x="214005" y="281490"/>
                  <a:pt x="222666" y="272829"/>
                  <a:pt x="222666" y="262363"/>
                </a:cubicBezTo>
                <a:lnTo>
                  <a:pt x="222666" y="254785"/>
                </a:lnTo>
                <a:lnTo>
                  <a:pt x="121618" y="254785"/>
                </a:lnTo>
                <a:cubicBezTo>
                  <a:pt x="119092" y="254785"/>
                  <a:pt x="116926" y="252980"/>
                  <a:pt x="116926" y="250454"/>
                </a:cubicBezTo>
                <a:lnTo>
                  <a:pt x="116926" y="110070"/>
                </a:lnTo>
                <a:cubicBezTo>
                  <a:pt x="116926" y="107543"/>
                  <a:pt x="119092" y="105378"/>
                  <a:pt x="121618" y="105378"/>
                </a:cubicBezTo>
                <a:lnTo>
                  <a:pt x="222666" y="105378"/>
                </a:lnTo>
                <a:lnTo>
                  <a:pt x="222666" y="27788"/>
                </a:lnTo>
                <a:cubicBezTo>
                  <a:pt x="222666" y="17322"/>
                  <a:pt x="214005" y="8661"/>
                  <a:pt x="203539" y="8661"/>
                </a:cubicBezTo>
                <a:lnTo>
                  <a:pt x="172863" y="8661"/>
                </a:lnTo>
                <a:lnTo>
                  <a:pt x="172863" y="22014"/>
                </a:lnTo>
                <a:cubicBezTo>
                  <a:pt x="172863" y="33923"/>
                  <a:pt x="163120" y="43667"/>
                  <a:pt x="150849" y="43667"/>
                </a:cubicBezTo>
                <a:lnTo>
                  <a:pt x="80477" y="43667"/>
                </a:lnTo>
                <a:cubicBezTo>
                  <a:pt x="68207" y="43667"/>
                  <a:pt x="58463" y="33923"/>
                  <a:pt x="58463" y="22014"/>
                </a:cubicBezTo>
                <a:lnTo>
                  <a:pt x="58463" y="8661"/>
                </a:lnTo>
                <a:lnTo>
                  <a:pt x="27788" y="8661"/>
                </a:lnTo>
                <a:close/>
                <a:moveTo>
                  <a:pt x="27788" y="0"/>
                </a:moveTo>
                <a:lnTo>
                  <a:pt x="203539" y="0"/>
                </a:lnTo>
                <a:cubicBezTo>
                  <a:pt x="219057" y="0"/>
                  <a:pt x="231327" y="12270"/>
                  <a:pt x="231327" y="27788"/>
                </a:cubicBezTo>
                <a:lnTo>
                  <a:pt x="231327" y="105378"/>
                </a:lnTo>
                <a:lnTo>
                  <a:pt x="285821" y="105378"/>
                </a:lnTo>
                <a:cubicBezTo>
                  <a:pt x="287986" y="105378"/>
                  <a:pt x="290151" y="107543"/>
                  <a:pt x="290151" y="110070"/>
                </a:cubicBezTo>
                <a:lnTo>
                  <a:pt x="290151" y="250454"/>
                </a:lnTo>
                <a:cubicBezTo>
                  <a:pt x="290151" y="252980"/>
                  <a:pt x="287986" y="254785"/>
                  <a:pt x="285821" y="254785"/>
                </a:cubicBezTo>
                <a:lnTo>
                  <a:pt x="231327" y="254785"/>
                </a:lnTo>
                <a:lnTo>
                  <a:pt x="231327" y="262363"/>
                </a:lnTo>
                <a:cubicBezTo>
                  <a:pt x="231327" y="277520"/>
                  <a:pt x="219057" y="290151"/>
                  <a:pt x="203539" y="290151"/>
                </a:cubicBezTo>
                <a:lnTo>
                  <a:pt x="27788" y="290151"/>
                </a:lnTo>
                <a:cubicBezTo>
                  <a:pt x="12270" y="290151"/>
                  <a:pt x="0" y="277520"/>
                  <a:pt x="0" y="262363"/>
                </a:cubicBezTo>
                <a:lnTo>
                  <a:pt x="0" y="27788"/>
                </a:lnTo>
                <a:cubicBezTo>
                  <a:pt x="0" y="12270"/>
                  <a:pt x="12270" y="0"/>
                  <a:pt x="27788"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567">
              <a:solidFill>
                <a:schemeClr val="dk1"/>
              </a:solidFill>
              <a:latin typeface="Calibri"/>
              <a:ea typeface="Calibri"/>
              <a:cs typeface="Calibri"/>
              <a:sym typeface="Calibri"/>
            </a:endParaRPr>
          </a:p>
        </p:txBody>
      </p:sp>
      <p:sp>
        <p:nvSpPr>
          <p:cNvPr id="1300" name="Google Shape;1300;p23"/>
          <p:cNvSpPr/>
          <p:nvPr/>
        </p:nvSpPr>
        <p:spPr>
          <a:xfrm>
            <a:off x="8321691" y="4738975"/>
            <a:ext cx="477904" cy="439038"/>
          </a:xfrm>
          <a:custGeom>
            <a:avLst/>
            <a:gdLst/>
            <a:ahLst/>
            <a:cxnLst/>
            <a:rect l="l" t="t" r="r" b="b"/>
            <a:pathLst>
              <a:path w="805" h="740" extrusionOk="0">
                <a:moveTo>
                  <a:pt x="109" y="715"/>
                </a:moveTo>
                <a:lnTo>
                  <a:pt x="158" y="564"/>
                </a:lnTo>
                <a:lnTo>
                  <a:pt x="646" y="564"/>
                </a:lnTo>
                <a:lnTo>
                  <a:pt x="693" y="715"/>
                </a:lnTo>
                <a:lnTo>
                  <a:pt x="109" y="715"/>
                </a:lnTo>
                <a:close/>
                <a:moveTo>
                  <a:pt x="318" y="61"/>
                </a:moveTo>
                <a:lnTo>
                  <a:pt x="318" y="61"/>
                </a:lnTo>
                <a:cubicBezTo>
                  <a:pt x="324" y="39"/>
                  <a:pt x="345" y="25"/>
                  <a:pt x="368" y="25"/>
                </a:cubicBezTo>
                <a:lnTo>
                  <a:pt x="435" y="25"/>
                </a:lnTo>
                <a:cubicBezTo>
                  <a:pt x="458" y="25"/>
                  <a:pt x="478" y="39"/>
                  <a:pt x="485" y="61"/>
                </a:cubicBezTo>
                <a:lnTo>
                  <a:pt x="522" y="176"/>
                </a:lnTo>
                <a:lnTo>
                  <a:pt x="281" y="176"/>
                </a:lnTo>
                <a:lnTo>
                  <a:pt x="318" y="61"/>
                </a:lnTo>
                <a:close/>
                <a:moveTo>
                  <a:pt x="273" y="200"/>
                </a:moveTo>
                <a:lnTo>
                  <a:pt x="530" y="200"/>
                </a:lnTo>
                <a:lnTo>
                  <a:pt x="552" y="270"/>
                </a:lnTo>
                <a:lnTo>
                  <a:pt x="251" y="270"/>
                </a:lnTo>
                <a:lnTo>
                  <a:pt x="273" y="200"/>
                </a:lnTo>
                <a:close/>
                <a:moveTo>
                  <a:pt x="243" y="294"/>
                </a:moveTo>
                <a:lnTo>
                  <a:pt x="559" y="294"/>
                </a:lnTo>
                <a:lnTo>
                  <a:pt x="607" y="445"/>
                </a:lnTo>
                <a:lnTo>
                  <a:pt x="195" y="445"/>
                </a:lnTo>
                <a:lnTo>
                  <a:pt x="243" y="294"/>
                </a:lnTo>
                <a:close/>
                <a:moveTo>
                  <a:pt x="188" y="470"/>
                </a:moveTo>
                <a:lnTo>
                  <a:pt x="616" y="470"/>
                </a:lnTo>
                <a:lnTo>
                  <a:pt x="637" y="540"/>
                </a:lnTo>
                <a:lnTo>
                  <a:pt x="165" y="540"/>
                </a:lnTo>
                <a:lnTo>
                  <a:pt x="188" y="470"/>
                </a:lnTo>
                <a:close/>
                <a:moveTo>
                  <a:pt x="791" y="715"/>
                </a:moveTo>
                <a:lnTo>
                  <a:pt x="719" y="715"/>
                </a:lnTo>
                <a:lnTo>
                  <a:pt x="509" y="54"/>
                </a:lnTo>
                <a:cubicBezTo>
                  <a:pt x="498" y="22"/>
                  <a:pt x="469" y="0"/>
                  <a:pt x="435" y="0"/>
                </a:cubicBezTo>
                <a:lnTo>
                  <a:pt x="368" y="0"/>
                </a:lnTo>
                <a:cubicBezTo>
                  <a:pt x="334" y="0"/>
                  <a:pt x="304" y="22"/>
                  <a:pt x="294" y="54"/>
                </a:cubicBezTo>
                <a:lnTo>
                  <a:pt x="84" y="715"/>
                </a:lnTo>
                <a:lnTo>
                  <a:pt x="11" y="715"/>
                </a:lnTo>
                <a:cubicBezTo>
                  <a:pt x="5" y="715"/>
                  <a:pt x="0" y="721"/>
                  <a:pt x="0" y="727"/>
                </a:cubicBezTo>
                <a:cubicBezTo>
                  <a:pt x="0" y="734"/>
                  <a:pt x="5" y="739"/>
                  <a:pt x="11" y="739"/>
                </a:cubicBezTo>
                <a:lnTo>
                  <a:pt x="791" y="739"/>
                </a:lnTo>
                <a:cubicBezTo>
                  <a:pt x="798" y="739"/>
                  <a:pt x="804" y="734"/>
                  <a:pt x="804" y="727"/>
                </a:cubicBezTo>
                <a:cubicBezTo>
                  <a:pt x="804" y="721"/>
                  <a:pt x="798" y="715"/>
                  <a:pt x="791" y="7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567">
              <a:solidFill>
                <a:schemeClr val="dk1"/>
              </a:solidFill>
              <a:latin typeface="Calibri"/>
              <a:ea typeface="Calibri"/>
              <a:cs typeface="Calibri"/>
              <a:sym typeface="Calibri"/>
            </a:endParaRPr>
          </a:p>
        </p:txBody>
      </p:sp>
      <p:sp>
        <p:nvSpPr>
          <p:cNvPr id="1301" name="Google Shape;1301;p23"/>
          <p:cNvSpPr/>
          <p:nvPr/>
        </p:nvSpPr>
        <p:spPr>
          <a:xfrm>
            <a:off x="8570527" y="3141672"/>
            <a:ext cx="458135" cy="294469"/>
          </a:xfrm>
          <a:custGeom>
            <a:avLst/>
            <a:gdLst/>
            <a:ahLst/>
            <a:cxnLst/>
            <a:rect l="l" t="t" r="r" b="b"/>
            <a:pathLst>
              <a:path w="1195" h="767" extrusionOk="0">
                <a:moveTo>
                  <a:pt x="933" y="324"/>
                </a:moveTo>
                <a:cubicBezTo>
                  <a:pt x="933" y="145"/>
                  <a:pt x="724" y="0"/>
                  <a:pt x="467" y="0"/>
                </a:cubicBezTo>
                <a:cubicBezTo>
                  <a:pt x="209" y="0"/>
                  <a:pt x="0" y="145"/>
                  <a:pt x="0" y="324"/>
                </a:cubicBezTo>
                <a:cubicBezTo>
                  <a:pt x="0" y="412"/>
                  <a:pt x="50" y="491"/>
                  <a:pt x="132" y="549"/>
                </a:cubicBezTo>
                <a:cubicBezTo>
                  <a:pt x="132" y="549"/>
                  <a:pt x="38" y="672"/>
                  <a:pt x="44" y="682"/>
                </a:cubicBezTo>
                <a:cubicBezTo>
                  <a:pt x="51" y="694"/>
                  <a:pt x="279" y="625"/>
                  <a:pt x="279" y="625"/>
                </a:cubicBezTo>
                <a:cubicBezTo>
                  <a:pt x="298" y="628"/>
                  <a:pt x="298" y="628"/>
                  <a:pt x="298" y="628"/>
                </a:cubicBezTo>
                <a:cubicBezTo>
                  <a:pt x="298" y="628"/>
                  <a:pt x="399" y="649"/>
                  <a:pt x="467" y="648"/>
                </a:cubicBezTo>
                <a:cubicBezTo>
                  <a:pt x="724" y="643"/>
                  <a:pt x="933" y="503"/>
                  <a:pt x="933" y="324"/>
                </a:cubicBezTo>
                <a:moveTo>
                  <a:pt x="1195" y="489"/>
                </a:moveTo>
                <a:cubicBezTo>
                  <a:pt x="1195" y="373"/>
                  <a:pt x="1083" y="276"/>
                  <a:pt x="934" y="252"/>
                </a:cubicBezTo>
                <a:cubicBezTo>
                  <a:pt x="943" y="277"/>
                  <a:pt x="948" y="304"/>
                  <a:pt x="948" y="331"/>
                </a:cubicBezTo>
                <a:cubicBezTo>
                  <a:pt x="948" y="480"/>
                  <a:pt x="803" y="603"/>
                  <a:pt x="606" y="642"/>
                </a:cubicBezTo>
                <a:cubicBezTo>
                  <a:pt x="667" y="696"/>
                  <a:pt x="759" y="730"/>
                  <a:pt x="863" y="732"/>
                </a:cubicBezTo>
                <a:cubicBezTo>
                  <a:pt x="911" y="733"/>
                  <a:pt x="983" y="718"/>
                  <a:pt x="983" y="718"/>
                </a:cubicBezTo>
                <a:cubicBezTo>
                  <a:pt x="996" y="715"/>
                  <a:pt x="996" y="715"/>
                  <a:pt x="996" y="715"/>
                </a:cubicBezTo>
                <a:cubicBezTo>
                  <a:pt x="996" y="715"/>
                  <a:pt x="1158" y="767"/>
                  <a:pt x="1163" y="758"/>
                </a:cubicBezTo>
                <a:cubicBezTo>
                  <a:pt x="1168" y="750"/>
                  <a:pt x="1101" y="658"/>
                  <a:pt x="1101" y="658"/>
                </a:cubicBezTo>
                <a:cubicBezTo>
                  <a:pt x="1159" y="615"/>
                  <a:pt x="1195" y="555"/>
                  <a:pt x="1195" y="489"/>
                </a:cubicBezTo>
              </a:path>
            </a:pathLst>
          </a:cu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05"/>
        <p:cNvGrpSpPr/>
        <p:nvPr/>
      </p:nvGrpSpPr>
      <p:grpSpPr>
        <a:xfrm>
          <a:off x="0" y="0"/>
          <a:ext cx="0" cy="0"/>
          <a:chOff x="0" y="0"/>
          <a:chExt cx="0" cy="0"/>
        </a:xfrm>
      </p:grpSpPr>
      <p:sp>
        <p:nvSpPr>
          <p:cNvPr id="1306" name="Google Shape;1306;p24"/>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indent="0">
              <a:spcBef>
                <a:spcPts val="0"/>
              </a:spcBef>
            </a:pPr>
            <a:r>
              <a:rPr lang="is-IS" dirty="0"/>
              <a:t>Stjórnendur eru í grundvallaratriðum ábyrgir fyrir því að greina umhverfi fyrirtækisins, finna aðferðir og gerir taktískar áætlanir sem og framkvæmir þær. Áherslan er á að fyrirtækið geri réttu hlutina (árangursrík)  og geri þá hluti rétt (skilvirk).</a:t>
            </a:r>
          </a:p>
        </p:txBody>
      </p:sp>
      <p:sp>
        <p:nvSpPr>
          <p:cNvPr id="1307" name="Google Shape;1307;p24"/>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is-IS" dirty="0"/>
              <a:t>Ábyrgð stjórnenda er á mörgum sviðum – en má að mestu skipta í tvö þemu.</a:t>
            </a:r>
          </a:p>
        </p:txBody>
      </p:sp>
      <p:sp>
        <p:nvSpPr>
          <p:cNvPr id="1308" name="Google Shape;1308;p24"/>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a:t>Ábyrgð stjórnenda á „hefðbundnum“ tímum</a:t>
            </a:r>
          </a:p>
        </p:txBody>
      </p:sp>
      <p:sp>
        <p:nvSpPr>
          <p:cNvPr id="1309" name="Google Shape;1309;p24"/>
          <p:cNvSpPr/>
          <p:nvPr/>
        </p:nvSpPr>
        <p:spPr>
          <a:xfrm>
            <a:off x="7995674" y="2450427"/>
            <a:ext cx="3423133" cy="2557300"/>
          </a:xfrm>
          <a:custGeom>
            <a:avLst/>
            <a:gdLst/>
            <a:ahLst/>
            <a:cxnLst/>
            <a:rect l="l" t="t" r="r" b="b"/>
            <a:pathLst>
              <a:path w="2555" h="1909" extrusionOk="0">
                <a:moveTo>
                  <a:pt x="167" y="1584"/>
                </a:moveTo>
                <a:lnTo>
                  <a:pt x="167" y="457"/>
                </a:lnTo>
                <a:lnTo>
                  <a:pt x="0" y="541"/>
                </a:lnTo>
                <a:lnTo>
                  <a:pt x="0" y="216"/>
                </a:lnTo>
                <a:lnTo>
                  <a:pt x="432" y="0"/>
                </a:lnTo>
                <a:lnTo>
                  <a:pt x="865" y="216"/>
                </a:lnTo>
                <a:lnTo>
                  <a:pt x="864" y="541"/>
                </a:lnTo>
                <a:lnTo>
                  <a:pt x="697" y="457"/>
                </a:lnTo>
                <a:lnTo>
                  <a:pt x="697" y="1380"/>
                </a:lnTo>
                <a:lnTo>
                  <a:pt x="2555" y="1380"/>
                </a:lnTo>
                <a:lnTo>
                  <a:pt x="2555" y="1909"/>
                </a:lnTo>
                <a:lnTo>
                  <a:pt x="492" y="1909"/>
                </a:lnTo>
                <a:close/>
              </a:path>
            </a:pathLst>
          </a:custGeom>
          <a:solidFill>
            <a:srgbClr val="A77FA9"/>
          </a:solidFill>
          <a:ln>
            <a:noFill/>
          </a:ln>
        </p:spPr>
        <p:txBody>
          <a:bodyPr spcFirstLastPara="1" wrap="square" lIns="45000" tIns="22500" rIns="45000" bIns="22500" anchor="ctr" anchorCtr="1">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1310" name="Google Shape;1310;p24"/>
          <p:cNvSpPr/>
          <p:nvPr/>
        </p:nvSpPr>
        <p:spPr>
          <a:xfrm>
            <a:off x="4422420" y="2450427"/>
            <a:ext cx="3424473" cy="2557300"/>
          </a:xfrm>
          <a:custGeom>
            <a:avLst/>
            <a:gdLst/>
            <a:ahLst/>
            <a:cxnLst/>
            <a:rect l="l" t="t" r="r" b="b"/>
            <a:pathLst>
              <a:path w="2556" h="1909" extrusionOk="0">
                <a:moveTo>
                  <a:pt x="2388" y="324"/>
                </a:moveTo>
                <a:lnTo>
                  <a:pt x="2388" y="1451"/>
                </a:lnTo>
                <a:lnTo>
                  <a:pt x="2556" y="1367"/>
                </a:lnTo>
                <a:lnTo>
                  <a:pt x="2556" y="1693"/>
                </a:lnTo>
                <a:lnTo>
                  <a:pt x="2123" y="1909"/>
                </a:lnTo>
                <a:lnTo>
                  <a:pt x="1690" y="1693"/>
                </a:lnTo>
                <a:lnTo>
                  <a:pt x="1691" y="1367"/>
                </a:lnTo>
                <a:lnTo>
                  <a:pt x="1858" y="1451"/>
                </a:lnTo>
                <a:lnTo>
                  <a:pt x="1858" y="529"/>
                </a:lnTo>
                <a:lnTo>
                  <a:pt x="0" y="529"/>
                </a:lnTo>
                <a:lnTo>
                  <a:pt x="0" y="0"/>
                </a:lnTo>
                <a:lnTo>
                  <a:pt x="2063" y="0"/>
                </a:lnTo>
                <a:close/>
              </a:path>
            </a:pathLst>
          </a:custGeom>
          <a:solidFill>
            <a:srgbClr val="916395"/>
          </a:solidFill>
          <a:ln>
            <a:noFill/>
          </a:ln>
        </p:spPr>
        <p:txBody>
          <a:bodyPr spcFirstLastPara="1" wrap="square" lIns="45000" tIns="22500" rIns="45000" bIns="22500" anchor="ctr" anchorCtr="1">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1311" name="Google Shape;1311;p24"/>
          <p:cNvSpPr txBox="1"/>
          <p:nvPr/>
        </p:nvSpPr>
        <p:spPr>
          <a:xfrm>
            <a:off x="4601700" y="2694388"/>
            <a:ext cx="2543737" cy="27010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1400"/>
              <a:buFont typeface="Arial"/>
              <a:buNone/>
            </a:pPr>
            <a:r>
              <a:rPr lang="is-IS" sz="1400" b="1" dirty="0">
                <a:solidFill>
                  <a:schemeClr val="lt1"/>
                </a:solidFill>
                <a:latin typeface="Calibri"/>
                <a:ea typeface="Calibri"/>
                <a:cs typeface="Calibri"/>
                <a:sym typeface="Calibri"/>
              </a:rPr>
              <a:t>Afköst og skilvirkni</a:t>
            </a:r>
            <a:endParaRPr lang="is-IS" sz="1400" dirty="0">
              <a:solidFill>
                <a:schemeClr val="lt1"/>
              </a:solidFill>
              <a:latin typeface="Calibri"/>
              <a:ea typeface="Calibri"/>
              <a:cs typeface="Calibri"/>
              <a:sym typeface="Calibri"/>
            </a:endParaRPr>
          </a:p>
        </p:txBody>
      </p:sp>
      <p:sp>
        <p:nvSpPr>
          <p:cNvPr id="1312" name="Google Shape;1312;p24"/>
          <p:cNvSpPr txBox="1"/>
          <p:nvPr/>
        </p:nvSpPr>
        <p:spPr>
          <a:xfrm>
            <a:off x="8689353" y="4540523"/>
            <a:ext cx="2568956" cy="27010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1400"/>
              <a:buFont typeface="Arial"/>
              <a:buNone/>
            </a:pPr>
            <a:r>
              <a:rPr lang="is-IS" sz="1400" b="1" dirty="0">
                <a:solidFill>
                  <a:schemeClr val="lt1"/>
                </a:solidFill>
                <a:latin typeface="Calibri"/>
                <a:ea typeface="Calibri"/>
                <a:cs typeface="Calibri"/>
                <a:sym typeface="Calibri"/>
              </a:rPr>
              <a:t>Ábyrgð gagnvart hagsmunaaðilum</a:t>
            </a:r>
            <a:endParaRPr lang="is-IS" sz="1400" dirty="0">
              <a:solidFill>
                <a:schemeClr val="lt1"/>
              </a:solidFill>
              <a:latin typeface="Calibri"/>
              <a:ea typeface="Calibri"/>
              <a:cs typeface="Calibri"/>
              <a:sym typeface="Calibri"/>
            </a:endParaRPr>
          </a:p>
        </p:txBody>
      </p:sp>
      <p:sp>
        <p:nvSpPr>
          <p:cNvPr id="1313" name="Google Shape;1313;p24"/>
          <p:cNvSpPr txBox="1"/>
          <p:nvPr/>
        </p:nvSpPr>
        <p:spPr>
          <a:xfrm>
            <a:off x="4034119" y="3242309"/>
            <a:ext cx="2887382" cy="992539"/>
          </a:xfrm>
          <a:prstGeom prst="rect">
            <a:avLst/>
          </a:prstGeom>
          <a:noFill/>
          <a:ln>
            <a:noFill/>
          </a:ln>
        </p:spPr>
        <p:txBody>
          <a:bodyPr spcFirstLastPara="1" wrap="square" lIns="91425" tIns="45700" rIns="91425" bIns="45700" anchor="t" anchorCtr="0">
            <a:spAutoFit/>
          </a:bodyPr>
          <a:lstStyle/>
          <a:p>
            <a:pPr marL="269875" marR="0" lvl="2" indent="-180975" algn="l" rtl="0">
              <a:spcBef>
                <a:spcPts val="0"/>
              </a:spcBef>
              <a:spcAft>
                <a:spcPts val="0"/>
              </a:spcAft>
              <a:buClr>
                <a:srgbClr val="595A59"/>
              </a:buClr>
              <a:buSzPts val="1050"/>
              <a:buFont typeface="Arial"/>
              <a:buChar char="•"/>
            </a:pPr>
            <a:r>
              <a:rPr lang="is-IS" sz="1400" b="1" i="0" u="none" strike="noStrike" cap="none" dirty="0">
                <a:solidFill>
                  <a:srgbClr val="595A59"/>
                </a:solidFill>
                <a:latin typeface="Calibri"/>
                <a:ea typeface="Calibri"/>
                <a:cs typeface="Calibri"/>
                <a:sym typeface="Calibri"/>
              </a:rPr>
              <a:t>Árangursrík</a:t>
            </a:r>
            <a:r>
              <a:rPr lang="is-IS" sz="1400" b="0" i="0" u="none" strike="noStrike" cap="none" dirty="0">
                <a:solidFill>
                  <a:srgbClr val="595A59"/>
                </a:solidFill>
                <a:latin typeface="Calibri"/>
                <a:ea typeface="Calibri"/>
                <a:cs typeface="Calibri"/>
                <a:sym typeface="Calibri"/>
              </a:rPr>
              <a:t> – að gera réttu hlutina / ná markmiðum </a:t>
            </a:r>
            <a:endParaRPr lang="is-IS" dirty="0"/>
          </a:p>
          <a:p>
            <a:pPr marL="269875" marR="0" lvl="2" indent="-180975" algn="l" rtl="0">
              <a:spcBef>
                <a:spcPts val="280"/>
              </a:spcBef>
              <a:spcAft>
                <a:spcPts val="0"/>
              </a:spcAft>
              <a:buClr>
                <a:srgbClr val="595A59"/>
              </a:buClr>
              <a:buSzPts val="1050"/>
              <a:buFont typeface="Arial"/>
              <a:buChar char="•"/>
            </a:pPr>
            <a:r>
              <a:rPr lang="is-IS" sz="1400" b="1" i="0" u="none" strike="noStrike" cap="none" dirty="0">
                <a:solidFill>
                  <a:srgbClr val="595A59"/>
                </a:solidFill>
                <a:latin typeface="Calibri"/>
                <a:ea typeface="Calibri"/>
                <a:cs typeface="Calibri"/>
                <a:sym typeface="Calibri"/>
              </a:rPr>
              <a:t>Skilvirk</a:t>
            </a:r>
            <a:r>
              <a:rPr lang="is-IS" sz="1400" b="0" i="0" u="none" strike="noStrike" cap="none" dirty="0">
                <a:solidFill>
                  <a:srgbClr val="595A59"/>
                </a:solidFill>
                <a:latin typeface="Calibri"/>
                <a:ea typeface="Calibri"/>
                <a:cs typeface="Calibri"/>
                <a:sym typeface="Calibri"/>
              </a:rPr>
              <a:t> – að gera hlutina rétt/</a:t>
            </a:r>
            <a:br>
              <a:rPr lang="is-IS" sz="1400" b="0" i="0" u="none" strike="noStrike" cap="none" dirty="0">
                <a:solidFill>
                  <a:srgbClr val="595A59"/>
                </a:solidFill>
                <a:latin typeface="Calibri"/>
                <a:ea typeface="Calibri"/>
                <a:cs typeface="Calibri"/>
                <a:sym typeface="Calibri"/>
              </a:rPr>
            </a:br>
            <a:r>
              <a:rPr lang="is-IS" sz="1400" b="0" i="0" u="none" strike="noStrike" cap="none" dirty="0">
                <a:solidFill>
                  <a:srgbClr val="595A59"/>
                </a:solidFill>
                <a:latin typeface="Calibri"/>
                <a:ea typeface="Calibri"/>
                <a:cs typeface="Calibri"/>
                <a:sym typeface="Calibri"/>
              </a:rPr>
              <a:t>lækka kostnað</a:t>
            </a:r>
          </a:p>
        </p:txBody>
      </p:sp>
      <p:sp>
        <p:nvSpPr>
          <p:cNvPr id="1314" name="Google Shape;1314;p24"/>
          <p:cNvSpPr txBox="1"/>
          <p:nvPr/>
        </p:nvSpPr>
        <p:spPr>
          <a:xfrm>
            <a:off x="8911141" y="3050845"/>
            <a:ext cx="3164318" cy="992539"/>
          </a:xfrm>
          <a:prstGeom prst="rect">
            <a:avLst/>
          </a:prstGeom>
          <a:noFill/>
          <a:ln>
            <a:noFill/>
          </a:ln>
        </p:spPr>
        <p:txBody>
          <a:bodyPr spcFirstLastPara="1" wrap="square" lIns="91425" tIns="45700" rIns="91425" bIns="45700" anchor="t" anchorCtr="0">
            <a:spAutoFit/>
          </a:bodyPr>
          <a:lstStyle/>
          <a:p>
            <a:pPr marL="269875" marR="0" lvl="2" indent="-180975" algn="l" rtl="0">
              <a:spcBef>
                <a:spcPts val="0"/>
              </a:spcBef>
              <a:spcAft>
                <a:spcPts val="0"/>
              </a:spcAft>
              <a:buClr>
                <a:srgbClr val="595A59"/>
              </a:buClr>
              <a:buSzPts val="1050"/>
              <a:buFont typeface="Arial"/>
              <a:buChar char="•"/>
            </a:pPr>
            <a:r>
              <a:rPr lang="is-IS" sz="1400" b="1" i="0" u="none" strike="noStrike" cap="none" dirty="0">
                <a:solidFill>
                  <a:srgbClr val="595A59"/>
                </a:solidFill>
                <a:latin typeface="Calibri"/>
                <a:ea typeface="Calibri"/>
                <a:cs typeface="Calibri"/>
                <a:sym typeface="Calibri"/>
              </a:rPr>
              <a:t>Stefna</a:t>
            </a:r>
            <a:r>
              <a:rPr lang="is-IS" sz="1400" b="0" i="0" u="none" strike="noStrike" cap="none" dirty="0">
                <a:solidFill>
                  <a:srgbClr val="595A59"/>
                </a:solidFill>
                <a:latin typeface="Calibri"/>
                <a:ea typeface="Calibri"/>
                <a:cs typeface="Calibri"/>
                <a:sym typeface="Calibri"/>
              </a:rPr>
              <a:t> – Greina umhverfið, þróa stefnumarkandi og taktískar áætlanir</a:t>
            </a:r>
            <a:endParaRPr lang="is-IS" dirty="0"/>
          </a:p>
          <a:p>
            <a:pPr marL="269875" marR="0" lvl="2" indent="-180975" algn="l" rtl="0">
              <a:spcBef>
                <a:spcPts val="280"/>
              </a:spcBef>
              <a:spcAft>
                <a:spcPts val="0"/>
              </a:spcAft>
              <a:buClr>
                <a:srgbClr val="595A59"/>
              </a:buClr>
              <a:buSzPts val="1050"/>
              <a:buFont typeface="Arial"/>
              <a:buChar char="•"/>
            </a:pPr>
            <a:r>
              <a:rPr lang="is-IS" sz="1400" b="1" i="0" u="none" strike="noStrike" cap="none" dirty="0">
                <a:solidFill>
                  <a:srgbClr val="595A59"/>
                </a:solidFill>
                <a:latin typeface="Calibri"/>
                <a:ea typeface="Calibri"/>
                <a:cs typeface="Calibri"/>
                <a:sym typeface="Calibri"/>
              </a:rPr>
              <a:t>Stjórnun</a:t>
            </a:r>
            <a:r>
              <a:rPr lang="is-IS" sz="1400" b="0" i="0" u="none" strike="noStrike" cap="none" dirty="0">
                <a:solidFill>
                  <a:srgbClr val="595A59"/>
                </a:solidFill>
                <a:latin typeface="Calibri"/>
                <a:ea typeface="Calibri"/>
                <a:cs typeface="Calibri"/>
                <a:sym typeface="Calibri"/>
              </a:rPr>
              <a:t> – áætla, skipuleggja</a:t>
            </a:r>
            <a:r>
              <a:rPr lang="is-IS" dirty="0">
                <a:solidFill>
                  <a:srgbClr val="595A59"/>
                </a:solidFill>
                <a:latin typeface="Calibri"/>
                <a:cs typeface="Calibri"/>
                <a:sym typeface="Calibri"/>
              </a:rPr>
              <a:t>, leggja línurnar </a:t>
            </a:r>
            <a:r>
              <a:rPr lang="is-IS" sz="1400" b="0" i="0" u="none" strike="noStrike" cap="none" dirty="0">
                <a:solidFill>
                  <a:srgbClr val="595A59"/>
                </a:solidFill>
                <a:latin typeface="Calibri"/>
                <a:ea typeface="Calibri"/>
                <a:cs typeface="Calibri"/>
                <a:sym typeface="Calibri"/>
              </a:rPr>
              <a:t>og stýra daglegum rekstri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18"/>
        <p:cNvGrpSpPr/>
        <p:nvPr/>
      </p:nvGrpSpPr>
      <p:grpSpPr>
        <a:xfrm>
          <a:off x="0" y="0"/>
          <a:ext cx="0" cy="0"/>
          <a:chOff x="0" y="0"/>
          <a:chExt cx="0" cy="0"/>
        </a:xfrm>
      </p:grpSpPr>
      <p:sp>
        <p:nvSpPr>
          <p:cNvPr id="1319" name="Google Shape;1319;p25"/>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dirty="0"/>
          </a:p>
        </p:txBody>
      </p:sp>
      <p:sp>
        <p:nvSpPr>
          <p:cNvPr id="1320" name="Google Shape;1320;p25"/>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dirty="0"/>
              <a:t>Hversu mikilvæg er forysta á venjulegum tímum?</a:t>
            </a:r>
          </a:p>
        </p:txBody>
      </p:sp>
      <p:sp>
        <p:nvSpPr>
          <p:cNvPr id="1321" name="Google Shape;1321;p25"/>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is-IS" dirty="0"/>
              <a:t>Á „hefðbundnum“ tímum er leiðtogahæfni sérstaklega mikilvæg til að bæta frammistöðu starfsmanna og beina henni að markmiðum fyrirtækisins.</a:t>
            </a:r>
          </a:p>
        </p:txBody>
      </p:sp>
      <p:sp>
        <p:nvSpPr>
          <p:cNvPr id="1322" name="Google Shape;1322;p25"/>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a:t>Mikilvægi forystu</a:t>
            </a:r>
          </a:p>
        </p:txBody>
      </p:sp>
      <p:sp>
        <p:nvSpPr>
          <p:cNvPr id="1323" name="Google Shape;1323;p25"/>
          <p:cNvSpPr/>
          <p:nvPr/>
        </p:nvSpPr>
        <p:spPr>
          <a:xfrm rot="-3978937" flipH="1">
            <a:off x="8487130" y="2051740"/>
            <a:ext cx="2849025" cy="3567222"/>
          </a:xfrm>
          <a:prstGeom prst="parallelogram">
            <a:avLst>
              <a:gd name="adj" fmla="val 58199"/>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b="1">
              <a:solidFill>
                <a:schemeClr val="lt1"/>
              </a:solidFill>
              <a:latin typeface="Roboto"/>
              <a:ea typeface="Roboto"/>
              <a:cs typeface="Roboto"/>
              <a:sym typeface="Roboto"/>
            </a:endParaRPr>
          </a:p>
        </p:txBody>
      </p:sp>
      <p:sp>
        <p:nvSpPr>
          <p:cNvPr id="1324" name="Google Shape;1324;p25"/>
          <p:cNvSpPr/>
          <p:nvPr/>
        </p:nvSpPr>
        <p:spPr>
          <a:xfrm rot="-3817380" flipH="1">
            <a:off x="8260191" y="2113741"/>
            <a:ext cx="2746252" cy="3019630"/>
          </a:xfrm>
          <a:prstGeom prst="parallelogram">
            <a:avLst>
              <a:gd name="adj" fmla="val 58199"/>
            </a:avLst>
          </a:prstGeom>
          <a:solidFill>
            <a:srgbClr val="9767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is-IS" sz="567" b="1" dirty="0">
              <a:solidFill>
                <a:schemeClr val="lt1"/>
              </a:solidFill>
              <a:latin typeface="Roboto"/>
              <a:ea typeface="Roboto"/>
              <a:cs typeface="Roboto"/>
              <a:sym typeface="Roboto"/>
            </a:endParaRPr>
          </a:p>
        </p:txBody>
      </p:sp>
      <p:sp>
        <p:nvSpPr>
          <p:cNvPr id="1325" name="Google Shape;1325;p25"/>
          <p:cNvSpPr txBox="1"/>
          <p:nvPr/>
        </p:nvSpPr>
        <p:spPr>
          <a:xfrm>
            <a:off x="8271529" y="3198168"/>
            <a:ext cx="2866773"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600" dirty="0">
                <a:solidFill>
                  <a:schemeClr val="lt1"/>
                </a:solidFill>
                <a:latin typeface="Calibri"/>
                <a:ea typeface="Calibri"/>
                <a:cs typeface="Calibri"/>
                <a:sym typeface="Calibri"/>
              </a:rPr>
              <a:t>Árangursrík </a:t>
            </a:r>
            <a:r>
              <a:rPr lang="is-IS" sz="1600" dirty="0">
                <a:solidFill>
                  <a:schemeClr val="bg1"/>
                </a:solidFill>
                <a:latin typeface="Calibri"/>
                <a:ea typeface="Calibri"/>
                <a:cs typeface="Calibri"/>
                <a:sym typeface="Calibri"/>
              </a:rPr>
              <a:t>forysta getur leitt til aukinnar frammistöðu um allt að 40%</a:t>
            </a:r>
            <a:endParaRPr lang="is-IS" sz="1800" dirty="0">
              <a:solidFill>
                <a:schemeClr val="bg1"/>
              </a:solidFill>
            </a:endParaRPr>
          </a:p>
        </p:txBody>
      </p:sp>
      <p:sp>
        <p:nvSpPr>
          <p:cNvPr id="1326" name="Google Shape;1326;p25"/>
          <p:cNvSpPr/>
          <p:nvPr/>
        </p:nvSpPr>
        <p:spPr>
          <a:xfrm rot="-3978937" flipH="1">
            <a:off x="4367604" y="2091714"/>
            <a:ext cx="2884094" cy="3487274"/>
          </a:xfrm>
          <a:prstGeom prst="parallelogram">
            <a:avLst>
              <a:gd name="adj" fmla="val 58199"/>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b="1">
              <a:solidFill>
                <a:schemeClr val="lt1"/>
              </a:solidFill>
              <a:latin typeface="Roboto"/>
              <a:ea typeface="Roboto"/>
              <a:cs typeface="Roboto"/>
              <a:sym typeface="Roboto"/>
            </a:endParaRPr>
          </a:p>
        </p:txBody>
      </p:sp>
      <p:sp>
        <p:nvSpPr>
          <p:cNvPr id="1327" name="Google Shape;1327;p25"/>
          <p:cNvSpPr/>
          <p:nvPr/>
        </p:nvSpPr>
        <p:spPr>
          <a:xfrm rot="-3817380" flipH="1">
            <a:off x="4124734" y="2161576"/>
            <a:ext cx="2856726" cy="3025571"/>
          </a:xfrm>
          <a:prstGeom prst="parallelogram">
            <a:avLst>
              <a:gd name="adj" fmla="val 58199"/>
            </a:avLst>
          </a:prstGeom>
          <a:solidFill>
            <a:srgbClr val="9767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b="1">
              <a:solidFill>
                <a:schemeClr val="lt1"/>
              </a:solidFill>
              <a:latin typeface="Roboto"/>
              <a:ea typeface="Roboto"/>
              <a:cs typeface="Roboto"/>
              <a:sym typeface="Roboto"/>
            </a:endParaRPr>
          </a:p>
        </p:txBody>
      </p:sp>
      <p:sp>
        <p:nvSpPr>
          <p:cNvPr id="1328" name="Google Shape;1328;p25"/>
          <p:cNvSpPr txBox="1"/>
          <p:nvPr/>
        </p:nvSpPr>
        <p:spPr>
          <a:xfrm>
            <a:off x="4260482" y="3258883"/>
            <a:ext cx="2866773"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600" dirty="0">
                <a:solidFill>
                  <a:schemeClr val="lt1"/>
                </a:solidFill>
                <a:latin typeface="Calibri"/>
                <a:ea typeface="Calibri"/>
                <a:cs typeface="Calibri"/>
                <a:sym typeface="Calibri"/>
              </a:rPr>
              <a:t>Í flestum tilfellum er frammistaða fólk um 60% af getu</a:t>
            </a:r>
            <a:endParaRPr lang="is-IS" sz="1800" dirty="0">
              <a:solidFill>
                <a:srgbClr val="C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32"/>
        <p:cNvGrpSpPr/>
        <p:nvPr/>
      </p:nvGrpSpPr>
      <p:grpSpPr>
        <a:xfrm>
          <a:off x="0" y="0"/>
          <a:ext cx="0" cy="0"/>
          <a:chOff x="0" y="0"/>
          <a:chExt cx="0" cy="0"/>
        </a:xfrm>
      </p:grpSpPr>
      <p:sp>
        <p:nvSpPr>
          <p:cNvPr id="1333" name="Google Shape;1333;p26"/>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lt1"/>
              </a:buClr>
              <a:buSzPct val="100000"/>
              <a:buNone/>
            </a:pPr>
            <a:r>
              <a:rPr lang="is-IS"/>
              <a:t>Grunnatriði leiðtogahæfni í krísu</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8" name="Google Shape;1338;p27"/>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dirty="0"/>
              <a:t>Hvað breytist á tímum krísu?</a:t>
            </a:r>
          </a:p>
        </p:txBody>
      </p:sp>
      <p:sp>
        <p:nvSpPr>
          <p:cNvPr id="1339" name="Google Shape;1339;p27"/>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is-IS" dirty="0"/>
              <a:t>Leiðtogahæfni er enn mikilvægari á tímum krísu. Starfsmenn verða órólegir, frammistaða getur versnað verulega - leiðtogar geta veitt það öryggi sem þarf</a:t>
            </a:r>
          </a:p>
        </p:txBody>
      </p:sp>
      <p:sp>
        <p:nvSpPr>
          <p:cNvPr id="1340" name="Google Shape;1340;p27"/>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a:t>Mikilvægi leiðtogahæfni í krísu</a:t>
            </a:r>
          </a:p>
        </p:txBody>
      </p:sp>
      <p:sp>
        <p:nvSpPr>
          <p:cNvPr id="1341" name="Google Shape;1341;p27"/>
          <p:cNvSpPr/>
          <p:nvPr/>
        </p:nvSpPr>
        <p:spPr>
          <a:xfrm rot="-3978937" flipH="1">
            <a:off x="8601160" y="1049401"/>
            <a:ext cx="2430708" cy="3178693"/>
          </a:xfrm>
          <a:prstGeom prst="parallelogram">
            <a:avLst>
              <a:gd name="adj" fmla="val 58199"/>
            </a:avLst>
          </a:prstGeom>
          <a:solidFill>
            <a:srgbClr val="AB85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is-IS" sz="567" b="1" dirty="0">
              <a:solidFill>
                <a:schemeClr val="lt1"/>
              </a:solidFill>
              <a:latin typeface="Roboto"/>
              <a:ea typeface="Roboto"/>
              <a:cs typeface="Roboto"/>
              <a:sym typeface="Roboto"/>
            </a:endParaRPr>
          </a:p>
        </p:txBody>
      </p:sp>
      <p:sp>
        <p:nvSpPr>
          <p:cNvPr id="1342" name="Google Shape;1342;p27"/>
          <p:cNvSpPr/>
          <p:nvPr/>
        </p:nvSpPr>
        <p:spPr>
          <a:xfrm rot="-3817380" flipH="1">
            <a:off x="8379511" y="1111928"/>
            <a:ext cx="2430708" cy="2780090"/>
          </a:xfrm>
          <a:prstGeom prst="parallelogram">
            <a:avLst>
              <a:gd name="adj" fmla="val 58199"/>
            </a:avLst>
          </a:prstGeom>
          <a:solidFill>
            <a:srgbClr val="D7C6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b="1">
              <a:solidFill>
                <a:schemeClr val="lt1"/>
              </a:solidFill>
              <a:latin typeface="Roboto"/>
              <a:ea typeface="Roboto"/>
              <a:cs typeface="Roboto"/>
              <a:sym typeface="Roboto"/>
            </a:endParaRPr>
          </a:p>
        </p:txBody>
      </p:sp>
      <p:sp>
        <p:nvSpPr>
          <p:cNvPr id="1343" name="Google Shape;1343;p27"/>
          <p:cNvSpPr txBox="1"/>
          <p:nvPr/>
        </p:nvSpPr>
        <p:spPr>
          <a:xfrm>
            <a:off x="8247640" y="2178753"/>
            <a:ext cx="2866773"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dirty="0">
                <a:solidFill>
                  <a:srgbClr val="79527B"/>
                </a:solidFill>
                <a:latin typeface="Calibri"/>
                <a:cs typeface="Calibri"/>
                <a:sym typeface="Calibri"/>
              </a:rPr>
              <a:t>Því er hægt að ná í þau 40% sem upp á vantar með góðum leiðtoga</a:t>
            </a:r>
            <a:endParaRPr lang="is-IS" dirty="0">
              <a:solidFill>
                <a:srgbClr val="79527B"/>
              </a:solidFill>
              <a:latin typeface="Calibri"/>
              <a:cs typeface="Calibri"/>
            </a:endParaRPr>
          </a:p>
        </p:txBody>
      </p:sp>
      <p:sp>
        <p:nvSpPr>
          <p:cNvPr id="1344" name="Google Shape;1344;p27"/>
          <p:cNvSpPr/>
          <p:nvPr/>
        </p:nvSpPr>
        <p:spPr>
          <a:xfrm rot="-3978937" flipH="1">
            <a:off x="4542819" y="1049401"/>
            <a:ext cx="2430708" cy="3178693"/>
          </a:xfrm>
          <a:prstGeom prst="parallelogram">
            <a:avLst>
              <a:gd name="adj" fmla="val 58199"/>
            </a:avLst>
          </a:prstGeom>
          <a:solidFill>
            <a:srgbClr val="AB85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b="1">
              <a:solidFill>
                <a:schemeClr val="lt1"/>
              </a:solidFill>
              <a:latin typeface="Roboto"/>
              <a:ea typeface="Roboto"/>
              <a:cs typeface="Roboto"/>
              <a:sym typeface="Roboto"/>
            </a:endParaRPr>
          </a:p>
        </p:txBody>
      </p:sp>
      <p:sp>
        <p:nvSpPr>
          <p:cNvPr id="1345" name="Google Shape;1345;p27"/>
          <p:cNvSpPr/>
          <p:nvPr/>
        </p:nvSpPr>
        <p:spPr>
          <a:xfrm rot="-3817380" flipH="1">
            <a:off x="4321170" y="1111928"/>
            <a:ext cx="2430708" cy="2780090"/>
          </a:xfrm>
          <a:prstGeom prst="parallelogram">
            <a:avLst>
              <a:gd name="adj" fmla="val 58199"/>
            </a:avLst>
          </a:prstGeom>
          <a:solidFill>
            <a:srgbClr val="D7C6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b="1">
              <a:solidFill>
                <a:schemeClr val="lt1"/>
              </a:solidFill>
              <a:latin typeface="Roboto"/>
              <a:ea typeface="Roboto"/>
              <a:cs typeface="Roboto"/>
              <a:sym typeface="Roboto"/>
            </a:endParaRPr>
          </a:p>
        </p:txBody>
      </p:sp>
      <p:sp>
        <p:nvSpPr>
          <p:cNvPr id="1346" name="Google Shape;1346;p27"/>
          <p:cNvSpPr txBox="1"/>
          <p:nvPr/>
        </p:nvSpPr>
        <p:spPr>
          <a:xfrm>
            <a:off x="4192520" y="2163441"/>
            <a:ext cx="2866773"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dirty="0">
                <a:solidFill>
                  <a:srgbClr val="79527B"/>
                </a:solidFill>
                <a:latin typeface="Calibri"/>
                <a:cs typeface="Calibri"/>
                <a:sym typeface="Calibri"/>
              </a:rPr>
              <a:t>Í flestum tilfellum  er frammistaða fólks aðeins um 60% af mögulegri getu án nokkurs leiðtoga</a:t>
            </a:r>
            <a:endParaRPr lang="is-IS" dirty="0">
              <a:solidFill>
                <a:srgbClr val="79527B"/>
              </a:solidFill>
              <a:latin typeface="Calibri"/>
              <a:cs typeface="Calibri"/>
            </a:endParaRPr>
          </a:p>
        </p:txBody>
      </p:sp>
      <p:sp>
        <p:nvSpPr>
          <p:cNvPr id="1347" name="Google Shape;1347;p27"/>
          <p:cNvSpPr txBox="1"/>
          <p:nvPr/>
        </p:nvSpPr>
        <p:spPr>
          <a:xfrm>
            <a:off x="3706761" y="1630329"/>
            <a:ext cx="2620878" cy="39707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79527B"/>
              </a:buClr>
              <a:buSzPts val="1800"/>
              <a:buFont typeface="Arial"/>
              <a:buNone/>
            </a:pPr>
            <a:r>
              <a:rPr lang="is-IS" sz="1800" dirty="0">
                <a:solidFill>
                  <a:srgbClr val="79527B"/>
                </a:solidFill>
                <a:latin typeface="Calibri"/>
                <a:ea typeface="Calibri"/>
                <a:cs typeface="Calibri"/>
                <a:sym typeface="Calibri"/>
              </a:rPr>
              <a:t>“</a:t>
            </a:r>
            <a:r>
              <a:rPr lang="is-IS" sz="1800" b="0" i="0" dirty="0">
                <a:solidFill>
                  <a:srgbClr val="79527B"/>
                </a:solidFill>
                <a:latin typeface="Calibri"/>
                <a:ea typeface="Calibri"/>
                <a:cs typeface="Calibri"/>
                <a:sym typeface="Calibri"/>
              </a:rPr>
              <a:t>Hefðbundnir“ </a:t>
            </a:r>
            <a:r>
              <a:rPr lang="is-IS" sz="1800" dirty="0">
                <a:solidFill>
                  <a:srgbClr val="79527B"/>
                </a:solidFill>
                <a:latin typeface="Calibri"/>
                <a:ea typeface="Calibri"/>
                <a:cs typeface="Calibri"/>
                <a:sym typeface="Calibri"/>
              </a:rPr>
              <a:t>t</a:t>
            </a:r>
            <a:r>
              <a:rPr lang="is-IS" sz="1800" b="0" i="0" dirty="0">
                <a:solidFill>
                  <a:srgbClr val="79527B"/>
                </a:solidFill>
                <a:latin typeface="Calibri"/>
                <a:ea typeface="Calibri"/>
                <a:cs typeface="Calibri"/>
                <a:sym typeface="Calibri"/>
              </a:rPr>
              <a:t>ímar</a:t>
            </a:r>
            <a:endParaRPr lang="is-IS" dirty="0"/>
          </a:p>
          <a:p>
            <a:pPr marL="0" marR="0" lvl="0" indent="0" algn="l" rtl="0">
              <a:lnSpc>
                <a:spcPct val="90000"/>
              </a:lnSpc>
              <a:spcBef>
                <a:spcPts val="1000"/>
              </a:spcBef>
              <a:spcAft>
                <a:spcPts val="0"/>
              </a:spcAft>
              <a:buClr>
                <a:srgbClr val="79527B"/>
              </a:buClr>
              <a:buSzPts val="1800"/>
              <a:buFont typeface="Arial"/>
              <a:buNone/>
            </a:pPr>
            <a:endParaRPr lang="is-IS" sz="1800" b="0" i="0" dirty="0">
              <a:solidFill>
                <a:srgbClr val="79527B"/>
              </a:solidFill>
              <a:latin typeface="Calibri"/>
              <a:ea typeface="Calibri"/>
              <a:cs typeface="Calibri"/>
              <a:sym typeface="Calibri"/>
            </a:endParaRPr>
          </a:p>
        </p:txBody>
      </p:sp>
      <p:sp>
        <p:nvSpPr>
          <p:cNvPr id="1348" name="Google Shape;1348;p27"/>
          <p:cNvSpPr txBox="1"/>
          <p:nvPr/>
        </p:nvSpPr>
        <p:spPr>
          <a:xfrm>
            <a:off x="3704292" y="3380183"/>
            <a:ext cx="7462011" cy="209483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79527B"/>
              </a:buClr>
              <a:buSzPts val="1800"/>
              <a:buFont typeface="Arial"/>
              <a:buNone/>
            </a:pPr>
            <a:r>
              <a:rPr lang="is-IS" sz="1800" b="0" i="0" dirty="0">
                <a:solidFill>
                  <a:srgbClr val="79527B"/>
                </a:solidFill>
                <a:latin typeface="Calibri"/>
                <a:ea typeface="Calibri"/>
                <a:cs typeface="Calibri"/>
                <a:sym typeface="Calibri"/>
              </a:rPr>
              <a:t>Krísa</a:t>
            </a:r>
            <a:endParaRPr lang="is-IS" dirty="0"/>
          </a:p>
          <a:p>
            <a:pPr marL="285750" marR="0" lvl="0" indent="-285750" algn="l" rtl="0">
              <a:lnSpc>
                <a:spcPct val="100000"/>
              </a:lnSpc>
              <a:spcBef>
                <a:spcPts val="1000"/>
              </a:spcBef>
              <a:spcAft>
                <a:spcPts val="0"/>
              </a:spcAft>
              <a:buClr>
                <a:srgbClr val="79527B"/>
              </a:buClr>
              <a:buSzPts val="1200"/>
              <a:buFont typeface="Arial"/>
              <a:buChar char="•"/>
            </a:pPr>
            <a:r>
              <a:rPr lang="is-IS" sz="1600" b="0" i="0" dirty="0">
                <a:solidFill>
                  <a:srgbClr val="79527B"/>
                </a:solidFill>
                <a:latin typeface="Calibri"/>
                <a:ea typeface="Calibri"/>
                <a:cs typeface="Calibri"/>
                <a:sym typeface="Calibri"/>
              </a:rPr>
              <a:t>Óöryggi og ótti hindrar frammistöðu starfsfólks</a:t>
            </a:r>
          </a:p>
          <a:p>
            <a:pPr marL="285750" marR="0" lvl="0" indent="-285750" algn="l" rtl="0">
              <a:lnSpc>
                <a:spcPct val="100000"/>
              </a:lnSpc>
              <a:spcBef>
                <a:spcPts val="1000"/>
              </a:spcBef>
              <a:spcAft>
                <a:spcPts val="0"/>
              </a:spcAft>
              <a:buClr>
                <a:srgbClr val="79527B"/>
              </a:buClr>
              <a:buSzPts val="1200"/>
              <a:buFont typeface="Arial"/>
              <a:buChar char="•"/>
            </a:pPr>
            <a:r>
              <a:rPr lang="is-IS" sz="1600" dirty="0">
                <a:solidFill>
                  <a:srgbClr val="79527B"/>
                </a:solidFill>
                <a:latin typeface="Calibri"/>
                <a:cs typeface="Calibri"/>
                <a:sym typeface="Calibri"/>
              </a:rPr>
              <a:t>Áhrif krísunnar á stjórnendur </a:t>
            </a:r>
            <a:r>
              <a:rPr lang="is-IS" sz="1600" b="0" i="0" dirty="0">
                <a:solidFill>
                  <a:srgbClr val="79527B"/>
                </a:solidFill>
                <a:latin typeface="Calibri"/>
                <a:ea typeface="Calibri"/>
                <a:cs typeface="Calibri"/>
                <a:sym typeface="Calibri"/>
              </a:rPr>
              <a:t>dregur úr trausti starfsfólks til þeirra</a:t>
            </a:r>
          </a:p>
          <a:p>
            <a:pPr marL="285750" marR="0" lvl="0" indent="-285750" algn="l" rtl="0">
              <a:lnSpc>
                <a:spcPct val="100000"/>
              </a:lnSpc>
              <a:spcBef>
                <a:spcPts val="1000"/>
              </a:spcBef>
              <a:spcAft>
                <a:spcPts val="0"/>
              </a:spcAft>
              <a:buClr>
                <a:srgbClr val="79527B"/>
              </a:buClr>
              <a:buSzPts val="1200"/>
              <a:buFont typeface="Arial"/>
              <a:buChar char="•"/>
            </a:pPr>
            <a:r>
              <a:rPr lang="is-IS" sz="1600" b="0" i="0" dirty="0">
                <a:solidFill>
                  <a:srgbClr val="79527B"/>
                </a:solidFill>
                <a:latin typeface="Calibri"/>
                <a:ea typeface="Calibri"/>
                <a:cs typeface="Calibri"/>
                <a:sym typeface="Calibri"/>
              </a:rPr>
              <a:t>Veikindaleyfum getur fjölgað</a:t>
            </a:r>
          </a:p>
          <a:p>
            <a:pPr marL="285750" marR="0" lvl="0" indent="-285750" algn="l" rtl="0">
              <a:lnSpc>
                <a:spcPct val="100000"/>
              </a:lnSpc>
              <a:spcBef>
                <a:spcPts val="1000"/>
              </a:spcBef>
              <a:spcAft>
                <a:spcPts val="0"/>
              </a:spcAft>
              <a:buClr>
                <a:srgbClr val="79527B"/>
              </a:buClr>
              <a:buSzPts val="1200"/>
              <a:buFont typeface="Arial"/>
              <a:buChar char="•"/>
            </a:pPr>
            <a:r>
              <a:rPr lang="is-IS" sz="1600" b="0" i="0" dirty="0">
                <a:solidFill>
                  <a:srgbClr val="79527B"/>
                </a:solidFill>
                <a:latin typeface="Calibri"/>
                <a:ea typeface="Calibri"/>
                <a:cs typeface="Calibri"/>
                <a:sym typeface="Calibri"/>
              </a:rPr>
              <a:t>Starfsmannavelta getur aukist</a:t>
            </a:r>
            <a:endParaRPr lang="is-IS" sz="2400" b="0" i="0" dirty="0">
              <a:solidFill>
                <a:srgbClr val="79527B"/>
              </a:solidFill>
              <a:latin typeface="Calibri"/>
              <a:ea typeface="Calibri"/>
              <a:cs typeface="Calibri"/>
              <a:sym typeface="Calibri"/>
            </a:endParaRPr>
          </a:p>
        </p:txBody>
      </p:sp>
      <p:grpSp>
        <p:nvGrpSpPr>
          <p:cNvPr id="1349" name="Google Shape;1349;p27"/>
          <p:cNvGrpSpPr/>
          <p:nvPr/>
        </p:nvGrpSpPr>
        <p:grpSpPr>
          <a:xfrm>
            <a:off x="7442200" y="4817232"/>
            <a:ext cx="4838700" cy="1617759"/>
            <a:chOff x="6064275" y="4855736"/>
            <a:chExt cx="3124126" cy="1617759"/>
          </a:xfrm>
        </p:grpSpPr>
        <p:sp>
          <p:nvSpPr>
            <p:cNvPr id="1350" name="Google Shape;1350;p27"/>
            <p:cNvSpPr/>
            <p:nvPr/>
          </p:nvSpPr>
          <p:spPr>
            <a:xfrm>
              <a:off x="7073438" y="6239646"/>
              <a:ext cx="872690" cy="233849"/>
            </a:xfrm>
            <a:custGeom>
              <a:avLst/>
              <a:gdLst/>
              <a:ahLst/>
              <a:cxnLst/>
              <a:rect l="l" t="t" r="r" b="b"/>
              <a:pathLst>
                <a:path w="1183" h="317" extrusionOk="0">
                  <a:moveTo>
                    <a:pt x="1035" y="0"/>
                  </a:moveTo>
                  <a:lnTo>
                    <a:pt x="1183" y="317"/>
                  </a:lnTo>
                  <a:lnTo>
                    <a:pt x="0" y="89"/>
                  </a:lnTo>
                  <a:lnTo>
                    <a:pt x="1035" y="0"/>
                  </a:lnTo>
                  <a:close/>
                </a:path>
              </a:pathLst>
            </a:custGeom>
            <a:solidFill>
              <a:srgbClr val="AB85AD"/>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lang="is-IS" sz="1350" b="1" dirty="0">
                <a:solidFill>
                  <a:schemeClr val="dk1"/>
                </a:solidFill>
                <a:latin typeface="Roboto"/>
                <a:ea typeface="Roboto"/>
                <a:cs typeface="Roboto"/>
                <a:sym typeface="Roboto"/>
              </a:endParaRPr>
            </a:p>
          </p:txBody>
        </p:sp>
        <p:sp>
          <p:nvSpPr>
            <p:cNvPr id="1351" name="Google Shape;1351;p27"/>
            <p:cNvSpPr/>
            <p:nvPr/>
          </p:nvSpPr>
          <p:spPr>
            <a:xfrm>
              <a:off x="7073439" y="6159238"/>
              <a:ext cx="1685627" cy="146063"/>
            </a:xfrm>
            <a:custGeom>
              <a:avLst/>
              <a:gdLst/>
              <a:ahLst/>
              <a:cxnLst/>
              <a:rect l="l" t="t" r="r" b="b"/>
              <a:pathLst>
                <a:path w="2285" h="198" extrusionOk="0">
                  <a:moveTo>
                    <a:pt x="2285" y="0"/>
                  </a:moveTo>
                  <a:lnTo>
                    <a:pt x="109" y="0"/>
                  </a:lnTo>
                  <a:lnTo>
                    <a:pt x="0" y="198"/>
                  </a:lnTo>
                  <a:lnTo>
                    <a:pt x="2285" y="0"/>
                  </a:lnTo>
                  <a:close/>
                </a:path>
              </a:pathLst>
            </a:custGeom>
            <a:solidFill>
              <a:srgbClr val="916395"/>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lang="is-IS" sz="1350" b="1" dirty="0">
                <a:solidFill>
                  <a:schemeClr val="dk1"/>
                </a:solidFill>
                <a:latin typeface="Roboto"/>
                <a:ea typeface="Roboto"/>
                <a:cs typeface="Roboto"/>
                <a:sym typeface="Roboto"/>
              </a:endParaRPr>
            </a:p>
          </p:txBody>
        </p:sp>
        <p:grpSp>
          <p:nvGrpSpPr>
            <p:cNvPr id="1352" name="Google Shape;1352;p27"/>
            <p:cNvGrpSpPr/>
            <p:nvPr/>
          </p:nvGrpSpPr>
          <p:grpSpPr>
            <a:xfrm>
              <a:off x="6064275" y="5115405"/>
              <a:ext cx="3124126" cy="1050473"/>
              <a:chOff x="2197917" y="3875089"/>
              <a:chExt cx="8328834" cy="2800533"/>
            </a:xfrm>
          </p:grpSpPr>
          <p:sp>
            <p:nvSpPr>
              <p:cNvPr id="1353" name="Google Shape;1353;p27"/>
              <p:cNvSpPr/>
              <p:nvPr/>
            </p:nvSpPr>
            <p:spPr>
              <a:xfrm>
                <a:off x="2593217" y="3899716"/>
                <a:ext cx="7384835" cy="2751367"/>
              </a:xfrm>
              <a:custGeom>
                <a:avLst/>
                <a:gdLst/>
                <a:ahLst/>
                <a:cxnLst/>
                <a:rect l="l" t="t" r="r" b="b"/>
                <a:pathLst>
                  <a:path w="3755" h="1399" extrusionOk="0">
                    <a:moveTo>
                      <a:pt x="310" y="1399"/>
                    </a:moveTo>
                    <a:lnTo>
                      <a:pt x="0" y="699"/>
                    </a:lnTo>
                    <a:lnTo>
                      <a:pt x="310" y="0"/>
                    </a:lnTo>
                    <a:lnTo>
                      <a:pt x="3444" y="0"/>
                    </a:lnTo>
                    <a:lnTo>
                      <a:pt x="3755" y="699"/>
                    </a:lnTo>
                    <a:lnTo>
                      <a:pt x="3444" y="1399"/>
                    </a:lnTo>
                    <a:lnTo>
                      <a:pt x="310" y="1399"/>
                    </a:lnTo>
                    <a:close/>
                  </a:path>
                </a:pathLst>
              </a:custGeom>
              <a:solidFill>
                <a:srgbClr val="AB85AD"/>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lang="is-IS" sz="1350" b="1" dirty="0">
                  <a:solidFill>
                    <a:schemeClr val="dk1"/>
                  </a:solidFill>
                  <a:latin typeface="Roboto"/>
                  <a:ea typeface="Roboto"/>
                  <a:cs typeface="Roboto"/>
                  <a:sym typeface="Roboto"/>
                </a:endParaRPr>
              </a:p>
            </p:txBody>
          </p:sp>
          <p:sp>
            <p:nvSpPr>
              <p:cNvPr id="1354" name="Google Shape;1354;p27"/>
              <p:cNvSpPr/>
              <p:nvPr/>
            </p:nvSpPr>
            <p:spPr>
              <a:xfrm>
                <a:off x="9366418" y="3875090"/>
                <a:ext cx="611633" cy="1374700"/>
              </a:xfrm>
              <a:custGeom>
                <a:avLst/>
                <a:gdLst/>
                <a:ahLst/>
                <a:cxnLst/>
                <a:rect l="l" t="t" r="r" b="b"/>
                <a:pathLst>
                  <a:path w="311" h="699" extrusionOk="0">
                    <a:moveTo>
                      <a:pt x="311" y="699"/>
                    </a:moveTo>
                    <a:lnTo>
                      <a:pt x="0" y="0"/>
                    </a:lnTo>
                    <a:lnTo>
                      <a:pt x="188" y="0"/>
                    </a:lnTo>
                    <a:lnTo>
                      <a:pt x="311" y="699"/>
                    </a:lnTo>
                    <a:close/>
                  </a:path>
                </a:pathLst>
              </a:custGeom>
              <a:solidFill>
                <a:srgbClr val="AB85AD"/>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lang="is-IS" sz="1350" b="1" dirty="0">
                  <a:solidFill>
                    <a:schemeClr val="dk1"/>
                  </a:solidFill>
                  <a:latin typeface="Roboto"/>
                  <a:ea typeface="Roboto"/>
                  <a:cs typeface="Roboto"/>
                  <a:sym typeface="Roboto"/>
                </a:endParaRPr>
              </a:p>
            </p:txBody>
          </p:sp>
          <p:sp>
            <p:nvSpPr>
              <p:cNvPr id="1355" name="Google Shape;1355;p27"/>
              <p:cNvSpPr/>
              <p:nvPr/>
            </p:nvSpPr>
            <p:spPr>
              <a:xfrm>
                <a:off x="9736149" y="3875089"/>
                <a:ext cx="479867" cy="1158368"/>
              </a:xfrm>
              <a:custGeom>
                <a:avLst/>
                <a:gdLst/>
                <a:ahLst/>
                <a:cxnLst/>
                <a:rect l="l" t="t" r="r" b="b"/>
                <a:pathLst>
                  <a:path w="244" h="589" extrusionOk="0">
                    <a:moveTo>
                      <a:pt x="103" y="589"/>
                    </a:moveTo>
                    <a:lnTo>
                      <a:pt x="244" y="394"/>
                    </a:lnTo>
                    <a:lnTo>
                      <a:pt x="0" y="0"/>
                    </a:lnTo>
                    <a:lnTo>
                      <a:pt x="103" y="589"/>
                    </a:lnTo>
                    <a:close/>
                  </a:path>
                </a:pathLst>
              </a:custGeom>
              <a:solidFill>
                <a:srgbClr val="AB85AD"/>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lang="is-IS" sz="1350" b="1" dirty="0">
                  <a:solidFill>
                    <a:schemeClr val="dk1"/>
                  </a:solidFill>
                  <a:latin typeface="Roboto"/>
                  <a:ea typeface="Roboto"/>
                  <a:cs typeface="Roboto"/>
                  <a:sym typeface="Roboto"/>
                </a:endParaRPr>
              </a:p>
            </p:txBody>
          </p:sp>
          <p:sp>
            <p:nvSpPr>
              <p:cNvPr id="1356" name="Google Shape;1356;p27"/>
              <p:cNvSpPr/>
              <p:nvPr/>
            </p:nvSpPr>
            <p:spPr>
              <a:xfrm>
                <a:off x="10015417" y="4046189"/>
                <a:ext cx="489701" cy="603767"/>
              </a:xfrm>
              <a:custGeom>
                <a:avLst/>
                <a:gdLst/>
                <a:ahLst/>
                <a:cxnLst/>
                <a:rect l="l" t="t" r="r" b="b"/>
                <a:pathLst>
                  <a:path w="249" h="307" extrusionOk="0">
                    <a:moveTo>
                      <a:pt x="102" y="307"/>
                    </a:moveTo>
                    <a:lnTo>
                      <a:pt x="249" y="0"/>
                    </a:lnTo>
                    <a:lnTo>
                      <a:pt x="0" y="143"/>
                    </a:lnTo>
                    <a:lnTo>
                      <a:pt x="102" y="307"/>
                    </a:lnTo>
                    <a:close/>
                  </a:path>
                </a:pathLst>
              </a:custGeom>
              <a:solidFill>
                <a:srgbClr val="AB85AD"/>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lang="is-IS" sz="1350" b="1" dirty="0">
                  <a:solidFill>
                    <a:schemeClr val="dk1"/>
                  </a:solidFill>
                  <a:latin typeface="Roboto"/>
                  <a:ea typeface="Roboto"/>
                  <a:cs typeface="Roboto"/>
                  <a:sym typeface="Roboto"/>
                </a:endParaRPr>
              </a:p>
            </p:txBody>
          </p:sp>
          <p:sp>
            <p:nvSpPr>
              <p:cNvPr id="1357" name="Google Shape;1357;p27"/>
              <p:cNvSpPr/>
              <p:nvPr/>
            </p:nvSpPr>
            <p:spPr>
              <a:xfrm>
                <a:off x="10430383" y="4046189"/>
                <a:ext cx="96368" cy="259599"/>
              </a:xfrm>
              <a:custGeom>
                <a:avLst/>
                <a:gdLst/>
                <a:ahLst/>
                <a:cxnLst/>
                <a:rect l="l" t="t" r="r" b="b"/>
                <a:pathLst>
                  <a:path w="49" h="132" extrusionOk="0">
                    <a:moveTo>
                      <a:pt x="38" y="0"/>
                    </a:moveTo>
                    <a:lnTo>
                      <a:pt x="49" y="132"/>
                    </a:lnTo>
                    <a:lnTo>
                      <a:pt x="0" y="79"/>
                    </a:lnTo>
                    <a:lnTo>
                      <a:pt x="38" y="0"/>
                    </a:lnTo>
                    <a:close/>
                  </a:path>
                </a:pathLst>
              </a:custGeom>
              <a:solidFill>
                <a:srgbClr val="AB85AD"/>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lang="is-IS" sz="1350" b="1" dirty="0">
                  <a:solidFill>
                    <a:schemeClr val="dk1"/>
                  </a:solidFill>
                  <a:latin typeface="Roboto"/>
                  <a:ea typeface="Roboto"/>
                  <a:cs typeface="Roboto"/>
                  <a:sym typeface="Roboto"/>
                </a:endParaRPr>
              </a:p>
            </p:txBody>
          </p:sp>
          <p:sp>
            <p:nvSpPr>
              <p:cNvPr id="1358" name="Google Shape;1358;p27"/>
              <p:cNvSpPr/>
              <p:nvPr/>
            </p:nvSpPr>
            <p:spPr>
              <a:xfrm>
                <a:off x="2197917" y="5249788"/>
                <a:ext cx="1004968" cy="1376667"/>
              </a:xfrm>
              <a:custGeom>
                <a:avLst/>
                <a:gdLst/>
                <a:ahLst/>
                <a:cxnLst/>
                <a:rect l="l" t="t" r="r" b="b"/>
                <a:pathLst>
                  <a:path w="511" h="700" extrusionOk="0">
                    <a:moveTo>
                      <a:pt x="201" y="0"/>
                    </a:moveTo>
                    <a:lnTo>
                      <a:pt x="511" y="700"/>
                    </a:lnTo>
                    <a:lnTo>
                      <a:pt x="0" y="207"/>
                    </a:lnTo>
                    <a:lnTo>
                      <a:pt x="201" y="0"/>
                    </a:lnTo>
                    <a:close/>
                  </a:path>
                </a:pathLst>
              </a:custGeom>
              <a:solidFill>
                <a:srgbClr val="AB85AD"/>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lang="is-IS" sz="1350" b="1" dirty="0">
                  <a:solidFill>
                    <a:schemeClr val="dk1"/>
                  </a:solidFill>
                  <a:latin typeface="Roboto"/>
                  <a:ea typeface="Roboto"/>
                  <a:cs typeface="Roboto"/>
                  <a:sym typeface="Roboto"/>
                </a:endParaRPr>
              </a:p>
            </p:txBody>
          </p:sp>
          <p:sp>
            <p:nvSpPr>
              <p:cNvPr id="1359" name="Google Shape;1359;p27"/>
              <p:cNvSpPr/>
              <p:nvPr/>
            </p:nvSpPr>
            <p:spPr>
              <a:xfrm>
                <a:off x="2197917" y="5656889"/>
                <a:ext cx="304834" cy="1018733"/>
              </a:xfrm>
              <a:custGeom>
                <a:avLst/>
                <a:gdLst/>
                <a:ahLst/>
                <a:cxnLst/>
                <a:rect l="l" t="t" r="r" b="b"/>
                <a:pathLst>
                  <a:path w="155" h="518" extrusionOk="0">
                    <a:moveTo>
                      <a:pt x="0" y="0"/>
                    </a:moveTo>
                    <a:lnTo>
                      <a:pt x="86" y="518"/>
                    </a:lnTo>
                    <a:lnTo>
                      <a:pt x="155" y="149"/>
                    </a:lnTo>
                    <a:lnTo>
                      <a:pt x="0" y="0"/>
                    </a:lnTo>
                    <a:close/>
                  </a:path>
                </a:pathLst>
              </a:custGeom>
              <a:solidFill>
                <a:srgbClr val="AB85AD"/>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lang="is-IS" sz="1350" b="1" dirty="0">
                  <a:solidFill>
                    <a:schemeClr val="dk1"/>
                  </a:solidFill>
                  <a:latin typeface="Roboto"/>
                  <a:ea typeface="Roboto"/>
                  <a:cs typeface="Roboto"/>
                  <a:sym typeface="Roboto"/>
                </a:endParaRPr>
              </a:p>
            </p:txBody>
          </p:sp>
        </p:grpSp>
        <p:sp>
          <p:nvSpPr>
            <p:cNvPr id="1360" name="Google Shape;1360;p27"/>
            <p:cNvSpPr/>
            <p:nvPr/>
          </p:nvSpPr>
          <p:spPr>
            <a:xfrm>
              <a:off x="6193371" y="4996634"/>
              <a:ext cx="2511104" cy="399092"/>
            </a:xfrm>
            <a:custGeom>
              <a:avLst/>
              <a:gdLst/>
              <a:ahLst/>
              <a:cxnLst/>
              <a:rect l="l" t="t" r="r" b="b"/>
              <a:pathLst>
                <a:path w="3404" h="541" extrusionOk="0">
                  <a:moveTo>
                    <a:pt x="3404" y="541"/>
                  </a:moveTo>
                  <a:lnTo>
                    <a:pt x="0" y="541"/>
                  </a:lnTo>
                  <a:lnTo>
                    <a:pt x="110" y="0"/>
                  </a:lnTo>
                  <a:lnTo>
                    <a:pt x="3163" y="0"/>
                  </a:lnTo>
                  <a:lnTo>
                    <a:pt x="3404" y="541"/>
                  </a:lnTo>
                  <a:close/>
                </a:path>
              </a:pathLst>
            </a:custGeom>
            <a:solidFill>
              <a:srgbClr val="916395"/>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lang="is-IS" sz="1350" b="1" dirty="0">
                <a:solidFill>
                  <a:schemeClr val="dk1"/>
                </a:solidFill>
                <a:latin typeface="Roboto"/>
                <a:ea typeface="Roboto"/>
                <a:cs typeface="Roboto"/>
                <a:sym typeface="Roboto"/>
              </a:endParaRPr>
            </a:p>
          </p:txBody>
        </p:sp>
        <p:sp>
          <p:nvSpPr>
            <p:cNvPr id="1361" name="Google Shape;1361;p27"/>
            <p:cNvSpPr/>
            <p:nvPr/>
          </p:nvSpPr>
          <p:spPr>
            <a:xfrm>
              <a:off x="6193372" y="5395726"/>
              <a:ext cx="135735" cy="86310"/>
            </a:xfrm>
            <a:custGeom>
              <a:avLst/>
              <a:gdLst/>
              <a:ahLst/>
              <a:cxnLst/>
              <a:rect l="l" t="t" r="r" b="b"/>
              <a:pathLst>
                <a:path w="184" h="117" extrusionOk="0">
                  <a:moveTo>
                    <a:pt x="0" y="0"/>
                  </a:moveTo>
                  <a:lnTo>
                    <a:pt x="131" y="117"/>
                  </a:lnTo>
                  <a:lnTo>
                    <a:pt x="184" y="0"/>
                  </a:lnTo>
                  <a:lnTo>
                    <a:pt x="0" y="0"/>
                  </a:lnTo>
                  <a:close/>
                </a:path>
              </a:pathLst>
            </a:custGeom>
            <a:solidFill>
              <a:srgbClr val="79527B"/>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lang="is-IS" sz="1350" b="1" dirty="0">
                <a:solidFill>
                  <a:schemeClr val="dk1"/>
                </a:solidFill>
                <a:latin typeface="Roboto"/>
                <a:ea typeface="Roboto"/>
                <a:cs typeface="Roboto"/>
                <a:sym typeface="Roboto"/>
              </a:endParaRPr>
            </a:p>
          </p:txBody>
        </p:sp>
        <p:sp>
          <p:nvSpPr>
            <p:cNvPr id="1362" name="Google Shape;1362;p27"/>
            <p:cNvSpPr/>
            <p:nvPr/>
          </p:nvSpPr>
          <p:spPr>
            <a:xfrm>
              <a:off x="6274519" y="4855737"/>
              <a:ext cx="461795" cy="140899"/>
            </a:xfrm>
            <a:custGeom>
              <a:avLst/>
              <a:gdLst/>
              <a:ahLst/>
              <a:cxnLst/>
              <a:rect l="l" t="t" r="r" b="b"/>
              <a:pathLst>
                <a:path w="626" h="191" extrusionOk="0">
                  <a:moveTo>
                    <a:pt x="626" y="191"/>
                  </a:moveTo>
                  <a:lnTo>
                    <a:pt x="626" y="0"/>
                  </a:lnTo>
                  <a:lnTo>
                    <a:pt x="0" y="191"/>
                  </a:lnTo>
                  <a:lnTo>
                    <a:pt x="626" y="191"/>
                  </a:lnTo>
                  <a:close/>
                </a:path>
              </a:pathLst>
            </a:custGeom>
            <a:solidFill>
              <a:srgbClr val="79527B"/>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lang="is-IS" sz="1350" b="1" dirty="0">
                <a:solidFill>
                  <a:schemeClr val="dk1"/>
                </a:solidFill>
                <a:latin typeface="Roboto"/>
                <a:ea typeface="Roboto"/>
                <a:cs typeface="Roboto"/>
                <a:sym typeface="Roboto"/>
              </a:endParaRPr>
            </a:p>
          </p:txBody>
        </p:sp>
        <p:sp>
          <p:nvSpPr>
            <p:cNvPr id="1363" name="Google Shape;1363;p27"/>
            <p:cNvSpPr/>
            <p:nvPr/>
          </p:nvSpPr>
          <p:spPr>
            <a:xfrm>
              <a:off x="6112225" y="4855736"/>
              <a:ext cx="624088" cy="73032"/>
            </a:xfrm>
            <a:custGeom>
              <a:avLst/>
              <a:gdLst/>
              <a:ahLst/>
              <a:cxnLst/>
              <a:rect l="l" t="t" r="r" b="b"/>
              <a:pathLst>
                <a:path w="846" h="99" extrusionOk="0">
                  <a:moveTo>
                    <a:pt x="846" y="0"/>
                  </a:moveTo>
                  <a:lnTo>
                    <a:pt x="0" y="59"/>
                  </a:lnTo>
                  <a:lnTo>
                    <a:pt x="519" y="99"/>
                  </a:lnTo>
                  <a:lnTo>
                    <a:pt x="846" y="0"/>
                  </a:lnTo>
                  <a:close/>
                </a:path>
              </a:pathLst>
            </a:custGeom>
            <a:solidFill>
              <a:srgbClr val="916395"/>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lang="is-IS" sz="1350" b="1" dirty="0">
                <a:solidFill>
                  <a:schemeClr val="dk1"/>
                </a:solidFill>
                <a:latin typeface="Roboto"/>
                <a:ea typeface="Roboto"/>
                <a:cs typeface="Roboto"/>
                <a:sym typeface="Roboto"/>
              </a:endParaRPr>
            </a:p>
          </p:txBody>
        </p:sp>
        <p:sp>
          <p:nvSpPr>
            <p:cNvPr id="1364" name="Google Shape;1364;p27"/>
            <p:cNvSpPr txBox="1"/>
            <p:nvPr/>
          </p:nvSpPr>
          <p:spPr>
            <a:xfrm>
              <a:off x="6356422" y="5042470"/>
              <a:ext cx="2163924" cy="334667"/>
            </a:xfrm>
            <a:prstGeom prst="rect">
              <a:avLst/>
            </a:prstGeom>
            <a:noFill/>
            <a:ln>
              <a:noFill/>
            </a:ln>
          </p:spPr>
          <p:txBody>
            <a:bodyPr spcFirstLastPara="1" wrap="square" lIns="91425" tIns="45700" rIns="91425" bIns="45700" anchor="t" anchorCtr="0">
              <a:spAutoFit/>
            </a:bodyPr>
            <a:lstStyle/>
            <a:p>
              <a:pPr lvl="0" algn="ctr"/>
              <a:r>
                <a:rPr lang="is-IS" sz="1575" b="1" dirty="0">
                  <a:solidFill>
                    <a:schemeClr val="lt1"/>
                  </a:solidFill>
                  <a:latin typeface="Calibri"/>
                  <a:ea typeface="Calibri"/>
                  <a:cs typeface="Calibri"/>
                  <a:sym typeface="Calibri"/>
                </a:rPr>
                <a:t>Hér þarf aðlögunarforystu</a:t>
              </a:r>
              <a:endParaRPr lang="is-IS" dirty="0">
                <a:solidFill>
                  <a:srgbClr val="C00000"/>
                </a:solidFill>
              </a:endParaRPr>
            </a:p>
          </p:txBody>
        </p:sp>
        <p:sp>
          <p:nvSpPr>
            <p:cNvPr id="1365" name="Google Shape;1365;p27"/>
            <p:cNvSpPr txBox="1"/>
            <p:nvPr/>
          </p:nvSpPr>
          <p:spPr>
            <a:xfrm>
              <a:off x="6389885" y="5472761"/>
              <a:ext cx="2386051" cy="678350"/>
            </a:xfrm>
            <a:prstGeom prst="rect">
              <a:avLst/>
            </a:prstGeom>
            <a:noFill/>
            <a:ln>
              <a:noFill/>
            </a:ln>
          </p:spPr>
          <p:txBody>
            <a:bodyPr spcFirstLastPara="1" wrap="square" lIns="91425" tIns="45700" rIns="91425" bIns="45700" anchor="t" anchorCtr="0">
              <a:spAutoFit/>
            </a:bodyPr>
            <a:lstStyle/>
            <a:p>
              <a:pPr marL="0" marR="0" lvl="0" indent="0" algn="ctr" rtl="0">
                <a:lnSpc>
                  <a:spcPct val="118928"/>
                </a:lnSpc>
                <a:spcBef>
                  <a:spcPts val="0"/>
                </a:spcBef>
                <a:spcAft>
                  <a:spcPts val="0"/>
                </a:spcAft>
                <a:buNone/>
              </a:pPr>
              <a:r>
                <a:rPr lang="is-IS" sz="1600" dirty="0">
                  <a:solidFill>
                    <a:schemeClr val="lt1"/>
                  </a:solidFill>
                  <a:latin typeface="Calibri"/>
                  <a:ea typeface="Calibri"/>
                  <a:cs typeface="Calibri"/>
                  <a:sym typeface="Calibri"/>
                </a:rPr>
                <a:t>Til að geta tekist á við krísu þurfa leiðtogar að laga sig að breyttum aðstæðum.</a:t>
              </a:r>
              <a:endParaRPr lang="is-IS" sz="1600" dirty="0"/>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70"/>
        <p:cNvGrpSpPr/>
        <p:nvPr/>
      </p:nvGrpSpPr>
      <p:grpSpPr>
        <a:xfrm>
          <a:off x="0" y="0"/>
          <a:ext cx="0" cy="0"/>
          <a:chOff x="0" y="0"/>
          <a:chExt cx="0" cy="0"/>
        </a:xfrm>
      </p:grpSpPr>
      <p:sp>
        <p:nvSpPr>
          <p:cNvPr id="1371" name="Google Shape;1371;p28"/>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dirty="0"/>
              <a:t>Í mismunandi fyrirtækjum og/eða starfsaðstæðum eru mismunandi áherslur mikilvægar.</a:t>
            </a:r>
          </a:p>
        </p:txBody>
      </p:sp>
      <p:sp>
        <p:nvSpPr>
          <p:cNvPr id="1372" name="Google Shape;1372;p28"/>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is-IS" sz="2000" dirty="0">
                <a:solidFill>
                  <a:srgbClr val="79527B"/>
                </a:solidFill>
                <a:latin typeface="Calibri"/>
                <a:ea typeface="Calibri"/>
                <a:cs typeface="Calibri"/>
                <a:sym typeface="Calibri"/>
              </a:rPr>
              <a:t>Það er staðreynd að hvorki stjórnun né leiðtogahæfni ein og sér skiptir máli fyrir farsælan rekstur fyrirtækja</a:t>
            </a:r>
            <a:endParaRPr lang="is-IS" dirty="0"/>
          </a:p>
        </p:txBody>
      </p:sp>
      <p:sp>
        <p:nvSpPr>
          <p:cNvPr id="1373" name="Google Shape;1373;p28"/>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rgbClr val="79527B"/>
              </a:buClr>
              <a:buSzPct val="100000"/>
              <a:buNone/>
            </a:pPr>
            <a:r>
              <a:rPr lang="is-IS" sz="1500" dirty="0"/>
              <a:t>Leiðtogafærni eða stjórnun</a:t>
            </a:r>
          </a:p>
        </p:txBody>
      </p:sp>
      <p:sp>
        <p:nvSpPr>
          <p:cNvPr id="1374" name="Google Shape;1374;p28"/>
          <p:cNvSpPr txBox="1"/>
          <p:nvPr/>
        </p:nvSpPr>
        <p:spPr>
          <a:xfrm>
            <a:off x="9484108" y="2877840"/>
            <a:ext cx="1759901" cy="40006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s-IS" sz="2000" b="1" dirty="0">
                <a:solidFill>
                  <a:srgbClr val="595A59"/>
                </a:solidFill>
                <a:latin typeface="Calibri"/>
                <a:cs typeface="Calibri"/>
                <a:sym typeface="Calibri"/>
              </a:rPr>
              <a:t>Leiðtogahæfni</a:t>
            </a:r>
            <a:endParaRPr lang="is-IS" dirty="0"/>
          </a:p>
        </p:txBody>
      </p:sp>
      <p:sp>
        <p:nvSpPr>
          <p:cNvPr id="1375" name="Google Shape;1375;p28"/>
          <p:cNvSpPr txBox="1"/>
          <p:nvPr/>
        </p:nvSpPr>
        <p:spPr>
          <a:xfrm>
            <a:off x="3660756" y="2801775"/>
            <a:ext cx="2245944"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2000" b="1" dirty="0">
                <a:solidFill>
                  <a:srgbClr val="595A59"/>
                </a:solidFill>
                <a:latin typeface="Calibri"/>
                <a:ea typeface="Calibri"/>
                <a:cs typeface="Calibri"/>
                <a:sym typeface="Calibri"/>
              </a:rPr>
              <a:t>Einstaklingsframlag</a:t>
            </a:r>
            <a:endParaRPr lang="is-IS" dirty="0"/>
          </a:p>
        </p:txBody>
      </p:sp>
      <p:sp>
        <p:nvSpPr>
          <p:cNvPr id="1376" name="Google Shape;1376;p28"/>
          <p:cNvSpPr txBox="1"/>
          <p:nvPr/>
        </p:nvSpPr>
        <p:spPr>
          <a:xfrm>
            <a:off x="7104024" y="5440775"/>
            <a:ext cx="16392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s-IS" sz="2000" b="1" dirty="0">
                <a:solidFill>
                  <a:srgbClr val="595A59"/>
                </a:solidFill>
                <a:latin typeface="Calibri"/>
                <a:ea typeface="Calibri"/>
                <a:cs typeface="Calibri"/>
                <a:sym typeface="Calibri"/>
              </a:rPr>
              <a:t>Stjórnun</a:t>
            </a:r>
            <a:endParaRPr lang="is-IS" dirty="0"/>
          </a:p>
        </p:txBody>
      </p:sp>
      <p:sp>
        <p:nvSpPr>
          <p:cNvPr id="1377" name="Google Shape;1377;p28"/>
          <p:cNvSpPr/>
          <p:nvPr/>
        </p:nvSpPr>
        <p:spPr>
          <a:xfrm>
            <a:off x="7072161" y="3119729"/>
            <a:ext cx="1633668" cy="1639433"/>
          </a:xfrm>
          <a:prstGeom prst="ellipse">
            <a:avLst/>
          </a:prstGeom>
          <a:solidFill>
            <a:srgbClr val="79527B">
              <a:alpha val="8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464" b="1">
              <a:solidFill>
                <a:srgbClr val="79527B"/>
              </a:solidFill>
              <a:latin typeface="Roboto"/>
              <a:ea typeface="Roboto"/>
              <a:cs typeface="Roboto"/>
              <a:sym typeface="Roboto"/>
            </a:endParaRPr>
          </a:p>
        </p:txBody>
      </p:sp>
      <p:sp>
        <p:nvSpPr>
          <p:cNvPr id="1378" name="Google Shape;1378;p28"/>
          <p:cNvSpPr/>
          <p:nvPr/>
        </p:nvSpPr>
        <p:spPr>
          <a:xfrm>
            <a:off x="6372576" y="2270612"/>
            <a:ext cx="1639327" cy="1639433"/>
          </a:xfrm>
          <a:prstGeom prst="ellipse">
            <a:avLst/>
          </a:prstGeom>
          <a:solidFill>
            <a:srgbClr val="D7C6D8">
              <a:alpha val="8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464" b="1">
              <a:solidFill>
                <a:srgbClr val="79527B"/>
              </a:solidFill>
              <a:latin typeface="Roboto"/>
              <a:ea typeface="Roboto"/>
              <a:cs typeface="Roboto"/>
              <a:sym typeface="Roboto"/>
            </a:endParaRPr>
          </a:p>
        </p:txBody>
      </p:sp>
      <p:sp>
        <p:nvSpPr>
          <p:cNvPr id="1379" name="Google Shape;1379;p28"/>
          <p:cNvSpPr/>
          <p:nvPr/>
        </p:nvSpPr>
        <p:spPr>
          <a:xfrm>
            <a:off x="7766090" y="2270612"/>
            <a:ext cx="1639327" cy="1639433"/>
          </a:xfrm>
          <a:prstGeom prst="ellipse">
            <a:avLst/>
          </a:prstGeom>
          <a:solidFill>
            <a:srgbClr val="A77FA9">
              <a:alpha val="8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464" b="1">
              <a:solidFill>
                <a:srgbClr val="79527B"/>
              </a:solidFill>
              <a:latin typeface="Roboto"/>
              <a:ea typeface="Roboto"/>
              <a:cs typeface="Roboto"/>
              <a:sym typeface="Roboto"/>
            </a:endParaRPr>
          </a:p>
        </p:txBody>
      </p:sp>
      <p:cxnSp>
        <p:nvCxnSpPr>
          <p:cNvPr id="1380" name="Google Shape;1380;p28"/>
          <p:cNvCxnSpPr>
            <a:cxnSpLocks/>
            <a:stCxn id="1374" idx="1"/>
          </p:cNvCxnSpPr>
          <p:nvPr/>
        </p:nvCxnSpPr>
        <p:spPr>
          <a:xfrm flipH="1">
            <a:off x="8911506" y="3077875"/>
            <a:ext cx="572602" cy="0"/>
          </a:xfrm>
          <a:prstGeom prst="straightConnector1">
            <a:avLst/>
          </a:prstGeom>
          <a:noFill/>
          <a:ln w="63500" cap="flat" cmpd="sng">
            <a:solidFill>
              <a:schemeClr val="dk2"/>
            </a:solidFill>
            <a:prstDash val="solid"/>
            <a:miter lim="800000"/>
            <a:headEnd type="none" w="sm" len="sm"/>
            <a:tailEnd type="stealth" w="med" len="med"/>
          </a:ln>
        </p:spPr>
      </p:cxnSp>
      <p:cxnSp>
        <p:nvCxnSpPr>
          <p:cNvPr id="1381" name="Google Shape;1381;p28"/>
          <p:cNvCxnSpPr/>
          <p:nvPr/>
        </p:nvCxnSpPr>
        <p:spPr>
          <a:xfrm>
            <a:off x="5791859" y="3077875"/>
            <a:ext cx="1080000" cy="0"/>
          </a:xfrm>
          <a:prstGeom prst="straightConnector1">
            <a:avLst/>
          </a:prstGeom>
          <a:noFill/>
          <a:ln w="63500" cap="flat" cmpd="sng">
            <a:solidFill>
              <a:schemeClr val="dk2"/>
            </a:solidFill>
            <a:prstDash val="solid"/>
            <a:miter lim="800000"/>
            <a:headEnd type="none" w="sm" len="sm"/>
            <a:tailEnd type="stealth" w="med" len="med"/>
          </a:ln>
        </p:spPr>
      </p:cxnSp>
      <p:cxnSp>
        <p:nvCxnSpPr>
          <p:cNvPr id="1382" name="Google Shape;1382;p28"/>
          <p:cNvCxnSpPr/>
          <p:nvPr/>
        </p:nvCxnSpPr>
        <p:spPr>
          <a:xfrm rot="10800000">
            <a:off x="7883932" y="4259994"/>
            <a:ext cx="0" cy="1080000"/>
          </a:xfrm>
          <a:prstGeom prst="straightConnector1">
            <a:avLst/>
          </a:prstGeom>
          <a:noFill/>
          <a:ln w="63500" cap="flat" cmpd="sng">
            <a:solidFill>
              <a:schemeClr val="dk2"/>
            </a:solidFill>
            <a:prstDash val="solid"/>
            <a:miter lim="800000"/>
            <a:headEnd type="none" w="sm" len="sm"/>
            <a:tailEnd type="stealth"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87"/>
        <p:cNvGrpSpPr/>
        <p:nvPr/>
      </p:nvGrpSpPr>
      <p:grpSpPr>
        <a:xfrm>
          <a:off x="0" y="0"/>
          <a:ext cx="0" cy="0"/>
          <a:chOff x="0" y="0"/>
          <a:chExt cx="0" cy="0"/>
        </a:xfrm>
      </p:grpSpPr>
      <p:sp>
        <p:nvSpPr>
          <p:cNvPr id="1388" name="Google Shape;1388;p29"/>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dirty="0"/>
          </a:p>
        </p:txBody>
      </p:sp>
      <p:sp>
        <p:nvSpPr>
          <p:cNvPr id="1389" name="Google Shape;1389;p29"/>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sz="1800" b="1" dirty="0">
                <a:solidFill>
                  <a:srgbClr val="595A59"/>
                </a:solidFill>
                <a:latin typeface="Calibri"/>
                <a:ea typeface="Calibri"/>
                <a:cs typeface="Calibri"/>
                <a:sym typeface="Calibri"/>
              </a:rPr>
              <a:t>Hefðbundnir tí</a:t>
            </a:r>
            <a:r>
              <a:rPr lang="is-IS" b="1" dirty="0"/>
              <a:t>mar</a:t>
            </a:r>
            <a:r>
              <a:rPr lang="is-IS" sz="1800" b="1" dirty="0">
                <a:solidFill>
                  <a:srgbClr val="595A59"/>
                </a:solidFill>
                <a:latin typeface="Calibri"/>
                <a:ea typeface="Calibri"/>
                <a:cs typeface="Calibri"/>
                <a:sym typeface="Calibri"/>
              </a:rPr>
              <a:t>:</a:t>
            </a:r>
            <a:endParaRPr lang="is-IS" dirty="0"/>
          </a:p>
          <a:p>
            <a:pPr marL="0" lvl="0" indent="0" algn="l" rtl="0">
              <a:lnSpc>
                <a:spcPct val="100000"/>
              </a:lnSpc>
              <a:spcBef>
                <a:spcPts val="600"/>
              </a:spcBef>
              <a:spcAft>
                <a:spcPts val="0"/>
              </a:spcAft>
              <a:buClr>
                <a:srgbClr val="595A59"/>
              </a:buClr>
              <a:buSzPts val="1800"/>
              <a:buNone/>
            </a:pPr>
            <a:r>
              <a:rPr lang="is-IS" dirty="0"/>
              <a:t>Framlag hvers einstaklings og góður vinnuandi eru fyrirtækinu mikilvæg - framsýn forysta er ekki í brennidepli.</a:t>
            </a:r>
          </a:p>
        </p:txBody>
      </p:sp>
      <p:sp>
        <p:nvSpPr>
          <p:cNvPr id="1390" name="Google Shape;1390;p29"/>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is-IS" dirty="0"/>
              <a:t>Við hefðbundnar aðstæður er fagleg stjórnun mikilvægari en leiðtogafærni</a:t>
            </a:r>
          </a:p>
        </p:txBody>
      </p:sp>
      <p:sp>
        <p:nvSpPr>
          <p:cNvPr id="1391" name="Google Shape;1391;p29"/>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sz="1800" dirty="0"/>
              <a:t>Leiðtogafærni eða stjórnun</a:t>
            </a:r>
          </a:p>
        </p:txBody>
      </p:sp>
      <p:sp>
        <p:nvSpPr>
          <p:cNvPr id="1395" name="Google Shape;1395;p29"/>
          <p:cNvSpPr/>
          <p:nvPr/>
        </p:nvSpPr>
        <p:spPr>
          <a:xfrm>
            <a:off x="7072154" y="3119722"/>
            <a:ext cx="2432855" cy="2441447"/>
          </a:xfrm>
          <a:prstGeom prst="ellipse">
            <a:avLst/>
          </a:prstGeom>
          <a:solidFill>
            <a:srgbClr val="79527B">
              <a:alpha val="8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464" b="1">
              <a:solidFill>
                <a:schemeClr val="dk1"/>
              </a:solidFill>
              <a:latin typeface="Roboto"/>
              <a:ea typeface="Roboto"/>
              <a:cs typeface="Roboto"/>
              <a:sym typeface="Roboto"/>
            </a:endParaRPr>
          </a:p>
        </p:txBody>
      </p:sp>
      <p:sp>
        <p:nvSpPr>
          <p:cNvPr id="1396" name="Google Shape;1396;p29"/>
          <p:cNvSpPr/>
          <p:nvPr/>
        </p:nvSpPr>
        <p:spPr>
          <a:xfrm>
            <a:off x="6372571" y="2270608"/>
            <a:ext cx="2032764" cy="2032897"/>
          </a:xfrm>
          <a:prstGeom prst="ellipse">
            <a:avLst/>
          </a:prstGeom>
          <a:solidFill>
            <a:srgbClr val="D7C6D8">
              <a:alpha val="8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464" b="1">
              <a:solidFill>
                <a:schemeClr val="dk1"/>
              </a:solidFill>
              <a:latin typeface="Roboto"/>
              <a:ea typeface="Roboto"/>
              <a:cs typeface="Roboto"/>
              <a:sym typeface="Roboto"/>
            </a:endParaRPr>
          </a:p>
        </p:txBody>
      </p:sp>
      <p:sp>
        <p:nvSpPr>
          <p:cNvPr id="1397" name="Google Shape;1397;p29"/>
          <p:cNvSpPr/>
          <p:nvPr/>
        </p:nvSpPr>
        <p:spPr>
          <a:xfrm>
            <a:off x="7766090" y="2270612"/>
            <a:ext cx="1639327" cy="1639433"/>
          </a:xfrm>
          <a:prstGeom prst="ellipse">
            <a:avLst/>
          </a:prstGeom>
          <a:solidFill>
            <a:srgbClr val="A77FA9">
              <a:alpha val="8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464" b="1">
              <a:solidFill>
                <a:schemeClr val="dk1"/>
              </a:solidFill>
              <a:latin typeface="Roboto"/>
              <a:ea typeface="Roboto"/>
              <a:cs typeface="Roboto"/>
              <a:sym typeface="Roboto"/>
            </a:endParaRPr>
          </a:p>
        </p:txBody>
      </p:sp>
      <p:cxnSp>
        <p:nvCxnSpPr>
          <p:cNvPr id="1398" name="Google Shape;1398;p29"/>
          <p:cNvCxnSpPr/>
          <p:nvPr/>
        </p:nvCxnSpPr>
        <p:spPr>
          <a:xfrm rot="10800000">
            <a:off x="8911506" y="3077875"/>
            <a:ext cx="1080000" cy="0"/>
          </a:xfrm>
          <a:prstGeom prst="straightConnector1">
            <a:avLst/>
          </a:prstGeom>
          <a:noFill/>
          <a:ln w="63500" cap="flat" cmpd="sng">
            <a:solidFill>
              <a:schemeClr val="dk2"/>
            </a:solidFill>
            <a:prstDash val="solid"/>
            <a:miter lim="800000"/>
            <a:headEnd type="none" w="sm" len="sm"/>
            <a:tailEnd type="stealth" w="med" len="med"/>
          </a:ln>
        </p:spPr>
      </p:cxnSp>
      <p:cxnSp>
        <p:nvCxnSpPr>
          <p:cNvPr id="1399" name="Google Shape;1399;p29"/>
          <p:cNvCxnSpPr/>
          <p:nvPr/>
        </p:nvCxnSpPr>
        <p:spPr>
          <a:xfrm>
            <a:off x="5791859" y="3077875"/>
            <a:ext cx="1080000" cy="0"/>
          </a:xfrm>
          <a:prstGeom prst="straightConnector1">
            <a:avLst/>
          </a:prstGeom>
          <a:noFill/>
          <a:ln w="63500" cap="flat" cmpd="sng">
            <a:solidFill>
              <a:schemeClr val="dk2"/>
            </a:solidFill>
            <a:prstDash val="solid"/>
            <a:miter lim="800000"/>
            <a:headEnd type="none" w="sm" len="sm"/>
            <a:tailEnd type="stealth" w="med" len="med"/>
          </a:ln>
        </p:spPr>
      </p:cxnSp>
      <p:cxnSp>
        <p:nvCxnSpPr>
          <p:cNvPr id="1400" name="Google Shape;1400;p29"/>
          <p:cNvCxnSpPr/>
          <p:nvPr/>
        </p:nvCxnSpPr>
        <p:spPr>
          <a:xfrm rot="10800000">
            <a:off x="8336319" y="4668768"/>
            <a:ext cx="0" cy="1080000"/>
          </a:xfrm>
          <a:prstGeom prst="straightConnector1">
            <a:avLst/>
          </a:prstGeom>
          <a:noFill/>
          <a:ln w="63500" cap="flat" cmpd="sng">
            <a:solidFill>
              <a:schemeClr val="dk2"/>
            </a:solidFill>
            <a:prstDash val="solid"/>
            <a:miter lim="800000"/>
            <a:headEnd type="none" w="sm" len="sm"/>
            <a:tailEnd type="stealth" w="med" len="med"/>
          </a:ln>
        </p:spPr>
      </p:cxnSp>
      <p:sp>
        <p:nvSpPr>
          <p:cNvPr id="3" name="Google Shape;1375;p28">
            <a:extLst>
              <a:ext uri="{FF2B5EF4-FFF2-40B4-BE49-F238E27FC236}">
                <a16:creationId xmlns:a16="http://schemas.microsoft.com/office/drawing/2014/main" id="{3174DB3B-669E-D80C-EE22-F1FFE53C16E2}"/>
              </a:ext>
            </a:extLst>
          </p:cNvPr>
          <p:cNvSpPr txBox="1"/>
          <p:nvPr/>
        </p:nvSpPr>
        <p:spPr>
          <a:xfrm>
            <a:off x="3660756" y="2801775"/>
            <a:ext cx="2245944"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2000" b="1" dirty="0">
                <a:solidFill>
                  <a:srgbClr val="595A59"/>
                </a:solidFill>
                <a:latin typeface="Calibri"/>
                <a:ea typeface="Calibri"/>
                <a:cs typeface="Calibri"/>
                <a:sym typeface="Calibri"/>
              </a:rPr>
              <a:t>Einstaklingsframlag</a:t>
            </a:r>
            <a:endParaRPr lang="is-IS" dirty="0"/>
          </a:p>
        </p:txBody>
      </p:sp>
      <p:sp>
        <p:nvSpPr>
          <p:cNvPr id="4" name="Google Shape;1376;p28">
            <a:extLst>
              <a:ext uri="{FF2B5EF4-FFF2-40B4-BE49-F238E27FC236}">
                <a16:creationId xmlns:a16="http://schemas.microsoft.com/office/drawing/2014/main" id="{42DA1B42-168F-7AF7-1223-325170E5C6F5}"/>
              </a:ext>
            </a:extLst>
          </p:cNvPr>
          <p:cNvSpPr txBox="1"/>
          <p:nvPr/>
        </p:nvSpPr>
        <p:spPr>
          <a:xfrm>
            <a:off x="7104024" y="5440775"/>
            <a:ext cx="16392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s-IS" sz="2000" b="1" dirty="0">
                <a:solidFill>
                  <a:srgbClr val="595A59"/>
                </a:solidFill>
                <a:latin typeface="Calibri"/>
                <a:ea typeface="Calibri"/>
                <a:cs typeface="Calibri"/>
                <a:sym typeface="Calibri"/>
              </a:rPr>
              <a:t>Stjórnun</a:t>
            </a:r>
            <a:endParaRPr lang="is-IS" dirty="0"/>
          </a:p>
        </p:txBody>
      </p:sp>
      <p:sp>
        <p:nvSpPr>
          <p:cNvPr id="5" name="Google Shape;1374;p28">
            <a:extLst>
              <a:ext uri="{FF2B5EF4-FFF2-40B4-BE49-F238E27FC236}">
                <a16:creationId xmlns:a16="http://schemas.microsoft.com/office/drawing/2014/main" id="{79A667B9-C3A9-DFED-E86E-11FD4C64102C}"/>
              </a:ext>
            </a:extLst>
          </p:cNvPr>
          <p:cNvSpPr txBox="1"/>
          <p:nvPr/>
        </p:nvSpPr>
        <p:spPr>
          <a:xfrm>
            <a:off x="9484108" y="2877840"/>
            <a:ext cx="1759901" cy="40006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s-IS" sz="2000" b="1" dirty="0">
                <a:solidFill>
                  <a:srgbClr val="595A59"/>
                </a:solidFill>
                <a:latin typeface="Calibri"/>
                <a:cs typeface="Calibri"/>
                <a:sym typeface="Calibri"/>
              </a:rPr>
              <a:t>Leiðtogahæfni</a:t>
            </a:r>
            <a:endParaRPr lang="is-I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05"/>
        <p:cNvGrpSpPr/>
        <p:nvPr/>
      </p:nvGrpSpPr>
      <p:grpSpPr>
        <a:xfrm>
          <a:off x="0" y="0"/>
          <a:ext cx="0" cy="0"/>
          <a:chOff x="0" y="0"/>
          <a:chExt cx="0" cy="0"/>
        </a:xfrm>
      </p:grpSpPr>
      <p:sp>
        <p:nvSpPr>
          <p:cNvPr id="1406" name="Google Shape;1406;p30"/>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dirty="0"/>
          </a:p>
        </p:txBody>
      </p:sp>
      <p:sp>
        <p:nvSpPr>
          <p:cNvPr id="1407" name="Google Shape;1407;p30"/>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sz="1800" dirty="0">
                <a:latin typeface="Calibri"/>
                <a:ea typeface="Calibri"/>
                <a:cs typeface="Calibri"/>
                <a:sym typeface="Calibri"/>
              </a:rPr>
              <a:t>Ákvarðanir eru teknar samkvæmt </a:t>
            </a:r>
            <a:r>
              <a:rPr lang="is-IS" sz="1800" dirty="0" err="1">
                <a:latin typeface="Calibri"/>
                <a:ea typeface="Calibri"/>
                <a:cs typeface="Calibri"/>
                <a:sym typeface="Calibri"/>
              </a:rPr>
              <a:t>Pareto</a:t>
            </a:r>
            <a:r>
              <a:rPr lang="is-IS" sz="1800" dirty="0">
                <a:latin typeface="Calibri"/>
                <a:ea typeface="Calibri"/>
                <a:cs typeface="Calibri"/>
                <a:sym typeface="Calibri"/>
              </a:rPr>
              <a:t> reglunni (80/20 reglan) og stjórnendur styðja við bakið.</a:t>
            </a:r>
          </a:p>
        </p:txBody>
      </p:sp>
      <p:sp>
        <p:nvSpPr>
          <p:cNvPr id="1408" name="Google Shape;1408;p30"/>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indent="0">
              <a:spcBef>
                <a:spcPts val="0"/>
              </a:spcBef>
            </a:pPr>
            <a:r>
              <a:rPr lang="is-IS" sz="2000" dirty="0">
                <a:latin typeface="Calibri"/>
                <a:ea typeface="Calibri"/>
                <a:cs typeface="Calibri"/>
                <a:sym typeface="Calibri"/>
              </a:rPr>
              <a:t>Í </a:t>
            </a:r>
            <a:r>
              <a:rPr lang="is-IS" dirty="0"/>
              <a:t>krísu kemur mikilvægi leiðtoga í ljós</a:t>
            </a:r>
            <a:r>
              <a:rPr lang="is-IS" sz="2000" dirty="0">
                <a:latin typeface="Calibri"/>
                <a:ea typeface="Calibri"/>
                <a:cs typeface="Calibri"/>
                <a:sym typeface="Calibri"/>
              </a:rPr>
              <a:t>.</a:t>
            </a:r>
            <a:r>
              <a:rPr lang="is-IS" dirty="0"/>
              <a:t> </a:t>
            </a:r>
            <a:r>
              <a:rPr lang="is-IS" sz="2000" dirty="0">
                <a:latin typeface="Calibri"/>
                <a:ea typeface="Calibri"/>
                <a:cs typeface="Calibri"/>
                <a:sym typeface="Calibri"/>
              </a:rPr>
              <a:t> Stjórnun sest í aftursætið</a:t>
            </a:r>
            <a:endParaRPr lang="is-IS" dirty="0"/>
          </a:p>
        </p:txBody>
      </p:sp>
      <p:sp>
        <p:nvSpPr>
          <p:cNvPr id="1409" name="Google Shape;1409;p30"/>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sz="1800" dirty="0"/>
              <a:t>Leiðtogafærni eða stjórnun</a:t>
            </a:r>
          </a:p>
        </p:txBody>
      </p:sp>
      <p:sp>
        <p:nvSpPr>
          <p:cNvPr id="1413" name="Google Shape;1413;p30"/>
          <p:cNvSpPr/>
          <p:nvPr/>
        </p:nvSpPr>
        <p:spPr>
          <a:xfrm>
            <a:off x="6729878" y="3547397"/>
            <a:ext cx="2018752" cy="2025874"/>
          </a:xfrm>
          <a:prstGeom prst="ellipse">
            <a:avLst/>
          </a:prstGeom>
          <a:solidFill>
            <a:srgbClr val="79527B">
              <a:alpha val="8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464" b="1">
              <a:solidFill>
                <a:schemeClr val="dk1"/>
              </a:solidFill>
              <a:latin typeface="Roboto"/>
              <a:ea typeface="Roboto"/>
              <a:cs typeface="Roboto"/>
              <a:sym typeface="Roboto"/>
            </a:endParaRPr>
          </a:p>
        </p:txBody>
      </p:sp>
      <p:sp>
        <p:nvSpPr>
          <p:cNvPr id="1414" name="Google Shape;1414;p30"/>
          <p:cNvSpPr/>
          <p:nvPr/>
        </p:nvSpPr>
        <p:spPr>
          <a:xfrm>
            <a:off x="5891197" y="1955244"/>
            <a:ext cx="2694556" cy="2694724"/>
          </a:xfrm>
          <a:prstGeom prst="ellipse">
            <a:avLst/>
          </a:prstGeom>
          <a:solidFill>
            <a:srgbClr val="D7C6D8">
              <a:alpha val="8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464" b="1">
              <a:solidFill>
                <a:schemeClr val="dk1"/>
              </a:solidFill>
              <a:latin typeface="Roboto"/>
              <a:ea typeface="Roboto"/>
              <a:cs typeface="Roboto"/>
              <a:sym typeface="Roboto"/>
            </a:endParaRPr>
          </a:p>
        </p:txBody>
      </p:sp>
      <p:sp>
        <p:nvSpPr>
          <p:cNvPr id="1415" name="Google Shape;1415;p30"/>
          <p:cNvSpPr/>
          <p:nvPr/>
        </p:nvSpPr>
        <p:spPr>
          <a:xfrm>
            <a:off x="7284709" y="1955239"/>
            <a:ext cx="3287811" cy="3288013"/>
          </a:xfrm>
          <a:prstGeom prst="ellipse">
            <a:avLst/>
          </a:prstGeom>
          <a:solidFill>
            <a:srgbClr val="A77FA9">
              <a:alpha val="8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464" b="1">
              <a:solidFill>
                <a:schemeClr val="dk1"/>
              </a:solidFill>
              <a:latin typeface="Roboto"/>
              <a:ea typeface="Roboto"/>
              <a:cs typeface="Roboto"/>
              <a:sym typeface="Roboto"/>
            </a:endParaRPr>
          </a:p>
        </p:txBody>
      </p:sp>
      <p:cxnSp>
        <p:nvCxnSpPr>
          <p:cNvPr id="1416" name="Google Shape;1416;p30"/>
          <p:cNvCxnSpPr/>
          <p:nvPr/>
        </p:nvCxnSpPr>
        <p:spPr>
          <a:xfrm rot="10800000">
            <a:off x="9602142" y="3547397"/>
            <a:ext cx="1080000" cy="0"/>
          </a:xfrm>
          <a:prstGeom prst="straightConnector1">
            <a:avLst/>
          </a:prstGeom>
          <a:noFill/>
          <a:ln w="63500" cap="flat" cmpd="sng">
            <a:solidFill>
              <a:schemeClr val="dk2"/>
            </a:solidFill>
            <a:prstDash val="solid"/>
            <a:miter lim="800000"/>
            <a:headEnd type="none" w="sm" len="sm"/>
            <a:tailEnd type="stealth" w="med" len="med"/>
          </a:ln>
        </p:spPr>
      </p:cxnSp>
      <p:cxnSp>
        <p:nvCxnSpPr>
          <p:cNvPr id="1417" name="Google Shape;1417;p30"/>
          <p:cNvCxnSpPr/>
          <p:nvPr/>
        </p:nvCxnSpPr>
        <p:spPr>
          <a:xfrm>
            <a:off x="5586267" y="3310889"/>
            <a:ext cx="1080000" cy="0"/>
          </a:xfrm>
          <a:prstGeom prst="straightConnector1">
            <a:avLst/>
          </a:prstGeom>
          <a:noFill/>
          <a:ln w="63500" cap="flat" cmpd="sng">
            <a:solidFill>
              <a:schemeClr val="dk2"/>
            </a:solidFill>
            <a:prstDash val="solid"/>
            <a:miter lim="800000"/>
            <a:headEnd type="none" w="sm" len="sm"/>
            <a:tailEnd type="stealth" w="med" len="med"/>
          </a:ln>
        </p:spPr>
      </p:cxnSp>
      <p:cxnSp>
        <p:nvCxnSpPr>
          <p:cNvPr id="1418" name="Google Shape;1418;p30"/>
          <p:cNvCxnSpPr/>
          <p:nvPr/>
        </p:nvCxnSpPr>
        <p:spPr>
          <a:xfrm rot="10800000">
            <a:off x="7672176" y="4893975"/>
            <a:ext cx="0" cy="1080000"/>
          </a:xfrm>
          <a:prstGeom prst="straightConnector1">
            <a:avLst/>
          </a:prstGeom>
          <a:noFill/>
          <a:ln w="63500" cap="flat" cmpd="sng">
            <a:solidFill>
              <a:schemeClr val="dk2"/>
            </a:solidFill>
            <a:prstDash val="solid"/>
            <a:miter lim="800000"/>
            <a:headEnd type="none" w="sm" len="sm"/>
            <a:tailEnd type="stealth" w="med" len="med"/>
          </a:ln>
        </p:spPr>
      </p:cxnSp>
      <p:sp>
        <p:nvSpPr>
          <p:cNvPr id="3" name="Google Shape;1375;p28">
            <a:extLst>
              <a:ext uri="{FF2B5EF4-FFF2-40B4-BE49-F238E27FC236}">
                <a16:creationId xmlns:a16="http://schemas.microsoft.com/office/drawing/2014/main" id="{7E17FAC3-E443-6794-38DC-6F49DFBA4F0E}"/>
              </a:ext>
            </a:extLst>
          </p:cNvPr>
          <p:cNvSpPr txBox="1"/>
          <p:nvPr/>
        </p:nvSpPr>
        <p:spPr>
          <a:xfrm>
            <a:off x="3599501" y="2801775"/>
            <a:ext cx="2307200"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2000" b="1" dirty="0">
                <a:solidFill>
                  <a:srgbClr val="595A59"/>
                </a:solidFill>
                <a:latin typeface="Calibri"/>
                <a:ea typeface="Calibri"/>
                <a:cs typeface="Calibri"/>
                <a:sym typeface="Calibri"/>
              </a:rPr>
              <a:t>Einstaklingsframlag</a:t>
            </a:r>
            <a:endParaRPr lang="is-IS" dirty="0"/>
          </a:p>
        </p:txBody>
      </p:sp>
      <p:sp>
        <p:nvSpPr>
          <p:cNvPr id="4" name="Google Shape;1376;p28">
            <a:extLst>
              <a:ext uri="{FF2B5EF4-FFF2-40B4-BE49-F238E27FC236}">
                <a16:creationId xmlns:a16="http://schemas.microsoft.com/office/drawing/2014/main" id="{5F495CE6-839F-9A45-350D-E1B0F4B04156}"/>
              </a:ext>
            </a:extLst>
          </p:cNvPr>
          <p:cNvSpPr txBox="1"/>
          <p:nvPr/>
        </p:nvSpPr>
        <p:spPr>
          <a:xfrm>
            <a:off x="6852575" y="5644900"/>
            <a:ext cx="16392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s-IS" sz="2000" b="1" dirty="0">
                <a:solidFill>
                  <a:srgbClr val="595A59"/>
                </a:solidFill>
                <a:latin typeface="Calibri"/>
                <a:ea typeface="Calibri"/>
                <a:cs typeface="Calibri"/>
                <a:sym typeface="Calibri"/>
              </a:rPr>
              <a:t>Stjórnun</a:t>
            </a:r>
            <a:endParaRPr lang="is-IS" dirty="0"/>
          </a:p>
        </p:txBody>
      </p:sp>
      <p:sp>
        <p:nvSpPr>
          <p:cNvPr id="5" name="Google Shape;1374;p28">
            <a:extLst>
              <a:ext uri="{FF2B5EF4-FFF2-40B4-BE49-F238E27FC236}">
                <a16:creationId xmlns:a16="http://schemas.microsoft.com/office/drawing/2014/main" id="{B81E8FD5-0AC3-89A8-D842-A5D6760C3C19}"/>
              </a:ext>
            </a:extLst>
          </p:cNvPr>
          <p:cNvSpPr txBox="1"/>
          <p:nvPr/>
        </p:nvSpPr>
        <p:spPr>
          <a:xfrm>
            <a:off x="9844509" y="2684458"/>
            <a:ext cx="1759901" cy="40006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s-IS" sz="2000" b="1" dirty="0">
                <a:solidFill>
                  <a:srgbClr val="595A59"/>
                </a:solidFill>
                <a:latin typeface="Calibri"/>
                <a:cs typeface="Calibri"/>
                <a:sym typeface="Calibri"/>
              </a:rPr>
              <a:t>Leiðtogahæfni</a:t>
            </a:r>
            <a:endParaRPr lang="is-I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3"/>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p>
            <a:pPr marL="228600">
              <a:spcBef>
                <a:spcPts val="0"/>
              </a:spcBef>
            </a:pPr>
            <a:r>
              <a:rPr lang="en-US" dirty="0"/>
              <a:t>… </a:t>
            </a:r>
            <a:r>
              <a:rPr lang="en-US" dirty="0" err="1"/>
              <a:t>hafa</a:t>
            </a:r>
            <a:r>
              <a:rPr lang="en-US" dirty="0"/>
              <a:t> </a:t>
            </a:r>
            <a:r>
              <a:rPr lang="is-IS" dirty="0"/>
              <a:t>öðlast skilning á hlutverki</a:t>
            </a:r>
            <a:r>
              <a:rPr lang="is-IS" dirty="0">
                <a:solidFill>
                  <a:srgbClr val="FF0000"/>
                </a:solidFill>
              </a:rPr>
              <a:t> </a:t>
            </a:r>
            <a:r>
              <a:rPr lang="is-IS" dirty="0"/>
              <a:t>leiðtoga (í krísu)</a:t>
            </a:r>
            <a:endParaRPr dirty="0"/>
          </a:p>
          <a:p>
            <a:pPr marL="228600" lvl="0" indent="-228600" algn="l" rtl="0">
              <a:lnSpc>
                <a:spcPct val="90000"/>
              </a:lnSpc>
              <a:spcBef>
                <a:spcPts val="1000"/>
              </a:spcBef>
              <a:spcAft>
                <a:spcPts val="0"/>
              </a:spcAft>
              <a:buClr>
                <a:schemeClr val="lt1"/>
              </a:buClr>
              <a:buSzPts val="2400"/>
              <a:buNone/>
            </a:pPr>
            <a:r>
              <a:rPr lang="en-US" dirty="0"/>
              <a:t>… </a:t>
            </a:r>
            <a:r>
              <a:rPr lang="is-IS" dirty="0"/>
              <a:t>þekkja lykilfærni sem þarf til að vera farsæll stjórnandi í krísu</a:t>
            </a:r>
            <a:endParaRPr dirty="0"/>
          </a:p>
          <a:p>
            <a:pPr marL="228600" lvl="0" indent="-228600" algn="l" rtl="0">
              <a:lnSpc>
                <a:spcPct val="90000"/>
              </a:lnSpc>
              <a:spcBef>
                <a:spcPts val="1000"/>
              </a:spcBef>
              <a:spcAft>
                <a:spcPts val="0"/>
              </a:spcAft>
              <a:buClr>
                <a:schemeClr val="lt1"/>
              </a:buClr>
              <a:buSzPts val="2400"/>
              <a:buNone/>
            </a:pPr>
            <a:r>
              <a:rPr lang="en-US" dirty="0"/>
              <a:t>… </a:t>
            </a:r>
            <a:r>
              <a:rPr lang="is-IS" dirty="0"/>
              <a:t>þekkja eiginleika leiðtoga í krísu</a:t>
            </a:r>
            <a:endParaRPr dirty="0"/>
          </a:p>
          <a:p>
            <a:pPr marL="228600" lvl="0" indent="-228600" algn="l" rtl="0">
              <a:lnSpc>
                <a:spcPct val="90000"/>
              </a:lnSpc>
              <a:spcBef>
                <a:spcPts val="1000"/>
              </a:spcBef>
              <a:spcAft>
                <a:spcPts val="0"/>
              </a:spcAft>
              <a:buClr>
                <a:schemeClr val="lt1"/>
              </a:buClr>
              <a:buSzPts val="2400"/>
              <a:buNone/>
            </a:pPr>
            <a:r>
              <a:rPr lang="en-US" dirty="0"/>
              <a:t>… </a:t>
            </a:r>
            <a:r>
              <a:rPr lang="is-IS" dirty="0"/>
              <a:t>þekkja lykilþætti aðlögunarforystu sem bætir viðbragð við óvissu í krísu</a:t>
            </a:r>
          </a:p>
        </p:txBody>
      </p:sp>
      <p:sp>
        <p:nvSpPr>
          <p:cNvPr id="849" name="Google Shape;849;p3"/>
          <p:cNvSpPr txBox="1">
            <a:spLocks noGrp="1"/>
          </p:cNvSpPr>
          <p:nvPr>
            <p:ph type="body" idx="3"/>
          </p:nvPr>
        </p:nvSpPr>
        <p:spPr>
          <a:xfrm>
            <a:off x="1718561" y="595510"/>
            <a:ext cx="5105121" cy="100977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lt1"/>
              </a:buClr>
              <a:buSzPts val="3600"/>
              <a:buNone/>
            </a:pPr>
            <a:r>
              <a:rPr lang="is-IS" dirty="0"/>
              <a:t>Eftir að hafa lokið þessum námskeiðshluta átt þú að…</a:t>
            </a:r>
          </a:p>
        </p:txBody>
      </p:sp>
      <p:pic>
        <p:nvPicPr>
          <p:cNvPr id="850" name="Google Shape;850;p3" descr="Ein Bild, das Text enthält.&#10;&#10;Automatisch generierte Beschreibung"/>
          <p:cNvPicPr preferRelativeResize="0">
            <a:picLocks noGrp="1"/>
          </p:cNvPicPr>
          <p:nvPr>
            <p:ph type="pic" idx="2"/>
          </p:nvPr>
        </p:nvPicPr>
        <p:blipFill rotWithShape="1">
          <a:blip r:embed="rId3">
            <a:alphaModFix/>
          </a:blip>
          <a:srcRect l="21915" r="21916"/>
          <a:stretch/>
        </p:blipFill>
        <p:spPr>
          <a:xfrm>
            <a:off x="6852062" y="228600"/>
            <a:ext cx="5105121" cy="6362700"/>
          </a:xfrm>
          <a:prstGeom prst="rect">
            <a:avLst/>
          </a:prstGeom>
          <a:solidFill>
            <a:schemeClr val="lt1"/>
          </a:solidFill>
          <a:ln>
            <a:noFill/>
          </a:ln>
        </p:spPr>
      </p:pic>
      <p:sp>
        <p:nvSpPr>
          <p:cNvPr id="851" name="Google Shape;851;p3"/>
          <p:cNvSpPr txBox="1"/>
          <p:nvPr/>
        </p:nvSpPr>
        <p:spPr>
          <a:xfrm>
            <a:off x="6852062" y="6299195"/>
            <a:ext cx="16742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000000"/>
                </a:solidFill>
                <a:latin typeface="Calibri"/>
                <a:ea typeface="Calibri"/>
                <a:cs typeface="Calibri"/>
                <a:sym typeface="Calibri"/>
              </a:rPr>
              <a:t>Photo: Adobe Stock</a:t>
            </a:r>
            <a:endParaRPr sz="1000">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1424" name="Google Shape;1424;p31"/>
          <p:cNvSpPr/>
          <p:nvPr/>
        </p:nvSpPr>
        <p:spPr>
          <a:xfrm>
            <a:off x="4925287" y="5086585"/>
            <a:ext cx="1758043" cy="753885"/>
          </a:xfrm>
          <a:custGeom>
            <a:avLst/>
            <a:gdLst/>
            <a:ahLst/>
            <a:cxnLst/>
            <a:rect l="l" t="t" r="r" b="b"/>
            <a:pathLst>
              <a:path w="21600" h="21600" extrusionOk="0">
                <a:moveTo>
                  <a:pt x="13989" y="0"/>
                </a:moveTo>
                <a:lnTo>
                  <a:pt x="0" y="21600"/>
                </a:lnTo>
                <a:lnTo>
                  <a:pt x="7611" y="21600"/>
                </a:lnTo>
                <a:lnTo>
                  <a:pt x="21600" y="0"/>
                </a:lnTo>
                <a:lnTo>
                  <a:pt x="13989" y="0"/>
                </a:lnTo>
                <a:close/>
              </a:path>
            </a:pathLst>
          </a:custGeom>
          <a:solidFill>
            <a:srgbClr val="F2F2F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25" name="Google Shape;1425;p31"/>
          <p:cNvSpPr/>
          <p:nvPr/>
        </p:nvSpPr>
        <p:spPr>
          <a:xfrm rot="1560000">
            <a:off x="5026855" y="3642264"/>
            <a:ext cx="527220" cy="2186458"/>
          </a:xfrm>
          <a:prstGeom prst="rect">
            <a:avLst/>
          </a:prstGeom>
          <a:solidFill>
            <a:srgbClr val="D7C6D8"/>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26" name="Google Shape;1426;p31"/>
          <p:cNvSpPr/>
          <p:nvPr/>
        </p:nvSpPr>
        <p:spPr>
          <a:xfrm rot="1560000">
            <a:off x="5552110" y="3552012"/>
            <a:ext cx="791080" cy="272872"/>
          </a:xfrm>
          <a:custGeom>
            <a:avLst/>
            <a:gdLst/>
            <a:ahLst/>
            <a:cxnLst/>
            <a:rect l="l" t="t" r="r" b="b"/>
            <a:pathLst>
              <a:path w="21600" h="21600" extrusionOk="0">
                <a:moveTo>
                  <a:pt x="7205" y="149"/>
                </a:moveTo>
                <a:lnTo>
                  <a:pt x="21600" y="0"/>
                </a:lnTo>
                <a:lnTo>
                  <a:pt x="14447" y="21600"/>
                </a:lnTo>
                <a:lnTo>
                  <a:pt x="0" y="21600"/>
                </a:lnTo>
                <a:lnTo>
                  <a:pt x="7205" y="149"/>
                </a:lnTo>
                <a:close/>
              </a:path>
            </a:pathLst>
          </a:custGeom>
          <a:solidFill>
            <a:srgbClr val="E9DFE9"/>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27" name="Google Shape;1427;p31"/>
          <p:cNvSpPr/>
          <p:nvPr/>
        </p:nvSpPr>
        <p:spPr>
          <a:xfrm rot="1560000">
            <a:off x="5574002" y="3555463"/>
            <a:ext cx="263610" cy="2460933"/>
          </a:xfrm>
          <a:custGeom>
            <a:avLst/>
            <a:gdLst/>
            <a:ahLst/>
            <a:cxnLst/>
            <a:rect l="l" t="t" r="r" b="b"/>
            <a:pathLst>
              <a:path w="21600" h="21600" extrusionOk="0">
                <a:moveTo>
                  <a:pt x="0" y="2415"/>
                </a:moveTo>
                <a:lnTo>
                  <a:pt x="21600" y="0"/>
                </a:lnTo>
                <a:lnTo>
                  <a:pt x="21600" y="18556"/>
                </a:lnTo>
                <a:lnTo>
                  <a:pt x="0" y="21600"/>
                </a:lnTo>
                <a:lnTo>
                  <a:pt x="0" y="2415"/>
                </a:lnTo>
                <a:close/>
              </a:path>
            </a:pathLst>
          </a:custGeom>
          <a:solidFill>
            <a:srgbClr val="A77FA9"/>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28" name="Google Shape;1428;p31"/>
          <p:cNvSpPr/>
          <p:nvPr/>
        </p:nvSpPr>
        <p:spPr>
          <a:xfrm>
            <a:off x="5964518" y="5121638"/>
            <a:ext cx="1758043" cy="753885"/>
          </a:xfrm>
          <a:custGeom>
            <a:avLst/>
            <a:gdLst/>
            <a:ahLst/>
            <a:cxnLst/>
            <a:rect l="l" t="t" r="r" b="b"/>
            <a:pathLst>
              <a:path w="21600" h="21600" extrusionOk="0">
                <a:moveTo>
                  <a:pt x="13989" y="0"/>
                </a:moveTo>
                <a:lnTo>
                  <a:pt x="0" y="21600"/>
                </a:lnTo>
                <a:lnTo>
                  <a:pt x="7611" y="21600"/>
                </a:lnTo>
                <a:lnTo>
                  <a:pt x="21600" y="0"/>
                </a:lnTo>
                <a:lnTo>
                  <a:pt x="13989" y="0"/>
                </a:lnTo>
                <a:close/>
              </a:path>
            </a:pathLst>
          </a:custGeom>
          <a:solidFill>
            <a:srgbClr val="F2F2F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29" name="Google Shape;1429;p31"/>
          <p:cNvSpPr/>
          <p:nvPr/>
        </p:nvSpPr>
        <p:spPr>
          <a:xfrm rot="1560000">
            <a:off x="6066086" y="3677317"/>
            <a:ext cx="527220" cy="2186458"/>
          </a:xfrm>
          <a:prstGeom prst="rect">
            <a:avLst/>
          </a:prstGeom>
          <a:solidFill>
            <a:srgbClr val="D7C6D8"/>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30" name="Google Shape;1430;p31"/>
          <p:cNvSpPr/>
          <p:nvPr/>
        </p:nvSpPr>
        <p:spPr>
          <a:xfrm rot="1560000">
            <a:off x="6591341" y="3587065"/>
            <a:ext cx="791080" cy="272872"/>
          </a:xfrm>
          <a:custGeom>
            <a:avLst/>
            <a:gdLst/>
            <a:ahLst/>
            <a:cxnLst/>
            <a:rect l="l" t="t" r="r" b="b"/>
            <a:pathLst>
              <a:path w="21600" h="21600" extrusionOk="0">
                <a:moveTo>
                  <a:pt x="7205" y="149"/>
                </a:moveTo>
                <a:lnTo>
                  <a:pt x="21600" y="0"/>
                </a:lnTo>
                <a:lnTo>
                  <a:pt x="14447" y="21600"/>
                </a:lnTo>
                <a:lnTo>
                  <a:pt x="0" y="21600"/>
                </a:lnTo>
                <a:lnTo>
                  <a:pt x="7205" y="149"/>
                </a:lnTo>
                <a:close/>
              </a:path>
            </a:pathLst>
          </a:custGeom>
          <a:solidFill>
            <a:srgbClr val="E9DFE9"/>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31" name="Google Shape;1431;p31"/>
          <p:cNvSpPr/>
          <p:nvPr/>
        </p:nvSpPr>
        <p:spPr>
          <a:xfrm rot="1560000">
            <a:off x="6613233" y="3590516"/>
            <a:ext cx="263610" cy="2460933"/>
          </a:xfrm>
          <a:custGeom>
            <a:avLst/>
            <a:gdLst/>
            <a:ahLst/>
            <a:cxnLst/>
            <a:rect l="l" t="t" r="r" b="b"/>
            <a:pathLst>
              <a:path w="21600" h="21600" extrusionOk="0">
                <a:moveTo>
                  <a:pt x="0" y="2415"/>
                </a:moveTo>
                <a:lnTo>
                  <a:pt x="21600" y="0"/>
                </a:lnTo>
                <a:lnTo>
                  <a:pt x="21600" y="18556"/>
                </a:lnTo>
                <a:lnTo>
                  <a:pt x="0" y="21600"/>
                </a:lnTo>
                <a:lnTo>
                  <a:pt x="0" y="2415"/>
                </a:lnTo>
                <a:close/>
              </a:path>
            </a:pathLst>
          </a:custGeom>
          <a:solidFill>
            <a:srgbClr val="A77FA9"/>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32" name="Google Shape;1432;p31"/>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sz="1600" dirty="0"/>
              <a:t>…þetta leiðir óhjákvæmilega til </a:t>
            </a:r>
            <a:r>
              <a:rPr lang="is-IS" sz="1600" dirty="0">
                <a:sym typeface="Arial"/>
              </a:rPr>
              <a:t>erfiðleika </a:t>
            </a:r>
            <a:r>
              <a:rPr lang="is-IS" sz="1600" dirty="0"/>
              <a:t>fyrir stjórnendur.  Þeir þurfa að vera í „sviðsljósinu“ og standa undir fjölbreyttum væntingum og verða við þörfum fyrirtækisins og starfsmanna sem þurfa öryggi.  Þetta allt skapar álag.</a:t>
            </a:r>
          </a:p>
          <a:p>
            <a:pPr marL="0" lvl="0" indent="0" algn="l" rtl="0">
              <a:lnSpc>
                <a:spcPct val="100000"/>
              </a:lnSpc>
              <a:spcBef>
                <a:spcPts val="0"/>
              </a:spcBef>
              <a:spcAft>
                <a:spcPts val="0"/>
              </a:spcAft>
              <a:buClr>
                <a:srgbClr val="595A59"/>
              </a:buClr>
              <a:buSzPts val="1800"/>
              <a:buNone/>
            </a:pPr>
            <a:endParaRPr lang="is-IS" sz="1600" dirty="0"/>
          </a:p>
          <a:p>
            <a:pPr marL="0" lvl="0" indent="0" algn="l" rtl="0">
              <a:lnSpc>
                <a:spcPct val="100000"/>
              </a:lnSpc>
              <a:spcBef>
                <a:spcPts val="0"/>
              </a:spcBef>
              <a:spcAft>
                <a:spcPts val="0"/>
              </a:spcAft>
              <a:buClr>
                <a:srgbClr val="595A59"/>
              </a:buClr>
              <a:buSzPts val="1800"/>
              <a:buNone/>
            </a:pPr>
            <a:r>
              <a:rPr lang="is-IS" sz="1600" dirty="0"/>
              <a:t>Auk þess þurfa stjórnendur að takast á við óvissu, vandamál og persónulegar væntingar og ótta.</a:t>
            </a:r>
            <a:endParaRPr lang="is-IS" sz="1600" dirty="0">
              <a:sym typeface="Arial"/>
            </a:endParaRPr>
          </a:p>
        </p:txBody>
      </p:sp>
      <p:sp>
        <p:nvSpPr>
          <p:cNvPr id="1433" name="Google Shape;1433;p31"/>
          <p:cNvSpPr txBox="1">
            <a:spLocks noGrp="1"/>
          </p:cNvSpPr>
          <p:nvPr>
            <p:ph type="body" idx="3"/>
          </p:nvPr>
        </p:nvSpPr>
        <p:spPr>
          <a:xfrm>
            <a:off x="389965" y="204828"/>
            <a:ext cx="11538145" cy="1143971"/>
          </a:xfrm>
          <a:prstGeom prst="rect">
            <a:avLst/>
          </a:prstGeom>
          <a:noFill/>
          <a:ln>
            <a:noFill/>
          </a:ln>
        </p:spPr>
        <p:txBody>
          <a:bodyPr spcFirstLastPara="1" wrap="square" lIns="91425" tIns="45700" rIns="91425" bIns="45700" anchor="t" anchorCtr="0">
            <a:normAutofit fontScale="85000" lnSpcReduction="10000"/>
          </a:bodyPr>
          <a:lstStyle/>
          <a:p>
            <a:pPr marL="0" lvl="0" indent="0">
              <a:spcBef>
                <a:spcPts val="0"/>
              </a:spcBef>
              <a:buSzPct val="100000"/>
            </a:pPr>
            <a:r>
              <a:rPr lang="is-IS" sz="3200" dirty="0"/>
              <a:t>Það er engin uppskrift til um hvernig á að stjórna fyrirtæki farsællega í krísu. </a:t>
            </a:r>
            <a:br>
              <a:rPr lang="is-IS" sz="3200" dirty="0"/>
            </a:br>
            <a:r>
              <a:rPr lang="is-IS" sz="3200" dirty="0"/>
              <a:t>Ef „hin eina rétta“ uppskrift er ekki til staðar hlýtur markmiðið að vera að finna þá lausn sem er nógu góð...</a:t>
            </a:r>
          </a:p>
        </p:txBody>
      </p:sp>
      <p:sp>
        <p:nvSpPr>
          <p:cNvPr id="1434" name="Google Shape;1434;p31"/>
          <p:cNvSpPr txBox="1">
            <a:spLocks noGrp="1"/>
          </p:cNvSpPr>
          <p:nvPr>
            <p:ph type="body" idx="4"/>
          </p:nvPr>
        </p:nvSpPr>
        <p:spPr>
          <a:xfrm>
            <a:off x="389965" y="1436996"/>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sz="1800" dirty="0"/>
              <a:t>Forysta í krísu – seigla í stað skilvirkni</a:t>
            </a:r>
            <a:endParaRPr lang="is-IS" dirty="0"/>
          </a:p>
        </p:txBody>
      </p:sp>
      <p:sp>
        <p:nvSpPr>
          <p:cNvPr id="1435" name="Google Shape;1435;p31"/>
          <p:cNvSpPr/>
          <p:nvPr/>
        </p:nvSpPr>
        <p:spPr>
          <a:xfrm>
            <a:off x="10041421" y="5104971"/>
            <a:ext cx="1373862" cy="753885"/>
          </a:xfrm>
          <a:custGeom>
            <a:avLst/>
            <a:gdLst/>
            <a:ahLst/>
            <a:cxnLst/>
            <a:rect l="l" t="t" r="r" b="b"/>
            <a:pathLst>
              <a:path w="21600" h="21600" extrusionOk="0">
                <a:moveTo>
                  <a:pt x="8897" y="0"/>
                </a:moveTo>
                <a:lnTo>
                  <a:pt x="0" y="21600"/>
                </a:lnTo>
                <a:lnTo>
                  <a:pt x="8897" y="21600"/>
                </a:lnTo>
                <a:lnTo>
                  <a:pt x="12014" y="21600"/>
                </a:lnTo>
                <a:lnTo>
                  <a:pt x="12703" y="21600"/>
                </a:lnTo>
                <a:lnTo>
                  <a:pt x="21600" y="0"/>
                </a:lnTo>
                <a:lnTo>
                  <a:pt x="8897" y="0"/>
                </a:lnTo>
                <a:close/>
              </a:path>
            </a:pathLst>
          </a:custGeom>
          <a:solidFill>
            <a:srgbClr val="F2F2F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36" name="Google Shape;1436;p31"/>
          <p:cNvSpPr/>
          <p:nvPr/>
        </p:nvSpPr>
        <p:spPr>
          <a:xfrm>
            <a:off x="10041670" y="3672398"/>
            <a:ext cx="527220" cy="2186458"/>
          </a:xfrm>
          <a:prstGeom prst="rect">
            <a:avLst/>
          </a:prstGeom>
          <a:solidFill>
            <a:schemeClr val="accent3"/>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37" name="Google Shape;1437;p31"/>
          <p:cNvSpPr/>
          <p:nvPr/>
        </p:nvSpPr>
        <p:spPr>
          <a:xfrm>
            <a:off x="10041420" y="3399526"/>
            <a:ext cx="789195" cy="272872"/>
          </a:xfrm>
          <a:custGeom>
            <a:avLst/>
            <a:gdLst/>
            <a:ahLst/>
            <a:cxnLst/>
            <a:rect l="l" t="t" r="r" b="b"/>
            <a:pathLst>
              <a:path w="21600" h="21600" extrusionOk="0">
                <a:moveTo>
                  <a:pt x="7222" y="149"/>
                </a:moveTo>
                <a:lnTo>
                  <a:pt x="21600" y="0"/>
                </a:lnTo>
                <a:lnTo>
                  <a:pt x="14585" y="21600"/>
                </a:lnTo>
                <a:lnTo>
                  <a:pt x="0" y="21600"/>
                </a:lnTo>
                <a:lnTo>
                  <a:pt x="7222" y="149"/>
                </a:lnTo>
                <a:close/>
              </a:path>
            </a:pathLst>
          </a:custGeom>
          <a:solidFill>
            <a:srgbClr val="B6C9A6"/>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38" name="Google Shape;1438;p31"/>
          <p:cNvSpPr/>
          <p:nvPr/>
        </p:nvSpPr>
        <p:spPr>
          <a:xfrm>
            <a:off x="10568891" y="3397923"/>
            <a:ext cx="263610" cy="2460933"/>
          </a:xfrm>
          <a:custGeom>
            <a:avLst/>
            <a:gdLst/>
            <a:ahLst/>
            <a:cxnLst/>
            <a:rect l="l" t="t" r="r" b="b"/>
            <a:pathLst>
              <a:path w="21600" h="21600" extrusionOk="0">
                <a:moveTo>
                  <a:pt x="0" y="2399"/>
                </a:moveTo>
                <a:lnTo>
                  <a:pt x="21485" y="0"/>
                </a:lnTo>
                <a:lnTo>
                  <a:pt x="21600" y="18556"/>
                </a:lnTo>
                <a:lnTo>
                  <a:pt x="0" y="21600"/>
                </a:lnTo>
                <a:lnTo>
                  <a:pt x="0" y="2399"/>
                </a:lnTo>
                <a:close/>
              </a:path>
            </a:pathLst>
          </a:custGeom>
          <a:solidFill>
            <a:srgbClr val="64804E"/>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39" name="Google Shape;1439;p31"/>
          <p:cNvSpPr/>
          <p:nvPr/>
        </p:nvSpPr>
        <p:spPr>
          <a:xfrm>
            <a:off x="11138913" y="5104971"/>
            <a:ext cx="1373862" cy="753885"/>
          </a:xfrm>
          <a:custGeom>
            <a:avLst/>
            <a:gdLst/>
            <a:ahLst/>
            <a:cxnLst/>
            <a:rect l="l" t="t" r="r" b="b"/>
            <a:pathLst>
              <a:path w="21600" h="21600" extrusionOk="0">
                <a:moveTo>
                  <a:pt x="8897" y="0"/>
                </a:moveTo>
                <a:lnTo>
                  <a:pt x="0" y="21600"/>
                </a:lnTo>
                <a:lnTo>
                  <a:pt x="8897" y="21600"/>
                </a:lnTo>
                <a:lnTo>
                  <a:pt x="12014" y="21600"/>
                </a:lnTo>
                <a:lnTo>
                  <a:pt x="12703" y="21600"/>
                </a:lnTo>
                <a:lnTo>
                  <a:pt x="21600" y="0"/>
                </a:lnTo>
                <a:lnTo>
                  <a:pt x="8897" y="0"/>
                </a:lnTo>
                <a:close/>
              </a:path>
            </a:pathLst>
          </a:custGeom>
          <a:solidFill>
            <a:srgbClr val="F2F2F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40" name="Google Shape;1440;p31"/>
          <p:cNvSpPr/>
          <p:nvPr/>
        </p:nvSpPr>
        <p:spPr>
          <a:xfrm>
            <a:off x="11139163" y="3671901"/>
            <a:ext cx="527220" cy="2186458"/>
          </a:xfrm>
          <a:prstGeom prst="rect">
            <a:avLst/>
          </a:prstGeom>
          <a:solidFill>
            <a:schemeClr val="accent4"/>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41" name="Google Shape;1441;p31"/>
          <p:cNvSpPr/>
          <p:nvPr/>
        </p:nvSpPr>
        <p:spPr>
          <a:xfrm>
            <a:off x="11138915" y="3399526"/>
            <a:ext cx="789195" cy="272872"/>
          </a:xfrm>
          <a:custGeom>
            <a:avLst/>
            <a:gdLst/>
            <a:ahLst/>
            <a:cxnLst/>
            <a:rect l="l" t="t" r="r" b="b"/>
            <a:pathLst>
              <a:path w="21600" h="21600" extrusionOk="0">
                <a:moveTo>
                  <a:pt x="7222" y="149"/>
                </a:moveTo>
                <a:lnTo>
                  <a:pt x="21600" y="0"/>
                </a:lnTo>
                <a:lnTo>
                  <a:pt x="14585" y="21600"/>
                </a:lnTo>
                <a:lnTo>
                  <a:pt x="0" y="21600"/>
                </a:lnTo>
                <a:lnTo>
                  <a:pt x="7222" y="149"/>
                </a:lnTo>
                <a:close/>
              </a:path>
            </a:pathLst>
          </a:custGeom>
          <a:solidFill>
            <a:srgbClr val="CCD9C1"/>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42" name="Google Shape;1442;p31"/>
          <p:cNvSpPr/>
          <p:nvPr/>
        </p:nvSpPr>
        <p:spPr>
          <a:xfrm>
            <a:off x="11666387" y="3397923"/>
            <a:ext cx="263610" cy="2460933"/>
          </a:xfrm>
          <a:custGeom>
            <a:avLst/>
            <a:gdLst/>
            <a:ahLst/>
            <a:cxnLst/>
            <a:rect l="l" t="t" r="r" b="b"/>
            <a:pathLst>
              <a:path w="21600" h="21600" extrusionOk="0">
                <a:moveTo>
                  <a:pt x="0" y="2399"/>
                </a:moveTo>
                <a:lnTo>
                  <a:pt x="21485" y="0"/>
                </a:lnTo>
                <a:lnTo>
                  <a:pt x="21600" y="18556"/>
                </a:lnTo>
                <a:lnTo>
                  <a:pt x="0" y="21600"/>
                </a:lnTo>
                <a:lnTo>
                  <a:pt x="0" y="2399"/>
                </a:lnTo>
                <a:close/>
              </a:path>
            </a:pathLst>
          </a:custGeom>
          <a:solidFill>
            <a:srgbClr val="80A063"/>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43" name="Google Shape;1443;p31"/>
          <p:cNvSpPr/>
          <p:nvPr/>
        </p:nvSpPr>
        <p:spPr>
          <a:xfrm>
            <a:off x="7009598" y="5101717"/>
            <a:ext cx="1758043" cy="753885"/>
          </a:xfrm>
          <a:custGeom>
            <a:avLst/>
            <a:gdLst/>
            <a:ahLst/>
            <a:cxnLst/>
            <a:rect l="l" t="t" r="r" b="b"/>
            <a:pathLst>
              <a:path w="21600" h="21600" extrusionOk="0">
                <a:moveTo>
                  <a:pt x="13989" y="0"/>
                </a:moveTo>
                <a:lnTo>
                  <a:pt x="0" y="21600"/>
                </a:lnTo>
                <a:lnTo>
                  <a:pt x="7611" y="21600"/>
                </a:lnTo>
                <a:lnTo>
                  <a:pt x="21600" y="0"/>
                </a:lnTo>
                <a:lnTo>
                  <a:pt x="13989" y="0"/>
                </a:lnTo>
                <a:close/>
              </a:path>
            </a:pathLst>
          </a:custGeom>
          <a:solidFill>
            <a:srgbClr val="F2F2F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44" name="Google Shape;1444;p31"/>
          <p:cNvSpPr/>
          <p:nvPr/>
        </p:nvSpPr>
        <p:spPr>
          <a:xfrm rot="1560000">
            <a:off x="7111166" y="3657396"/>
            <a:ext cx="527220" cy="2186458"/>
          </a:xfrm>
          <a:prstGeom prst="rect">
            <a:avLst/>
          </a:prstGeom>
          <a:solidFill>
            <a:srgbClr val="D7C6D8"/>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45" name="Google Shape;1445;p31"/>
          <p:cNvSpPr/>
          <p:nvPr/>
        </p:nvSpPr>
        <p:spPr>
          <a:xfrm rot="1560000">
            <a:off x="7636421" y="3567144"/>
            <a:ext cx="791080" cy="272872"/>
          </a:xfrm>
          <a:custGeom>
            <a:avLst/>
            <a:gdLst/>
            <a:ahLst/>
            <a:cxnLst/>
            <a:rect l="l" t="t" r="r" b="b"/>
            <a:pathLst>
              <a:path w="21600" h="21600" extrusionOk="0">
                <a:moveTo>
                  <a:pt x="7205" y="149"/>
                </a:moveTo>
                <a:lnTo>
                  <a:pt x="21600" y="0"/>
                </a:lnTo>
                <a:lnTo>
                  <a:pt x="14447" y="21600"/>
                </a:lnTo>
                <a:lnTo>
                  <a:pt x="0" y="21600"/>
                </a:lnTo>
                <a:lnTo>
                  <a:pt x="7205" y="149"/>
                </a:lnTo>
                <a:close/>
              </a:path>
            </a:pathLst>
          </a:custGeom>
          <a:solidFill>
            <a:srgbClr val="E9DFE9"/>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46" name="Google Shape;1446;p31"/>
          <p:cNvSpPr/>
          <p:nvPr/>
        </p:nvSpPr>
        <p:spPr>
          <a:xfrm rot="1560000">
            <a:off x="7658313" y="3570595"/>
            <a:ext cx="263610" cy="2460933"/>
          </a:xfrm>
          <a:custGeom>
            <a:avLst/>
            <a:gdLst/>
            <a:ahLst/>
            <a:cxnLst/>
            <a:rect l="l" t="t" r="r" b="b"/>
            <a:pathLst>
              <a:path w="21600" h="21600" extrusionOk="0">
                <a:moveTo>
                  <a:pt x="0" y="2415"/>
                </a:moveTo>
                <a:lnTo>
                  <a:pt x="21600" y="0"/>
                </a:lnTo>
                <a:lnTo>
                  <a:pt x="21600" y="18556"/>
                </a:lnTo>
                <a:lnTo>
                  <a:pt x="0" y="21600"/>
                </a:lnTo>
                <a:lnTo>
                  <a:pt x="0" y="2415"/>
                </a:lnTo>
                <a:close/>
              </a:path>
            </a:pathLst>
          </a:custGeom>
          <a:solidFill>
            <a:srgbClr val="A77FA9"/>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47" name="Google Shape;1447;p31"/>
          <p:cNvSpPr/>
          <p:nvPr/>
        </p:nvSpPr>
        <p:spPr>
          <a:xfrm>
            <a:off x="8611119" y="5104971"/>
            <a:ext cx="1373862" cy="753885"/>
          </a:xfrm>
          <a:custGeom>
            <a:avLst/>
            <a:gdLst/>
            <a:ahLst/>
            <a:cxnLst/>
            <a:rect l="l" t="t" r="r" b="b"/>
            <a:pathLst>
              <a:path w="21600" h="21600" extrusionOk="0">
                <a:moveTo>
                  <a:pt x="8897" y="0"/>
                </a:moveTo>
                <a:lnTo>
                  <a:pt x="0" y="21600"/>
                </a:lnTo>
                <a:lnTo>
                  <a:pt x="8897" y="21600"/>
                </a:lnTo>
                <a:lnTo>
                  <a:pt x="12014" y="21600"/>
                </a:lnTo>
                <a:lnTo>
                  <a:pt x="12703" y="21600"/>
                </a:lnTo>
                <a:lnTo>
                  <a:pt x="21600" y="0"/>
                </a:lnTo>
                <a:lnTo>
                  <a:pt x="8897" y="0"/>
                </a:lnTo>
                <a:close/>
              </a:path>
            </a:pathLst>
          </a:custGeom>
          <a:solidFill>
            <a:srgbClr val="F2F2F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48" name="Google Shape;1448;p31"/>
          <p:cNvSpPr/>
          <p:nvPr/>
        </p:nvSpPr>
        <p:spPr>
          <a:xfrm>
            <a:off x="8611368" y="3671901"/>
            <a:ext cx="527220" cy="2186458"/>
          </a:xfrm>
          <a:prstGeom prst="rect">
            <a:avLst/>
          </a:prstGeom>
          <a:solidFill>
            <a:srgbClr val="A77FA9"/>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49" name="Google Shape;1449;p31"/>
          <p:cNvSpPr/>
          <p:nvPr/>
        </p:nvSpPr>
        <p:spPr>
          <a:xfrm>
            <a:off x="8611119" y="3399526"/>
            <a:ext cx="791079" cy="272872"/>
          </a:xfrm>
          <a:custGeom>
            <a:avLst/>
            <a:gdLst/>
            <a:ahLst/>
            <a:cxnLst/>
            <a:rect l="l" t="t" r="r" b="b"/>
            <a:pathLst>
              <a:path w="21600" h="21600" extrusionOk="0">
                <a:moveTo>
                  <a:pt x="7205" y="149"/>
                </a:moveTo>
                <a:lnTo>
                  <a:pt x="21600" y="0"/>
                </a:lnTo>
                <a:lnTo>
                  <a:pt x="14447" y="21600"/>
                </a:lnTo>
                <a:lnTo>
                  <a:pt x="0" y="21600"/>
                </a:lnTo>
                <a:lnTo>
                  <a:pt x="7205" y="149"/>
                </a:lnTo>
                <a:close/>
              </a:path>
            </a:pathLst>
          </a:custGeom>
          <a:solidFill>
            <a:srgbClr val="D7C6D8"/>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50" name="Google Shape;1450;p31"/>
          <p:cNvSpPr/>
          <p:nvPr/>
        </p:nvSpPr>
        <p:spPr>
          <a:xfrm>
            <a:off x="9138589" y="3397923"/>
            <a:ext cx="263610" cy="2460933"/>
          </a:xfrm>
          <a:custGeom>
            <a:avLst/>
            <a:gdLst/>
            <a:ahLst/>
            <a:cxnLst/>
            <a:rect l="l" t="t" r="r" b="b"/>
            <a:pathLst>
              <a:path w="21600" h="21600" extrusionOk="0">
                <a:moveTo>
                  <a:pt x="0" y="2415"/>
                </a:moveTo>
                <a:lnTo>
                  <a:pt x="21600" y="0"/>
                </a:lnTo>
                <a:lnTo>
                  <a:pt x="21600" y="18556"/>
                </a:lnTo>
                <a:lnTo>
                  <a:pt x="0" y="21600"/>
                </a:lnTo>
                <a:lnTo>
                  <a:pt x="0" y="2415"/>
                </a:lnTo>
                <a:close/>
              </a:path>
            </a:pathLst>
          </a:custGeom>
          <a:solidFill>
            <a:srgbClr val="79527B"/>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grpSp>
        <p:nvGrpSpPr>
          <p:cNvPr id="1451" name="Google Shape;1451;p31"/>
          <p:cNvGrpSpPr/>
          <p:nvPr/>
        </p:nvGrpSpPr>
        <p:grpSpPr>
          <a:xfrm>
            <a:off x="8604165" y="2274330"/>
            <a:ext cx="934097" cy="987406"/>
            <a:chOff x="10689077" y="6885187"/>
            <a:chExt cx="2999494" cy="3170675"/>
          </a:xfrm>
        </p:grpSpPr>
        <p:sp>
          <p:nvSpPr>
            <p:cNvPr id="1452" name="Google Shape;1452;p31"/>
            <p:cNvSpPr/>
            <p:nvPr/>
          </p:nvSpPr>
          <p:spPr>
            <a:xfrm>
              <a:off x="10689077" y="6885187"/>
              <a:ext cx="2999494" cy="2686404"/>
            </a:xfrm>
            <a:custGeom>
              <a:avLst/>
              <a:gdLst/>
              <a:ahLst/>
              <a:cxnLst/>
              <a:rect l="l" t="t" r="r" b="b"/>
              <a:pathLst>
                <a:path w="1462540" h="1309880" extrusionOk="0">
                  <a:moveTo>
                    <a:pt x="1067711" y="1044625"/>
                  </a:moveTo>
                  <a:cubicBezTo>
                    <a:pt x="1072925" y="1044625"/>
                    <a:pt x="1078140" y="1046580"/>
                    <a:pt x="1082050" y="1050491"/>
                  </a:cubicBezTo>
                  <a:lnTo>
                    <a:pt x="1250217" y="1218658"/>
                  </a:lnTo>
                  <a:cubicBezTo>
                    <a:pt x="1258039" y="1226480"/>
                    <a:pt x="1258039" y="1239516"/>
                    <a:pt x="1250217" y="1247338"/>
                  </a:cubicBezTo>
                  <a:cubicBezTo>
                    <a:pt x="1242396" y="1255159"/>
                    <a:pt x="1229360" y="1255159"/>
                    <a:pt x="1221538" y="1247338"/>
                  </a:cubicBezTo>
                  <a:lnTo>
                    <a:pt x="1053371" y="1079171"/>
                  </a:lnTo>
                  <a:cubicBezTo>
                    <a:pt x="1045549" y="1071349"/>
                    <a:pt x="1045549" y="1058313"/>
                    <a:pt x="1053371" y="1050491"/>
                  </a:cubicBezTo>
                  <a:cubicBezTo>
                    <a:pt x="1057281" y="1046580"/>
                    <a:pt x="1062496" y="1044625"/>
                    <a:pt x="1067711" y="1044625"/>
                  </a:cubicBezTo>
                  <a:close/>
                  <a:moveTo>
                    <a:pt x="397641" y="1044625"/>
                  </a:moveTo>
                  <a:cubicBezTo>
                    <a:pt x="402871" y="1044625"/>
                    <a:pt x="408102" y="1046580"/>
                    <a:pt x="412024" y="1050491"/>
                  </a:cubicBezTo>
                  <a:cubicBezTo>
                    <a:pt x="419870" y="1058313"/>
                    <a:pt x="419870" y="1071349"/>
                    <a:pt x="412024" y="1079171"/>
                  </a:cubicBezTo>
                  <a:lnTo>
                    <a:pt x="243995" y="1247338"/>
                  </a:lnTo>
                  <a:cubicBezTo>
                    <a:pt x="236150" y="1255159"/>
                    <a:pt x="223073" y="1255159"/>
                    <a:pt x="215228" y="1247338"/>
                  </a:cubicBezTo>
                  <a:cubicBezTo>
                    <a:pt x="207382" y="1239516"/>
                    <a:pt x="207382" y="1226480"/>
                    <a:pt x="215228" y="1218658"/>
                  </a:cubicBezTo>
                  <a:lnTo>
                    <a:pt x="383257" y="1050491"/>
                  </a:lnTo>
                  <a:cubicBezTo>
                    <a:pt x="387180" y="1046580"/>
                    <a:pt x="392411" y="1044625"/>
                    <a:pt x="397641" y="1044625"/>
                  </a:cubicBezTo>
                  <a:close/>
                  <a:moveTo>
                    <a:pt x="1204039" y="711433"/>
                  </a:moveTo>
                  <a:lnTo>
                    <a:pt x="1441651" y="711433"/>
                  </a:lnTo>
                  <a:cubicBezTo>
                    <a:pt x="1453401" y="711433"/>
                    <a:pt x="1462540" y="720394"/>
                    <a:pt x="1462540" y="731275"/>
                  </a:cubicBezTo>
                  <a:cubicBezTo>
                    <a:pt x="1462540" y="742156"/>
                    <a:pt x="1453401" y="751117"/>
                    <a:pt x="1441651" y="751117"/>
                  </a:cubicBezTo>
                  <a:lnTo>
                    <a:pt x="1204039" y="751117"/>
                  </a:lnTo>
                  <a:cubicBezTo>
                    <a:pt x="1192942" y="751117"/>
                    <a:pt x="1183803" y="742156"/>
                    <a:pt x="1183803" y="731275"/>
                  </a:cubicBezTo>
                  <a:cubicBezTo>
                    <a:pt x="1183803" y="720394"/>
                    <a:pt x="1192942" y="711433"/>
                    <a:pt x="1204039" y="711433"/>
                  </a:cubicBezTo>
                  <a:close/>
                  <a:moveTo>
                    <a:pt x="20283" y="711433"/>
                  </a:moveTo>
                  <a:lnTo>
                    <a:pt x="257796" y="711433"/>
                  </a:lnTo>
                  <a:cubicBezTo>
                    <a:pt x="269573" y="711433"/>
                    <a:pt x="278734" y="720394"/>
                    <a:pt x="278734" y="731275"/>
                  </a:cubicBezTo>
                  <a:cubicBezTo>
                    <a:pt x="278734" y="742156"/>
                    <a:pt x="269573" y="751117"/>
                    <a:pt x="257796" y="751117"/>
                  </a:cubicBezTo>
                  <a:lnTo>
                    <a:pt x="20283" y="751117"/>
                  </a:lnTo>
                  <a:cubicBezTo>
                    <a:pt x="9160" y="751117"/>
                    <a:pt x="0" y="742156"/>
                    <a:pt x="0" y="731275"/>
                  </a:cubicBezTo>
                  <a:cubicBezTo>
                    <a:pt x="0" y="720394"/>
                    <a:pt x="9160" y="711433"/>
                    <a:pt x="20283" y="711433"/>
                  </a:cubicBezTo>
                  <a:close/>
                  <a:moveTo>
                    <a:pt x="732710" y="377317"/>
                  </a:moveTo>
                  <a:cubicBezTo>
                    <a:pt x="939754" y="377317"/>
                    <a:pt x="1108263" y="545826"/>
                    <a:pt x="1108263" y="752870"/>
                  </a:cubicBezTo>
                  <a:cubicBezTo>
                    <a:pt x="1108263" y="856719"/>
                    <a:pt x="1066136" y="950607"/>
                    <a:pt x="998128" y="1018533"/>
                  </a:cubicBezTo>
                  <a:lnTo>
                    <a:pt x="972587" y="1039584"/>
                  </a:lnTo>
                  <a:lnTo>
                    <a:pt x="965852" y="1045759"/>
                  </a:lnTo>
                  <a:cubicBezTo>
                    <a:pt x="942293" y="1068057"/>
                    <a:pt x="892539" y="1118551"/>
                    <a:pt x="871462" y="1165728"/>
                  </a:cubicBezTo>
                  <a:cubicBezTo>
                    <a:pt x="839436" y="1239115"/>
                    <a:pt x="823097" y="1309880"/>
                    <a:pt x="823097" y="1309880"/>
                  </a:cubicBezTo>
                  <a:lnTo>
                    <a:pt x="640095" y="1309880"/>
                  </a:lnTo>
                  <a:cubicBezTo>
                    <a:pt x="640095" y="1309880"/>
                    <a:pt x="623102" y="1239115"/>
                    <a:pt x="591077" y="1165728"/>
                  </a:cubicBezTo>
                  <a:cubicBezTo>
                    <a:pt x="563626" y="1102826"/>
                    <a:pt x="483890" y="1034026"/>
                    <a:pt x="483890" y="1034026"/>
                  </a:cubicBezTo>
                  <a:lnTo>
                    <a:pt x="485832" y="1034026"/>
                  </a:lnTo>
                  <a:lnTo>
                    <a:pt x="467048" y="1018533"/>
                  </a:lnTo>
                  <a:cubicBezTo>
                    <a:pt x="399122" y="950607"/>
                    <a:pt x="357158" y="856719"/>
                    <a:pt x="357158" y="752870"/>
                  </a:cubicBezTo>
                  <a:cubicBezTo>
                    <a:pt x="357158" y="545826"/>
                    <a:pt x="525014" y="377317"/>
                    <a:pt x="732710" y="377317"/>
                  </a:cubicBezTo>
                  <a:close/>
                  <a:moveTo>
                    <a:pt x="1235878" y="206612"/>
                  </a:moveTo>
                  <a:cubicBezTo>
                    <a:pt x="1241092" y="206612"/>
                    <a:pt x="1246306" y="208724"/>
                    <a:pt x="1250217" y="212947"/>
                  </a:cubicBezTo>
                  <a:cubicBezTo>
                    <a:pt x="1258039" y="220745"/>
                    <a:pt x="1258039" y="233742"/>
                    <a:pt x="1250217" y="241540"/>
                  </a:cubicBezTo>
                  <a:lnTo>
                    <a:pt x="1082050" y="409194"/>
                  </a:lnTo>
                  <a:cubicBezTo>
                    <a:pt x="1074229" y="416992"/>
                    <a:pt x="1061192" y="416992"/>
                    <a:pt x="1053371" y="409194"/>
                  </a:cubicBezTo>
                  <a:cubicBezTo>
                    <a:pt x="1045549" y="401396"/>
                    <a:pt x="1045549" y="388400"/>
                    <a:pt x="1053371" y="380602"/>
                  </a:cubicBezTo>
                  <a:lnTo>
                    <a:pt x="1221538" y="212947"/>
                  </a:lnTo>
                  <a:cubicBezTo>
                    <a:pt x="1225449" y="208724"/>
                    <a:pt x="1230663" y="206612"/>
                    <a:pt x="1235878" y="206612"/>
                  </a:cubicBezTo>
                  <a:close/>
                  <a:moveTo>
                    <a:pt x="229612" y="206612"/>
                  </a:moveTo>
                  <a:cubicBezTo>
                    <a:pt x="234842" y="206612"/>
                    <a:pt x="240073" y="208724"/>
                    <a:pt x="243995" y="212947"/>
                  </a:cubicBezTo>
                  <a:lnTo>
                    <a:pt x="412024" y="380602"/>
                  </a:lnTo>
                  <a:cubicBezTo>
                    <a:pt x="419870" y="388400"/>
                    <a:pt x="419870" y="401396"/>
                    <a:pt x="412024" y="409194"/>
                  </a:cubicBezTo>
                  <a:cubicBezTo>
                    <a:pt x="404179" y="416992"/>
                    <a:pt x="391103" y="416992"/>
                    <a:pt x="383257" y="409194"/>
                  </a:cubicBezTo>
                  <a:lnTo>
                    <a:pt x="215228" y="241540"/>
                  </a:lnTo>
                  <a:cubicBezTo>
                    <a:pt x="207382" y="233742"/>
                    <a:pt x="207382" y="220745"/>
                    <a:pt x="215228" y="212947"/>
                  </a:cubicBezTo>
                  <a:cubicBezTo>
                    <a:pt x="219151" y="208724"/>
                    <a:pt x="224381" y="206612"/>
                    <a:pt x="229612" y="206612"/>
                  </a:cubicBezTo>
                  <a:close/>
                  <a:moveTo>
                    <a:pt x="733037" y="0"/>
                  </a:moveTo>
                  <a:cubicBezTo>
                    <a:pt x="744513" y="0"/>
                    <a:pt x="753964" y="9139"/>
                    <a:pt x="753964" y="20236"/>
                  </a:cubicBezTo>
                  <a:lnTo>
                    <a:pt x="753964" y="258499"/>
                  </a:lnTo>
                  <a:cubicBezTo>
                    <a:pt x="753964" y="269596"/>
                    <a:pt x="744513" y="278735"/>
                    <a:pt x="733037" y="278735"/>
                  </a:cubicBezTo>
                  <a:cubicBezTo>
                    <a:pt x="721560" y="278735"/>
                    <a:pt x="711434" y="269596"/>
                    <a:pt x="711434" y="258499"/>
                  </a:cubicBezTo>
                  <a:lnTo>
                    <a:pt x="711434" y="20236"/>
                  </a:lnTo>
                  <a:cubicBezTo>
                    <a:pt x="711434" y="9139"/>
                    <a:pt x="721560" y="0"/>
                    <a:pt x="733037" y="0"/>
                  </a:cubicBezTo>
                  <a:close/>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50">
                <a:solidFill>
                  <a:schemeClr val="dk1"/>
                </a:solidFill>
                <a:latin typeface="Calibri"/>
                <a:ea typeface="Calibri"/>
                <a:cs typeface="Calibri"/>
                <a:sym typeface="Calibri"/>
              </a:endParaRPr>
            </a:p>
          </p:txBody>
        </p:sp>
        <p:sp>
          <p:nvSpPr>
            <p:cNvPr id="1453" name="Google Shape;1453;p31"/>
            <p:cNvSpPr/>
            <p:nvPr/>
          </p:nvSpPr>
          <p:spPr>
            <a:xfrm>
              <a:off x="11997779" y="9741795"/>
              <a:ext cx="387026" cy="81391"/>
            </a:xfrm>
            <a:prstGeom prst="roundRect">
              <a:avLst>
                <a:gd name="adj" fmla="val 25295"/>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Calibri"/>
                <a:ea typeface="Calibri"/>
                <a:cs typeface="Calibri"/>
                <a:sym typeface="Calibri"/>
              </a:endParaRPr>
            </a:p>
          </p:txBody>
        </p:sp>
        <p:sp>
          <p:nvSpPr>
            <p:cNvPr id="1454" name="Google Shape;1454;p31"/>
            <p:cNvSpPr/>
            <p:nvPr/>
          </p:nvSpPr>
          <p:spPr>
            <a:xfrm>
              <a:off x="12063415" y="9859906"/>
              <a:ext cx="250817" cy="195956"/>
            </a:xfrm>
            <a:prstGeom prst="roundRect">
              <a:avLst>
                <a:gd name="adj" fmla="val 0"/>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Calibri"/>
                <a:ea typeface="Calibri"/>
                <a:cs typeface="Calibri"/>
                <a:sym typeface="Calibri"/>
              </a:endParaRPr>
            </a:p>
          </p:txBody>
        </p:sp>
        <p:sp>
          <p:nvSpPr>
            <p:cNvPr id="1455" name="Google Shape;1455;p31"/>
            <p:cNvSpPr/>
            <p:nvPr/>
          </p:nvSpPr>
          <p:spPr>
            <a:xfrm>
              <a:off x="11997779" y="9625964"/>
              <a:ext cx="387026" cy="81391"/>
            </a:xfrm>
            <a:prstGeom prst="roundRect">
              <a:avLst>
                <a:gd name="adj" fmla="val 25295"/>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Calibri"/>
                <a:ea typeface="Calibri"/>
                <a:cs typeface="Calibri"/>
                <a:sym typeface="Calibri"/>
              </a:endParaRPr>
            </a:p>
          </p:txBody>
        </p:sp>
      </p:grpSp>
      <p:sp>
        <p:nvSpPr>
          <p:cNvPr id="1456" name="Google Shape;1456;p31"/>
          <p:cNvSpPr txBox="1"/>
          <p:nvPr/>
        </p:nvSpPr>
        <p:spPr>
          <a:xfrm>
            <a:off x="8153137" y="1768110"/>
            <a:ext cx="1758043" cy="553957"/>
          </a:xfrm>
          <a:prstGeom prst="rect">
            <a:avLst/>
          </a:prstGeom>
          <a:noFill/>
          <a:ln>
            <a:noFill/>
          </a:ln>
        </p:spPr>
        <p:txBody>
          <a:bodyPr spcFirstLastPara="1" wrap="square" lIns="91425" tIns="45700" rIns="91425" bIns="45700" anchor="b" anchorCtr="0">
            <a:spAutoFit/>
          </a:bodyPr>
          <a:lstStyle/>
          <a:p>
            <a:pPr algn="ctr"/>
            <a:r>
              <a:rPr lang="is-IS" sz="1600" b="1" dirty="0">
                <a:solidFill>
                  <a:srgbClr val="595A59"/>
                </a:solidFill>
                <a:latin typeface="Calibri"/>
                <a:cs typeface="Calibri"/>
                <a:sym typeface="Calibri"/>
              </a:rPr>
              <a:t>Leiðtogahæfni</a:t>
            </a:r>
            <a:endParaRPr lang="is-IS" sz="1600" dirty="0"/>
          </a:p>
          <a:p>
            <a:pPr marL="0" marR="0" lvl="0" indent="0" algn="ctr" rtl="0">
              <a:spcBef>
                <a:spcPts val="0"/>
              </a:spcBef>
              <a:spcAft>
                <a:spcPts val="0"/>
              </a:spcAft>
              <a:buNone/>
            </a:pPr>
            <a:endParaRPr lang="is-IS" dirty="0">
              <a:solidFill>
                <a:srgbClr val="C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61"/>
        <p:cNvGrpSpPr/>
        <p:nvPr/>
      </p:nvGrpSpPr>
      <p:grpSpPr>
        <a:xfrm>
          <a:off x="0" y="0"/>
          <a:ext cx="0" cy="0"/>
          <a:chOff x="0" y="0"/>
          <a:chExt cx="0" cy="0"/>
        </a:xfrm>
      </p:grpSpPr>
      <p:sp>
        <p:nvSpPr>
          <p:cNvPr id="1462" name="Google Shape;1462;p32"/>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463" name="Google Shape;1463;p32"/>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dirty="0"/>
              <a:t>Það þarf mismunandi hæfni í mismunandi áföngum krísunnar...</a:t>
            </a:r>
          </a:p>
        </p:txBody>
      </p:sp>
      <p:sp>
        <p:nvSpPr>
          <p:cNvPr id="1464" name="Google Shape;1464;p32"/>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9527B"/>
              </a:buClr>
              <a:buSzPts val="2000"/>
              <a:buNone/>
            </a:pPr>
            <a:r>
              <a:rPr lang="is-IS" dirty="0"/>
              <a:t>Stjórnun í krísu krefst þess að hægt sér að taka skjótar ákvarðanir og hafa fullt valdboð til þess. Vegna þess að hefðbundnar athafnir og aðferðir duga yfirleitt ekki til að sigrast á krísu.</a:t>
            </a:r>
          </a:p>
        </p:txBody>
      </p:sp>
      <p:sp>
        <p:nvSpPr>
          <p:cNvPr id="1465" name="Google Shape;1465;p32"/>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a:t>Leiðtogahæfni í krísu</a:t>
            </a:r>
          </a:p>
        </p:txBody>
      </p:sp>
      <p:sp>
        <p:nvSpPr>
          <p:cNvPr id="1466" name="Google Shape;1466;p32"/>
          <p:cNvSpPr/>
          <p:nvPr/>
        </p:nvSpPr>
        <p:spPr>
          <a:xfrm>
            <a:off x="8170983" y="2144477"/>
            <a:ext cx="3132743" cy="1867689"/>
          </a:xfrm>
          <a:custGeom>
            <a:avLst/>
            <a:gdLst/>
            <a:ahLst/>
            <a:cxnLst/>
            <a:rect l="l" t="t" r="r" b="b"/>
            <a:pathLst>
              <a:path w="120000" h="120000" extrusionOk="0">
                <a:moveTo>
                  <a:pt x="114578" y="71489"/>
                </a:moveTo>
                <a:cubicBezTo>
                  <a:pt x="119999" y="65106"/>
                  <a:pt x="119999" y="54893"/>
                  <a:pt x="114578" y="48510"/>
                </a:cubicBezTo>
                <a:cubicBezTo>
                  <a:pt x="78795" y="6382"/>
                  <a:pt x="78795" y="6382"/>
                  <a:pt x="78795" y="6382"/>
                </a:cubicBezTo>
                <a:cubicBezTo>
                  <a:pt x="73373" y="0"/>
                  <a:pt x="69036" y="2127"/>
                  <a:pt x="69036" y="11063"/>
                </a:cubicBezTo>
                <a:cubicBezTo>
                  <a:pt x="69036" y="11063"/>
                  <a:pt x="69036" y="11063"/>
                  <a:pt x="69036" y="11063"/>
                </a:cubicBezTo>
                <a:cubicBezTo>
                  <a:pt x="69036" y="20000"/>
                  <a:pt x="62891" y="27659"/>
                  <a:pt x="55301" y="27659"/>
                </a:cubicBezTo>
                <a:cubicBezTo>
                  <a:pt x="13734" y="27659"/>
                  <a:pt x="13734" y="27659"/>
                  <a:pt x="13734" y="27659"/>
                </a:cubicBezTo>
                <a:cubicBezTo>
                  <a:pt x="6144" y="27659"/>
                  <a:pt x="0" y="34893"/>
                  <a:pt x="0" y="43829"/>
                </a:cubicBezTo>
                <a:cubicBezTo>
                  <a:pt x="0" y="76170"/>
                  <a:pt x="0" y="76170"/>
                  <a:pt x="0" y="76170"/>
                </a:cubicBezTo>
                <a:cubicBezTo>
                  <a:pt x="0" y="85106"/>
                  <a:pt x="6144" y="92765"/>
                  <a:pt x="13734" y="92765"/>
                </a:cubicBezTo>
                <a:cubicBezTo>
                  <a:pt x="55301" y="92765"/>
                  <a:pt x="55301" y="92765"/>
                  <a:pt x="55301" y="92765"/>
                </a:cubicBezTo>
                <a:cubicBezTo>
                  <a:pt x="62891" y="92765"/>
                  <a:pt x="69036" y="100000"/>
                  <a:pt x="69036" y="108936"/>
                </a:cubicBezTo>
                <a:cubicBezTo>
                  <a:pt x="69036" y="108936"/>
                  <a:pt x="69036" y="108936"/>
                  <a:pt x="69036" y="108936"/>
                </a:cubicBezTo>
                <a:cubicBezTo>
                  <a:pt x="69036" y="117872"/>
                  <a:pt x="73373" y="120000"/>
                  <a:pt x="78795" y="113617"/>
                </a:cubicBezTo>
                <a:lnTo>
                  <a:pt x="114578" y="71489"/>
                </a:lnTo>
                <a:close/>
              </a:path>
            </a:pathLst>
          </a:custGeom>
          <a:solidFill>
            <a:srgbClr val="A77FA9"/>
          </a:solidFill>
          <a:ln>
            <a:noFill/>
          </a:ln>
        </p:spPr>
        <p:txBody>
          <a:bodyPr spcFirstLastPara="1" wrap="square" lIns="45700" tIns="22825" rIns="45700" bIns="22825" anchor="t" anchorCtr="0">
            <a:noAutofit/>
          </a:bodyPr>
          <a:lstStyle/>
          <a:p>
            <a:pPr marL="0" marR="0" lvl="0" indent="0" algn="just" rtl="0">
              <a:spcBef>
                <a:spcPts val="0"/>
              </a:spcBef>
              <a:spcAft>
                <a:spcPts val="0"/>
              </a:spcAft>
              <a:buNone/>
            </a:pPr>
            <a:endParaRPr sz="900">
              <a:solidFill>
                <a:schemeClr val="dk1"/>
              </a:solidFill>
              <a:latin typeface="Lato Light"/>
              <a:ea typeface="Lato Light"/>
              <a:cs typeface="Lato Light"/>
              <a:sym typeface="Lato Light"/>
            </a:endParaRPr>
          </a:p>
        </p:txBody>
      </p:sp>
      <p:sp>
        <p:nvSpPr>
          <p:cNvPr id="1467" name="Google Shape;1467;p32"/>
          <p:cNvSpPr/>
          <p:nvPr/>
        </p:nvSpPr>
        <p:spPr>
          <a:xfrm>
            <a:off x="5999755" y="2146998"/>
            <a:ext cx="3132743" cy="1867687"/>
          </a:xfrm>
          <a:custGeom>
            <a:avLst/>
            <a:gdLst/>
            <a:ahLst/>
            <a:cxnLst/>
            <a:rect l="l" t="t" r="r" b="b"/>
            <a:pathLst>
              <a:path w="120000" h="120000" extrusionOk="0">
                <a:moveTo>
                  <a:pt x="114939" y="71489"/>
                </a:moveTo>
                <a:cubicBezTo>
                  <a:pt x="119999" y="65106"/>
                  <a:pt x="119999" y="54893"/>
                  <a:pt x="114939" y="48510"/>
                </a:cubicBezTo>
                <a:cubicBezTo>
                  <a:pt x="79156" y="6382"/>
                  <a:pt x="79156" y="6382"/>
                  <a:pt x="79156" y="6382"/>
                </a:cubicBezTo>
                <a:cubicBezTo>
                  <a:pt x="73734" y="0"/>
                  <a:pt x="69397" y="2127"/>
                  <a:pt x="69397" y="11063"/>
                </a:cubicBezTo>
                <a:cubicBezTo>
                  <a:pt x="69397" y="11063"/>
                  <a:pt x="69397" y="11063"/>
                  <a:pt x="69397" y="11063"/>
                </a:cubicBezTo>
                <a:cubicBezTo>
                  <a:pt x="69397" y="20000"/>
                  <a:pt x="62891" y="27659"/>
                  <a:pt x="55301" y="27659"/>
                </a:cubicBezTo>
                <a:cubicBezTo>
                  <a:pt x="14096" y="27659"/>
                  <a:pt x="14096" y="27659"/>
                  <a:pt x="14096" y="27659"/>
                </a:cubicBezTo>
                <a:cubicBezTo>
                  <a:pt x="6506" y="27659"/>
                  <a:pt x="0" y="34893"/>
                  <a:pt x="0" y="43829"/>
                </a:cubicBezTo>
                <a:cubicBezTo>
                  <a:pt x="0" y="76170"/>
                  <a:pt x="0" y="76170"/>
                  <a:pt x="0" y="76170"/>
                </a:cubicBezTo>
                <a:cubicBezTo>
                  <a:pt x="0" y="85106"/>
                  <a:pt x="6506" y="92765"/>
                  <a:pt x="14096" y="92765"/>
                </a:cubicBezTo>
                <a:cubicBezTo>
                  <a:pt x="55301" y="92765"/>
                  <a:pt x="55301" y="92765"/>
                  <a:pt x="55301" y="92765"/>
                </a:cubicBezTo>
                <a:cubicBezTo>
                  <a:pt x="62891" y="92765"/>
                  <a:pt x="69397" y="100000"/>
                  <a:pt x="69397" y="108936"/>
                </a:cubicBezTo>
                <a:cubicBezTo>
                  <a:pt x="69397" y="108936"/>
                  <a:pt x="69397" y="108936"/>
                  <a:pt x="69397" y="108936"/>
                </a:cubicBezTo>
                <a:cubicBezTo>
                  <a:pt x="69397" y="117872"/>
                  <a:pt x="73734" y="120000"/>
                  <a:pt x="79156" y="113617"/>
                </a:cubicBezTo>
                <a:lnTo>
                  <a:pt x="114939" y="71489"/>
                </a:lnTo>
                <a:close/>
              </a:path>
            </a:pathLst>
          </a:custGeom>
          <a:solidFill>
            <a:srgbClr val="79527B"/>
          </a:solidFill>
          <a:ln>
            <a:noFill/>
          </a:ln>
        </p:spPr>
        <p:txBody>
          <a:bodyPr spcFirstLastPara="1" wrap="square" lIns="45700" tIns="22825" rIns="45700" bIns="22825" anchor="t" anchorCtr="0">
            <a:noAutofit/>
          </a:bodyPr>
          <a:lstStyle/>
          <a:p>
            <a:pPr marL="0" marR="0" lvl="0" indent="0" algn="just" rtl="0">
              <a:spcBef>
                <a:spcPts val="0"/>
              </a:spcBef>
              <a:spcAft>
                <a:spcPts val="0"/>
              </a:spcAft>
              <a:buNone/>
            </a:pPr>
            <a:endParaRPr sz="900">
              <a:solidFill>
                <a:schemeClr val="dk1"/>
              </a:solidFill>
              <a:latin typeface="Lato Light"/>
              <a:ea typeface="Lato Light"/>
              <a:cs typeface="Lato Light"/>
              <a:sym typeface="Lato Light"/>
            </a:endParaRPr>
          </a:p>
        </p:txBody>
      </p:sp>
      <p:sp>
        <p:nvSpPr>
          <p:cNvPr id="1468" name="Google Shape;1468;p32"/>
          <p:cNvSpPr/>
          <p:nvPr/>
        </p:nvSpPr>
        <p:spPr>
          <a:xfrm>
            <a:off x="4101737" y="2144476"/>
            <a:ext cx="2869946" cy="1867660"/>
          </a:xfrm>
          <a:custGeom>
            <a:avLst/>
            <a:gdLst/>
            <a:ahLst/>
            <a:cxnLst/>
            <a:rect l="l" t="t" r="r" b="b"/>
            <a:pathLst>
              <a:path w="120000" h="120000" extrusionOk="0">
                <a:moveTo>
                  <a:pt x="68202" y="5"/>
                </a:moveTo>
                <a:cubicBezTo>
                  <a:pt x="69981" y="99"/>
                  <a:pt x="72131" y="1352"/>
                  <a:pt x="74454" y="3859"/>
                </a:cubicBezTo>
                <a:cubicBezTo>
                  <a:pt x="74454" y="3859"/>
                  <a:pt x="74454" y="3859"/>
                  <a:pt x="115352" y="47969"/>
                </a:cubicBezTo>
                <a:cubicBezTo>
                  <a:pt x="121549" y="54653"/>
                  <a:pt x="121549" y="65346"/>
                  <a:pt x="115352" y="72030"/>
                </a:cubicBezTo>
                <a:lnTo>
                  <a:pt x="74454" y="116140"/>
                </a:lnTo>
                <a:cubicBezTo>
                  <a:pt x="68258" y="122824"/>
                  <a:pt x="63300" y="120596"/>
                  <a:pt x="63300" y="111239"/>
                </a:cubicBezTo>
                <a:cubicBezTo>
                  <a:pt x="63300" y="101882"/>
                  <a:pt x="56278" y="94308"/>
                  <a:pt x="47602" y="94308"/>
                </a:cubicBezTo>
                <a:cubicBezTo>
                  <a:pt x="47602" y="94308"/>
                  <a:pt x="47602" y="94308"/>
                  <a:pt x="95" y="94308"/>
                </a:cubicBezTo>
                <a:lnTo>
                  <a:pt x="0" y="94297"/>
                </a:lnTo>
                <a:lnTo>
                  <a:pt x="411" y="94297"/>
                </a:lnTo>
                <a:cubicBezTo>
                  <a:pt x="3199" y="94297"/>
                  <a:pt x="3199" y="94297"/>
                  <a:pt x="3199" y="94297"/>
                </a:cubicBezTo>
                <a:cubicBezTo>
                  <a:pt x="23442" y="72013"/>
                  <a:pt x="23442" y="72013"/>
                  <a:pt x="23442" y="72013"/>
                </a:cubicBezTo>
                <a:cubicBezTo>
                  <a:pt x="29639" y="65328"/>
                  <a:pt x="29639" y="54632"/>
                  <a:pt x="23442" y="47947"/>
                </a:cubicBezTo>
                <a:cubicBezTo>
                  <a:pt x="5730" y="28838"/>
                  <a:pt x="3515" y="26450"/>
                  <a:pt x="3239" y="26151"/>
                </a:cubicBezTo>
                <a:lnTo>
                  <a:pt x="3225" y="26137"/>
                </a:lnTo>
                <a:lnTo>
                  <a:pt x="4073" y="26137"/>
                </a:lnTo>
                <a:cubicBezTo>
                  <a:pt x="9188" y="26137"/>
                  <a:pt x="20879" y="26137"/>
                  <a:pt x="47602" y="26137"/>
                </a:cubicBezTo>
                <a:cubicBezTo>
                  <a:pt x="56278" y="26137"/>
                  <a:pt x="63300" y="18117"/>
                  <a:pt x="63300" y="8760"/>
                </a:cubicBezTo>
                <a:cubicBezTo>
                  <a:pt x="63300" y="2912"/>
                  <a:pt x="65237" y="-150"/>
                  <a:pt x="68202" y="5"/>
                </a:cubicBezTo>
                <a:close/>
              </a:path>
            </a:pathLst>
          </a:custGeom>
          <a:solidFill>
            <a:srgbClr val="A77FA9"/>
          </a:solidFill>
          <a:ln>
            <a:noFill/>
          </a:ln>
        </p:spPr>
        <p:txBody>
          <a:bodyPr spcFirstLastPara="1" wrap="square" lIns="45700" tIns="22825" rIns="45700" bIns="22825" anchor="t" anchorCtr="0">
            <a:noAutofit/>
          </a:bodyPr>
          <a:lstStyle/>
          <a:p>
            <a:pPr marL="0" marR="0" lvl="0" indent="0" algn="just" rtl="0">
              <a:spcBef>
                <a:spcPts val="0"/>
              </a:spcBef>
              <a:spcAft>
                <a:spcPts val="0"/>
              </a:spcAft>
              <a:buNone/>
            </a:pPr>
            <a:endParaRPr sz="900">
              <a:solidFill>
                <a:schemeClr val="dk1"/>
              </a:solidFill>
              <a:latin typeface="Lato Light"/>
              <a:ea typeface="Lato Light"/>
              <a:cs typeface="Lato Light"/>
              <a:sym typeface="Lato Light"/>
            </a:endParaRPr>
          </a:p>
        </p:txBody>
      </p:sp>
      <p:sp>
        <p:nvSpPr>
          <p:cNvPr id="1469" name="Google Shape;1469;p32"/>
          <p:cNvSpPr txBox="1"/>
          <p:nvPr/>
        </p:nvSpPr>
        <p:spPr>
          <a:xfrm>
            <a:off x="4881937" y="2897183"/>
            <a:ext cx="1464824" cy="40006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s-IS" sz="2000" b="1" dirty="0">
                <a:solidFill>
                  <a:schemeClr val="lt1"/>
                </a:solidFill>
                <a:latin typeface="Calibri"/>
                <a:ea typeface="Calibri"/>
                <a:cs typeface="Calibri"/>
                <a:sym typeface="Calibri"/>
              </a:rPr>
              <a:t>Fyrir krísu</a:t>
            </a:r>
            <a:endParaRPr dirty="0"/>
          </a:p>
        </p:txBody>
      </p:sp>
      <p:sp>
        <p:nvSpPr>
          <p:cNvPr id="1470" name="Google Shape;1470;p32"/>
          <p:cNvSpPr txBox="1"/>
          <p:nvPr/>
        </p:nvSpPr>
        <p:spPr>
          <a:xfrm>
            <a:off x="7005413" y="2897163"/>
            <a:ext cx="1636217" cy="40011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s-IS" sz="2000" b="1" dirty="0">
                <a:solidFill>
                  <a:schemeClr val="lt1"/>
                </a:solidFill>
                <a:latin typeface="Calibri"/>
                <a:ea typeface="Calibri"/>
                <a:cs typeface="Calibri"/>
                <a:sym typeface="Calibri"/>
              </a:rPr>
              <a:t>Í krísu</a:t>
            </a:r>
            <a:endParaRPr lang="is-IS" dirty="0"/>
          </a:p>
        </p:txBody>
      </p:sp>
      <p:sp>
        <p:nvSpPr>
          <p:cNvPr id="1471" name="Google Shape;1471;p32"/>
          <p:cNvSpPr txBox="1"/>
          <p:nvPr/>
        </p:nvSpPr>
        <p:spPr>
          <a:xfrm>
            <a:off x="9244825" y="2897163"/>
            <a:ext cx="1454117" cy="40011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s-IS" sz="2000" b="1" dirty="0">
                <a:solidFill>
                  <a:schemeClr val="lt1"/>
                </a:solidFill>
                <a:latin typeface="Calibri"/>
                <a:ea typeface="Calibri"/>
                <a:cs typeface="Calibri"/>
                <a:sym typeface="Calibri"/>
              </a:rPr>
              <a:t>Eftir krísu</a:t>
            </a:r>
            <a:endParaRPr lang="is-IS" dirty="0"/>
          </a:p>
        </p:txBody>
      </p:sp>
      <p:sp>
        <p:nvSpPr>
          <p:cNvPr id="1472" name="Google Shape;1472;p32"/>
          <p:cNvSpPr txBox="1"/>
          <p:nvPr/>
        </p:nvSpPr>
        <p:spPr>
          <a:xfrm>
            <a:off x="4397173" y="4138429"/>
            <a:ext cx="1827900" cy="1292934"/>
          </a:xfrm>
          <a:prstGeom prst="rect">
            <a:avLst/>
          </a:prstGeom>
          <a:noFill/>
          <a:ln>
            <a:noFill/>
          </a:ln>
        </p:spPr>
        <p:txBody>
          <a:bodyPr spcFirstLastPara="1" wrap="square" lIns="81575" tIns="40775" rIns="81575" bIns="40775" anchor="t" anchorCtr="0">
            <a:spAutoFit/>
          </a:bodyPr>
          <a:lstStyle/>
          <a:p>
            <a:pPr marL="182563" marR="0" lvl="0" indent="-182563" algn="l" rtl="0">
              <a:lnSpc>
                <a:spcPct val="100000"/>
              </a:lnSpc>
              <a:spcBef>
                <a:spcPts val="0"/>
              </a:spcBef>
              <a:spcAft>
                <a:spcPts val="0"/>
              </a:spcAft>
              <a:buClr>
                <a:srgbClr val="595A59"/>
              </a:buClr>
              <a:buSzPts val="1800"/>
              <a:buFont typeface="Arial"/>
              <a:buChar char="•"/>
            </a:pPr>
            <a:r>
              <a:rPr lang="is-IS" sz="1800" dirty="0">
                <a:solidFill>
                  <a:srgbClr val="595A59"/>
                </a:solidFill>
                <a:latin typeface="Calibri"/>
                <a:ea typeface="Calibri"/>
                <a:cs typeface="Calibri"/>
                <a:sym typeface="Calibri"/>
              </a:rPr>
              <a:t>Byggja upp traust</a:t>
            </a:r>
            <a:endParaRPr lang="is-IS" dirty="0"/>
          </a:p>
          <a:p>
            <a:pPr marL="182563" marR="0" lvl="0" indent="-182563" algn="l" rtl="0">
              <a:lnSpc>
                <a:spcPct val="100000"/>
              </a:lnSpc>
              <a:spcBef>
                <a:spcPts val="360"/>
              </a:spcBef>
              <a:spcAft>
                <a:spcPts val="0"/>
              </a:spcAft>
              <a:buClr>
                <a:srgbClr val="595A59"/>
              </a:buClr>
              <a:buSzPts val="1800"/>
              <a:buFont typeface="Arial"/>
              <a:buChar char="•"/>
            </a:pPr>
            <a:r>
              <a:rPr lang="is-IS" sz="1800" dirty="0">
                <a:solidFill>
                  <a:srgbClr val="595A59"/>
                </a:solidFill>
                <a:latin typeface="Calibri"/>
                <a:ea typeface="Calibri"/>
                <a:cs typeface="Calibri"/>
                <a:sym typeface="Calibri"/>
              </a:rPr>
              <a:t>Leiðtogaþjálfun</a:t>
            </a:r>
            <a:endParaRPr lang="is-IS" dirty="0"/>
          </a:p>
          <a:p>
            <a:pPr marL="182563" marR="0" lvl="0" indent="-182563" algn="l" rtl="0">
              <a:lnSpc>
                <a:spcPct val="100000"/>
              </a:lnSpc>
              <a:spcBef>
                <a:spcPts val="360"/>
              </a:spcBef>
              <a:spcAft>
                <a:spcPts val="0"/>
              </a:spcAft>
              <a:buClr>
                <a:srgbClr val="595A59"/>
              </a:buClr>
              <a:buSzPts val="1800"/>
              <a:buFont typeface="Arial"/>
              <a:buChar char="•"/>
            </a:pPr>
            <a:r>
              <a:rPr lang="is-IS" sz="1800" dirty="0">
                <a:solidFill>
                  <a:srgbClr val="595A59"/>
                </a:solidFill>
                <a:latin typeface="Calibri"/>
                <a:ea typeface="Calibri"/>
                <a:cs typeface="Calibri"/>
                <a:sym typeface="Calibri"/>
              </a:rPr>
              <a:t>Viðvörunarkerfi</a:t>
            </a:r>
            <a:endParaRPr lang="is-IS" dirty="0"/>
          </a:p>
        </p:txBody>
      </p:sp>
      <p:sp>
        <p:nvSpPr>
          <p:cNvPr id="1473" name="Google Shape;1473;p32"/>
          <p:cNvSpPr txBox="1"/>
          <p:nvPr/>
        </p:nvSpPr>
        <p:spPr>
          <a:xfrm>
            <a:off x="6447209" y="4138429"/>
            <a:ext cx="2248200" cy="1949524"/>
          </a:xfrm>
          <a:prstGeom prst="rect">
            <a:avLst/>
          </a:prstGeom>
          <a:noFill/>
          <a:ln>
            <a:noFill/>
          </a:ln>
        </p:spPr>
        <p:txBody>
          <a:bodyPr spcFirstLastPara="1" wrap="square" lIns="81575" tIns="40775" rIns="81575" bIns="40775" anchor="t" anchorCtr="0">
            <a:spAutoFit/>
          </a:bodyPr>
          <a:lstStyle/>
          <a:p>
            <a:pPr marL="182563" marR="0" lvl="0" indent="-182563" algn="l" rtl="0">
              <a:lnSpc>
                <a:spcPct val="100000"/>
              </a:lnSpc>
              <a:spcBef>
                <a:spcPts val="0"/>
              </a:spcBef>
              <a:spcAft>
                <a:spcPts val="0"/>
              </a:spcAft>
              <a:buClr>
                <a:srgbClr val="595A59"/>
              </a:buClr>
              <a:buSzPts val="1800"/>
              <a:buFont typeface="Arial"/>
              <a:buChar char="•"/>
            </a:pPr>
            <a:r>
              <a:rPr lang="is-IS" sz="1800" dirty="0">
                <a:solidFill>
                  <a:srgbClr val="595A59"/>
                </a:solidFill>
                <a:latin typeface="Calibri"/>
                <a:ea typeface="Calibri"/>
                <a:cs typeface="Calibri"/>
                <a:sym typeface="Calibri"/>
              </a:rPr>
              <a:t>Samskipti</a:t>
            </a:r>
            <a:endParaRPr lang="is-IS" dirty="0"/>
          </a:p>
          <a:p>
            <a:pPr marL="182563" marR="0" lvl="0" indent="-182563" algn="l" rtl="0">
              <a:lnSpc>
                <a:spcPct val="100000"/>
              </a:lnSpc>
              <a:spcBef>
                <a:spcPts val="360"/>
              </a:spcBef>
              <a:spcAft>
                <a:spcPts val="0"/>
              </a:spcAft>
              <a:buClr>
                <a:srgbClr val="595A59"/>
              </a:buClr>
              <a:buSzPts val="1800"/>
              <a:buFont typeface="Arial"/>
              <a:buChar char="•"/>
            </a:pPr>
            <a:r>
              <a:rPr lang="is-IS" sz="1800" dirty="0">
                <a:solidFill>
                  <a:srgbClr val="595A59"/>
                </a:solidFill>
                <a:latin typeface="Calibri"/>
                <a:ea typeface="Calibri"/>
                <a:cs typeface="Calibri"/>
                <a:sym typeface="Calibri"/>
              </a:rPr>
              <a:t>Forgangsröðun</a:t>
            </a:r>
            <a:endParaRPr lang="is-IS" dirty="0"/>
          </a:p>
          <a:p>
            <a:pPr marL="182563" marR="0" lvl="0" indent="-182563" algn="l" rtl="0">
              <a:lnSpc>
                <a:spcPct val="100000"/>
              </a:lnSpc>
              <a:spcBef>
                <a:spcPts val="360"/>
              </a:spcBef>
              <a:spcAft>
                <a:spcPts val="0"/>
              </a:spcAft>
              <a:buClr>
                <a:srgbClr val="595A59"/>
              </a:buClr>
              <a:buSzPts val="1800"/>
              <a:buFont typeface="Arial"/>
              <a:buChar char="•"/>
            </a:pPr>
            <a:r>
              <a:rPr lang="is-IS" sz="1800" dirty="0">
                <a:solidFill>
                  <a:srgbClr val="595A59"/>
                </a:solidFill>
                <a:latin typeface="Calibri"/>
                <a:ea typeface="Calibri"/>
                <a:cs typeface="Calibri"/>
                <a:sym typeface="Calibri"/>
              </a:rPr>
              <a:t>Hugrekki</a:t>
            </a:r>
            <a:endParaRPr lang="is-IS" dirty="0"/>
          </a:p>
          <a:p>
            <a:pPr marL="182563" marR="0" lvl="0" indent="-182563" algn="l" rtl="0">
              <a:lnSpc>
                <a:spcPct val="100000"/>
              </a:lnSpc>
              <a:spcBef>
                <a:spcPts val="360"/>
              </a:spcBef>
              <a:spcAft>
                <a:spcPts val="0"/>
              </a:spcAft>
              <a:buClr>
                <a:srgbClr val="595A59"/>
              </a:buClr>
              <a:buSzPts val="1800"/>
              <a:buFont typeface="Arial"/>
              <a:buChar char="•"/>
            </a:pPr>
            <a:r>
              <a:rPr lang="is-IS" sz="1800" dirty="0">
                <a:solidFill>
                  <a:srgbClr val="595A59"/>
                </a:solidFill>
                <a:latin typeface="Calibri"/>
                <a:ea typeface="Calibri"/>
                <a:cs typeface="Calibri"/>
                <a:sym typeface="Calibri"/>
              </a:rPr>
              <a:t>Táknræn stjórnun</a:t>
            </a:r>
          </a:p>
          <a:p>
            <a:pPr marL="182563" marR="0" lvl="0" indent="-182563" algn="l" rtl="0">
              <a:lnSpc>
                <a:spcPct val="100000"/>
              </a:lnSpc>
              <a:spcBef>
                <a:spcPts val="360"/>
              </a:spcBef>
              <a:spcAft>
                <a:spcPts val="0"/>
              </a:spcAft>
              <a:buClr>
                <a:srgbClr val="595A59"/>
              </a:buClr>
              <a:buSzPts val="1800"/>
              <a:buFont typeface="Arial"/>
              <a:buChar char="•"/>
            </a:pPr>
            <a:r>
              <a:rPr lang="is-IS" sz="1800" dirty="0">
                <a:solidFill>
                  <a:srgbClr val="595A59"/>
                </a:solidFill>
                <a:latin typeface="Calibri"/>
                <a:ea typeface="Calibri"/>
                <a:cs typeface="Calibri"/>
                <a:sym typeface="Calibri"/>
              </a:rPr>
              <a:t>Sviðsmyndir í átt að bata</a:t>
            </a:r>
            <a:endParaRPr lang="is-IS" dirty="0"/>
          </a:p>
        </p:txBody>
      </p:sp>
      <p:sp>
        <p:nvSpPr>
          <p:cNvPr id="1474" name="Google Shape;1474;p32"/>
          <p:cNvSpPr txBox="1"/>
          <p:nvPr/>
        </p:nvSpPr>
        <p:spPr>
          <a:xfrm>
            <a:off x="9086788" y="4138429"/>
            <a:ext cx="1935300" cy="1467341"/>
          </a:xfrm>
          <a:prstGeom prst="rect">
            <a:avLst/>
          </a:prstGeom>
          <a:noFill/>
          <a:ln>
            <a:noFill/>
          </a:ln>
        </p:spPr>
        <p:txBody>
          <a:bodyPr spcFirstLastPara="1" wrap="square" lIns="81575" tIns="40775" rIns="81575" bIns="40775" anchor="t" anchorCtr="0">
            <a:spAutoFit/>
          </a:bodyPr>
          <a:lstStyle/>
          <a:p>
            <a:pPr marL="182563" marR="0" lvl="0" indent="-182563" algn="l" rtl="0">
              <a:lnSpc>
                <a:spcPct val="100000"/>
              </a:lnSpc>
              <a:spcBef>
                <a:spcPts val="0"/>
              </a:spcBef>
              <a:spcAft>
                <a:spcPts val="0"/>
              </a:spcAft>
              <a:buClr>
                <a:srgbClr val="595A59"/>
              </a:buClr>
              <a:buSzPts val="1800"/>
              <a:buFont typeface="Arial"/>
              <a:buChar char="•"/>
            </a:pPr>
            <a:r>
              <a:rPr lang="is-IS" sz="1800" dirty="0">
                <a:solidFill>
                  <a:srgbClr val="595A59"/>
                </a:solidFill>
                <a:latin typeface="Calibri"/>
                <a:ea typeface="Calibri"/>
                <a:cs typeface="Calibri"/>
                <a:sym typeface="Calibri"/>
              </a:rPr>
              <a:t>Kerfisbundinn lærdómur</a:t>
            </a:r>
          </a:p>
          <a:p>
            <a:pPr marL="182563" marR="0" lvl="0" indent="-182563" algn="l" rtl="0">
              <a:lnSpc>
                <a:spcPct val="100000"/>
              </a:lnSpc>
              <a:spcBef>
                <a:spcPts val="0"/>
              </a:spcBef>
              <a:spcAft>
                <a:spcPts val="0"/>
              </a:spcAft>
              <a:buClr>
                <a:srgbClr val="595A59"/>
              </a:buClr>
              <a:buSzPts val="1800"/>
              <a:buFont typeface="Arial"/>
              <a:buChar char="•"/>
            </a:pPr>
            <a:r>
              <a:rPr lang="is-IS" sz="1800" dirty="0">
                <a:solidFill>
                  <a:srgbClr val="595A59"/>
                </a:solidFill>
                <a:latin typeface="Calibri"/>
                <a:ea typeface="Calibri"/>
                <a:cs typeface="Calibri"/>
                <a:sym typeface="Calibri"/>
              </a:rPr>
              <a:t>Skipulag arftaka</a:t>
            </a:r>
          </a:p>
          <a:p>
            <a:pPr marL="182563" marR="0" lvl="0" indent="-182563" algn="l" rtl="0">
              <a:lnSpc>
                <a:spcPct val="100000"/>
              </a:lnSpc>
              <a:spcBef>
                <a:spcPts val="0"/>
              </a:spcBef>
              <a:spcAft>
                <a:spcPts val="0"/>
              </a:spcAft>
              <a:buClr>
                <a:srgbClr val="595A59"/>
              </a:buClr>
              <a:buSzPts val="1800"/>
              <a:buFont typeface="Arial"/>
              <a:buChar char="•"/>
            </a:pPr>
            <a:r>
              <a:rPr lang="is-IS" sz="1800" dirty="0">
                <a:solidFill>
                  <a:srgbClr val="595A59"/>
                </a:solidFill>
                <a:latin typeface="Calibri"/>
                <a:ea typeface="Calibri"/>
                <a:cs typeface="Calibri"/>
                <a:sym typeface="Calibri"/>
              </a:rPr>
              <a:t>Að byggja upp traust að nýju</a:t>
            </a:r>
            <a:endParaRPr lang="is-IS" sz="1400" dirty="0">
              <a:solidFill>
                <a:srgbClr val="595A59"/>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79"/>
        <p:cNvGrpSpPr/>
        <p:nvPr/>
      </p:nvGrpSpPr>
      <p:grpSpPr>
        <a:xfrm>
          <a:off x="0" y="0"/>
          <a:ext cx="0" cy="0"/>
          <a:chOff x="0" y="0"/>
          <a:chExt cx="0" cy="0"/>
        </a:xfrm>
      </p:grpSpPr>
      <p:sp>
        <p:nvSpPr>
          <p:cNvPr id="1480" name="Google Shape;1480;p33"/>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481" name="Google Shape;1481;p33"/>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dirty="0" err="1"/>
              <a:t>Persónutöfrar</a:t>
            </a:r>
            <a:r>
              <a:rPr lang="is-IS" dirty="0"/>
              <a:t> byggja á trausti, sem þú ávinnur með heilindum og sjálfstrausti...</a:t>
            </a:r>
          </a:p>
        </p:txBody>
      </p:sp>
      <p:sp>
        <p:nvSpPr>
          <p:cNvPr id="1482" name="Google Shape;1482;p33"/>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ts val="2000"/>
              <a:buNone/>
            </a:pPr>
            <a:r>
              <a:rPr lang="is-IS" dirty="0" err="1"/>
              <a:t>Persónutöfrar</a:t>
            </a:r>
            <a:r>
              <a:rPr lang="is-IS" dirty="0"/>
              <a:t> eru sérstaklega nauðsynlegir í fyrirtækjastjórnun þegar óvissa, breytingar, krísa og áskoranir (eða jafnvel óvenjuleg tækifæri) eru yfirvofandi</a:t>
            </a:r>
          </a:p>
        </p:txBody>
      </p:sp>
      <p:sp>
        <p:nvSpPr>
          <p:cNvPr id="1483" name="Google Shape;1483;p33"/>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rgbClr val="79527B"/>
              </a:buClr>
              <a:buSzPct val="100000"/>
              <a:buNone/>
            </a:pPr>
            <a:r>
              <a:rPr lang="is-IS" sz="1500" dirty="0"/>
              <a:t>Leiðtogahæfni: </a:t>
            </a:r>
            <a:r>
              <a:rPr lang="is-IS" sz="1500" dirty="0" err="1"/>
              <a:t>Persónutöfrar</a:t>
            </a:r>
            <a:endParaRPr lang="is-IS" sz="1500" dirty="0"/>
          </a:p>
        </p:txBody>
      </p:sp>
      <p:sp>
        <p:nvSpPr>
          <p:cNvPr id="1484" name="Google Shape;1484;p33"/>
          <p:cNvSpPr/>
          <p:nvPr/>
        </p:nvSpPr>
        <p:spPr>
          <a:xfrm>
            <a:off x="6689529" y="2142491"/>
            <a:ext cx="2418962" cy="2566212"/>
          </a:xfrm>
          <a:custGeom>
            <a:avLst/>
            <a:gdLst/>
            <a:ahLst/>
            <a:cxnLst/>
            <a:rect l="l" t="t" r="r" b="b"/>
            <a:pathLst>
              <a:path w="958" h="1016" extrusionOk="0">
                <a:moveTo>
                  <a:pt x="453" y="0"/>
                </a:moveTo>
                <a:cubicBezTo>
                  <a:pt x="367" y="0"/>
                  <a:pt x="286" y="22"/>
                  <a:pt x="215" y="59"/>
                </a:cubicBezTo>
                <a:cubicBezTo>
                  <a:pt x="247" y="76"/>
                  <a:pt x="276" y="96"/>
                  <a:pt x="304" y="119"/>
                </a:cubicBezTo>
                <a:cubicBezTo>
                  <a:pt x="416" y="212"/>
                  <a:pt x="497" y="358"/>
                  <a:pt x="486" y="514"/>
                </a:cubicBezTo>
                <a:cubicBezTo>
                  <a:pt x="480" y="602"/>
                  <a:pt x="481" y="677"/>
                  <a:pt x="410" y="778"/>
                </a:cubicBezTo>
                <a:cubicBezTo>
                  <a:pt x="154" y="1002"/>
                  <a:pt x="0" y="732"/>
                  <a:pt x="0" y="732"/>
                </a:cubicBezTo>
                <a:cubicBezTo>
                  <a:pt x="27" y="877"/>
                  <a:pt x="209" y="960"/>
                  <a:pt x="209" y="960"/>
                </a:cubicBezTo>
                <a:cubicBezTo>
                  <a:pt x="278" y="996"/>
                  <a:pt x="370" y="1016"/>
                  <a:pt x="454" y="1016"/>
                </a:cubicBezTo>
                <a:cubicBezTo>
                  <a:pt x="553" y="1016"/>
                  <a:pt x="644" y="982"/>
                  <a:pt x="722" y="933"/>
                </a:cubicBezTo>
                <a:cubicBezTo>
                  <a:pt x="864" y="843"/>
                  <a:pt x="958" y="685"/>
                  <a:pt x="958" y="505"/>
                </a:cubicBezTo>
                <a:cubicBezTo>
                  <a:pt x="958" y="226"/>
                  <a:pt x="732" y="0"/>
                  <a:pt x="453" y="0"/>
                </a:cubicBezTo>
                <a:close/>
              </a:path>
            </a:pathLst>
          </a:custGeom>
          <a:solidFill>
            <a:srgbClr val="79527B"/>
          </a:solidFill>
          <a:ln>
            <a:noFill/>
          </a:ln>
        </p:spPr>
        <p:txBody>
          <a:bodyPr spcFirstLastPara="1" wrap="square" lIns="109550" tIns="54775" rIns="109550" bIns="547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85" name="Google Shape;1485;p33"/>
          <p:cNvSpPr/>
          <p:nvPr/>
        </p:nvSpPr>
        <p:spPr>
          <a:xfrm>
            <a:off x="5381717" y="2153162"/>
            <a:ext cx="2571548" cy="2381616"/>
          </a:xfrm>
          <a:custGeom>
            <a:avLst/>
            <a:gdLst/>
            <a:ahLst/>
            <a:cxnLst/>
            <a:rect l="l" t="t" r="r" b="b"/>
            <a:pathLst>
              <a:path w="1018" h="943" extrusionOk="0">
                <a:moveTo>
                  <a:pt x="692" y="395"/>
                </a:moveTo>
                <a:cubicBezTo>
                  <a:pt x="692" y="395"/>
                  <a:pt x="694" y="397"/>
                  <a:pt x="694" y="397"/>
                </a:cubicBezTo>
                <a:cubicBezTo>
                  <a:pt x="694" y="397"/>
                  <a:pt x="694" y="397"/>
                  <a:pt x="694" y="397"/>
                </a:cubicBezTo>
                <a:cubicBezTo>
                  <a:pt x="708" y="394"/>
                  <a:pt x="723" y="393"/>
                  <a:pt x="739" y="393"/>
                </a:cubicBezTo>
                <a:cubicBezTo>
                  <a:pt x="868" y="393"/>
                  <a:pt x="972" y="498"/>
                  <a:pt x="972" y="627"/>
                </a:cubicBezTo>
                <a:cubicBezTo>
                  <a:pt x="972" y="706"/>
                  <a:pt x="933" y="776"/>
                  <a:pt x="872" y="818"/>
                </a:cubicBezTo>
                <a:cubicBezTo>
                  <a:pt x="872" y="818"/>
                  <a:pt x="872" y="818"/>
                  <a:pt x="872" y="818"/>
                </a:cubicBezTo>
                <a:cubicBezTo>
                  <a:pt x="891" y="806"/>
                  <a:pt x="911" y="792"/>
                  <a:pt x="931" y="774"/>
                </a:cubicBezTo>
                <a:cubicBezTo>
                  <a:pt x="1002" y="673"/>
                  <a:pt x="1001" y="598"/>
                  <a:pt x="1007" y="510"/>
                </a:cubicBezTo>
                <a:cubicBezTo>
                  <a:pt x="1018" y="354"/>
                  <a:pt x="937" y="208"/>
                  <a:pt x="825" y="115"/>
                </a:cubicBezTo>
                <a:cubicBezTo>
                  <a:pt x="797" y="92"/>
                  <a:pt x="768" y="72"/>
                  <a:pt x="736" y="55"/>
                </a:cubicBezTo>
                <a:cubicBezTo>
                  <a:pt x="735" y="56"/>
                  <a:pt x="735" y="56"/>
                  <a:pt x="735" y="56"/>
                </a:cubicBezTo>
                <a:cubicBezTo>
                  <a:pt x="666" y="20"/>
                  <a:pt x="588" y="0"/>
                  <a:pt x="504" y="0"/>
                </a:cubicBezTo>
                <a:cubicBezTo>
                  <a:pt x="226" y="0"/>
                  <a:pt x="0" y="226"/>
                  <a:pt x="0" y="504"/>
                </a:cubicBezTo>
                <a:cubicBezTo>
                  <a:pt x="0" y="685"/>
                  <a:pt x="95" y="843"/>
                  <a:pt x="237" y="932"/>
                </a:cubicBezTo>
                <a:cubicBezTo>
                  <a:pt x="244" y="936"/>
                  <a:pt x="250" y="940"/>
                  <a:pt x="257" y="943"/>
                </a:cubicBezTo>
                <a:cubicBezTo>
                  <a:pt x="256" y="928"/>
                  <a:pt x="255" y="913"/>
                  <a:pt x="255" y="898"/>
                </a:cubicBezTo>
                <a:cubicBezTo>
                  <a:pt x="255" y="643"/>
                  <a:pt x="449" y="433"/>
                  <a:pt x="692" y="395"/>
                </a:cubicBezTo>
                <a:close/>
                <a:moveTo>
                  <a:pt x="963" y="713"/>
                </a:moveTo>
                <a:cubicBezTo>
                  <a:pt x="963" y="714"/>
                  <a:pt x="963" y="714"/>
                  <a:pt x="963" y="714"/>
                </a:cubicBezTo>
                <a:cubicBezTo>
                  <a:pt x="963" y="714"/>
                  <a:pt x="963" y="713"/>
                  <a:pt x="963" y="713"/>
                </a:cubicBezTo>
                <a:close/>
              </a:path>
            </a:pathLst>
          </a:custGeom>
          <a:solidFill>
            <a:srgbClr val="A77FA9"/>
          </a:solidFill>
          <a:ln>
            <a:noFill/>
          </a:ln>
        </p:spPr>
        <p:txBody>
          <a:bodyPr spcFirstLastPara="1" wrap="square" lIns="109550" tIns="54775" rIns="109550" bIns="547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86" name="Google Shape;1486;p33"/>
          <p:cNvSpPr/>
          <p:nvPr/>
        </p:nvSpPr>
        <p:spPr>
          <a:xfrm>
            <a:off x="6017299" y="3150838"/>
            <a:ext cx="2576882" cy="2558743"/>
          </a:xfrm>
          <a:custGeom>
            <a:avLst/>
            <a:gdLst/>
            <a:ahLst/>
            <a:cxnLst/>
            <a:rect l="l" t="t" r="r" b="b"/>
            <a:pathLst>
              <a:path w="1020" h="1013" extrusionOk="0">
                <a:moveTo>
                  <a:pt x="325" y="421"/>
                </a:moveTo>
                <a:cubicBezTo>
                  <a:pt x="325" y="421"/>
                  <a:pt x="249" y="349"/>
                  <a:pt x="249" y="230"/>
                </a:cubicBezTo>
                <a:cubicBezTo>
                  <a:pt x="249" y="116"/>
                  <a:pt x="322" y="34"/>
                  <a:pt x="439" y="2"/>
                </a:cubicBezTo>
                <a:cubicBezTo>
                  <a:pt x="439" y="2"/>
                  <a:pt x="437" y="0"/>
                  <a:pt x="437" y="0"/>
                </a:cubicBezTo>
                <a:cubicBezTo>
                  <a:pt x="194" y="38"/>
                  <a:pt x="0" y="248"/>
                  <a:pt x="0" y="503"/>
                </a:cubicBezTo>
                <a:cubicBezTo>
                  <a:pt x="0" y="785"/>
                  <a:pt x="228" y="1013"/>
                  <a:pt x="510" y="1013"/>
                </a:cubicBezTo>
                <a:cubicBezTo>
                  <a:pt x="792" y="1013"/>
                  <a:pt x="1020" y="785"/>
                  <a:pt x="1020" y="503"/>
                </a:cubicBezTo>
                <a:cubicBezTo>
                  <a:pt x="1020" y="503"/>
                  <a:pt x="679" y="804"/>
                  <a:pt x="325" y="421"/>
                </a:cubicBezTo>
                <a:close/>
              </a:path>
            </a:pathLst>
          </a:custGeom>
          <a:solidFill>
            <a:srgbClr val="895E8C"/>
          </a:solidFill>
          <a:ln>
            <a:noFill/>
          </a:ln>
        </p:spPr>
        <p:txBody>
          <a:bodyPr spcFirstLastPara="1" wrap="square" lIns="109550" tIns="54775" rIns="109550" bIns="547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87" name="Google Shape;1487;p33"/>
          <p:cNvSpPr txBox="1"/>
          <p:nvPr/>
        </p:nvSpPr>
        <p:spPr>
          <a:xfrm>
            <a:off x="9108491" y="2367913"/>
            <a:ext cx="2355165"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2800" b="1" dirty="0">
                <a:solidFill>
                  <a:srgbClr val="79527B"/>
                </a:solidFill>
                <a:latin typeface="Calibri"/>
                <a:ea typeface="Calibri"/>
                <a:cs typeface="Calibri"/>
                <a:sym typeface="Calibri"/>
              </a:rPr>
              <a:t>Uppspretta </a:t>
            </a:r>
            <a:r>
              <a:rPr lang="is-IS" sz="2800" b="1" dirty="0" err="1">
                <a:solidFill>
                  <a:srgbClr val="79527B"/>
                </a:solidFill>
                <a:latin typeface="Calibri"/>
                <a:ea typeface="Calibri"/>
                <a:cs typeface="Calibri"/>
                <a:sym typeface="Calibri"/>
              </a:rPr>
              <a:t>persónutöfra</a:t>
            </a:r>
            <a:r>
              <a:rPr lang="is-IS" sz="2800" b="1" dirty="0">
                <a:solidFill>
                  <a:srgbClr val="79527B"/>
                </a:solidFill>
                <a:latin typeface="Calibri"/>
                <a:ea typeface="Calibri"/>
                <a:cs typeface="Calibri"/>
                <a:sym typeface="Calibri"/>
              </a:rPr>
              <a:t>: Traust</a:t>
            </a:r>
            <a:endParaRPr lang="is-IS" dirty="0"/>
          </a:p>
        </p:txBody>
      </p:sp>
      <p:sp>
        <p:nvSpPr>
          <p:cNvPr id="1488" name="Google Shape;1488;p33"/>
          <p:cNvSpPr txBox="1"/>
          <p:nvPr/>
        </p:nvSpPr>
        <p:spPr>
          <a:xfrm>
            <a:off x="8745658" y="5018100"/>
            <a:ext cx="1979393" cy="957914"/>
          </a:xfrm>
          <a:prstGeom prst="rect">
            <a:avLst/>
          </a:prstGeom>
          <a:noFill/>
          <a:ln>
            <a:noFill/>
          </a:ln>
        </p:spPr>
        <p:txBody>
          <a:bodyPr spcFirstLastPara="1" wrap="square" lIns="34275" tIns="17125" rIns="34275" bIns="17125" anchor="t" anchorCtr="0">
            <a:spAutoFit/>
          </a:bodyPr>
          <a:lstStyle/>
          <a:p>
            <a:pPr marL="182563" marR="0" lvl="0" indent="-182563" algn="l" rtl="0">
              <a:lnSpc>
                <a:spcPct val="100000"/>
              </a:lnSpc>
              <a:spcBef>
                <a:spcPts val="0"/>
              </a:spcBef>
              <a:spcAft>
                <a:spcPts val="0"/>
              </a:spcAft>
              <a:buClr>
                <a:srgbClr val="595A59"/>
              </a:buClr>
              <a:buSzPts val="1800"/>
              <a:buFont typeface="Arial"/>
              <a:buChar char="•"/>
            </a:pPr>
            <a:r>
              <a:rPr lang="is-IS" sz="2000" dirty="0">
                <a:solidFill>
                  <a:srgbClr val="595A59"/>
                </a:solidFill>
                <a:latin typeface="Calibri"/>
                <a:ea typeface="Calibri"/>
                <a:cs typeface="Calibri"/>
                <a:sym typeface="Calibri"/>
              </a:rPr>
              <a:t>Von</a:t>
            </a:r>
          </a:p>
          <a:p>
            <a:pPr marL="182563" marR="0" lvl="0" indent="-182563" algn="l" rtl="0">
              <a:lnSpc>
                <a:spcPct val="100000"/>
              </a:lnSpc>
              <a:spcBef>
                <a:spcPts val="0"/>
              </a:spcBef>
              <a:spcAft>
                <a:spcPts val="0"/>
              </a:spcAft>
              <a:buClr>
                <a:srgbClr val="595A59"/>
              </a:buClr>
              <a:buSzPts val="1800"/>
              <a:buFont typeface="Arial"/>
              <a:buChar char="•"/>
            </a:pPr>
            <a:r>
              <a:rPr lang="is-IS" sz="2000" dirty="0">
                <a:solidFill>
                  <a:srgbClr val="595A59"/>
                </a:solidFill>
                <a:latin typeface="Calibri"/>
                <a:ea typeface="Calibri"/>
                <a:cs typeface="Calibri"/>
                <a:sym typeface="Calibri"/>
              </a:rPr>
              <a:t>Þrek</a:t>
            </a:r>
          </a:p>
          <a:p>
            <a:pPr marL="182563" marR="0" lvl="0" indent="-182563" algn="l" rtl="0">
              <a:lnSpc>
                <a:spcPct val="100000"/>
              </a:lnSpc>
              <a:spcBef>
                <a:spcPts val="0"/>
              </a:spcBef>
              <a:spcAft>
                <a:spcPts val="0"/>
              </a:spcAft>
              <a:buClr>
                <a:srgbClr val="595A59"/>
              </a:buClr>
              <a:buSzPts val="1800"/>
              <a:buFont typeface="Arial"/>
              <a:buChar char="•"/>
            </a:pPr>
            <a:r>
              <a:rPr lang="is-IS" sz="2000" dirty="0">
                <a:solidFill>
                  <a:srgbClr val="595A59"/>
                </a:solidFill>
                <a:latin typeface="Calibri"/>
                <a:ea typeface="Calibri"/>
                <a:cs typeface="Calibri"/>
                <a:sym typeface="Calibri"/>
              </a:rPr>
              <a:t>Hæfni</a:t>
            </a:r>
            <a:endParaRPr lang="is-IS" dirty="0"/>
          </a:p>
        </p:txBody>
      </p:sp>
      <p:sp>
        <p:nvSpPr>
          <p:cNvPr id="1489" name="Google Shape;1489;p33"/>
          <p:cNvSpPr txBox="1"/>
          <p:nvPr/>
        </p:nvSpPr>
        <p:spPr>
          <a:xfrm>
            <a:off x="8689199" y="4608975"/>
            <a:ext cx="14673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2000" b="1" dirty="0">
                <a:solidFill>
                  <a:srgbClr val="595A59"/>
                </a:solidFill>
                <a:latin typeface="Calibri"/>
                <a:ea typeface="Calibri"/>
                <a:cs typeface="Calibri"/>
                <a:sym typeface="Calibri"/>
              </a:rPr>
              <a:t>Sjálfstraust</a:t>
            </a:r>
            <a:endParaRPr lang="is-IS" dirty="0"/>
          </a:p>
        </p:txBody>
      </p:sp>
      <p:sp>
        <p:nvSpPr>
          <p:cNvPr id="1490" name="Google Shape;1490;p33"/>
          <p:cNvSpPr txBox="1"/>
          <p:nvPr/>
        </p:nvSpPr>
        <p:spPr>
          <a:xfrm>
            <a:off x="4038168" y="3768205"/>
            <a:ext cx="1979393" cy="1573467"/>
          </a:xfrm>
          <a:prstGeom prst="rect">
            <a:avLst/>
          </a:prstGeom>
          <a:noFill/>
          <a:ln>
            <a:noFill/>
          </a:ln>
        </p:spPr>
        <p:txBody>
          <a:bodyPr spcFirstLastPara="1" wrap="square" lIns="34275" tIns="17125" rIns="34275" bIns="17125" anchor="t" anchorCtr="0">
            <a:spAutoFit/>
          </a:bodyPr>
          <a:lstStyle/>
          <a:p>
            <a:pPr marL="182563" marR="0" lvl="0" indent="-182563" algn="l" rtl="0">
              <a:lnSpc>
                <a:spcPct val="100000"/>
              </a:lnSpc>
              <a:spcBef>
                <a:spcPts val="0"/>
              </a:spcBef>
              <a:spcAft>
                <a:spcPts val="0"/>
              </a:spcAft>
              <a:buClr>
                <a:srgbClr val="595A59"/>
              </a:buClr>
              <a:buSzPts val="2000"/>
              <a:buFont typeface="Arial"/>
              <a:buChar char="•"/>
            </a:pPr>
            <a:r>
              <a:rPr lang="is-IS" sz="2000" dirty="0">
                <a:solidFill>
                  <a:srgbClr val="595A59"/>
                </a:solidFill>
                <a:latin typeface="Calibri"/>
                <a:ea typeface="Calibri"/>
                <a:cs typeface="Calibri"/>
                <a:sym typeface="Calibri"/>
              </a:rPr>
              <a:t>Heiðarleiki</a:t>
            </a:r>
          </a:p>
          <a:p>
            <a:pPr marL="182563" marR="0" lvl="0" indent="-182563" algn="l" rtl="0">
              <a:lnSpc>
                <a:spcPct val="100000"/>
              </a:lnSpc>
              <a:spcBef>
                <a:spcPts val="0"/>
              </a:spcBef>
              <a:spcAft>
                <a:spcPts val="0"/>
              </a:spcAft>
              <a:buClr>
                <a:srgbClr val="595A59"/>
              </a:buClr>
              <a:buSzPts val="2000"/>
              <a:buFont typeface="Arial"/>
              <a:buChar char="•"/>
            </a:pPr>
            <a:r>
              <a:rPr lang="is-IS" sz="2000" dirty="0" err="1">
                <a:solidFill>
                  <a:srgbClr val="595A59"/>
                </a:solidFill>
                <a:latin typeface="Calibri"/>
                <a:ea typeface="Calibri"/>
                <a:cs typeface="Calibri"/>
                <a:sym typeface="Calibri"/>
              </a:rPr>
              <a:t>Grundvallar-reglur</a:t>
            </a:r>
            <a:endParaRPr lang="is-IS" sz="2000" dirty="0">
              <a:solidFill>
                <a:srgbClr val="595A59"/>
              </a:solidFill>
              <a:latin typeface="Calibri"/>
              <a:ea typeface="Calibri"/>
              <a:cs typeface="Calibri"/>
              <a:sym typeface="Calibri"/>
            </a:endParaRPr>
          </a:p>
          <a:p>
            <a:pPr marL="182563" marR="0" lvl="0" indent="-182563" algn="l" rtl="0">
              <a:lnSpc>
                <a:spcPct val="100000"/>
              </a:lnSpc>
              <a:spcBef>
                <a:spcPts val="0"/>
              </a:spcBef>
              <a:spcAft>
                <a:spcPts val="0"/>
              </a:spcAft>
              <a:buClr>
                <a:srgbClr val="595A59"/>
              </a:buClr>
              <a:buSzPts val="2000"/>
              <a:buFont typeface="Arial"/>
              <a:buChar char="•"/>
            </a:pPr>
            <a:r>
              <a:rPr lang="is-IS" sz="2000" dirty="0">
                <a:solidFill>
                  <a:srgbClr val="595A59"/>
                </a:solidFill>
                <a:latin typeface="Calibri"/>
                <a:ea typeface="Calibri"/>
                <a:cs typeface="Calibri"/>
                <a:sym typeface="Calibri"/>
              </a:rPr>
              <a:t>Húmanismi</a:t>
            </a:r>
          </a:p>
          <a:p>
            <a:pPr marL="182563" marR="0" lvl="0" indent="-182563" algn="l" rtl="0">
              <a:lnSpc>
                <a:spcPct val="100000"/>
              </a:lnSpc>
              <a:spcBef>
                <a:spcPts val="0"/>
              </a:spcBef>
              <a:spcAft>
                <a:spcPts val="0"/>
              </a:spcAft>
              <a:buClr>
                <a:srgbClr val="595A59"/>
              </a:buClr>
              <a:buSzPts val="2000"/>
              <a:buFont typeface="Arial"/>
              <a:buChar char="•"/>
            </a:pPr>
            <a:r>
              <a:rPr lang="is-IS" sz="2000" dirty="0">
                <a:solidFill>
                  <a:srgbClr val="595A59"/>
                </a:solidFill>
                <a:latin typeface="Calibri"/>
                <a:ea typeface="Calibri"/>
                <a:cs typeface="Calibri"/>
                <a:sym typeface="Calibri"/>
              </a:rPr>
              <a:t>Sanngirni</a:t>
            </a:r>
            <a:endParaRPr lang="is-IS" dirty="0"/>
          </a:p>
        </p:txBody>
      </p:sp>
      <p:sp>
        <p:nvSpPr>
          <p:cNvPr id="1491" name="Google Shape;1491;p33"/>
          <p:cNvSpPr txBox="1"/>
          <p:nvPr/>
        </p:nvSpPr>
        <p:spPr>
          <a:xfrm>
            <a:off x="3693075" y="3337850"/>
            <a:ext cx="1181700" cy="400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s-IS" sz="2000" b="1" dirty="0">
                <a:solidFill>
                  <a:srgbClr val="595A59"/>
                </a:solidFill>
                <a:latin typeface="Calibri"/>
                <a:ea typeface="Calibri"/>
                <a:cs typeface="Calibri"/>
                <a:sym typeface="Calibri"/>
              </a:rPr>
              <a:t>Heilindi</a:t>
            </a:r>
            <a:endParaRPr lang="is-I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96"/>
        <p:cNvGrpSpPr/>
        <p:nvPr/>
      </p:nvGrpSpPr>
      <p:grpSpPr>
        <a:xfrm>
          <a:off x="0" y="0"/>
          <a:ext cx="0" cy="0"/>
          <a:chOff x="0" y="0"/>
          <a:chExt cx="0" cy="0"/>
        </a:xfrm>
      </p:grpSpPr>
      <p:sp>
        <p:nvSpPr>
          <p:cNvPr id="1497" name="Google Shape;1497;p34"/>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dirty="0"/>
              <a:t>Taktu að þér hlutverk leiðtoga sem hjálpar öðrum. Ef þú tekur að þér þetta hlutverk af festu mun það einnig hjálpa við að takast á við eigin ótta.</a:t>
            </a:r>
          </a:p>
          <a:p>
            <a:pPr marL="0" lvl="0" indent="0" algn="l" rtl="0">
              <a:lnSpc>
                <a:spcPct val="100000"/>
              </a:lnSpc>
              <a:spcBef>
                <a:spcPts val="0"/>
              </a:spcBef>
              <a:spcAft>
                <a:spcPts val="0"/>
              </a:spcAft>
              <a:buClr>
                <a:srgbClr val="595A59"/>
              </a:buClr>
              <a:buSzPts val="1800"/>
              <a:buNone/>
            </a:pPr>
            <a:endParaRPr lang="is-IS" dirty="0"/>
          </a:p>
          <a:p>
            <a:pPr marL="0" lvl="0" indent="0" algn="l" rtl="0">
              <a:lnSpc>
                <a:spcPct val="100000"/>
              </a:lnSpc>
              <a:spcBef>
                <a:spcPts val="0"/>
              </a:spcBef>
              <a:spcAft>
                <a:spcPts val="0"/>
              </a:spcAft>
              <a:buClr>
                <a:srgbClr val="595A59"/>
              </a:buClr>
              <a:buSzPts val="1800"/>
              <a:buNone/>
            </a:pPr>
            <a:r>
              <a:rPr lang="is-IS" b="1" dirty="0"/>
              <a:t>Samskipti skipta sköpum! </a:t>
            </a:r>
            <a:r>
              <a:rPr lang="is-IS" dirty="0"/>
              <a:t>Útskýrðu fyrir starfsmönnum þínum hvernig þú sérð ástandið og hvaða ákvarðanir þú tekur eða munt taka og síðast en ekki síst: </a:t>
            </a:r>
            <a:r>
              <a:rPr lang="is-IS" b="1" dirty="0"/>
              <a:t>útskýrðu ákvarðanir sem teknar eru.</a:t>
            </a:r>
          </a:p>
        </p:txBody>
      </p:sp>
      <p:sp>
        <p:nvSpPr>
          <p:cNvPr id="1498" name="Google Shape;1498;p34"/>
          <p:cNvSpPr txBox="1">
            <a:spLocks noGrp="1"/>
          </p:cNvSpPr>
          <p:nvPr>
            <p:ph type="body" idx="3"/>
          </p:nvPr>
        </p:nvSpPr>
        <p:spPr>
          <a:xfrm>
            <a:off x="389965" y="369373"/>
            <a:ext cx="11470341" cy="790820"/>
          </a:xfrm>
          <a:prstGeom prst="rect">
            <a:avLst/>
          </a:prstGeom>
          <a:noFill/>
          <a:ln>
            <a:noFill/>
          </a:ln>
        </p:spPr>
        <p:txBody>
          <a:bodyPr spcFirstLastPara="1" wrap="square" lIns="91425" tIns="45700" rIns="91425" bIns="45700" anchor="t" anchorCtr="0">
            <a:normAutofit/>
          </a:bodyPr>
          <a:lstStyle/>
          <a:p>
            <a:pPr marL="0" indent="0">
              <a:spcBef>
                <a:spcPts val="0"/>
              </a:spcBef>
            </a:pPr>
            <a:r>
              <a:rPr lang="is-IS"/>
              <a:t>Mikilvægt er að taka að sér leiðtogahlutverkið með festu, ekki víkjast undan og vera staðfastur/föst í samskiptum</a:t>
            </a:r>
          </a:p>
        </p:txBody>
      </p:sp>
      <p:sp>
        <p:nvSpPr>
          <p:cNvPr id="1499" name="Google Shape;1499;p34"/>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a:t>5 mikilvæg ráð til að leiða í krísu</a:t>
            </a:r>
          </a:p>
        </p:txBody>
      </p:sp>
      <p:grpSp>
        <p:nvGrpSpPr>
          <p:cNvPr id="1500" name="Google Shape;1500;p34"/>
          <p:cNvGrpSpPr/>
          <p:nvPr/>
        </p:nvGrpSpPr>
        <p:grpSpPr>
          <a:xfrm>
            <a:off x="3788936" y="1686135"/>
            <a:ext cx="8372821" cy="4593895"/>
            <a:chOff x="3366277" y="2175803"/>
            <a:chExt cx="5321418" cy="3888377"/>
          </a:xfrm>
        </p:grpSpPr>
        <p:sp>
          <p:nvSpPr>
            <p:cNvPr id="1501" name="Google Shape;1501;p34"/>
            <p:cNvSpPr/>
            <p:nvPr/>
          </p:nvSpPr>
          <p:spPr>
            <a:xfrm>
              <a:off x="6650416" y="5136639"/>
              <a:ext cx="949528" cy="694947"/>
            </a:xfrm>
            <a:custGeom>
              <a:avLst/>
              <a:gdLst/>
              <a:ahLst/>
              <a:cxnLst/>
              <a:rect l="l" t="t" r="r" b="b"/>
              <a:pathLst>
                <a:path w="901" h="534" extrusionOk="0">
                  <a:moveTo>
                    <a:pt x="637" y="534"/>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rgbClr val="895E8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lang="is-IS" sz="2700" dirty="0">
                <a:solidFill>
                  <a:schemeClr val="dk1"/>
                </a:solidFill>
                <a:latin typeface="Calibri"/>
                <a:ea typeface="Calibri"/>
                <a:cs typeface="Calibri"/>
                <a:sym typeface="Calibri"/>
              </a:endParaRPr>
            </a:p>
          </p:txBody>
        </p:sp>
        <p:sp>
          <p:nvSpPr>
            <p:cNvPr id="1502" name="Google Shape;1502;p34"/>
            <p:cNvSpPr/>
            <p:nvPr/>
          </p:nvSpPr>
          <p:spPr>
            <a:xfrm>
              <a:off x="6914430" y="4413364"/>
              <a:ext cx="949528" cy="735322"/>
            </a:xfrm>
            <a:custGeom>
              <a:avLst/>
              <a:gdLst/>
              <a:ahLst/>
              <a:cxnLst/>
              <a:rect l="l" t="t" r="r" b="b"/>
              <a:pathLst>
                <a:path w="901" h="534" extrusionOk="0">
                  <a:moveTo>
                    <a:pt x="637" y="534"/>
                  </a:moveTo>
                  <a:cubicBezTo>
                    <a:pt x="829" y="351"/>
                    <a:pt x="829" y="351"/>
                    <a:pt x="829" y="351"/>
                  </a:cubicBezTo>
                  <a:cubicBezTo>
                    <a:pt x="883" y="299"/>
                    <a:pt x="883" y="299"/>
                    <a:pt x="883" y="299"/>
                  </a:cubicBezTo>
                  <a:cubicBezTo>
                    <a:pt x="901" y="282"/>
                    <a:pt x="901" y="253"/>
                    <a:pt x="883" y="236"/>
                  </a:cubicBezTo>
                  <a:cubicBezTo>
                    <a:pt x="829" y="184"/>
                    <a:pt x="829" y="184"/>
                    <a:pt x="829"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4"/>
                    <a:pt x="0" y="534"/>
                    <a:pt x="0" y="534"/>
                  </a:cubicBezTo>
                  <a:cubicBezTo>
                    <a:pt x="636" y="534"/>
                    <a:pt x="636" y="534"/>
                    <a:pt x="636" y="534"/>
                  </a:cubicBezTo>
                </a:path>
              </a:pathLst>
            </a:custGeom>
            <a:solidFill>
              <a:srgbClr val="A77FA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lang="is-IS" sz="2700" dirty="0">
                <a:solidFill>
                  <a:schemeClr val="dk1"/>
                </a:solidFill>
                <a:latin typeface="Calibri"/>
                <a:ea typeface="Calibri"/>
                <a:cs typeface="Calibri"/>
                <a:sym typeface="Calibri"/>
              </a:endParaRPr>
            </a:p>
          </p:txBody>
        </p:sp>
        <p:sp>
          <p:nvSpPr>
            <p:cNvPr id="1503" name="Google Shape;1503;p34"/>
            <p:cNvSpPr/>
            <p:nvPr/>
          </p:nvSpPr>
          <p:spPr>
            <a:xfrm>
              <a:off x="7199830" y="3648103"/>
              <a:ext cx="949528" cy="765853"/>
            </a:xfrm>
            <a:custGeom>
              <a:avLst/>
              <a:gdLst/>
              <a:ahLst/>
              <a:cxnLst/>
              <a:rect l="l" t="t" r="r" b="b"/>
              <a:pathLst>
                <a:path w="901" h="533" extrusionOk="0">
                  <a:moveTo>
                    <a:pt x="637" y="533"/>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3"/>
                    <a:pt x="0" y="533"/>
                    <a:pt x="0" y="533"/>
                  </a:cubicBezTo>
                  <a:cubicBezTo>
                    <a:pt x="636" y="533"/>
                    <a:pt x="636" y="533"/>
                    <a:pt x="636" y="533"/>
                  </a:cubicBezTo>
                </a:path>
              </a:pathLst>
            </a:custGeom>
            <a:solidFill>
              <a:srgbClr val="895E8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lang="is-IS" sz="2700" dirty="0">
                <a:solidFill>
                  <a:schemeClr val="dk1"/>
                </a:solidFill>
                <a:latin typeface="Calibri"/>
                <a:ea typeface="Calibri"/>
                <a:cs typeface="Calibri"/>
                <a:sym typeface="Calibri"/>
              </a:endParaRPr>
            </a:p>
          </p:txBody>
        </p:sp>
        <p:sp>
          <p:nvSpPr>
            <p:cNvPr id="1504" name="Google Shape;1504;p34"/>
            <p:cNvSpPr/>
            <p:nvPr/>
          </p:nvSpPr>
          <p:spPr>
            <a:xfrm>
              <a:off x="7496627" y="2913270"/>
              <a:ext cx="949528" cy="733714"/>
            </a:xfrm>
            <a:custGeom>
              <a:avLst/>
              <a:gdLst/>
              <a:ahLst/>
              <a:cxnLst/>
              <a:rect l="l" t="t" r="r" b="b"/>
              <a:pathLst>
                <a:path w="901" h="533" extrusionOk="0">
                  <a:moveTo>
                    <a:pt x="637" y="533"/>
                  </a:moveTo>
                  <a:cubicBezTo>
                    <a:pt x="828" y="351"/>
                    <a:pt x="828" y="351"/>
                    <a:pt x="828" y="351"/>
                  </a:cubicBezTo>
                  <a:cubicBezTo>
                    <a:pt x="883" y="298"/>
                    <a:pt x="883" y="298"/>
                    <a:pt x="883" y="298"/>
                  </a:cubicBezTo>
                  <a:cubicBezTo>
                    <a:pt x="901" y="281"/>
                    <a:pt x="901" y="253"/>
                    <a:pt x="883" y="236"/>
                  </a:cubicBezTo>
                  <a:cubicBezTo>
                    <a:pt x="828" y="183"/>
                    <a:pt x="828" y="183"/>
                    <a:pt x="828" y="183"/>
                  </a:cubicBezTo>
                  <a:cubicBezTo>
                    <a:pt x="635" y="0"/>
                    <a:pt x="635" y="0"/>
                    <a:pt x="635" y="0"/>
                  </a:cubicBezTo>
                  <a:cubicBezTo>
                    <a:pt x="635" y="0"/>
                    <a:pt x="635" y="0"/>
                    <a:pt x="635" y="0"/>
                  </a:cubicBezTo>
                  <a:cubicBezTo>
                    <a:pt x="635" y="0"/>
                    <a:pt x="635" y="0"/>
                    <a:pt x="635" y="0"/>
                  </a:cubicBezTo>
                  <a:cubicBezTo>
                    <a:pt x="178" y="0"/>
                    <a:pt x="178" y="0"/>
                    <a:pt x="178" y="0"/>
                  </a:cubicBezTo>
                  <a:cubicBezTo>
                    <a:pt x="0" y="533"/>
                    <a:pt x="0" y="533"/>
                    <a:pt x="0" y="533"/>
                  </a:cubicBezTo>
                  <a:cubicBezTo>
                    <a:pt x="635" y="533"/>
                    <a:pt x="635" y="533"/>
                    <a:pt x="635" y="533"/>
                  </a:cubicBezTo>
                </a:path>
              </a:pathLst>
            </a:custGeom>
            <a:solidFill>
              <a:srgbClr val="A77FA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lang="is-IS" sz="2700" dirty="0">
                <a:solidFill>
                  <a:schemeClr val="dk1"/>
                </a:solidFill>
                <a:latin typeface="Calibri"/>
                <a:ea typeface="Calibri"/>
                <a:cs typeface="Calibri"/>
                <a:sym typeface="Calibri"/>
              </a:endParaRPr>
            </a:p>
          </p:txBody>
        </p:sp>
        <p:sp>
          <p:nvSpPr>
            <p:cNvPr id="1505" name="Google Shape;1505;p34"/>
            <p:cNvSpPr/>
            <p:nvPr/>
          </p:nvSpPr>
          <p:spPr>
            <a:xfrm>
              <a:off x="7738167" y="2175803"/>
              <a:ext cx="949528" cy="736348"/>
            </a:xfrm>
            <a:custGeom>
              <a:avLst/>
              <a:gdLst/>
              <a:ahLst/>
              <a:cxnLst/>
              <a:rect l="l" t="t" r="r" b="b"/>
              <a:pathLst>
                <a:path w="901" h="534" extrusionOk="0">
                  <a:moveTo>
                    <a:pt x="637" y="534"/>
                  </a:moveTo>
                  <a:cubicBezTo>
                    <a:pt x="828" y="351"/>
                    <a:pt x="828" y="351"/>
                    <a:pt x="828" y="351"/>
                  </a:cubicBezTo>
                  <a:cubicBezTo>
                    <a:pt x="883" y="298"/>
                    <a:pt x="883" y="298"/>
                    <a:pt x="883" y="298"/>
                  </a:cubicBezTo>
                  <a:cubicBezTo>
                    <a:pt x="901" y="282"/>
                    <a:pt x="901" y="254"/>
                    <a:pt x="883" y="237"/>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rgbClr val="895E8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lang="is-IS" sz="2700" dirty="0">
                <a:solidFill>
                  <a:schemeClr val="dk1"/>
                </a:solidFill>
                <a:latin typeface="Calibri"/>
                <a:ea typeface="Calibri"/>
                <a:cs typeface="Calibri"/>
                <a:sym typeface="Calibri"/>
              </a:endParaRPr>
            </a:p>
          </p:txBody>
        </p:sp>
        <p:sp>
          <p:nvSpPr>
            <p:cNvPr id="1506" name="Google Shape;1506;p34"/>
            <p:cNvSpPr/>
            <p:nvPr/>
          </p:nvSpPr>
          <p:spPr>
            <a:xfrm>
              <a:off x="3366279" y="3117113"/>
              <a:ext cx="4373185" cy="737993"/>
            </a:xfrm>
            <a:custGeom>
              <a:avLst/>
              <a:gdLst/>
              <a:ahLst/>
              <a:cxnLst/>
              <a:rect l="l" t="t" r="r" b="b"/>
              <a:pathLst>
                <a:path w="10788489" h="1967470" extrusionOk="0">
                  <a:moveTo>
                    <a:pt x="0" y="0"/>
                  </a:moveTo>
                  <a:lnTo>
                    <a:pt x="3767592" y="0"/>
                  </a:lnTo>
                  <a:lnTo>
                    <a:pt x="3767592" y="16"/>
                  </a:lnTo>
                  <a:lnTo>
                    <a:pt x="10788489" y="16"/>
                  </a:lnTo>
                  <a:lnTo>
                    <a:pt x="10084164" y="1967470"/>
                  </a:lnTo>
                  <a:lnTo>
                    <a:pt x="3767592" y="1967470"/>
                  </a:lnTo>
                  <a:lnTo>
                    <a:pt x="3767592" y="1963298"/>
                  </a:lnTo>
                  <a:lnTo>
                    <a:pt x="0" y="1963298"/>
                  </a:lnTo>
                  <a:close/>
                </a:path>
              </a:pathLst>
            </a:custGeom>
            <a:solidFill>
              <a:srgbClr val="A77FA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lang="is-IS" sz="2700" dirty="0">
                <a:solidFill>
                  <a:schemeClr val="dk1"/>
                </a:solidFill>
                <a:latin typeface="Calibri"/>
                <a:ea typeface="Calibri"/>
                <a:cs typeface="Calibri"/>
                <a:sym typeface="Calibri"/>
              </a:endParaRPr>
            </a:p>
          </p:txBody>
        </p:sp>
        <p:sp>
          <p:nvSpPr>
            <p:cNvPr id="1507" name="Google Shape;1507;p34"/>
            <p:cNvSpPr/>
            <p:nvPr/>
          </p:nvSpPr>
          <p:spPr>
            <a:xfrm>
              <a:off x="4779493" y="4594409"/>
              <a:ext cx="2368260" cy="740624"/>
            </a:xfrm>
            <a:custGeom>
              <a:avLst/>
              <a:gdLst/>
              <a:ahLst/>
              <a:cxnLst/>
              <a:rect l="l" t="t" r="r" b="b"/>
              <a:pathLst>
                <a:path w="1506" h="561" extrusionOk="0">
                  <a:moveTo>
                    <a:pt x="1506" y="0"/>
                  </a:moveTo>
                  <a:lnTo>
                    <a:pt x="0" y="0"/>
                  </a:lnTo>
                  <a:lnTo>
                    <a:pt x="0" y="561"/>
                  </a:lnTo>
                  <a:lnTo>
                    <a:pt x="1318" y="561"/>
                  </a:lnTo>
                  <a:lnTo>
                    <a:pt x="1506" y="0"/>
                  </a:lnTo>
                  <a:close/>
                </a:path>
              </a:pathLst>
            </a:custGeom>
            <a:solidFill>
              <a:srgbClr val="A77FA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lang="is-IS" sz="2700" dirty="0">
                <a:solidFill>
                  <a:schemeClr val="dk1"/>
                </a:solidFill>
                <a:latin typeface="Calibri"/>
                <a:ea typeface="Calibri"/>
                <a:cs typeface="Calibri"/>
                <a:sym typeface="Calibri"/>
              </a:endParaRPr>
            </a:p>
          </p:txBody>
        </p:sp>
        <p:sp>
          <p:nvSpPr>
            <p:cNvPr id="1508" name="Google Shape;1508;p34"/>
            <p:cNvSpPr/>
            <p:nvPr/>
          </p:nvSpPr>
          <p:spPr>
            <a:xfrm>
              <a:off x="3366279" y="5333060"/>
              <a:ext cx="3480415" cy="731120"/>
            </a:xfrm>
            <a:custGeom>
              <a:avLst/>
              <a:gdLst/>
              <a:ahLst/>
              <a:cxnLst/>
              <a:rect l="l" t="t" r="r" b="b"/>
              <a:pathLst>
                <a:path w="8679240" h="1949145" extrusionOk="0">
                  <a:moveTo>
                    <a:pt x="0" y="0"/>
                  </a:moveTo>
                  <a:lnTo>
                    <a:pt x="3767592" y="0"/>
                  </a:lnTo>
                  <a:lnTo>
                    <a:pt x="3767592" y="1758"/>
                  </a:lnTo>
                  <a:lnTo>
                    <a:pt x="8679240" y="1758"/>
                  </a:lnTo>
                  <a:lnTo>
                    <a:pt x="7978641" y="1944625"/>
                  </a:lnTo>
                  <a:lnTo>
                    <a:pt x="3767592" y="1944625"/>
                  </a:lnTo>
                  <a:lnTo>
                    <a:pt x="3767592" y="1949145"/>
                  </a:lnTo>
                  <a:lnTo>
                    <a:pt x="0" y="1949145"/>
                  </a:lnTo>
                  <a:close/>
                </a:path>
              </a:pathLst>
            </a:custGeom>
            <a:solidFill>
              <a:srgbClr val="895E8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lang="is-IS" sz="2700" dirty="0">
                <a:solidFill>
                  <a:schemeClr val="dk1"/>
                </a:solidFill>
                <a:latin typeface="Calibri"/>
                <a:ea typeface="Calibri"/>
                <a:cs typeface="Calibri"/>
                <a:sym typeface="Calibri"/>
              </a:endParaRPr>
            </a:p>
          </p:txBody>
        </p:sp>
        <p:sp>
          <p:nvSpPr>
            <p:cNvPr id="1509" name="Google Shape;1509;p34"/>
            <p:cNvSpPr/>
            <p:nvPr/>
          </p:nvSpPr>
          <p:spPr>
            <a:xfrm>
              <a:off x="3366278" y="2376489"/>
              <a:ext cx="4643102" cy="740629"/>
            </a:xfrm>
            <a:custGeom>
              <a:avLst/>
              <a:gdLst/>
              <a:ahLst/>
              <a:cxnLst/>
              <a:rect l="l" t="t" r="r" b="b"/>
              <a:pathLst>
                <a:path w="11489088" h="1974496" extrusionOk="0">
                  <a:moveTo>
                    <a:pt x="0" y="0"/>
                  </a:moveTo>
                  <a:lnTo>
                    <a:pt x="3767592" y="0"/>
                  </a:lnTo>
                  <a:lnTo>
                    <a:pt x="3767592" y="16"/>
                  </a:lnTo>
                  <a:lnTo>
                    <a:pt x="11489088" y="16"/>
                  </a:lnTo>
                  <a:lnTo>
                    <a:pt x="10788489" y="1974496"/>
                  </a:lnTo>
                  <a:lnTo>
                    <a:pt x="3767592" y="1974496"/>
                  </a:lnTo>
                  <a:lnTo>
                    <a:pt x="3767592" y="1974480"/>
                  </a:lnTo>
                  <a:lnTo>
                    <a:pt x="0" y="1974480"/>
                  </a:lnTo>
                  <a:close/>
                </a:path>
              </a:pathLst>
            </a:custGeom>
            <a:solidFill>
              <a:srgbClr val="895E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is-IS" sz="567" dirty="0">
                <a:solidFill>
                  <a:schemeClr val="lt1"/>
                </a:solidFill>
                <a:latin typeface="Calibri"/>
                <a:ea typeface="Calibri"/>
                <a:cs typeface="Calibri"/>
                <a:sym typeface="Calibri"/>
              </a:endParaRPr>
            </a:p>
          </p:txBody>
        </p:sp>
        <p:sp>
          <p:nvSpPr>
            <p:cNvPr id="1510" name="Google Shape;1510;p34"/>
            <p:cNvSpPr/>
            <p:nvPr/>
          </p:nvSpPr>
          <p:spPr>
            <a:xfrm>
              <a:off x="3366277" y="3854446"/>
              <a:ext cx="4078293" cy="740623"/>
            </a:xfrm>
            <a:custGeom>
              <a:avLst/>
              <a:gdLst/>
              <a:ahLst/>
              <a:cxnLst/>
              <a:rect l="l" t="t" r="r" b="b"/>
              <a:pathLst>
                <a:path w="10084163" h="1974480" extrusionOk="0">
                  <a:moveTo>
                    <a:pt x="0" y="0"/>
                  </a:moveTo>
                  <a:lnTo>
                    <a:pt x="3767592" y="0"/>
                  </a:lnTo>
                  <a:lnTo>
                    <a:pt x="3767592" y="1757"/>
                  </a:lnTo>
                  <a:lnTo>
                    <a:pt x="10084163" y="1757"/>
                  </a:lnTo>
                  <a:lnTo>
                    <a:pt x="9379838" y="1972722"/>
                  </a:lnTo>
                  <a:lnTo>
                    <a:pt x="3767592" y="1972722"/>
                  </a:lnTo>
                  <a:lnTo>
                    <a:pt x="3767592" y="1974480"/>
                  </a:lnTo>
                  <a:lnTo>
                    <a:pt x="0" y="1974480"/>
                  </a:lnTo>
                  <a:close/>
                </a:path>
              </a:pathLst>
            </a:custGeom>
            <a:solidFill>
              <a:srgbClr val="895E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is-IS" sz="567" dirty="0">
                <a:solidFill>
                  <a:schemeClr val="lt1"/>
                </a:solidFill>
                <a:latin typeface="Calibri"/>
                <a:ea typeface="Calibri"/>
                <a:cs typeface="Calibri"/>
                <a:sym typeface="Calibri"/>
              </a:endParaRPr>
            </a:p>
          </p:txBody>
        </p:sp>
        <p:sp>
          <p:nvSpPr>
            <p:cNvPr id="1511" name="Google Shape;1511;p34"/>
            <p:cNvSpPr/>
            <p:nvPr/>
          </p:nvSpPr>
          <p:spPr>
            <a:xfrm>
              <a:off x="3366279" y="4594823"/>
              <a:ext cx="1413215" cy="739304"/>
            </a:xfrm>
            <a:prstGeom prst="rect">
              <a:avLst/>
            </a:prstGeom>
            <a:solidFill>
              <a:srgbClr val="A77FA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is-IS" sz="1400" dirty="0">
                <a:solidFill>
                  <a:schemeClr val="lt1"/>
                </a:solidFill>
                <a:latin typeface="Calibri"/>
                <a:ea typeface="Calibri"/>
                <a:cs typeface="Calibri"/>
                <a:sym typeface="Calibri"/>
              </a:endParaRPr>
            </a:p>
          </p:txBody>
        </p:sp>
        <p:sp>
          <p:nvSpPr>
            <p:cNvPr id="1512" name="Google Shape;1512;p34"/>
            <p:cNvSpPr txBox="1"/>
            <p:nvPr/>
          </p:nvSpPr>
          <p:spPr>
            <a:xfrm>
              <a:off x="6982693" y="5201912"/>
              <a:ext cx="301059" cy="50795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s-IS" sz="3300" b="1" dirty="0">
                  <a:solidFill>
                    <a:schemeClr val="lt1"/>
                  </a:solidFill>
                  <a:latin typeface="Calibri"/>
                  <a:ea typeface="Calibri"/>
                  <a:cs typeface="Calibri"/>
                  <a:sym typeface="Calibri"/>
                </a:rPr>
                <a:t>5</a:t>
              </a:r>
              <a:endParaRPr lang="is-IS" dirty="0"/>
            </a:p>
          </p:txBody>
        </p:sp>
        <p:sp>
          <p:nvSpPr>
            <p:cNvPr id="1513" name="Google Shape;1513;p34"/>
            <p:cNvSpPr txBox="1"/>
            <p:nvPr/>
          </p:nvSpPr>
          <p:spPr>
            <a:xfrm>
              <a:off x="8081618" y="2245369"/>
              <a:ext cx="301059" cy="50795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s-IS" sz="3300" b="1" dirty="0">
                  <a:solidFill>
                    <a:schemeClr val="lt1"/>
                  </a:solidFill>
                  <a:latin typeface="Calibri"/>
                  <a:ea typeface="Calibri"/>
                  <a:cs typeface="Calibri"/>
                  <a:sym typeface="Calibri"/>
                </a:rPr>
                <a:t>1</a:t>
              </a:r>
              <a:endParaRPr lang="is-IS" dirty="0"/>
            </a:p>
          </p:txBody>
        </p:sp>
        <p:sp>
          <p:nvSpPr>
            <p:cNvPr id="1514" name="Google Shape;1514;p34"/>
            <p:cNvSpPr txBox="1"/>
            <p:nvPr/>
          </p:nvSpPr>
          <p:spPr>
            <a:xfrm>
              <a:off x="7824026" y="2988574"/>
              <a:ext cx="301059" cy="50795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s-IS" sz="3300" b="1" dirty="0">
                  <a:solidFill>
                    <a:schemeClr val="lt1"/>
                  </a:solidFill>
                  <a:latin typeface="Calibri"/>
                  <a:ea typeface="Calibri"/>
                  <a:cs typeface="Calibri"/>
                  <a:sym typeface="Calibri"/>
                </a:rPr>
                <a:t>2</a:t>
              </a:r>
              <a:endParaRPr lang="is-IS" dirty="0"/>
            </a:p>
          </p:txBody>
        </p:sp>
        <p:sp>
          <p:nvSpPr>
            <p:cNvPr id="1515" name="Google Shape;1515;p34"/>
            <p:cNvSpPr txBox="1"/>
            <p:nvPr/>
          </p:nvSpPr>
          <p:spPr>
            <a:xfrm>
              <a:off x="7522967" y="3706867"/>
              <a:ext cx="301059" cy="50795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s-IS" sz="3300" b="1" dirty="0">
                  <a:solidFill>
                    <a:schemeClr val="lt1"/>
                  </a:solidFill>
                  <a:latin typeface="Calibri"/>
                  <a:ea typeface="Calibri"/>
                  <a:cs typeface="Calibri"/>
                  <a:sym typeface="Calibri"/>
                </a:rPr>
                <a:t>3</a:t>
              </a:r>
              <a:endParaRPr lang="is-IS" dirty="0"/>
            </a:p>
          </p:txBody>
        </p:sp>
        <p:sp>
          <p:nvSpPr>
            <p:cNvPr id="1516" name="Google Shape;1516;p34"/>
            <p:cNvSpPr txBox="1"/>
            <p:nvPr/>
          </p:nvSpPr>
          <p:spPr>
            <a:xfrm>
              <a:off x="7221908" y="4506638"/>
              <a:ext cx="301059" cy="50795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s-IS" sz="3300" b="1" dirty="0">
                  <a:solidFill>
                    <a:schemeClr val="lt1"/>
                  </a:solidFill>
                  <a:latin typeface="Calibri"/>
                  <a:ea typeface="Calibri"/>
                  <a:cs typeface="Calibri"/>
                  <a:sym typeface="Calibri"/>
                </a:rPr>
                <a:t>4</a:t>
              </a:r>
              <a:endParaRPr lang="is-IS" dirty="0"/>
            </a:p>
          </p:txBody>
        </p:sp>
        <p:sp>
          <p:nvSpPr>
            <p:cNvPr id="1517" name="Google Shape;1517;p34"/>
            <p:cNvSpPr txBox="1"/>
            <p:nvPr/>
          </p:nvSpPr>
          <p:spPr>
            <a:xfrm>
              <a:off x="3391336" y="5455350"/>
              <a:ext cx="3455358" cy="486514"/>
            </a:xfrm>
            <a:prstGeom prst="rect">
              <a:avLst/>
            </a:prstGeom>
            <a:noFill/>
            <a:ln>
              <a:noFill/>
            </a:ln>
          </p:spPr>
          <p:txBody>
            <a:bodyPr spcFirstLastPara="1" wrap="square" lIns="81575" tIns="40775" rIns="81575" bIns="40775" anchor="t" anchorCtr="0">
              <a:spAutoFit/>
            </a:bodyPr>
            <a:lstStyle/>
            <a:p>
              <a:pPr marL="0" marR="0" lvl="0" indent="0" algn="l" rtl="0">
                <a:lnSpc>
                  <a:spcPct val="100000"/>
                </a:lnSpc>
                <a:spcBef>
                  <a:spcPts val="0"/>
                </a:spcBef>
                <a:spcAft>
                  <a:spcPts val="0"/>
                </a:spcAft>
                <a:buClr>
                  <a:schemeClr val="lt1"/>
                </a:buClr>
                <a:buSzPts val="1400"/>
                <a:buFont typeface="Arial"/>
                <a:buNone/>
              </a:pPr>
              <a:r>
                <a:rPr lang="is-IS" sz="1600" dirty="0">
                  <a:solidFill>
                    <a:schemeClr val="lt1"/>
                  </a:solidFill>
                  <a:latin typeface="Calibri"/>
                  <a:ea typeface="Calibri"/>
                  <a:cs typeface="Calibri"/>
                  <a:sym typeface="Calibri"/>
                </a:rPr>
                <a:t>Vertu bjartsýnn. Reyndu að vera skipstjórinn í brimskaflanum. Umfram allt er mikilvægt að vera raunsæ/-r.</a:t>
              </a:r>
              <a:endParaRPr lang="is-IS" sz="1600" dirty="0"/>
            </a:p>
          </p:txBody>
        </p:sp>
        <p:sp>
          <p:nvSpPr>
            <p:cNvPr id="1518" name="Google Shape;1518;p34"/>
            <p:cNvSpPr txBox="1"/>
            <p:nvPr/>
          </p:nvSpPr>
          <p:spPr>
            <a:xfrm>
              <a:off x="3384234" y="4652208"/>
              <a:ext cx="3899517" cy="694921"/>
            </a:xfrm>
            <a:prstGeom prst="rect">
              <a:avLst/>
            </a:prstGeom>
            <a:noFill/>
            <a:ln>
              <a:noFill/>
            </a:ln>
          </p:spPr>
          <p:txBody>
            <a:bodyPr spcFirstLastPara="1" wrap="square" lIns="81575" tIns="40775" rIns="81575" bIns="40775" anchor="t" anchorCtr="0">
              <a:spAutoFit/>
            </a:bodyPr>
            <a:lstStyle/>
            <a:p>
              <a:pPr marL="0" marR="0" lvl="0" indent="0" algn="l" rtl="0">
                <a:lnSpc>
                  <a:spcPct val="100000"/>
                </a:lnSpc>
                <a:spcBef>
                  <a:spcPts val="0"/>
                </a:spcBef>
                <a:spcAft>
                  <a:spcPts val="0"/>
                </a:spcAft>
                <a:buClr>
                  <a:schemeClr val="lt1"/>
                </a:buClr>
                <a:buSzPts val="1400"/>
                <a:buFont typeface="Arial"/>
                <a:buNone/>
              </a:pPr>
              <a:r>
                <a:rPr lang="is-IS" sz="1600" dirty="0">
                  <a:solidFill>
                    <a:schemeClr val="lt1"/>
                  </a:solidFill>
                  <a:latin typeface="Calibri"/>
                  <a:ea typeface="Calibri"/>
                  <a:cs typeface="Calibri"/>
                  <a:sym typeface="Calibri"/>
                </a:rPr>
                <a:t>Taktu ábyrgð á þeim ákvörðunum sem þú tekur</a:t>
              </a:r>
              <a:r>
                <a:rPr lang="is-IS" sz="1600" dirty="0">
                  <a:solidFill>
                    <a:schemeClr val="lt1"/>
                  </a:solidFill>
                  <a:latin typeface="Calibri"/>
                  <a:cs typeface="Calibri"/>
                  <a:sym typeface="Calibri"/>
                </a:rPr>
                <a:t>. Þú tekur ákvarðanir </a:t>
              </a:r>
              <a:r>
                <a:rPr lang="is-IS" sz="1600" dirty="0">
                  <a:solidFill>
                    <a:schemeClr val="lt1"/>
                  </a:solidFill>
                  <a:latin typeface="Calibri"/>
                  <a:ea typeface="Calibri"/>
                  <a:cs typeface="Calibri"/>
                  <a:sym typeface="Calibri"/>
                </a:rPr>
                <a:t>eftir bestu vitund. Þær gætu verið rangar þegar litið er til baka. Það er þó betra en að taka enga ákvörðun.</a:t>
              </a:r>
              <a:endParaRPr lang="is-IS" sz="1600" dirty="0"/>
            </a:p>
          </p:txBody>
        </p:sp>
        <p:sp>
          <p:nvSpPr>
            <p:cNvPr id="1519" name="Google Shape;1519;p34"/>
            <p:cNvSpPr txBox="1"/>
            <p:nvPr/>
          </p:nvSpPr>
          <p:spPr>
            <a:xfrm>
              <a:off x="3366277" y="3850679"/>
              <a:ext cx="4274324" cy="694921"/>
            </a:xfrm>
            <a:prstGeom prst="rect">
              <a:avLst/>
            </a:prstGeom>
            <a:noFill/>
            <a:ln>
              <a:noFill/>
            </a:ln>
          </p:spPr>
          <p:txBody>
            <a:bodyPr spcFirstLastPara="1" wrap="square" lIns="81575" tIns="40775" rIns="81575" bIns="40775" anchor="t" anchorCtr="0">
              <a:spAutoFit/>
            </a:bodyPr>
            <a:lstStyle/>
            <a:p>
              <a:pPr>
                <a:buClr>
                  <a:schemeClr val="lt1"/>
                </a:buClr>
                <a:buSzPts val="1400"/>
              </a:pPr>
              <a:r>
                <a:rPr lang="is-IS" sz="1600" dirty="0">
                  <a:solidFill>
                    <a:schemeClr val="lt1"/>
                  </a:solidFill>
                  <a:latin typeface="Calibri"/>
                  <a:ea typeface="Calibri"/>
                  <a:cs typeface="Calibri"/>
                  <a:sym typeface="Calibri"/>
                </a:rPr>
                <a:t>Gerðu grein fyrir ólíkum en mögulegum sviðsmyndum og útskýrðu hvernig ætlað er að bregðast við þeim. Taktu einnig skýrt fram hvað þetta myndi þýða fyrir starfsmanninn. Ekki draga úr.</a:t>
              </a:r>
              <a:endParaRPr lang="is-IS" sz="1600" dirty="0">
                <a:solidFill>
                  <a:schemeClr val="lt1"/>
                </a:solidFill>
              </a:endParaRPr>
            </a:p>
          </p:txBody>
        </p:sp>
        <p:sp>
          <p:nvSpPr>
            <p:cNvPr id="1520" name="Google Shape;1520;p34"/>
            <p:cNvSpPr txBox="1"/>
            <p:nvPr/>
          </p:nvSpPr>
          <p:spPr>
            <a:xfrm>
              <a:off x="3405140" y="3260921"/>
              <a:ext cx="4116545" cy="486514"/>
            </a:xfrm>
            <a:prstGeom prst="rect">
              <a:avLst/>
            </a:prstGeom>
            <a:noFill/>
            <a:ln>
              <a:noFill/>
            </a:ln>
          </p:spPr>
          <p:txBody>
            <a:bodyPr spcFirstLastPara="1" wrap="square" lIns="81575" tIns="40775" rIns="81575" bIns="40775" anchor="t" anchorCtr="0">
              <a:spAutoFit/>
            </a:bodyPr>
            <a:lstStyle/>
            <a:p>
              <a:pPr marL="0" marR="0" lvl="0" indent="0" algn="l" rtl="0">
                <a:lnSpc>
                  <a:spcPct val="100000"/>
                </a:lnSpc>
                <a:spcBef>
                  <a:spcPts val="0"/>
                </a:spcBef>
                <a:spcAft>
                  <a:spcPts val="0"/>
                </a:spcAft>
                <a:buClr>
                  <a:schemeClr val="lt1"/>
                </a:buClr>
                <a:buSzPts val="1400"/>
                <a:buFont typeface="Arial"/>
                <a:buNone/>
              </a:pPr>
              <a:r>
                <a:rPr lang="is-IS" sz="1600" dirty="0">
                  <a:solidFill>
                    <a:schemeClr val="lt1"/>
                  </a:solidFill>
                  <a:latin typeface="Calibri"/>
                  <a:cs typeface="Calibri"/>
                  <a:sym typeface="Calibri"/>
                </a:rPr>
                <a:t>Gefðu aðeins loforð sem þú getur staðið við. Gerðu það ljóst hvað þú veist og hvað ekki. </a:t>
              </a:r>
              <a:endParaRPr lang="is-IS" sz="1600" dirty="0">
                <a:solidFill>
                  <a:srgbClr val="C00000"/>
                </a:solidFill>
              </a:endParaRPr>
            </a:p>
          </p:txBody>
        </p:sp>
        <p:sp>
          <p:nvSpPr>
            <p:cNvPr id="1521" name="Google Shape;1521;p34"/>
            <p:cNvSpPr txBox="1"/>
            <p:nvPr/>
          </p:nvSpPr>
          <p:spPr>
            <a:xfrm>
              <a:off x="3391336" y="2611515"/>
              <a:ext cx="4130349" cy="278107"/>
            </a:xfrm>
            <a:prstGeom prst="rect">
              <a:avLst/>
            </a:prstGeom>
            <a:noFill/>
            <a:ln>
              <a:noFill/>
            </a:ln>
          </p:spPr>
          <p:txBody>
            <a:bodyPr spcFirstLastPara="1" wrap="square" lIns="81575" tIns="40775" rIns="81575" bIns="40775" anchor="t" anchorCtr="0">
              <a:spAutoFit/>
            </a:bodyPr>
            <a:lstStyle/>
            <a:p>
              <a:pPr marL="0" marR="0" lvl="0" indent="0" algn="l" rtl="0">
                <a:lnSpc>
                  <a:spcPct val="100000"/>
                </a:lnSpc>
                <a:spcBef>
                  <a:spcPts val="0"/>
                </a:spcBef>
                <a:spcAft>
                  <a:spcPts val="0"/>
                </a:spcAft>
                <a:buClr>
                  <a:schemeClr val="lt1"/>
                </a:buClr>
                <a:buSzPts val="1400"/>
                <a:buFont typeface="Arial"/>
                <a:buNone/>
              </a:pPr>
              <a:r>
                <a:rPr lang="is-IS" sz="1600" dirty="0">
                  <a:solidFill>
                    <a:schemeClr val="lt1"/>
                  </a:solidFill>
                  <a:latin typeface="Calibri"/>
                  <a:ea typeface="Calibri"/>
                  <a:cs typeface="Calibri"/>
                  <a:sym typeface="Calibri"/>
                </a:rPr>
                <a:t>Hafa þor til að segja hvað er í raun að gerast. Ekki slá í gegn.</a:t>
              </a:r>
              <a:endParaRPr lang="is-IS" sz="1600" dirty="0"/>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1560" name="Google Shape;1560;p36"/>
          <p:cNvSpPr txBox="1">
            <a:spLocks noGrp="1"/>
          </p:cNvSpPr>
          <p:nvPr>
            <p:ph type="body" idx="2"/>
          </p:nvPr>
        </p:nvSpPr>
        <p:spPr>
          <a:xfrm>
            <a:off x="382965" y="1539986"/>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dirty="0">
                <a:solidFill>
                  <a:schemeClr val="tx2">
                    <a:lumMod val="50000"/>
                  </a:schemeClr>
                </a:solidFill>
              </a:rPr>
              <a:t> </a:t>
            </a:r>
          </a:p>
          <a:p>
            <a:pPr marL="0" lvl="0" indent="0" algn="l" rtl="0">
              <a:lnSpc>
                <a:spcPct val="100000"/>
              </a:lnSpc>
              <a:spcBef>
                <a:spcPts val="0"/>
              </a:spcBef>
              <a:spcAft>
                <a:spcPts val="0"/>
              </a:spcAft>
              <a:buClr>
                <a:srgbClr val="595A59"/>
              </a:buClr>
              <a:buSzPts val="1800"/>
              <a:buNone/>
            </a:pPr>
            <a:r>
              <a:rPr lang="is-IS" dirty="0"/>
              <a:t>Í krísu ætti að virkja hagaðila og eiga í samskiptum við þá. Koma á framfæri til þeirra stöðu mála og deila fyrirhugaðri aðgerðaáætlun. </a:t>
            </a:r>
          </a:p>
          <a:p>
            <a:pPr marL="0" lvl="0" indent="0" algn="l" rtl="0">
              <a:lnSpc>
                <a:spcPct val="100000"/>
              </a:lnSpc>
              <a:spcBef>
                <a:spcPts val="0"/>
              </a:spcBef>
              <a:spcAft>
                <a:spcPts val="0"/>
              </a:spcAft>
              <a:buClr>
                <a:srgbClr val="595A59"/>
              </a:buClr>
              <a:buSzPts val="1800"/>
              <a:buNone/>
            </a:pPr>
            <a:r>
              <a:rPr lang="is-IS" dirty="0"/>
              <a:t>Leiðtogar geta notað krísu sem tækifæri til að byggja upp sterkara samstarf og beðið um hjálp ef þörf krefur. </a:t>
            </a:r>
          </a:p>
          <a:p>
            <a:pPr marL="0" lvl="0" indent="0" algn="l" rtl="0">
              <a:lnSpc>
                <a:spcPct val="100000"/>
              </a:lnSpc>
              <a:spcBef>
                <a:spcPts val="0"/>
              </a:spcBef>
              <a:spcAft>
                <a:spcPts val="0"/>
              </a:spcAft>
              <a:buClr>
                <a:srgbClr val="595A59"/>
              </a:buClr>
              <a:buSzPts val="1800"/>
              <a:buNone/>
            </a:pPr>
            <a:endParaRPr lang="is-IS" dirty="0"/>
          </a:p>
          <a:p>
            <a:pPr marL="0" lvl="0" indent="0" algn="l" rtl="0">
              <a:lnSpc>
                <a:spcPct val="100000"/>
              </a:lnSpc>
              <a:spcBef>
                <a:spcPts val="0"/>
              </a:spcBef>
              <a:spcAft>
                <a:spcPts val="0"/>
              </a:spcAft>
              <a:buClr>
                <a:srgbClr val="595A59"/>
              </a:buClr>
              <a:buSzPts val="1800"/>
              <a:buNone/>
            </a:pPr>
            <a:r>
              <a:rPr lang="is-IS" dirty="0"/>
              <a:t>Eftirfarandi eru ráð fyrir leiðtoga í krísustjórnun:</a:t>
            </a:r>
          </a:p>
        </p:txBody>
      </p:sp>
      <p:sp>
        <p:nvSpPr>
          <p:cNvPr id="1561" name="Google Shape;1561;p36"/>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95238"/>
              <a:buNone/>
            </a:pPr>
            <a:r>
              <a:rPr lang="is-IS" dirty="0"/>
              <a:t>Nýjar krísur geta reynt á leiðtogahæfileika</a:t>
            </a:r>
            <a:r>
              <a:rPr lang="is-IS" sz="2100" dirty="0"/>
              <a:t>, ákvarðanatöku og stefnumótandi hugsun. Búist er við öflugum stuðningi frá leiðtoganum, leiðsögn og trausti</a:t>
            </a:r>
          </a:p>
        </p:txBody>
      </p:sp>
      <p:sp>
        <p:nvSpPr>
          <p:cNvPr id="1562" name="Google Shape;1562;p36"/>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a:t>Að vera leiðtogi</a:t>
            </a:r>
          </a:p>
        </p:txBody>
      </p:sp>
      <p:sp>
        <p:nvSpPr>
          <p:cNvPr id="1563" name="Google Shape;1563;p36"/>
          <p:cNvSpPr/>
          <p:nvPr/>
        </p:nvSpPr>
        <p:spPr>
          <a:xfrm>
            <a:off x="4525943" y="1825334"/>
            <a:ext cx="710509" cy="39393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Calibri"/>
              <a:ea typeface="Calibri"/>
              <a:cs typeface="Calibri"/>
              <a:sym typeface="Calibri"/>
            </a:endParaRPr>
          </a:p>
        </p:txBody>
      </p:sp>
      <p:sp>
        <p:nvSpPr>
          <p:cNvPr id="1564" name="Google Shape;1564;p36"/>
          <p:cNvSpPr/>
          <p:nvPr/>
        </p:nvSpPr>
        <p:spPr>
          <a:xfrm>
            <a:off x="4525943" y="2300071"/>
            <a:ext cx="710509" cy="39393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Calibri"/>
              <a:ea typeface="Calibri"/>
              <a:cs typeface="Calibri"/>
              <a:sym typeface="Calibri"/>
            </a:endParaRPr>
          </a:p>
        </p:txBody>
      </p:sp>
      <p:sp>
        <p:nvSpPr>
          <p:cNvPr id="1565" name="Google Shape;1565;p36"/>
          <p:cNvSpPr/>
          <p:nvPr/>
        </p:nvSpPr>
        <p:spPr>
          <a:xfrm>
            <a:off x="4525943" y="2774820"/>
            <a:ext cx="710400" cy="39390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Calibri"/>
              <a:ea typeface="Calibri"/>
              <a:cs typeface="Calibri"/>
              <a:sym typeface="Calibri"/>
            </a:endParaRPr>
          </a:p>
        </p:txBody>
      </p:sp>
      <p:sp>
        <p:nvSpPr>
          <p:cNvPr id="1566" name="Google Shape;1566;p36"/>
          <p:cNvSpPr/>
          <p:nvPr/>
        </p:nvSpPr>
        <p:spPr>
          <a:xfrm>
            <a:off x="4525943" y="3249542"/>
            <a:ext cx="710509" cy="39393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Calibri"/>
              <a:ea typeface="Calibri"/>
              <a:cs typeface="Calibri"/>
              <a:sym typeface="Calibri"/>
            </a:endParaRPr>
          </a:p>
        </p:txBody>
      </p:sp>
      <p:sp>
        <p:nvSpPr>
          <p:cNvPr id="1567" name="Google Shape;1567;p36"/>
          <p:cNvSpPr/>
          <p:nvPr/>
        </p:nvSpPr>
        <p:spPr>
          <a:xfrm>
            <a:off x="4525943" y="3724279"/>
            <a:ext cx="710509" cy="39393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Calibri"/>
              <a:ea typeface="Calibri"/>
              <a:cs typeface="Calibri"/>
              <a:sym typeface="Calibri"/>
            </a:endParaRPr>
          </a:p>
        </p:txBody>
      </p:sp>
      <p:sp>
        <p:nvSpPr>
          <p:cNvPr id="1568" name="Google Shape;1568;p36"/>
          <p:cNvSpPr txBox="1"/>
          <p:nvPr/>
        </p:nvSpPr>
        <p:spPr>
          <a:xfrm>
            <a:off x="4653283" y="1628512"/>
            <a:ext cx="494071" cy="756233"/>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314" b="1" dirty="0">
                <a:solidFill>
                  <a:schemeClr val="lt1"/>
                </a:solidFill>
                <a:latin typeface="Calibri"/>
                <a:ea typeface="Calibri"/>
                <a:cs typeface="Calibri"/>
                <a:sym typeface="Calibri"/>
              </a:rPr>
              <a:t>A</a:t>
            </a:r>
            <a:endParaRPr sz="4314" b="1" dirty="0">
              <a:solidFill>
                <a:schemeClr val="lt1"/>
              </a:solidFill>
              <a:latin typeface="Calibri"/>
              <a:ea typeface="Calibri"/>
              <a:cs typeface="Calibri"/>
              <a:sym typeface="Calibri"/>
            </a:endParaRPr>
          </a:p>
        </p:txBody>
      </p:sp>
      <p:sp>
        <p:nvSpPr>
          <p:cNvPr id="1569" name="Google Shape;1569;p36"/>
          <p:cNvSpPr txBox="1"/>
          <p:nvPr/>
        </p:nvSpPr>
        <p:spPr>
          <a:xfrm>
            <a:off x="4730068" y="2129025"/>
            <a:ext cx="340500" cy="7563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314" b="1" dirty="0">
                <a:solidFill>
                  <a:schemeClr val="lt1"/>
                </a:solidFill>
                <a:latin typeface="Calibri"/>
                <a:ea typeface="Calibri"/>
                <a:cs typeface="Calibri"/>
                <a:sym typeface="Calibri"/>
              </a:rPr>
              <a:t>B</a:t>
            </a:r>
            <a:endParaRPr sz="4314" b="1" dirty="0">
              <a:solidFill>
                <a:schemeClr val="lt1"/>
              </a:solidFill>
              <a:latin typeface="Calibri"/>
              <a:ea typeface="Calibri"/>
              <a:cs typeface="Calibri"/>
              <a:sym typeface="Calibri"/>
            </a:endParaRPr>
          </a:p>
        </p:txBody>
      </p:sp>
      <p:sp>
        <p:nvSpPr>
          <p:cNvPr id="1570" name="Google Shape;1570;p36"/>
          <p:cNvSpPr txBox="1"/>
          <p:nvPr/>
        </p:nvSpPr>
        <p:spPr>
          <a:xfrm>
            <a:off x="4714318" y="2586981"/>
            <a:ext cx="372000" cy="7563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314" b="1" dirty="0">
                <a:solidFill>
                  <a:schemeClr val="lt1"/>
                </a:solidFill>
                <a:latin typeface="Calibri"/>
                <a:ea typeface="Calibri"/>
                <a:cs typeface="Calibri"/>
                <a:sym typeface="Calibri"/>
              </a:rPr>
              <a:t>C</a:t>
            </a:r>
            <a:endParaRPr sz="4314" b="1" dirty="0">
              <a:solidFill>
                <a:schemeClr val="lt1"/>
              </a:solidFill>
              <a:latin typeface="Calibri"/>
              <a:ea typeface="Calibri"/>
              <a:cs typeface="Calibri"/>
              <a:sym typeface="Calibri"/>
            </a:endParaRPr>
          </a:p>
        </p:txBody>
      </p:sp>
      <p:sp>
        <p:nvSpPr>
          <p:cNvPr id="1571" name="Google Shape;1571;p36"/>
          <p:cNvSpPr txBox="1"/>
          <p:nvPr/>
        </p:nvSpPr>
        <p:spPr>
          <a:xfrm>
            <a:off x="4698619" y="3061717"/>
            <a:ext cx="403398" cy="756233"/>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314" b="1">
                <a:solidFill>
                  <a:schemeClr val="lt1"/>
                </a:solidFill>
                <a:latin typeface="Calibri"/>
                <a:ea typeface="Calibri"/>
                <a:cs typeface="Calibri"/>
                <a:sym typeface="Calibri"/>
              </a:rPr>
              <a:t>D</a:t>
            </a:r>
            <a:endParaRPr sz="4314" b="1">
              <a:solidFill>
                <a:schemeClr val="lt1"/>
              </a:solidFill>
              <a:latin typeface="Calibri"/>
              <a:ea typeface="Calibri"/>
              <a:cs typeface="Calibri"/>
              <a:sym typeface="Calibri"/>
            </a:endParaRPr>
          </a:p>
        </p:txBody>
      </p:sp>
      <p:sp>
        <p:nvSpPr>
          <p:cNvPr id="1572" name="Google Shape;1572;p36"/>
          <p:cNvSpPr txBox="1"/>
          <p:nvPr/>
        </p:nvSpPr>
        <p:spPr>
          <a:xfrm>
            <a:off x="4724365" y="3536453"/>
            <a:ext cx="351906" cy="756233"/>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314" b="1" dirty="0">
                <a:solidFill>
                  <a:schemeClr val="lt1"/>
                </a:solidFill>
                <a:latin typeface="Calibri"/>
                <a:ea typeface="Calibri"/>
                <a:cs typeface="Calibri"/>
                <a:sym typeface="Calibri"/>
              </a:rPr>
              <a:t>E</a:t>
            </a:r>
            <a:endParaRPr sz="4314" b="1" dirty="0">
              <a:solidFill>
                <a:schemeClr val="lt1"/>
              </a:solidFill>
              <a:latin typeface="Calibri"/>
              <a:ea typeface="Calibri"/>
              <a:cs typeface="Calibri"/>
              <a:sym typeface="Calibri"/>
            </a:endParaRPr>
          </a:p>
        </p:txBody>
      </p:sp>
      <p:sp>
        <p:nvSpPr>
          <p:cNvPr id="1573" name="Google Shape;1573;p36"/>
          <p:cNvSpPr/>
          <p:nvPr/>
        </p:nvSpPr>
        <p:spPr>
          <a:xfrm>
            <a:off x="5436480" y="1825334"/>
            <a:ext cx="6277678" cy="393930"/>
          </a:xfrm>
          <a:prstGeom prst="rect">
            <a:avLst/>
          </a:prstGeom>
          <a:solidFill>
            <a:srgbClr val="AB85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2"/>
              </a:solidFill>
              <a:latin typeface="Calibri"/>
              <a:ea typeface="Calibri"/>
              <a:cs typeface="Calibri"/>
              <a:sym typeface="Calibri"/>
            </a:endParaRPr>
          </a:p>
        </p:txBody>
      </p:sp>
      <p:sp>
        <p:nvSpPr>
          <p:cNvPr id="1574" name="Google Shape;1574;p36"/>
          <p:cNvSpPr/>
          <p:nvPr/>
        </p:nvSpPr>
        <p:spPr>
          <a:xfrm>
            <a:off x="5436480" y="2300071"/>
            <a:ext cx="6277678" cy="393930"/>
          </a:xfrm>
          <a:prstGeom prst="rect">
            <a:avLst/>
          </a:prstGeom>
          <a:solidFill>
            <a:srgbClr val="AB85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2"/>
              </a:solidFill>
              <a:latin typeface="Calibri"/>
              <a:ea typeface="Calibri"/>
              <a:cs typeface="Calibri"/>
              <a:sym typeface="Calibri"/>
            </a:endParaRPr>
          </a:p>
        </p:txBody>
      </p:sp>
      <p:sp>
        <p:nvSpPr>
          <p:cNvPr id="1575" name="Google Shape;1575;p36"/>
          <p:cNvSpPr/>
          <p:nvPr/>
        </p:nvSpPr>
        <p:spPr>
          <a:xfrm>
            <a:off x="5436480" y="2774807"/>
            <a:ext cx="6277678" cy="393930"/>
          </a:xfrm>
          <a:prstGeom prst="rect">
            <a:avLst/>
          </a:prstGeom>
          <a:solidFill>
            <a:srgbClr val="AB85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2"/>
              </a:solidFill>
              <a:latin typeface="Calibri"/>
              <a:ea typeface="Calibri"/>
              <a:cs typeface="Calibri"/>
              <a:sym typeface="Calibri"/>
            </a:endParaRPr>
          </a:p>
        </p:txBody>
      </p:sp>
      <p:sp>
        <p:nvSpPr>
          <p:cNvPr id="1576" name="Google Shape;1576;p36"/>
          <p:cNvSpPr/>
          <p:nvPr/>
        </p:nvSpPr>
        <p:spPr>
          <a:xfrm>
            <a:off x="5436480" y="3249542"/>
            <a:ext cx="6277678" cy="393930"/>
          </a:xfrm>
          <a:prstGeom prst="rect">
            <a:avLst/>
          </a:prstGeom>
          <a:solidFill>
            <a:srgbClr val="AB85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2"/>
              </a:solidFill>
              <a:latin typeface="Calibri"/>
              <a:ea typeface="Calibri"/>
              <a:cs typeface="Calibri"/>
              <a:sym typeface="Calibri"/>
            </a:endParaRPr>
          </a:p>
        </p:txBody>
      </p:sp>
      <p:sp>
        <p:nvSpPr>
          <p:cNvPr id="1577" name="Google Shape;1577;p36"/>
          <p:cNvSpPr/>
          <p:nvPr/>
        </p:nvSpPr>
        <p:spPr>
          <a:xfrm>
            <a:off x="5436480" y="3724279"/>
            <a:ext cx="6277678" cy="393930"/>
          </a:xfrm>
          <a:prstGeom prst="rect">
            <a:avLst/>
          </a:prstGeom>
          <a:solidFill>
            <a:srgbClr val="AB85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2"/>
              </a:solidFill>
              <a:latin typeface="Calibri"/>
              <a:ea typeface="Calibri"/>
              <a:cs typeface="Calibri"/>
              <a:sym typeface="Calibri"/>
            </a:endParaRPr>
          </a:p>
        </p:txBody>
      </p:sp>
      <p:sp>
        <p:nvSpPr>
          <p:cNvPr id="1578" name="Google Shape;1578;p36"/>
          <p:cNvSpPr txBox="1"/>
          <p:nvPr/>
        </p:nvSpPr>
        <p:spPr>
          <a:xfrm>
            <a:off x="5449609" y="1837635"/>
            <a:ext cx="4176557"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is-IS" sz="1800" b="1" dirty="0">
                <a:solidFill>
                  <a:schemeClr val="dk2"/>
                </a:solidFill>
                <a:latin typeface="Calibri"/>
                <a:cs typeface="Calibri"/>
                <a:sym typeface="Calibri"/>
              </a:rPr>
              <a:t>Skilaðu stöðugt árangri</a:t>
            </a:r>
            <a:endParaRPr lang="is-IS" dirty="0"/>
          </a:p>
        </p:txBody>
      </p:sp>
      <p:sp>
        <p:nvSpPr>
          <p:cNvPr id="1579" name="Google Shape;1579;p36"/>
          <p:cNvSpPr txBox="1"/>
          <p:nvPr/>
        </p:nvSpPr>
        <p:spPr>
          <a:xfrm>
            <a:off x="5449609" y="2322894"/>
            <a:ext cx="4376582"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is-IS" sz="1800" b="1" dirty="0">
                <a:solidFill>
                  <a:schemeClr val="dk2"/>
                </a:solidFill>
                <a:latin typeface="Calibri"/>
                <a:cs typeface="Calibri"/>
                <a:sym typeface="Calibri"/>
              </a:rPr>
              <a:t>Vertu</a:t>
            </a:r>
            <a:r>
              <a:rPr lang="is-IS" sz="1800" b="1" dirty="0">
                <a:solidFill>
                  <a:schemeClr val="dk2"/>
                </a:solidFill>
                <a:latin typeface="Calibri"/>
                <a:ea typeface="Calibri"/>
                <a:cs typeface="Calibri"/>
                <a:sym typeface="Calibri"/>
              </a:rPr>
              <a:t> alltaf með jákvætt viðhorf</a:t>
            </a:r>
            <a:endParaRPr lang="is-IS" dirty="0"/>
          </a:p>
        </p:txBody>
      </p:sp>
      <p:sp>
        <p:nvSpPr>
          <p:cNvPr id="1580" name="Google Shape;1580;p36"/>
          <p:cNvSpPr txBox="1"/>
          <p:nvPr/>
        </p:nvSpPr>
        <p:spPr>
          <a:xfrm>
            <a:off x="5449609" y="2787127"/>
            <a:ext cx="4376581" cy="36929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is-IS" sz="1800" b="1" dirty="0">
                <a:solidFill>
                  <a:schemeClr val="dk2"/>
                </a:solidFill>
                <a:latin typeface="Calibri"/>
                <a:ea typeface="Calibri"/>
                <a:cs typeface="Calibri"/>
                <a:sym typeface="Calibri"/>
              </a:rPr>
              <a:t>Vertu liðsmaður og til stuðnings</a:t>
            </a:r>
            <a:endParaRPr lang="is-IS" dirty="0"/>
          </a:p>
        </p:txBody>
      </p:sp>
      <p:sp>
        <p:nvSpPr>
          <p:cNvPr id="1581" name="Google Shape;1581;p36"/>
          <p:cNvSpPr txBox="1"/>
          <p:nvPr/>
        </p:nvSpPr>
        <p:spPr>
          <a:xfrm>
            <a:off x="5449598" y="3154132"/>
            <a:ext cx="6359437" cy="58473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is-IS" sz="1600" b="1" dirty="0">
                <a:solidFill>
                  <a:schemeClr val="dk2"/>
                </a:solidFill>
                <a:latin typeface="Calibri"/>
                <a:ea typeface="Calibri"/>
                <a:cs typeface="Calibri"/>
                <a:sym typeface="Calibri"/>
              </a:rPr>
              <a:t>Bjóddu þig fram til að leiða verkefni og líka til þátttöku og umræðna þegar upp koma nýjar hugmyndir</a:t>
            </a:r>
            <a:endParaRPr lang="is-IS" sz="1200" dirty="0">
              <a:solidFill>
                <a:srgbClr val="FF0000"/>
              </a:solidFill>
            </a:endParaRPr>
          </a:p>
        </p:txBody>
      </p:sp>
      <p:sp>
        <p:nvSpPr>
          <p:cNvPr id="1583" name="Google Shape;1583;p36"/>
          <p:cNvSpPr/>
          <p:nvPr/>
        </p:nvSpPr>
        <p:spPr>
          <a:xfrm>
            <a:off x="4529043" y="4208974"/>
            <a:ext cx="710509" cy="39393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Calibri"/>
              <a:ea typeface="Calibri"/>
              <a:cs typeface="Calibri"/>
              <a:sym typeface="Calibri"/>
            </a:endParaRPr>
          </a:p>
        </p:txBody>
      </p:sp>
      <p:sp>
        <p:nvSpPr>
          <p:cNvPr id="1584" name="Google Shape;1584;p36"/>
          <p:cNvSpPr/>
          <p:nvPr/>
        </p:nvSpPr>
        <p:spPr>
          <a:xfrm>
            <a:off x="4529043" y="4683709"/>
            <a:ext cx="710509" cy="39393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Calibri"/>
              <a:ea typeface="Calibri"/>
              <a:cs typeface="Calibri"/>
              <a:sym typeface="Calibri"/>
            </a:endParaRPr>
          </a:p>
        </p:txBody>
      </p:sp>
      <p:sp>
        <p:nvSpPr>
          <p:cNvPr id="1585" name="Google Shape;1585;p36"/>
          <p:cNvSpPr/>
          <p:nvPr/>
        </p:nvSpPr>
        <p:spPr>
          <a:xfrm>
            <a:off x="4529043" y="5158445"/>
            <a:ext cx="710509" cy="39393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Calibri"/>
              <a:ea typeface="Calibri"/>
              <a:cs typeface="Calibri"/>
              <a:sym typeface="Calibri"/>
            </a:endParaRPr>
          </a:p>
        </p:txBody>
      </p:sp>
      <p:sp>
        <p:nvSpPr>
          <p:cNvPr id="1587" name="Google Shape;1587;p36"/>
          <p:cNvSpPr txBox="1"/>
          <p:nvPr/>
        </p:nvSpPr>
        <p:spPr>
          <a:xfrm>
            <a:off x="4730017" y="4021147"/>
            <a:ext cx="340602" cy="756233"/>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314" b="1">
                <a:solidFill>
                  <a:schemeClr val="lt1"/>
                </a:solidFill>
                <a:latin typeface="Calibri"/>
                <a:ea typeface="Calibri"/>
                <a:cs typeface="Calibri"/>
                <a:sym typeface="Calibri"/>
              </a:rPr>
              <a:t>F</a:t>
            </a:r>
            <a:endParaRPr sz="4314" b="1">
              <a:solidFill>
                <a:schemeClr val="lt1"/>
              </a:solidFill>
              <a:latin typeface="Calibri"/>
              <a:ea typeface="Calibri"/>
              <a:cs typeface="Calibri"/>
              <a:sym typeface="Calibri"/>
            </a:endParaRPr>
          </a:p>
        </p:txBody>
      </p:sp>
      <p:sp>
        <p:nvSpPr>
          <p:cNvPr id="1588" name="Google Shape;1588;p36"/>
          <p:cNvSpPr txBox="1"/>
          <p:nvPr/>
        </p:nvSpPr>
        <p:spPr>
          <a:xfrm>
            <a:off x="4694851" y="4494913"/>
            <a:ext cx="410934" cy="756233"/>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314" b="1">
                <a:solidFill>
                  <a:schemeClr val="lt1"/>
                </a:solidFill>
                <a:latin typeface="Calibri"/>
                <a:ea typeface="Calibri"/>
                <a:cs typeface="Calibri"/>
                <a:sym typeface="Calibri"/>
              </a:rPr>
              <a:t>G</a:t>
            </a:r>
            <a:endParaRPr/>
          </a:p>
        </p:txBody>
      </p:sp>
      <p:sp>
        <p:nvSpPr>
          <p:cNvPr id="1589" name="Google Shape;1589;p36"/>
          <p:cNvSpPr txBox="1"/>
          <p:nvPr/>
        </p:nvSpPr>
        <p:spPr>
          <a:xfrm>
            <a:off x="4696107" y="4987396"/>
            <a:ext cx="408422" cy="756233"/>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314" b="1">
                <a:solidFill>
                  <a:schemeClr val="lt1"/>
                </a:solidFill>
                <a:latin typeface="Calibri"/>
                <a:ea typeface="Calibri"/>
                <a:cs typeface="Calibri"/>
                <a:sym typeface="Calibri"/>
              </a:rPr>
              <a:t>H</a:t>
            </a:r>
            <a:endParaRPr sz="4314" b="1">
              <a:solidFill>
                <a:schemeClr val="lt1"/>
              </a:solidFill>
              <a:latin typeface="Calibri"/>
              <a:ea typeface="Calibri"/>
              <a:cs typeface="Calibri"/>
              <a:sym typeface="Calibri"/>
            </a:endParaRPr>
          </a:p>
        </p:txBody>
      </p:sp>
      <p:sp>
        <p:nvSpPr>
          <p:cNvPr id="1591" name="Google Shape;1591;p36"/>
          <p:cNvSpPr/>
          <p:nvPr/>
        </p:nvSpPr>
        <p:spPr>
          <a:xfrm>
            <a:off x="5439580" y="4208974"/>
            <a:ext cx="6277678" cy="393930"/>
          </a:xfrm>
          <a:prstGeom prst="rect">
            <a:avLst/>
          </a:prstGeom>
          <a:solidFill>
            <a:srgbClr val="AB85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2"/>
              </a:solidFill>
              <a:latin typeface="Calibri"/>
              <a:ea typeface="Calibri"/>
              <a:cs typeface="Calibri"/>
              <a:sym typeface="Calibri"/>
            </a:endParaRPr>
          </a:p>
        </p:txBody>
      </p:sp>
      <p:sp>
        <p:nvSpPr>
          <p:cNvPr id="1592" name="Google Shape;1592;p36"/>
          <p:cNvSpPr/>
          <p:nvPr/>
        </p:nvSpPr>
        <p:spPr>
          <a:xfrm>
            <a:off x="5439580" y="4683709"/>
            <a:ext cx="6274578" cy="393930"/>
          </a:xfrm>
          <a:prstGeom prst="rect">
            <a:avLst/>
          </a:prstGeom>
          <a:solidFill>
            <a:srgbClr val="AB85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2"/>
              </a:solidFill>
              <a:latin typeface="Calibri"/>
              <a:ea typeface="Calibri"/>
              <a:cs typeface="Calibri"/>
              <a:sym typeface="Calibri"/>
            </a:endParaRPr>
          </a:p>
        </p:txBody>
      </p:sp>
      <p:sp>
        <p:nvSpPr>
          <p:cNvPr id="1593" name="Google Shape;1593;p36"/>
          <p:cNvSpPr/>
          <p:nvPr/>
        </p:nvSpPr>
        <p:spPr>
          <a:xfrm>
            <a:off x="5439580" y="5158445"/>
            <a:ext cx="6277678" cy="393930"/>
          </a:xfrm>
          <a:prstGeom prst="rect">
            <a:avLst/>
          </a:prstGeom>
          <a:solidFill>
            <a:srgbClr val="AB85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2"/>
              </a:solidFill>
              <a:latin typeface="Calibri"/>
              <a:ea typeface="Calibri"/>
              <a:cs typeface="Calibri"/>
              <a:sym typeface="Calibri"/>
            </a:endParaRPr>
          </a:p>
        </p:txBody>
      </p:sp>
      <p:sp>
        <p:nvSpPr>
          <p:cNvPr id="1595" name="Google Shape;1595;p36"/>
          <p:cNvSpPr txBox="1"/>
          <p:nvPr/>
        </p:nvSpPr>
        <p:spPr>
          <a:xfrm>
            <a:off x="5449599" y="3745291"/>
            <a:ext cx="5093100" cy="369291"/>
          </a:xfrm>
          <a:prstGeom prst="rect">
            <a:avLst/>
          </a:prstGeom>
          <a:solidFill>
            <a:srgbClr val="AB85AD"/>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is-IS" sz="1800" b="1" dirty="0">
                <a:solidFill>
                  <a:schemeClr val="dk2"/>
                </a:solidFill>
                <a:latin typeface="Calibri"/>
                <a:ea typeface="Calibri"/>
                <a:cs typeface="Calibri"/>
                <a:sym typeface="Calibri"/>
              </a:rPr>
              <a:t>Eigðu þín eigin mistök</a:t>
            </a:r>
            <a:r>
              <a:rPr lang="is-IS" sz="1800" b="1" dirty="0">
                <a:solidFill>
                  <a:srgbClr val="C00000"/>
                </a:solidFill>
                <a:latin typeface="Calibri"/>
                <a:ea typeface="Calibri"/>
                <a:cs typeface="Calibri"/>
                <a:sym typeface="Calibri"/>
              </a:rPr>
              <a:t> </a:t>
            </a:r>
            <a:r>
              <a:rPr lang="is-IS" sz="1800" b="1" dirty="0">
                <a:solidFill>
                  <a:schemeClr val="dk2"/>
                </a:solidFill>
                <a:latin typeface="Calibri"/>
                <a:ea typeface="Calibri"/>
                <a:cs typeface="Calibri"/>
                <a:sym typeface="Calibri"/>
              </a:rPr>
              <a:t>... og lærðu af þeim</a:t>
            </a:r>
            <a:endParaRPr lang="is-IS" dirty="0"/>
          </a:p>
        </p:txBody>
      </p:sp>
      <p:sp>
        <p:nvSpPr>
          <p:cNvPr id="1596" name="Google Shape;1596;p36"/>
          <p:cNvSpPr txBox="1"/>
          <p:nvPr/>
        </p:nvSpPr>
        <p:spPr>
          <a:xfrm>
            <a:off x="5449598" y="4215041"/>
            <a:ext cx="6274577" cy="36929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is-IS" sz="1800" b="1" dirty="0">
                <a:solidFill>
                  <a:schemeClr val="dk2"/>
                </a:solidFill>
                <a:latin typeface="Calibri"/>
                <a:ea typeface="Calibri"/>
                <a:cs typeface="Calibri"/>
                <a:sym typeface="Calibri"/>
              </a:rPr>
              <a:t>Hugsaðu </a:t>
            </a:r>
            <a:r>
              <a:rPr lang="is-IS" sz="1800" b="1" dirty="0" err="1">
                <a:solidFill>
                  <a:schemeClr val="dk2"/>
                </a:solidFill>
                <a:latin typeface="Calibri"/>
                <a:cs typeface="Calibri"/>
                <a:sym typeface="Calibri"/>
              </a:rPr>
              <a:t>taktískt</a:t>
            </a:r>
            <a:r>
              <a:rPr lang="is-IS" sz="1800" b="1" dirty="0">
                <a:solidFill>
                  <a:schemeClr val="dk2"/>
                </a:solidFill>
                <a:latin typeface="Calibri"/>
                <a:ea typeface="Calibri"/>
                <a:cs typeface="Calibri"/>
                <a:sym typeface="Calibri"/>
              </a:rPr>
              <a:t> og sjáðu alltaf heildarmyndina</a:t>
            </a:r>
            <a:endParaRPr lang="is-IS" dirty="0">
              <a:solidFill>
                <a:schemeClr val="tx2">
                  <a:lumMod val="50000"/>
                </a:schemeClr>
              </a:solidFill>
            </a:endParaRPr>
          </a:p>
        </p:txBody>
      </p:sp>
      <p:sp>
        <p:nvSpPr>
          <p:cNvPr id="1597" name="Google Shape;1597;p36"/>
          <p:cNvSpPr txBox="1"/>
          <p:nvPr/>
        </p:nvSpPr>
        <p:spPr>
          <a:xfrm>
            <a:off x="5449608" y="4721636"/>
            <a:ext cx="6177615" cy="36929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t-BR" sz="1800" b="1" dirty="0">
                <a:solidFill>
                  <a:schemeClr val="bg1"/>
                </a:solidFill>
                <a:latin typeface="Calibri"/>
                <a:ea typeface="Calibri"/>
                <a:cs typeface="Calibri"/>
                <a:sym typeface="Calibri"/>
              </a:rPr>
              <a:t>Fylgstu með öðrum, legðu mat á</a:t>
            </a:r>
            <a:r>
              <a:rPr lang="pt-BR" sz="1800" b="1" dirty="0">
                <a:solidFill>
                  <a:schemeClr val="dk2"/>
                </a:solidFill>
                <a:latin typeface="Calibri"/>
                <a:ea typeface="Calibri"/>
                <a:cs typeface="Calibri"/>
                <a:sym typeface="Calibri"/>
              </a:rPr>
              <a:t>, hlustaðu, lærðu</a:t>
            </a:r>
            <a:endParaRPr lang="is-IS" dirty="0"/>
          </a:p>
        </p:txBody>
      </p:sp>
      <p:sp>
        <p:nvSpPr>
          <p:cNvPr id="1598" name="Google Shape;1598;p36"/>
          <p:cNvSpPr txBox="1"/>
          <p:nvPr/>
        </p:nvSpPr>
        <p:spPr>
          <a:xfrm>
            <a:off x="5449609" y="5169514"/>
            <a:ext cx="4878298" cy="36929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is-IS" sz="1800" b="1" dirty="0">
                <a:solidFill>
                  <a:schemeClr val="dk2"/>
                </a:solidFill>
                <a:latin typeface="Calibri"/>
                <a:ea typeface="Calibri"/>
                <a:cs typeface="Calibri"/>
                <a:sym typeface="Calibri"/>
              </a:rPr>
              <a:t>Vertu meðvitaður um sjálfan þig</a:t>
            </a:r>
            <a:endParaRPr lang="is-I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03"/>
        <p:cNvGrpSpPr/>
        <p:nvPr/>
      </p:nvGrpSpPr>
      <p:grpSpPr>
        <a:xfrm>
          <a:off x="0" y="0"/>
          <a:ext cx="0" cy="0"/>
          <a:chOff x="0" y="0"/>
          <a:chExt cx="0" cy="0"/>
        </a:xfrm>
      </p:grpSpPr>
      <p:sp>
        <p:nvSpPr>
          <p:cNvPr id="1604" name="Google Shape;1604;p37"/>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dirty="0"/>
              <a:t>Amy</a:t>
            </a:r>
            <a:r>
              <a:rPr lang="is-IS" sz="1800" b="0" i="0" dirty="0">
                <a:solidFill>
                  <a:srgbClr val="C00000"/>
                </a:solidFill>
                <a:latin typeface="Calibri"/>
                <a:ea typeface="Calibri"/>
                <a:cs typeface="Calibri"/>
                <a:sym typeface="Calibri"/>
              </a:rPr>
              <a:t> </a:t>
            </a:r>
            <a:r>
              <a:rPr lang="is-IS" dirty="0"/>
              <a:t>C. </a:t>
            </a:r>
            <a:r>
              <a:rPr lang="is-IS" dirty="0" err="1"/>
              <a:t>Edmondson</a:t>
            </a:r>
            <a:r>
              <a:rPr lang="is-IS" dirty="0"/>
              <a:t> er bandarískur fræðimaður í leiðtogafærni, hópastarfi</a:t>
            </a:r>
            <a:r>
              <a:rPr lang="is-IS" sz="1800" b="0" i="0" dirty="0">
                <a:solidFill>
                  <a:srgbClr val="C00000"/>
                </a:solidFill>
                <a:latin typeface="Calibri"/>
                <a:ea typeface="Calibri"/>
                <a:cs typeface="Calibri"/>
                <a:sym typeface="Calibri"/>
              </a:rPr>
              <a:t> </a:t>
            </a:r>
            <a:r>
              <a:rPr lang="is-IS" dirty="0"/>
              <a:t>og</a:t>
            </a:r>
            <a:r>
              <a:rPr lang="is-IS" sz="1800" b="0" i="0" dirty="0">
                <a:solidFill>
                  <a:srgbClr val="C00000"/>
                </a:solidFill>
                <a:latin typeface="Calibri"/>
                <a:ea typeface="Calibri"/>
                <a:cs typeface="Calibri"/>
                <a:sym typeface="Calibri"/>
              </a:rPr>
              <a:t> </a:t>
            </a:r>
            <a:r>
              <a:rPr lang="en-US" dirty="0" err="1"/>
              <a:t>stjórnunarfræði</a:t>
            </a:r>
            <a:r>
              <a:rPr lang="is-IS" sz="1800" b="0" i="0" dirty="0">
                <a:solidFill>
                  <a:srgbClr val="C00000"/>
                </a:solidFill>
                <a:latin typeface="Calibri"/>
                <a:ea typeface="Calibri"/>
                <a:cs typeface="Calibri"/>
                <a:sym typeface="Calibri"/>
              </a:rPr>
              <a:t>. </a:t>
            </a:r>
            <a:r>
              <a:rPr lang="is-IS" dirty="0"/>
              <a:t>Hún er </a:t>
            </a:r>
            <a:r>
              <a:rPr lang="is-IS" dirty="0" err="1"/>
              <a:t>Novartis</a:t>
            </a:r>
            <a:r>
              <a:rPr lang="is-IS" dirty="0"/>
              <a:t> prófessor í forystu við Harvard Business </a:t>
            </a:r>
            <a:r>
              <a:rPr lang="is-IS" dirty="0" err="1"/>
              <a:t>School</a:t>
            </a:r>
            <a:r>
              <a:rPr lang="is-IS" dirty="0"/>
              <a:t>.</a:t>
            </a:r>
          </a:p>
          <a:p>
            <a:pPr marL="0" lvl="0" indent="0" algn="l" rtl="0">
              <a:lnSpc>
                <a:spcPct val="100000"/>
              </a:lnSpc>
              <a:spcBef>
                <a:spcPts val="600"/>
              </a:spcBef>
              <a:spcAft>
                <a:spcPts val="0"/>
              </a:spcAft>
              <a:buClr>
                <a:srgbClr val="595A59"/>
              </a:buClr>
              <a:buSzPts val="1400"/>
              <a:buNone/>
            </a:pPr>
            <a:r>
              <a:rPr lang="en-US" sz="1400" dirty="0" err="1">
                <a:latin typeface="Calibri"/>
                <a:ea typeface="Calibri"/>
                <a:cs typeface="Calibri"/>
                <a:sym typeface="Calibri"/>
              </a:rPr>
              <a:t>Heimild</a:t>
            </a:r>
            <a:r>
              <a:rPr lang="en-US" sz="1400" dirty="0">
                <a:latin typeface="Calibri"/>
                <a:ea typeface="Calibri"/>
                <a:cs typeface="Calibri"/>
                <a:sym typeface="Calibri"/>
              </a:rPr>
              <a:t>: TED</a:t>
            </a:r>
            <a:br>
              <a:rPr lang="en-US" sz="1400" dirty="0">
                <a:latin typeface="Calibri"/>
                <a:ea typeface="Calibri"/>
                <a:cs typeface="Calibri"/>
                <a:sym typeface="Calibri"/>
              </a:rPr>
            </a:br>
            <a:r>
              <a:rPr lang="en-US" sz="1400" dirty="0">
                <a:latin typeface="Calibri"/>
                <a:ea typeface="Calibri"/>
                <a:cs typeface="Calibri"/>
                <a:sym typeface="Calibri"/>
              </a:rPr>
              <a:t>https://youtu.be/Cxf_SRCcaGo </a:t>
            </a:r>
            <a:endParaRPr sz="1400" dirty="0">
              <a:latin typeface="Calibri"/>
              <a:ea typeface="Calibri"/>
              <a:cs typeface="Calibri"/>
              <a:sym typeface="Calibri"/>
            </a:endParaRPr>
          </a:p>
        </p:txBody>
      </p:sp>
      <p:sp>
        <p:nvSpPr>
          <p:cNvPr id="1605" name="Google Shape;1605;p37"/>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is-IS" dirty="0"/>
              <a:t>Myndband: Hvernig á að leiða í krísu</a:t>
            </a:r>
          </a:p>
        </p:txBody>
      </p:sp>
      <p:sp>
        <p:nvSpPr>
          <p:cNvPr id="1606" name="Google Shape;1606;p37"/>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a:t>Leiðtogafærni og stjórnun</a:t>
            </a:r>
          </a:p>
        </p:txBody>
      </p:sp>
      <p:pic>
        <p:nvPicPr>
          <p:cNvPr id="1607" name="Google Shape;1607;p37" descr="iMac.png"/>
          <p:cNvPicPr preferRelativeResize="0"/>
          <p:nvPr/>
        </p:nvPicPr>
        <p:blipFill rotWithShape="1">
          <a:blip r:embed="rId3">
            <a:alphaModFix/>
          </a:blip>
          <a:srcRect/>
          <a:stretch/>
        </p:blipFill>
        <p:spPr>
          <a:xfrm>
            <a:off x="5073551" y="1676459"/>
            <a:ext cx="5428649" cy="4802162"/>
          </a:xfrm>
          <a:prstGeom prst="rect">
            <a:avLst/>
          </a:prstGeom>
          <a:noFill/>
          <a:ln>
            <a:noFill/>
          </a:ln>
        </p:spPr>
      </p:pic>
      <p:pic>
        <p:nvPicPr>
          <p:cNvPr id="1608" name="Google Shape;1608;p37" title="How to lead in a crisis | The Way We Work, a TED series"/>
          <p:cNvPicPr preferRelativeResize="0"/>
          <p:nvPr/>
        </p:nvPicPr>
        <p:blipFill rotWithShape="1">
          <a:blip r:embed="rId4">
            <a:alphaModFix/>
          </a:blip>
          <a:srcRect/>
          <a:stretch/>
        </p:blipFill>
        <p:spPr>
          <a:xfrm>
            <a:off x="5813841" y="2339632"/>
            <a:ext cx="4031678" cy="227789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8"/>
                                        </p:tgtEl>
                                        <p:attrNameLst>
                                          <p:attrName>style.visibility</p:attrName>
                                        </p:attrNameLst>
                                      </p:cBhvr>
                                      <p:to>
                                        <p:strVal val="visible"/>
                                      </p:to>
                                    </p:set>
                                    <p:animEffect transition="in" filter="fade">
                                      <p:cBhvr>
                                        <p:cTn id="7" dur="1"/>
                                        <p:tgtEl>
                                          <p:spTgt spid="1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3" name="Google Shape;1613;p38"/>
          <p:cNvSpPr txBox="1">
            <a:spLocks noGrp="1"/>
          </p:cNvSpPr>
          <p:nvPr>
            <p:ph type="body" idx="2"/>
          </p:nvPr>
        </p:nvSpPr>
        <p:spPr>
          <a:xfrm>
            <a:off x="389965" y="163999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a-DK" dirty="0"/>
              <a:t>Það er ekkert sniðmát til - lærðu og vaxa eftir aðstæðum</a:t>
            </a:r>
            <a:endParaRPr lang="is-IS" dirty="0"/>
          </a:p>
        </p:txBody>
      </p:sp>
      <p:sp>
        <p:nvSpPr>
          <p:cNvPr id="1614" name="Google Shape;1614;p38"/>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is-IS" dirty="0"/>
              <a:t>Viðeigandi leiðtogastíl er ekki hægt að læra nema að takmörkuðu leyti - að miklu leyti felst sá lærdómur í því að vera tilbúinn til að læra af aðstæðum og vaxa af þeim</a:t>
            </a:r>
          </a:p>
        </p:txBody>
      </p:sp>
      <p:sp>
        <p:nvSpPr>
          <p:cNvPr id="1615" name="Google Shape;1615;p38"/>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a:t>Hvernig eflir maður sig sem leiðtoga í krísu?</a:t>
            </a:r>
          </a:p>
        </p:txBody>
      </p:sp>
      <p:sp>
        <p:nvSpPr>
          <p:cNvPr id="1616" name="Google Shape;1616;p38"/>
          <p:cNvSpPr/>
          <p:nvPr/>
        </p:nvSpPr>
        <p:spPr>
          <a:xfrm>
            <a:off x="3734602" y="4521318"/>
            <a:ext cx="3854627" cy="839954"/>
          </a:xfrm>
          <a:custGeom>
            <a:avLst/>
            <a:gdLst/>
            <a:ahLst/>
            <a:cxnLst/>
            <a:rect l="l" t="t" r="r" b="b"/>
            <a:pathLst>
              <a:path w="2632" h="511" extrusionOk="0">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Roboto"/>
              <a:ea typeface="Roboto"/>
              <a:cs typeface="Roboto"/>
              <a:sym typeface="Roboto"/>
            </a:endParaRPr>
          </a:p>
        </p:txBody>
      </p:sp>
      <p:sp>
        <p:nvSpPr>
          <p:cNvPr id="1617" name="Google Shape;1617;p38"/>
          <p:cNvSpPr/>
          <p:nvPr/>
        </p:nvSpPr>
        <p:spPr>
          <a:xfrm>
            <a:off x="3736906" y="4521319"/>
            <a:ext cx="1253900" cy="839953"/>
          </a:xfrm>
          <a:custGeom>
            <a:avLst/>
            <a:gdLst/>
            <a:ahLst/>
            <a:cxnLst/>
            <a:rect l="l" t="t" r="r" b="b"/>
            <a:pathLst>
              <a:path w="958" h="458" extrusionOk="0">
                <a:moveTo>
                  <a:pt x="958" y="0"/>
                </a:moveTo>
                <a:lnTo>
                  <a:pt x="376" y="0"/>
                </a:lnTo>
                <a:lnTo>
                  <a:pt x="0" y="458"/>
                </a:lnTo>
                <a:lnTo>
                  <a:pt x="581" y="458"/>
                </a:lnTo>
                <a:lnTo>
                  <a:pt x="958" y="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Roboto"/>
              <a:ea typeface="Roboto"/>
              <a:cs typeface="Roboto"/>
              <a:sym typeface="Roboto"/>
            </a:endParaRPr>
          </a:p>
        </p:txBody>
      </p:sp>
      <p:sp>
        <p:nvSpPr>
          <p:cNvPr id="1618" name="Google Shape;1618;p38"/>
          <p:cNvSpPr/>
          <p:nvPr/>
        </p:nvSpPr>
        <p:spPr>
          <a:xfrm>
            <a:off x="7965039" y="4521318"/>
            <a:ext cx="3633403" cy="807852"/>
          </a:xfrm>
          <a:custGeom>
            <a:avLst/>
            <a:gdLst/>
            <a:ahLst/>
            <a:cxnLst/>
            <a:rect l="l" t="t" r="r" b="b"/>
            <a:pathLst>
              <a:path w="2632" h="511" extrusionOk="0">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Roboto"/>
              <a:ea typeface="Roboto"/>
              <a:cs typeface="Roboto"/>
              <a:sym typeface="Roboto"/>
            </a:endParaRPr>
          </a:p>
        </p:txBody>
      </p:sp>
      <p:sp>
        <p:nvSpPr>
          <p:cNvPr id="1619" name="Google Shape;1619;p38"/>
          <p:cNvSpPr/>
          <p:nvPr/>
        </p:nvSpPr>
        <p:spPr>
          <a:xfrm>
            <a:off x="10230550" y="4520267"/>
            <a:ext cx="1367892" cy="808903"/>
          </a:xfrm>
          <a:custGeom>
            <a:avLst/>
            <a:gdLst/>
            <a:ahLst/>
            <a:cxnLst/>
            <a:rect l="l" t="t" r="r" b="b"/>
            <a:pathLst>
              <a:path w="958" h="458" extrusionOk="0">
                <a:moveTo>
                  <a:pt x="0" y="0"/>
                </a:moveTo>
                <a:lnTo>
                  <a:pt x="582" y="0"/>
                </a:lnTo>
                <a:lnTo>
                  <a:pt x="958" y="458"/>
                </a:lnTo>
                <a:lnTo>
                  <a:pt x="377" y="458"/>
                </a:lnTo>
                <a:lnTo>
                  <a:pt x="0" y="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Roboto"/>
              <a:ea typeface="Roboto"/>
              <a:cs typeface="Roboto"/>
              <a:sym typeface="Roboto"/>
            </a:endParaRPr>
          </a:p>
        </p:txBody>
      </p:sp>
      <p:sp>
        <p:nvSpPr>
          <p:cNvPr id="1620" name="Google Shape;1620;p38"/>
          <p:cNvSpPr/>
          <p:nvPr/>
        </p:nvSpPr>
        <p:spPr>
          <a:xfrm>
            <a:off x="10775043" y="4881081"/>
            <a:ext cx="471411" cy="46179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3001" b="1" dirty="0">
                <a:solidFill>
                  <a:schemeClr val="lt1"/>
                </a:solidFill>
                <a:latin typeface="Roboto"/>
                <a:ea typeface="Roboto"/>
                <a:cs typeface="Roboto"/>
                <a:sym typeface="Roboto"/>
              </a:rPr>
              <a:t>06</a:t>
            </a:r>
            <a:endParaRPr dirty="0"/>
          </a:p>
        </p:txBody>
      </p:sp>
      <p:sp>
        <p:nvSpPr>
          <p:cNvPr id="1621" name="Google Shape;1621;p38"/>
          <p:cNvSpPr txBox="1"/>
          <p:nvPr/>
        </p:nvSpPr>
        <p:spPr>
          <a:xfrm>
            <a:off x="8034358" y="4619491"/>
            <a:ext cx="2579854"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600" dirty="0">
                <a:solidFill>
                  <a:schemeClr val="lt1"/>
                </a:solidFill>
                <a:latin typeface="Calibri"/>
                <a:ea typeface="Calibri"/>
                <a:cs typeface="Calibri"/>
                <a:sym typeface="Calibri"/>
              </a:rPr>
              <a:t>Vertu opinn fyrir breytingum og stuðlaðu að breytingum</a:t>
            </a:r>
            <a:endParaRPr lang="is-IS" sz="1800" dirty="0"/>
          </a:p>
        </p:txBody>
      </p:sp>
      <p:sp>
        <p:nvSpPr>
          <p:cNvPr id="1622" name="Google Shape;1622;p38"/>
          <p:cNvSpPr/>
          <p:nvPr/>
        </p:nvSpPr>
        <p:spPr>
          <a:xfrm>
            <a:off x="4034759" y="4868104"/>
            <a:ext cx="471411" cy="46179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3001" b="1" dirty="0">
                <a:solidFill>
                  <a:schemeClr val="lt1"/>
                </a:solidFill>
                <a:latin typeface="Roboto"/>
                <a:ea typeface="Roboto"/>
                <a:cs typeface="Roboto"/>
                <a:sym typeface="Roboto"/>
              </a:rPr>
              <a:t>05</a:t>
            </a:r>
            <a:endParaRPr dirty="0"/>
          </a:p>
        </p:txBody>
      </p:sp>
      <p:sp>
        <p:nvSpPr>
          <p:cNvPr id="1623" name="Google Shape;1623;p38"/>
          <p:cNvSpPr txBox="1"/>
          <p:nvPr/>
        </p:nvSpPr>
        <p:spPr>
          <a:xfrm>
            <a:off x="4990806" y="4626315"/>
            <a:ext cx="2501729" cy="58473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s-IS" sz="1600" dirty="0">
                <a:solidFill>
                  <a:schemeClr val="lt1"/>
                </a:solidFill>
                <a:latin typeface="Calibri"/>
                <a:ea typeface="Calibri"/>
                <a:cs typeface="Calibri"/>
                <a:sym typeface="Calibri"/>
              </a:rPr>
              <a:t>Trúðu á það sem þú ert að gera og sýndu sjálfstraust</a:t>
            </a:r>
            <a:endParaRPr lang="is-IS" sz="1800" dirty="0"/>
          </a:p>
        </p:txBody>
      </p:sp>
      <p:sp>
        <p:nvSpPr>
          <p:cNvPr id="1624" name="Google Shape;1624;p38"/>
          <p:cNvSpPr/>
          <p:nvPr/>
        </p:nvSpPr>
        <p:spPr>
          <a:xfrm>
            <a:off x="3734602" y="2464068"/>
            <a:ext cx="3854627" cy="803856"/>
          </a:xfrm>
          <a:custGeom>
            <a:avLst/>
            <a:gdLst/>
            <a:ahLst/>
            <a:cxnLst/>
            <a:rect l="l" t="t" r="r" b="b"/>
            <a:pathLst>
              <a:path w="2632" h="511" extrusionOk="0">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Roboto"/>
              <a:ea typeface="Roboto"/>
              <a:cs typeface="Roboto"/>
              <a:sym typeface="Roboto"/>
            </a:endParaRPr>
          </a:p>
        </p:txBody>
      </p:sp>
      <p:sp>
        <p:nvSpPr>
          <p:cNvPr id="1625" name="Google Shape;1625;p38"/>
          <p:cNvSpPr/>
          <p:nvPr/>
        </p:nvSpPr>
        <p:spPr>
          <a:xfrm>
            <a:off x="3737944" y="2464068"/>
            <a:ext cx="1468291" cy="803855"/>
          </a:xfrm>
          <a:custGeom>
            <a:avLst/>
            <a:gdLst/>
            <a:ahLst/>
            <a:cxnLst/>
            <a:rect l="l" t="t" r="r" b="b"/>
            <a:pathLst>
              <a:path w="958" h="458" extrusionOk="0">
                <a:moveTo>
                  <a:pt x="958" y="0"/>
                </a:moveTo>
                <a:lnTo>
                  <a:pt x="376" y="0"/>
                </a:lnTo>
                <a:lnTo>
                  <a:pt x="0" y="458"/>
                </a:lnTo>
                <a:lnTo>
                  <a:pt x="581" y="458"/>
                </a:lnTo>
                <a:lnTo>
                  <a:pt x="958" y="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Roboto"/>
              <a:ea typeface="Roboto"/>
              <a:cs typeface="Roboto"/>
              <a:sym typeface="Roboto"/>
            </a:endParaRPr>
          </a:p>
        </p:txBody>
      </p:sp>
      <p:sp>
        <p:nvSpPr>
          <p:cNvPr id="1626" name="Google Shape;1626;p38"/>
          <p:cNvSpPr/>
          <p:nvPr/>
        </p:nvSpPr>
        <p:spPr>
          <a:xfrm>
            <a:off x="7965039" y="2464068"/>
            <a:ext cx="3729656" cy="803855"/>
          </a:xfrm>
          <a:custGeom>
            <a:avLst/>
            <a:gdLst/>
            <a:ahLst/>
            <a:cxnLst/>
            <a:rect l="l" t="t" r="r" b="b"/>
            <a:pathLst>
              <a:path w="2632" h="511" extrusionOk="0">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Roboto"/>
              <a:ea typeface="Roboto"/>
              <a:cs typeface="Roboto"/>
              <a:sym typeface="Roboto"/>
            </a:endParaRPr>
          </a:p>
        </p:txBody>
      </p:sp>
      <p:sp>
        <p:nvSpPr>
          <p:cNvPr id="1627" name="Google Shape;1627;p38"/>
          <p:cNvSpPr/>
          <p:nvPr/>
        </p:nvSpPr>
        <p:spPr>
          <a:xfrm>
            <a:off x="10294428" y="2460072"/>
            <a:ext cx="1367892" cy="807851"/>
          </a:xfrm>
          <a:custGeom>
            <a:avLst/>
            <a:gdLst/>
            <a:ahLst/>
            <a:cxnLst/>
            <a:rect l="l" t="t" r="r" b="b"/>
            <a:pathLst>
              <a:path w="958" h="458" extrusionOk="0">
                <a:moveTo>
                  <a:pt x="0" y="0"/>
                </a:moveTo>
                <a:lnTo>
                  <a:pt x="582" y="0"/>
                </a:lnTo>
                <a:lnTo>
                  <a:pt x="958" y="458"/>
                </a:lnTo>
                <a:lnTo>
                  <a:pt x="377" y="458"/>
                </a:lnTo>
                <a:lnTo>
                  <a:pt x="0" y="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Roboto"/>
              <a:ea typeface="Roboto"/>
              <a:cs typeface="Roboto"/>
              <a:sym typeface="Roboto"/>
            </a:endParaRPr>
          </a:p>
        </p:txBody>
      </p:sp>
      <p:sp>
        <p:nvSpPr>
          <p:cNvPr id="1628" name="Google Shape;1628;p38"/>
          <p:cNvSpPr/>
          <p:nvPr/>
        </p:nvSpPr>
        <p:spPr>
          <a:xfrm>
            <a:off x="10818064" y="2782959"/>
            <a:ext cx="471411" cy="46179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3001" b="1" dirty="0">
                <a:solidFill>
                  <a:schemeClr val="lt1"/>
                </a:solidFill>
                <a:latin typeface="Roboto"/>
                <a:ea typeface="Roboto"/>
                <a:cs typeface="Roboto"/>
                <a:sym typeface="Roboto"/>
              </a:rPr>
              <a:t>02</a:t>
            </a:r>
            <a:endParaRPr dirty="0"/>
          </a:p>
        </p:txBody>
      </p:sp>
      <p:sp>
        <p:nvSpPr>
          <p:cNvPr id="1629" name="Google Shape;1629;p38"/>
          <p:cNvSpPr txBox="1"/>
          <p:nvPr/>
        </p:nvSpPr>
        <p:spPr>
          <a:xfrm>
            <a:off x="8034357" y="2621592"/>
            <a:ext cx="2486055"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n-NO" sz="1600" dirty="0">
                <a:solidFill>
                  <a:schemeClr val="lt1"/>
                </a:solidFill>
                <a:latin typeface="Calibri"/>
                <a:ea typeface="Calibri"/>
                <a:cs typeface="Calibri"/>
                <a:sym typeface="Calibri"/>
              </a:rPr>
              <a:t>Hugsaðu um þarfir fyrirtækisins</a:t>
            </a:r>
            <a:endParaRPr lang="is-IS" sz="1800" dirty="0">
              <a:solidFill>
                <a:srgbClr val="C00000"/>
              </a:solidFill>
            </a:endParaRPr>
          </a:p>
        </p:txBody>
      </p:sp>
      <p:sp>
        <p:nvSpPr>
          <p:cNvPr id="1630" name="Google Shape;1630;p38"/>
          <p:cNvSpPr/>
          <p:nvPr/>
        </p:nvSpPr>
        <p:spPr>
          <a:xfrm>
            <a:off x="4101839" y="2814335"/>
            <a:ext cx="506011" cy="46179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3001" b="1" dirty="0">
                <a:solidFill>
                  <a:schemeClr val="lt1"/>
                </a:solidFill>
                <a:latin typeface="Roboto"/>
                <a:ea typeface="Roboto"/>
                <a:cs typeface="Roboto"/>
                <a:sym typeface="Roboto"/>
              </a:rPr>
              <a:t>01</a:t>
            </a:r>
            <a:endParaRPr dirty="0"/>
          </a:p>
        </p:txBody>
      </p:sp>
      <p:sp>
        <p:nvSpPr>
          <p:cNvPr id="1631" name="Google Shape;1631;p38"/>
          <p:cNvSpPr txBox="1"/>
          <p:nvPr/>
        </p:nvSpPr>
        <p:spPr>
          <a:xfrm>
            <a:off x="4901293" y="2490962"/>
            <a:ext cx="2645697" cy="83095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s-IS" sz="1600" dirty="0">
                <a:solidFill>
                  <a:schemeClr val="lt1"/>
                </a:solidFill>
                <a:latin typeface="Calibri"/>
                <a:ea typeface="Calibri"/>
                <a:cs typeface="Calibri"/>
                <a:sym typeface="Calibri"/>
              </a:rPr>
              <a:t>Byrjaðu á sjálfum þér: Hvaða ótta og áhyggjur hefur þú varðandi krísuna</a:t>
            </a:r>
            <a:endParaRPr lang="is-IS" sz="1800" dirty="0"/>
          </a:p>
        </p:txBody>
      </p:sp>
      <p:sp>
        <p:nvSpPr>
          <p:cNvPr id="1632" name="Google Shape;1632;p38"/>
          <p:cNvSpPr/>
          <p:nvPr/>
        </p:nvSpPr>
        <p:spPr>
          <a:xfrm>
            <a:off x="3734602" y="3468460"/>
            <a:ext cx="3854627" cy="753142"/>
          </a:xfrm>
          <a:custGeom>
            <a:avLst/>
            <a:gdLst/>
            <a:ahLst/>
            <a:cxnLst/>
            <a:rect l="l" t="t" r="r" b="b"/>
            <a:pathLst>
              <a:path w="2632" h="511" extrusionOk="0">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Roboto"/>
              <a:ea typeface="Roboto"/>
              <a:cs typeface="Roboto"/>
              <a:sym typeface="Roboto"/>
            </a:endParaRPr>
          </a:p>
        </p:txBody>
      </p:sp>
      <p:sp>
        <p:nvSpPr>
          <p:cNvPr id="1633" name="Google Shape;1633;p38"/>
          <p:cNvSpPr/>
          <p:nvPr/>
        </p:nvSpPr>
        <p:spPr>
          <a:xfrm>
            <a:off x="3747571" y="3468460"/>
            <a:ext cx="1382693" cy="753141"/>
          </a:xfrm>
          <a:custGeom>
            <a:avLst/>
            <a:gdLst/>
            <a:ahLst/>
            <a:cxnLst/>
            <a:rect l="l" t="t" r="r" b="b"/>
            <a:pathLst>
              <a:path w="958" h="458" extrusionOk="0">
                <a:moveTo>
                  <a:pt x="958" y="0"/>
                </a:moveTo>
                <a:lnTo>
                  <a:pt x="376" y="0"/>
                </a:lnTo>
                <a:lnTo>
                  <a:pt x="0" y="458"/>
                </a:lnTo>
                <a:lnTo>
                  <a:pt x="581" y="458"/>
                </a:lnTo>
                <a:lnTo>
                  <a:pt x="958" y="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Roboto"/>
              <a:ea typeface="Roboto"/>
              <a:cs typeface="Roboto"/>
              <a:sym typeface="Roboto"/>
            </a:endParaRPr>
          </a:p>
        </p:txBody>
      </p:sp>
      <p:sp>
        <p:nvSpPr>
          <p:cNvPr id="1634" name="Google Shape;1634;p38"/>
          <p:cNvSpPr/>
          <p:nvPr/>
        </p:nvSpPr>
        <p:spPr>
          <a:xfrm>
            <a:off x="7965039" y="3413750"/>
            <a:ext cx="3729656" cy="807852"/>
          </a:xfrm>
          <a:custGeom>
            <a:avLst/>
            <a:gdLst/>
            <a:ahLst/>
            <a:cxnLst/>
            <a:rect l="l" t="t" r="r" b="b"/>
            <a:pathLst>
              <a:path w="2632" h="511" extrusionOk="0">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Roboto"/>
              <a:ea typeface="Roboto"/>
              <a:cs typeface="Roboto"/>
              <a:sym typeface="Roboto"/>
            </a:endParaRPr>
          </a:p>
        </p:txBody>
      </p:sp>
      <p:sp>
        <p:nvSpPr>
          <p:cNvPr id="1635" name="Google Shape;1635;p38"/>
          <p:cNvSpPr/>
          <p:nvPr/>
        </p:nvSpPr>
        <p:spPr>
          <a:xfrm>
            <a:off x="10326803" y="3413511"/>
            <a:ext cx="1367892" cy="807852"/>
          </a:xfrm>
          <a:custGeom>
            <a:avLst/>
            <a:gdLst/>
            <a:ahLst/>
            <a:cxnLst/>
            <a:rect l="l" t="t" r="r" b="b"/>
            <a:pathLst>
              <a:path w="958" h="458" extrusionOk="0">
                <a:moveTo>
                  <a:pt x="0" y="0"/>
                </a:moveTo>
                <a:lnTo>
                  <a:pt x="582" y="0"/>
                </a:lnTo>
                <a:lnTo>
                  <a:pt x="958" y="458"/>
                </a:lnTo>
                <a:lnTo>
                  <a:pt x="377" y="458"/>
                </a:lnTo>
                <a:lnTo>
                  <a:pt x="0" y="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dirty="0">
              <a:solidFill>
                <a:schemeClr val="dk1"/>
              </a:solidFill>
              <a:latin typeface="Roboto"/>
              <a:ea typeface="Roboto"/>
              <a:cs typeface="Roboto"/>
              <a:sym typeface="Roboto"/>
            </a:endParaRPr>
          </a:p>
        </p:txBody>
      </p:sp>
      <p:sp>
        <p:nvSpPr>
          <p:cNvPr id="1636" name="Google Shape;1636;p38"/>
          <p:cNvSpPr/>
          <p:nvPr/>
        </p:nvSpPr>
        <p:spPr>
          <a:xfrm>
            <a:off x="10914496" y="3767853"/>
            <a:ext cx="471411" cy="46179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3001" b="1" dirty="0">
                <a:solidFill>
                  <a:schemeClr val="lt1"/>
                </a:solidFill>
                <a:latin typeface="Roboto"/>
                <a:ea typeface="Roboto"/>
                <a:cs typeface="Roboto"/>
                <a:sym typeface="Roboto"/>
              </a:rPr>
              <a:t>04</a:t>
            </a:r>
            <a:endParaRPr dirty="0"/>
          </a:p>
        </p:txBody>
      </p:sp>
      <p:sp>
        <p:nvSpPr>
          <p:cNvPr id="1637" name="Google Shape;1637;p38"/>
          <p:cNvSpPr txBox="1"/>
          <p:nvPr/>
        </p:nvSpPr>
        <p:spPr>
          <a:xfrm>
            <a:off x="8034357" y="3444489"/>
            <a:ext cx="2880139" cy="830956"/>
          </a:xfrm>
          <a:prstGeom prst="rect">
            <a:avLst/>
          </a:prstGeom>
          <a:noFill/>
          <a:ln>
            <a:noFill/>
          </a:ln>
        </p:spPr>
        <p:txBody>
          <a:bodyPr spcFirstLastPara="1" wrap="square" lIns="91425" tIns="45700" rIns="91425" bIns="45700" anchor="t" anchorCtr="0">
            <a:spAutoFit/>
          </a:bodyPr>
          <a:lstStyle/>
          <a:p>
            <a:r>
              <a:rPr lang="is-IS" sz="1600" dirty="0">
                <a:solidFill>
                  <a:schemeClr val="lt1"/>
                </a:solidFill>
                <a:latin typeface="Calibri"/>
                <a:ea typeface="Calibri"/>
                <a:cs typeface="Calibri"/>
                <a:sym typeface="Calibri"/>
              </a:rPr>
              <a:t>Notaðu rannsóknir og </a:t>
            </a:r>
            <a:br>
              <a:rPr lang="is-IS" sz="1600" dirty="0">
                <a:solidFill>
                  <a:schemeClr val="lt1"/>
                </a:solidFill>
                <a:latin typeface="Calibri"/>
                <a:ea typeface="Calibri"/>
                <a:cs typeface="Calibri"/>
                <a:sym typeface="Calibri"/>
              </a:rPr>
            </a:br>
            <a:r>
              <a:rPr lang="is-IS" sz="1600" dirty="0">
                <a:solidFill>
                  <a:schemeClr val="lt1"/>
                </a:solidFill>
                <a:latin typeface="Calibri"/>
                <a:cs typeface="Calibri"/>
                <a:sym typeface="Calibri"/>
              </a:rPr>
              <a:t>fræðslu</a:t>
            </a:r>
            <a:r>
              <a:rPr lang="is-IS" sz="1600" dirty="0">
                <a:solidFill>
                  <a:schemeClr val="lt1"/>
                </a:solidFill>
                <a:latin typeface="Calibri"/>
                <a:ea typeface="Calibri"/>
                <a:cs typeface="Calibri"/>
                <a:sym typeface="Calibri"/>
              </a:rPr>
              <a:t> - jafnvel þó tíminn sé </a:t>
            </a:r>
            <a:br>
              <a:rPr lang="is-IS" sz="1600" dirty="0">
                <a:solidFill>
                  <a:schemeClr val="lt1"/>
                </a:solidFill>
                <a:latin typeface="Calibri"/>
                <a:ea typeface="Calibri"/>
                <a:cs typeface="Calibri"/>
                <a:sym typeface="Calibri"/>
              </a:rPr>
            </a:br>
            <a:r>
              <a:rPr lang="is-IS" sz="1600" dirty="0">
                <a:solidFill>
                  <a:schemeClr val="lt1"/>
                </a:solidFill>
                <a:latin typeface="Calibri"/>
                <a:ea typeface="Calibri"/>
                <a:cs typeface="Calibri"/>
                <a:sym typeface="Calibri"/>
              </a:rPr>
              <a:t>af skornum  skammti</a:t>
            </a:r>
            <a:endParaRPr lang="is-IS" sz="1800" dirty="0">
              <a:solidFill>
                <a:schemeClr val="lt1"/>
              </a:solidFill>
            </a:endParaRPr>
          </a:p>
        </p:txBody>
      </p:sp>
      <p:sp>
        <p:nvSpPr>
          <p:cNvPr id="1638" name="Google Shape;1638;p38"/>
          <p:cNvSpPr/>
          <p:nvPr/>
        </p:nvSpPr>
        <p:spPr>
          <a:xfrm>
            <a:off x="4087836" y="3757922"/>
            <a:ext cx="471411" cy="46179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3001" b="1" dirty="0">
                <a:solidFill>
                  <a:schemeClr val="lt1"/>
                </a:solidFill>
                <a:latin typeface="Roboto"/>
                <a:ea typeface="Roboto"/>
                <a:cs typeface="Roboto"/>
                <a:sym typeface="Roboto"/>
              </a:rPr>
              <a:t>03</a:t>
            </a:r>
            <a:endParaRPr dirty="0"/>
          </a:p>
        </p:txBody>
      </p:sp>
      <p:sp>
        <p:nvSpPr>
          <p:cNvPr id="1639" name="Google Shape;1639;p38"/>
          <p:cNvSpPr txBox="1"/>
          <p:nvPr/>
        </p:nvSpPr>
        <p:spPr>
          <a:xfrm>
            <a:off x="4713889" y="3468459"/>
            <a:ext cx="2778140" cy="83095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s-IS" sz="1600" dirty="0">
                <a:solidFill>
                  <a:schemeClr val="lt1"/>
                </a:solidFill>
                <a:latin typeface="Calibri"/>
                <a:ea typeface="Calibri"/>
                <a:cs typeface="Calibri"/>
                <a:sym typeface="Calibri"/>
              </a:rPr>
              <a:t> </a:t>
            </a:r>
            <a:r>
              <a:rPr lang="is-IS" sz="1600" dirty="0" err="1">
                <a:solidFill>
                  <a:schemeClr val="lt1"/>
                </a:solidFill>
                <a:latin typeface="Calibri"/>
                <a:ea typeface="Calibri"/>
                <a:cs typeface="Calibri"/>
                <a:sym typeface="Calibri"/>
              </a:rPr>
              <a:t>Fylgstu</a:t>
            </a:r>
            <a:r>
              <a:rPr lang="is-IS" sz="1600" dirty="0">
                <a:solidFill>
                  <a:schemeClr val="lt1"/>
                </a:solidFill>
                <a:latin typeface="Calibri"/>
                <a:ea typeface="Calibri"/>
                <a:cs typeface="Calibri"/>
                <a:sym typeface="Calibri"/>
              </a:rPr>
              <a:t> með viðbrögðum starfsmanna og reyndu líka að læra af öðrum leiðtogum</a:t>
            </a:r>
            <a:endParaRPr lang="is-IS" sz="1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39"/>
          <p:cNvSpPr txBox="1">
            <a:spLocks noGrp="1"/>
          </p:cNvSpPr>
          <p:nvPr>
            <p:ph type="body" idx="1"/>
          </p:nvPr>
        </p:nvSpPr>
        <p:spPr>
          <a:xfrm>
            <a:off x="666708" y="752638"/>
            <a:ext cx="5859220" cy="249107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ct val="100000"/>
              <a:buNone/>
            </a:pPr>
            <a:r>
              <a:rPr lang="is-IS" dirty="0">
                <a:solidFill>
                  <a:schemeClr val="bg1"/>
                </a:solidFill>
              </a:rPr>
              <a:t>Leiðtogafærni í krísu: Aðlögunarforysta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59"/>
        <p:cNvGrpSpPr/>
        <p:nvPr/>
      </p:nvGrpSpPr>
      <p:grpSpPr>
        <a:xfrm>
          <a:off x="0" y="0"/>
          <a:ext cx="0" cy="0"/>
          <a:chOff x="0" y="0"/>
          <a:chExt cx="0" cy="0"/>
        </a:xfrm>
      </p:grpSpPr>
      <p:sp>
        <p:nvSpPr>
          <p:cNvPr id="1760" name="Google Shape;1760;p41"/>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r>
              <a:rPr lang="is-IS" dirty="0">
                <a:solidFill>
                  <a:srgbClr val="79527B"/>
                </a:solidFill>
              </a:rPr>
              <a:t>Hvenær finnst þér að breytingar hafi gengið vel?</a:t>
            </a:r>
            <a:br>
              <a:rPr lang="is-IS" dirty="0">
                <a:solidFill>
                  <a:srgbClr val="79527B"/>
                </a:solidFill>
              </a:rPr>
            </a:br>
            <a:endParaRPr lang="is-IS" dirty="0">
              <a:solidFill>
                <a:srgbClr val="79527B"/>
              </a:solidFill>
            </a:endParaRPr>
          </a:p>
          <a:p>
            <a:pPr marL="685800" lvl="1" indent="-228600" algn="l" rtl="0">
              <a:lnSpc>
                <a:spcPct val="90000"/>
              </a:lnSpc>
              <a:spcBef>
                <a:spcPts val="500"/>
              </a:spcBef>
              <a:spcAft>
                <a:spcPts val="0"/>
              </a:spcAft>
              <a:buClr>
                <a:srgbClr val="595A59"/>
              </a:buClr>
              <a:buSzPts val="1800"/>
              <a:buChar char="•"/>
            </a:pPr>
            <a:r>
              <a:rPr lang="is-IS" sz="1800" dirty="0">
                <a:solidFill>
                  <a:srgbClr val="79527B"/>
                </a:solidFill>
              </a:rPr>
              <a:t>Hverskonar breytingar voru það? </a:t>
            </a:r>
          </a:p>
          <a:p>
            <a:pPr marL="685800" lvl="1" indent="-228600" algn="l" rtl="0">
              <a:lnSpc>
                <a:spcPct val="90000"/>
              </a:lnSpc>
              <a:spcBef>
                <a:spcPts val="500"/>
              </a:spcBef>
              <a:spcAft>
                <a:spcPts val="0"/>
              </a:spcAft>
              <a:buClr>
                <a:srgbClr val="595A59"/>
              </a:buClr>
              <a:buSzPts val="1800"/>
              <a:buChar char="•"/>
            </a:pPr>
            <a:r>
              <a:rPr lang="is-IS" sz="1800" dirty="0">
                <a:solidFill>
                  <a:srgbClr val="79527B"/>
                </a:solidFill>
              </a:rPr>
              <a:t>Hvað við þær breytingar fá þig til að segja að þær hafi gengið vel?</a:t>
            </a:r>
          </a:p>
          <a:p>
            <a:pPr marL="457200" lvl="1" indent="0" algn="l" rtl="0">
              <a:lnSpc>
                <a:spcPct val="90000"/>
              </a:lnSpc>
              <a:spcBef>
                <a:spcPts val="500"/>
              </a:spcBef>
              <a:spcAft>
                <a:spcPts val="0"/>
              </a:spcAft>
              <a:buClr>
                <a:srgbClr val="595A59"/>
              </a:buClr>
              <a:buSzPts val="1800"/>
              <a:buNone/>
            </a:pPr>
            <a:br>
              <a:rPr lang="is-IS" sz="1800" dirty="0">
                <a:solidFill>
                  <a:srgbClr val="C00000"/>
                </a:solidFill>
              </a:rPr>
            </a:br>
            <a:endParaRPr lang="is-IS" sz="1800" dirty="0">
              <a:solidFill>
                <a:srgbClr val="C00000"/>
              </a:solidFill>
            </a:endParaRPr>
          </a:p>
          <a:p>
            <a:pPr marL="0" lvl="0" indent="0" algn="l" rtl="0">
              <a:lnSpc>
                <a:spcPct val="90000"/>
              </a:lnSpc>
              <a:spcBef>
                <a:spcPts val="1000"/>
              </a:spcBef>
              <a:spcAft>
                <a:spcPts val="0"/>
              </a:spcAft>
              <a:buClr>
                <a:srgbClr val="595A59"/>
              </a:buClr>
              <a:buSzPts val="1800"/>
              <a:buNone/>
            </a:pPr>
            <a:r>
              <a:rPr lang="is-IS" dirty="0">
                <a:solidFill>
                  <a:srgbClr val="79527B"/>
                </a:solidFill>
              </a:rPr>
              <a:t>Dragið saman atriði sem eru einkennandi fyrir þessar ólíku árangursríku breytingar. </a:t>
            </a:r>
            <a:endParaRPr lang="is-IS" dirty="0">
              <a:solidFill>
                <a:srgbClr val="C00000"/>
              </a:solidFill>
            </a:endParaRPr>
          </a:p>
        </p:txBody>
      </p:sp>
      <p:sp>
        <p:nvSpPr>
          <p:cNvPr id="1761" name="Google Shape;1761;p41"/>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is-IS" dirty="0"/>
              <a:t>Hvenær eru breytingar árangursríkar yfirhöfuð? Hvað gerir umbreytingarferli árangursríkt? </a:t>
            </a:r>
            <a:endParaRPr lang="is-IS" dirty="0">
              <a:solidFill>
                <a:srgbClr val="C00000"/>
              </a:solidFill>
            </a:endParaRPr>
          </a:p>
        </p:txBody>
      </p:sp>
      <p:sp>
        <p:nvSpPr>
          <p:cNvPr id="1762" name="Google Shape;1762;p41"/>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rgbClr val="79527B"/>
              </a:buClr>
              <a:buSzPct val="100000"/>
              <a:buNone/>
            </a:pPr>
            <a:r>
              <a:rPr lang="is-IS" sz="2000" dirty="0"/>
              <a:t>Hópsamræður</a:t>
            </a:r>
          </a:p>
        </p:txBody>
      </p:sp>
      <p:grpSp>
        <p:nvGrpSpPr>
          <p:cNvPr id="1763" name="Google Shape;1763;p41"/>
          <p:cNvGrpSpPr/>
          <p:nvPr/>
        </p:nvGrpSpPr>
        <p:grpSpPr>
          <a:xfrm>
            <a:off x="389965" y="2056484"/>
            <a:ext cx="2839057" cy="3603641"/>
            <a:chOff x="14407368" y="4108798"/>
            <a:chExt cx="7568848" cy="9607208"/>
          </a:xfrm>
        </p:grpSpPr>
        <p:sp>
          <p:nvSpPr>
            <p:cNvPr id="1764" name="Google Shape;1764;p41"/>
            <p:cNvSpPr/>
            <p:nvPr/>
          </p:nvSpPr>
          <p:spPr>
            <a:xfrm>
              <a:off x="14407368" y="4112415"/>
              <a:ext cx="7568848" cy="9582576"/>
            </a:xfrm>
            <a:custGeom>
              <a:avLst/>
              <a:gdLst/>
              <a:ahLst/>
              <a:cxnLst/>
              <a:rect l="l" t="t" r="r" b="b"/>
              <a:pathLst>
                <a:path w="21432" h="21116" extrusionOk="0">
                  <a:moveTo>
                    <a:pt x="1988" y="8601"/>
                  </a:moveTo>
                  <a:cubicBezTo>
                    <a:pt x="1988" y="8601"/>
                    <a:pt x="2362" y="8118"/>
                    <a:pt x="1988" y="7586"/>
                  </a:cubicBezTo>
                  <a:cubicBezTo>
                    <a:pt x="1615" y="7054"/>
                    <a:pt x="1864" y="5073"/>
                    <a:pt x="2736" y="3720"/>
                  </a:cubicBezTo>
                  <a:cubicBezTo>
                    <a:pt x="3608" y="2367"/>
                    <a:pt x="4355" y="1352"/>
                    <a:pt x="9026" y="434"/>
                  </a:cubicBezTo>
                  <a:cubicBezTo>
                    <a:pt x="13697" y="-484"/>
                    <a:pt x="16126" y="96"/>
                    <a:pt x="18368" y="1787"/>
                  </a:cubicBezTo>
                  <a:cubicBezTo>
                    <a:pt x="20610" y="3478"/>
                    <a:pt x="21357" y="5895"/>
                    <a:pt x="20672" y="8311"/>
                  </a:cubicBezTo>
                  <a:cubicBezTo>
                    <a:pt x="19987" y="10727"/>
                    <a:pt x="17558" y="11065"/>
                    <a:pt x="17745" y="13530"/>
                  </a:cubicBezTo>
                  <a:cubicBezTo>
                    <a:pt x="17932" y="15994"/>
                    <a:pt x="21432" y="21116"/>
                    <a:pt x="21432" y="21116"/>
                  </a:cubicBezTo>
                  <a:lnTo>
                    <a:pt x="9088" y="21116"/>
                  </a:lnTo>
                  <a:cubicBezTo>
                    <a:pt x="9088" y="21116"/>
                    <a:pt x="9618" y="19642"/>
                    <a:pt x="8964" y="18265"/>
                  </a:cubicBezTo>
                  <a:cubicBezTo>
                    <a:pt x="8964" y="18265"/>
                    <a:pt x="7959" y="16507"/>
                    <a:pt x="7189" y="16544"/>
                  </a:cubicBezTo>
                  <a:cubicBezTo>
                    <a:pt x="6418" y="16580"/>
                    <a:pt x="4083" y="16779"/>
                    <a:pt x="3452" y="16707"/>
                  </a:cubicBezTo>
                  <a:cubicBezTo>
                    <a:pt x="2821" y="16634"/>
                    <a:pt x="2214" y="16471"/>
                    <a:pt x="2261" y="15619"/>
                  </a:cubicBezTo>
                  <a:cubicBezTo>
                    <a:pt x="2308" y="14768"/>
                    <a:pt x="2238" y="14623"/>
                    <a:pt x="1887" y="14442"/>
                  </a:cubicBezTo>
                  <a:cubicBezTo>
                    <a:pt x="1537" y="14260"/>
                    <a:pt x="1397" y="13916"/>
                    <a:pt x="1677" y="13735"/>
                  </a:cubicBezTo>
                  <a:cubicBezTo>
                    <a:pt x="1957" y="13554"/>
                    <a:pt x="1957" y="13554"/>
                    <a:pt x="1957" y="13554"/>
                  </a:cubicBezTo>
                  <a:cubicBezTo>
                    <a:pt x="1957" y="13554"/>
                    <a:pt x="1747" y="13445"/>
                    <a:pt x="1420" y="13282"/>
                  </a:cubicBezTo>
                  <a:cubicBezTo>
                    <a:pt x="1093" y="13119"/>
                    <a:pt x="1163" y="12883"/>
                    <a:pt x="1257" y="12702"/>
                  </a:cubicBezTo>
                  <a:cubicBezTo>
                    <a:pt x="1350" y="12521"/>
                    <a:pt x="1537" y="12104"/>
                    <a:pt x="1327" y="12031"/>
                  </a:cubicBezTo>
                  <a:cubicBezTo>
                    <a:pt x="1117" y="11959"/>
                    <a:pt x="743" y="11778"/>
                    <a:pt x="416" y="11633"/>
                  </a:cubicBezTo>
                  <a:cubicBezTo>
                    <a:pt x="89" y="11488"/>
                    <a:pt x="-168" y="11234"/>
                    <a:pt x="136" y="10817"/>
                  </a:cubicBezTo>
                  <a:cubicBezTo>
                    <a:pt x="439" y="10401"/>
                    <a:pt x="1988" y="8601"/>
                    <a:pt x="1988" y="8601"/>
                  </a:cubicBezTo>
                  <a:close/>
                </a:path>
              </a:pathLst>
            </a:custGeom>
            <a:solidFill>
              <a:schemeClr val="lt1"/>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65" name="Google Shape;1765;p41"/>
            <p:cNvSpPr/>
            <p:nvPr/>
          </p:nvSpPr>
          <p:spPr>
            <a:xfrm>
              <a:off x="15175975" y="5793015"/>
              <a:ext cx="1056103" cy="924500"/>
            </a:xfrm>
            <a:custGeom>
              <a:avLst/>
              <a:gdLst/>
              <a:ahLst/>
              <a:cxnLst/>
              <a:rect l="l" t="t" r="r" b="b"/>
              <a:pathLst>
                <a:path w="20856"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66" name="Google Shape;1766;p41"/>
            <p:cNvSpPr/>
            <p:nvPr/>
          </p:nvSpPr>
          <p:spPr>
            <a:xfrm>
              <a:off x="17978664" y="7053490"/>
              <a:ext cx="567697" cy="676949"/>
            </a:xfrm>
            <a:custGeom>
              <a:avLst/>
              <a:gdLst/>
              <a:ahLst/>
              <a:cxnLst/>
              <a:rect l="l" t="t"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67" name="Google Shape;1767;p41"/>
            <p:cNvSpPr/>
            <p:nvPr/>
          </p:nvSpPr>
          <p:spPr>
            <a:xfrm>
              <a:off x="19346002" y="5826856"/>
              <a:ext cx="524618" cy="1049238"/>
            </a:xfrm>
            <a:custGeom>
              <a:avLst/>
              <a:gdLst/>
              <a:ahLst/>
              <a:cxnLst/>
              <a:rect l="l" t="t"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68" name="Google Shape;1768;p41"/>
            <p:cNvSpPr/>
            <p:nvPr/>
          </p:nvSpPr>
          <p:spPr>
            <a:xfrm>
              <a:off x="18888390" y="7193820"/>
              <a:ext cx="1013871" cy="761612"/>
            </a:xfrm>
            <a:custGeom>
              <a:avLst/>
              <a:gdLst/>
              <a:ahLst/>
              <a:cxnLst/>
              <a:rect l="l" t="t" r="r" b="b"/>
              <a:pathLst>
                <a:path w="21600" h="21600" extrusionOk="0">
                  <a:moveTo>
                    <a:pt x="14377" y="10069"/>
                  </a:moveTo>
                  <a:cubicBezTo>
                    <a:pt x="13591" y="10069"/>
                    <a:pt x="12956" y="9222"/>
                    <a:pt x="12956" y="8178"/>
                  </a:cubicBezTo>
                  <a:cubicBezTo>
                    <a:pt x="12956" y="7133"/>
                    <a:pt x="13591" y="6286"/>
                    <a:pt x="14377" y="6286"/>
                  </a:cubicBezTo>
                  <a:cubicBezTo>
                    <a:pt x="15161" y="6286"/>
                    <a:pt x="15797" y="7133"/>
                    <a:pt x="15797" y="8178"/>
                  </a:cubicBezTo>
                  <a:cubicBezTo>
                    <a:pt x="15797" y="9222"/>
                    <a:pt x="15161" y="10069"/>
                    <a:pt x="14377" y="10069"/>
                  </a:cubicBezTo>
                  <a:close/>
                  <a:moveTo>
                    <a:pt x="9355" y="17542"/>
                  </a:moveTo>
                  <a:lnTo>
                    <a:pt x="6514" y="17542"/>
                  </a:lnTo>
                  <a:lnTo>
                    <a:pt x="6514" y="13759"/>
                  </a:lnTo>
                  <a:lnTo>
                    <a:pt x="9355" y="13759"/>
                  </a:lnTo>
                  <a:cubicBezTo>
                    <a:pt x="9355" y="13759"/>
                    <a:pt x="9355" y="17542"/>
                    <a:pt x="9355" y="17542"/>
                  </a:cubicBezTo>
                  <a:close/>
                  <a:moveTo>
                    <a:pt x="4885" y="17542"/>
                  </a:moveTo>
                  <a:lnTo>
                    <a:pt x="2045" y="17542"/>
                  </a:lnTo>
                  <a:lnTo>
                    <a:pt x="2045" y="13759"/>
                  </a:lnTo>
                  <a:lnTo>
                    <a:pt x="4885" y="13759"/>
                  </a:lnTo>
                  <a:cubicBezTo>
                    <a:pt x="4885" y="13759"/>
                    <a:pt x="4885" y="17542"/>
                    <a:pt x="4885" y="17542"/>
                  </a:cubicBezTo>
                  <a:close/>
                  <a:moveTo>
                    <a:pt x="14377" y="1737"/>
                  </a:moveTo>
                  <a:lnTo>
                    <a:pt x="7198" y="11684"/>
                  </a:lnTo>
                  <a:lnTo>
                    <a:pt x="624" y="11684"/>
                  </a:lnTo>
                  <a:lnTo>
                    <a:pt x="624" y="21600"/>
                  </a:lnTo>
                  <a:lnTo>
                    <a:pt x="12488" y="21600"/>
                  </a:lnTo>
                  <a:lnTo>
                    <a:pt x="12488" y="13750"/>
                  </a:lnTo>
                  <a:lnTo>
                    <a:pt x="16265" y="13750"/>
                  </a:lnTo>
                  <a:lnTo>
                    <a:pt x="16265" y="21600"/>
                  </a:lnTo>
                  <a:lnTo>
                    <a:pt x="20961" y="21600"/>
                  </a:lnTo>
                  <a:lnTo>
                    <a:pt x="20961" y="11747"/>
                  </a:lnTo>
                  <a:lnTo>
                    <a:pt x="21600" y="11747"/>
                  </a:lnTo>
                  <a:cubicBezTo>
                    <a:pt x="21600" y="11747"/>
                    <a:pt x="14377" y="1737"/>
                    <a:pt x="14377" y="1737"/>
                  </a:cubicBezTo>
                  <a:close/>
                  <a:moveTo>
                    <a:pt x="21585" y="9988"/>
                  </a:moveTo>
                  <a:lnTo>
                    <a:pt x="21585" y="10640"/>
                  </a:lnTo>
                  <a:lnTo>
                    <a:pt x="14376" y="652"/>
                  </a:lnTo>
                  <a:lnTo>
                    <a:pt x="6905" y="11004"/>
                  </a:lnTo>
                  <a:lnTo>
                    <a:pt x="0" y="11004"/>
                  </a:lnTo>
                  <a:lnTo>
                    <a:pt x="4124" y="5099"/>
                  </a:lnTo>
                  <a:lnTo>
                    <a:pt x="10696" y="5099"/>
                  </a:lnTo>
                  <a:lnTo>
                    <a:pt x="14376" y="0"/>
                  </a:lnTo>
                  <a:cubicBezTo>
                    <a:pt x="14376" y="0"/>
                    <a:pt x="21585" y="9988"/>
                    <a:pt x="21585" y="9988"/>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69" name="Google Shape;1769;p41"/>
            <p:cNvSpPr/>
            <p:nvPr/>
          </p:nvSpPr>
          <p:spPr>
            <a:xfrm>
              <a:off x="19929794" y="6617313"/>
              <a:ext cx="835507" cy="736694"/>
            </a:xfrm>
            <a:custGeom>
              <a:avLst/>
              <a:gdLst/>
              <a:ahLst/>
              <a:cxnLst/>
              <a:rect l="l" t="t"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70" name="Google Shape;1770;p41"/>
            <p:cNvSpPr/>
            <p:nvPr/>
          </p:nvSpPr>
          <p:spPr>
            <a:xfrm>
              <a:off x="16246750" y="8337717"/>
              <a:ext cx="1090495" cy="724856"/>
            </a:xfrm>
            <a:custGeom>
              <a:avLst/>
              <a:gdLst/>
              <a:ahLst/>
              <a:cxnLst/>
              <a:rect l="l" t="t" r="r" b="b"/>
              <a:pathLst>
                <a:path w="21600" h="21423" extrusionOk="0">
                  <a:moveTo>
                    <a:pt x="17523" y="7527"/>
                  </a:moveTo>
                  <a:lnTo>
                    <a:pt x="16892" y="5510"/>
                  </a:lnTo>
                  <a:lnTo>
                    <a:pt x="16892" y="5510"/>
                  </a:lnTo>
                  <a:cubicBezTo>
                    <a:pt x="16891" y="5509"/>
                    <a:pt x="16891" y="5507"/>
                    <a:pt x="16891" y="5505"/>
                  </a:cubicBezTo>
                  <a:cubicBezTo>
                    <a:pt x="16543" y="4391"/>
                    <a:pt x="13689" y="5277"/>
                    <a:pt x="10517" y="7484"/>
                  </a:cubicBezTo>
                  <a:cubicBezTo>
                    <a:pt x="7344" y="9692"/>
                    <a:pt x="5056" y="12384"/>
                    <a:pt x="5404" y="13498"/>
                  </a:cubicBezTo>
                  <a:cubicBezTo>
                    <a:pt x="5404" y="13499"/>
                    <a:pt x="5405" y="13501"/>
                    <a:pt x="5405" y="13502"/>
                  </a:cubicBezTo>
                  <a:lnTo>
                    <a:pt x="5405" y="13503"/>
                  </a:lnTo>
                  <a:lnTo>
                    <a:pt x="5495" y="13791"/>
                  </a:lnTo>
                  <a:lnTo>
                    <a:pt x="0" y="14107"/>
                  </a:lnTo>
                  <a:lnTo>
                    <a:pt x="8178" y="0"/>
                  </a:lnTo>
                  <a:lnTo>
                    <a:pt x="21600" y="1182"/>
                  </a:lnTo>
                  <a:cubicBezTo>
                    <a:pt x="21600" y="1182"/>
                    <a:pt x="17523" y="7527"/>
                    <a:pt x="17523" y="7527"/>
                  </a:cubicBezTo>
                  <a:close/>
                  <a:moveTo>
                    <a:pt x="5685" y="19621"/>
                  </a:moveTo>
                  <a:cubicBezTo>
                    <a:pt x="5884" y="20257"/>
                    <a:pt x="5703" y="21011"/>
                    <a:pt x="5280" y="21306"/>
                  </a:cubicBezTo>
                  <a:cubicBezTo>
                    <a:pt x="4857" y="21600"/>
                    <a:pt x="4353" y="21323"/>
                    <a:pt x="4154" y="20686"/>
                  </a:cubicBezTo>
                  <a:cubicBezTo>
                    <a:pt x="4021" y="20261"/>
                    <a:pt x="4061" y="19785"/>
                    <a:pt x="4227" y="19427"/>
                  </a:cubicBezTo>
                  <a:lnTo>
                    <a:pt x="2645" y="14366"/>
                  </a:lnTo>
                  <a:lnTo>
                    <a:pt x="3561" y="14314"/>
                  </a:lnTo>
                  <a:lnTo>
                    <a:pt x="4992" y="18894"/>
                  </a:lnTo>
                  <a:cubicBezTo>
                    <a:pt x="5283" y="18935"/>
                    <a:pt x="5552" y="19195"/>
                    <a:pt x="5685" y="19621"/>
                  </a:cubicBezTo>
                  <a:close/>
                  <a:moveTo>
                    <a:pt x="17927" y="11804"/>
                  </a:moveTo>
                  <a:lnTo>
                    <a:pt x="16207" y="6303"/>
                  </a:lnTo>
                  <a:cubicBezTo>
                    <a:pt x="15632" y="6170"/>
                    <a:pt x="13695" y="6675"/>
                    <a:pt x="10877" y="8636"/>
                  </a:cubicBezTo>
                  <a:cubicBezTo>
                    <a:pt x="8057" y="10598"/>
                    <a:pt x="6553" y="12487"/>
                    <a:pt x="6252" y="13230"/>
                  </a:cubicBezTo>
                  <a:lnTo>
                    <a:pt x="7971" y="18731"/>
                  </a:lnTo>
                  <a:cubicBezTo>
                    <a:pt x="7971" y="18731"/>
                    <a:pt x="17927" y="11804"/>
                    <a:pt x="17927" y="11804"/>
                  </a:cubicBezTo>
                  <a:close/>
                </a:path>
              </a:pathLst>
            </a:custGeom>
            <a:solidFill>
              <a:srgbClr val="79527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71" name="Google Shape;1771;p41"/>
            <p:cNvSpPr/>
            <p:nvPr/>
          </p:nvSpPr>
          <p:spPr>
            <a:xfrm>
              <a:off x="18047762" y="8576521"/>
              <a:ext cx="779626" cy="510038"/>
            </a:xfrm>
            <a:custGeom>
              <a:avLst/>
              <a:gdLst/>
              <a:ahLst/>
              <a:cxnLst/>
              <a:rect l="l" t="t"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72" name="Google Shape;1772;p41"/>
            <p:cNvSpPr/>
            <p:nvPr/>
          </p:nvSpPr>
          <p:spPr>
            <a:xfrm>
              <a:off x="18185036" y="7888290"/>
              <a:ext cx="532340" cy="532367"/>
            </a:xfrm>
            <a:custGeom>
              <a:avLst/>
              <a:gdLst/>
              <a:ahLst/>
              <a:cxnLst/>
              <a:rect l="l" t="t"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8"/>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rgbClr val="79527B"/>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73" name="Google Shape;1773;p41"/>
            <p:cNvSpPr/>
            <p:nvPr/>
          </p:nvSpPr>
          <p:spPr>
            <a:xfrm>
              <a:off x="16563190" y="8572964"/>
              <a:ext cx="1358814" cy="1170611"/>
            </a:xfrm>
            <a:custGeom>
              <a:avLst/>
              <a:gdLst/>
              <a:ahLst/>
              <a:cxnLst/>
              <a:rect l="l" t="t"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74" name="Google Shape;1774;p41"/>
            <p:cNvSpPr/>
            <p:nvPr/>
          </p:nvSpPr>
          <p:spPr>
            <a:xfrm>
              <a:off x="20342604" y="4919807"/>
              <a:ext cx="795139" cy="828529"/>
            </a:xfrm>
            <a:custGeom>
              <a:avLst/>
              <a:gdLst/>
              <a:ahLst/>
              <a:cxnLst/>
              <a:rect l="l" t="t" r="r" b="b"/>
              <a:pathLst>
                <a:path w="21600" h="21458" extrusionOk="0">
                  <a:moveTo>
                    <a:pt x="0" y="2367"/>
                  </a:moveTo>
                  <a:lnTo>
                    <a:pt x="8951" y="11157"/>
                  </a:lnTo>
                  <a:lnTo>
                    <a:pt x="11078" y="9188"/>
                  </a:lnTo>
                  <a:lnTo>
                    <a:pt x="6437" y="4635"/>
                  </a:lnTo>
                  <a:cubicBezTo>
                    <a:pt x="6796" y="4533"/>
                    <a:pt x="7134" y="4350"/>
                    <a:pt x="7402" y="4069"/>
                  </a:cubicBezTo>
                  <a:cubicBezTo>
                    <a:pt x="7936" y="3511"/>
                    <a:pt x="8097" y="2728"/>
                    <a:pt x="7933" y="1987"/>
                  </a:cubicBezTo>
                  <a:cubicBezTo>
                    <a:pt x="7919" y="1921"/>
                    <a:pt x="7902" y="1856"/>
                    <a:pt x="7882" y="1792"/>
                  </a:cubicBezTo>
                  <a:cubicBezTo>
                    <a:pt x="9084" y="1420"/>
                    <a:pt x="10285" y="1313"/>
                    <a:pt x="11432" y="1512"/>
                  </a:cubicBezTo>
                  <a:cubicBezTo>
                    <a:pt x="13324" y="1841"/>
                    <a:pt x="14949" y="2953"/>
                    <a:pt x="16131" y="4728"/>
                  </a:cubicBezTo>
                  <a:cubicBezTo>
                    <a:pt x="17973" y="7495"/>
                    <a:pt x="17832" y="11043"/>
                    <a:pt x="15877" y="13613"/>
                  </a:cubicBezTo>
                  <a:lnTo>
                    <a:pt x="14455" y="12303"/>
                  </a:lnTo>
                  <a:lnTo>
                    <a:pt x="15915" y="10862"/>
                  </a:lnTo>
                  <a:lnTo>
                    <a:pt x="15206" y="10209"/>
                  </a:lnTo>
                  <a:lnTo>
                    <a:pt x="9882" y="15464"/>
                  </a:lnTo>
                  <a:lnTo>
                    <a:pt x="10592" y="16118"/>
                  </a:lnTo>
                  <a:lnTo>
                    <a:pt x="12054" y="14674"/>
                  </a:lnTo>
                  <a:lnTo>
                    <a:pt x="14365" y="16801"/>
                  </a:lnTo>
                  <a:lnTo>
                    <a:pt x="11305" y="19822"/>
                  </a:lnTo>
                  <a:lnTo>
                    <a:pt x="13081" y="21458"/>
                  </a:lnTo>
                  <a:lnTo>
                    <a:pt x="21600" y="13048"/>
                  </a:lnTo>
                  <a:lnTo>
                    <a:pt x="19823" y="11412"/>
                  </a:lnTo>
                  <a:lnTo>
                    <a:pt x="17690" y="13518"/>
                  </a:lnTo>
                  <a:cubicBezTo>
                    <a:pt x="19379" y="10601"/>
                    <a:pt x="19335" y="6908"/>
                    <a:pt x="17380" y="3973"/>
                  </a:cubicBezTo>
                  <a:cubicBezTo>
                    <a:pt x="15971" y="1856"/>
                    <a:pt x="14006" y="526"/>
                    <a:pt x="11697" y="124"/>
                  </a:cubicBezTo>
                  <a:cubicBezTo>
                    <a:pt x="10165" y="-142"/>
                    <a:pt x="8574" y="24"/>
                    <a:pt x="7002" y="585"/>
                  </a:cubicBezTo>
                  <a:cubicBezTo>
                    <a:pt x="6059" y="-12"/>
                    <a:pt x="4773" y="95"/>
                    <a:pt x="3959" y="899"/>
                  </a:cubicBezTo>
                  <a:cubicBezTo>
                    <a:pt x="3722" y="1133"/>
                    <a:pt x="3552" y="1402"/>
                    <a:pt x="3440" y="1690"/>
                  </a:cubicBezTo>
                  <a:lnTo>
                    <a:pt x="2124" y="401"/>
                  </a:lnTo>
                  <a:lnTo>
                    <a:pt x="0" y="2367"/>
                  </a:lnTo>
                  <a:close/>
                  <a:moveTo>
                    <a:pt x="5023" y="1879"/>
                  </a:moveTo>
                  <a:cubicBezTo>
                    <a:pt x="5331" y="1567"/>
                    <a:pt x="5827" y="1505"/>
                    <a:pt x="6199" y="1742"/>
                  </a:cubicBezTo>
                  <a:cubicBezTo>
                    <a:pt x="6584" y="1986"/>
                    <a:pt x="6712" y="2467"/>
                    <a:pt x="6498" y="2857"/>
                  </a:cubicBezTo>
                  <a:cubicBezTo>
                    <a:pt x="6457" y="2939"/>
                    <a:pt x="6405" y="3017"/>
                    <a:pt x="6335" y="3086"/>
                  </a:cubicBezTo>
                  <a:cubicBezTo>
                    <a:pt x="5986" y="3431"/>
                    <a:pt x="5406" y="3440"/>
                    <a:pt x="5046" y="3108"/>
                  </a:cubicBezTo>
                  <a:cubicBezTo>
                    <a:pt x="4686" y="2775"/>
                    <a:pt x="4679" y="2227"/>
                    <a:pt x="5023" y="1879"/>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75" name="Google Shape;1775;p41"/>
            <p:cNvSpPr/>
            <p:nvPr/>
          </p:nvSpPr>
          <p:spPr>
            <a:xfrm>
              <a:off x="20885051" y="8052596"/>
              <a:ext cx="644759" cy="457019"/>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76" name="Google Shape;1776;p41"/>
            <p:cNvSpPr/>
            <p:nvPr/>
          </p:nvSpPr>
          <p:spPr>
            <a:xfrm>
              <a:off x="20024892" y="5668206"/>
              <a:ext cx="715283" cy="791812"/>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77" name="Google Shape;1777;p41"/>
            <p:cNvSpPr/>
            <p:nvPr/>
          </p:nvSpPr>
          <p:spPr>
            <a:xfrm>
              <a:off x="19982176" y="8448786"/>
              <a:ext cx="979708" cy="1152637"/>
            </a:xfrm>
            <a:custGeom>
              <a:avLst/>
              <a:gdLst/>
              <a:ahLst/>
              <a:cxnLst/>
              <a:rect l="l" t="t"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rgbClr val="79527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78" name="Google Shape;1778;p41"/>
            <p:cNvSpPr/>
            <p:nvPr/>
          </p:nvSpPr>
          <p:spPr>
            <a:xfrm>
              <a:off x="18752832" y="6832014"/>
              <a:ext cx="466518" cy="539053"/>
            </a:xfrm>
            <a:custGeom>
              <a:avLst/>
              <a:gdLst/>
              <a:ahLst/>
              <a:cxnLst/>
              <a:rect l="l" t="t"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79" name="Google Shape;1779;p41"/>
            <p:cNvSpPr/>
            <p:nvPr/>
          </p:nvSpPr>
          <p:spPr>
            <a:xfrm>
              <a:off x="20044209" y="7524991"/>
              <a:ext cx="501644" cy="700164"/>
            </a:xfrm>
            <a:custGeom>
              <a:avLst/>
              <a:gdLst/>
              <a:ahLst/>
              <a:cxnLst/>
              <a:rect l="l" t="t"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80" name="Google Shape;1780;p41"/>
            <p:cNvSpPr/>
            <p:nvPr/>
          </p:nvSpPr>
          <p:spPr>
            <a:xfrm>
              <a:off x="17425322" y="6394160"/>
              <a:ext cx="534329" cy="591501"/>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81" name="Google Shape;1781;p41"/>
            <p:cNvSpPr/>
            <p:nvPr/>
          </p:nvSpPr>
          <p:spPr>
            <a:xfrm>
              <a:off x="17176640" y="7642515"/>
              <a:ext cx="745364" cy="625834"/>
            </a:xfrm>
            <a:custGeom>
              <a:avLst/>
              <a:gdLst/>
              <a:ahLst/>
              <a:cxnLst/>
              <a:rect l="l" t="t"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82" name="Google Shape;1782;p41"/>
            <p:cNvSpPr/>
            <p:nvPr/>
          </p:nvSpPr>
          <p:spPr>
            <a:xfrm>
              <a:off x="18332159" y="5376375"/>
              <a:ext cx="863654" cy="789237"/>
            </a:xfrm>
            <a:custGeom>
              <a:avLst/>
              <a:gdLst/>
              <a:ahLst/>
              <a:cxnLst/>
              <a:rect l="l" t="t"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83" name="Google Shape;1783;p41"/>
            <p:cNvSpPr/>
            <p:nvPr/>
          </p:nvSpPr>
          <p:spPr>
            <a:xfrm>
              <a:off x="16553258" y="7552786"/>
              <a:ext cx="513456" cy="632804"/>
            </a:xfrm>
            <a:custGeom>
              <a:avLst/>
              <a:gdLst/>
              <a:ahLst/>
              <a:cxnLst/>
              <a:rect l="l" t="t"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84" name="Google Shape;1784;p41"/>
            <p:cNvSpPr/>
            <p:nvPr/>
          </p:nvSpPr>
          <p:spPr>
            <a:xfrm>
              <a:off x="16997004" y="6816973"/>
              <a:ext cx="536497" cy="851588"/>
            </a:xfrm>
            <a:custGeom>
              <a:avLst/>
              <a:gdLst/>
              <a:ahLst/>
              <a:cxnLst/>
              <a:rect l="l" t="t"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85" name="Google Shape;1785;p41"/>
            <p:cNvSpPr/>
            <p:nvPr/>
          </p:nvSpPr>
          <p:spPr>
            <a:xfrm>
              <a:off x="17636354" y="4813021"/>
              <a:ext cx="520971" cy="676949"/>
            </a:xfrm>
            <a:custGeom>
              <a:avLst/>
              <a:gdLst/>
              <a:ahLst/>
              <a:cxnLst/>
              <a:rect l="l" t="t"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86" name="Google Shape;1786;p41"/>
            <p:cNvSpPr/>
            <p:nvPr/>
          </p:nvSpPr>
          <p:spPr>
            <a:xfrm>
              <a:off x="16445562" y="5853037"/>
              <a:ext cx="1109876" cy="786703"/>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79527B"/>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87" name="Google Shape;1787;p41"/>
            <p:cNvSpPr/>
            <p:nvPr/>
          </p:nvSpPr>
          <p:spPr>
            <a:xfrm>
              <a:off x="20841506" y="5932126"/>
              <a:ext cx="864564" cy="744817"/>
            </a:xfrm>
            <a:custGeom>
              <a:avLst/>
              <a:gdLst/>
              <a:ahLst/>
              <a:cxnLst/>
              <a:rect l="l" t="t"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rgbClr val="79527B"/>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88" name="Google Shape;1788;p41"/>
            <p:cNvSpPr/>
            <p:nvPr/>
          </p:nvSpPr>
          <p:spPr>
            <a:xfrm>
              <a:off x="19313512" y="4966527"/>
              <a:ext cx="524619" cy="750132"/>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89" name="Google Shape;1789;p41"/>
            <p:cNvSpPr/>
            <p:nvPr/>
          </p:nvSpPr>
          <p:spPr>
            <a:xfrm>
              <a:off x="18944723" y="8111996"/>
              <a:ext cx="642360" cy="720761"/>
            </a:xfrm>
            <a:custGeom>
              <a:avLst/>
              <a:gdLst/>
              <a:ahLst/>
              <a:cxnLst/>
              <a:rect l="l" t="t"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90" name="Google Shape;1790;p41"/>
            <p:cNvSpPr/>
            <p:nvPr/>
          </p:nvSpPr>
          <p:spPr>
            <a:xfrm>
              <a:off x="15975644" y="5388220"/>
              <a:ext cx="779626" cy="510037"/>
            </a:xfrm>
            <a:custGeom>
              <a:avLst/>
              <a:gdLst/>
              <a:ahLst/>
              <a:cxnLst/>
              <a:rect l="l" t="t"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91" name="Google Shape;1791;p41"/>
            <p:cNvSpPr/>
            <p:nvPr/>
          </p:nvSpPr>
          <p:spPr>
            <a:xfrm>
              <a:off x="19403393" y="8407637"/>
              <a:ext cx="524619" cy="750132"/>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92" name="Google Shape;1792;p41"/>
            <p:cNvSpPr/>
            <p:nvPr/>
          </p:nvSpPr>
          <p:spPr>
            <a:xfrm>
              <a:off x="16734120" y="4497805"/>
              <a:ext cx="706825" cy="831589"/>
            </a:xfrm>
            <a:custGeom>
              <a:avLst/>
              <a:gdLst/>
              <a:ahLst/>
              <a:cxnLst/>
              <a:rect l="l" t="t"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93" name="Google Shape;1793;p41"/>
            <p:cNvSpPr/>
            <p:nvPr/>
          </p:nvSpPr>
          <p:spPr>
            <a:xfrm>
              <a:off x="18326100" y="4525793"/>
              <a:ext cx="707796" cy="707799"/>
            </a:xfrm>
            <a:custGeom>
              <a:avLst/>
              <a:gdLst/>
              <a:ahLst/>
              <a:cxnLst/>
              <a:rect l="l" t="t" r="r" b="b"/>
              <a:pathLst>
                <a:path w="20113" h="20113" extrusionOk="0">
                  <a:moveTo>
                    <a:pt x="8483" y="125"/>
                  </a:moveTo>
                  <a:cubicBezTo>
                    <a:pt x="2996" y="994"/>
                    <a:pt x="-744" y="6142"/>
                    <a:pt x="125" y="11629"/>
                  </a:cubicBezTo>
                  <a:cubicBezTo>
                    <a:pt x="994" y="17116"/>
                    <a:pt x="6142" y="20856"/>
                    <a:pt x="11629" y="19987"/>
                  </a:cubicBezTo>
                  <a:cubicBezTo>
                    <a:pt x="17116" y="19118"/>
                    <a:pt x="20856" y="13970"/>
                    <a:pt x="19987" y="8483"/>
                  </a:cubicBezTo>
                  <a:cubicBezTo>
                    <a:pt x="19118" y="2996"/>
                    <a:pt x="13970" y="-744"/>
                    <a:pt x="8483" y="125"/>
                  </a:cubicBezTo>
                  <a:close/>
                  <a:moveTo>
                    <a:pt x="8760" y="1873"/>
                  </a:moveTo>
                  <a:cubicBezTo>
                    <a:pt x="8956" y="1842"/>
                    <a:pt x="9163" y="1878"/>
                    <a:pt x="9336" y="2004"/>
                  </a:cubicBezTo>
                  <a:cubicBezTo>
                    <a:pt x="9681" y="2255"/>
                    <a:pt x="9758" y="2741"/>
                    <a:pt x="9507" y="3087"/>
                  </a:cubicBezTo>
                  <a:cubicBezTo>
                    <a:pt x="9256" y="3432"/>
                    <a:pt x="8770" y="3509"/>
                    <a:pt x="8424" y="3258"/>
                  </a:cubicBezTo>
                  <a:cubicBezTo>
                    <a:pt x="8079" y="3007"/>
                    <a:pt x="8002" y="2521"/>
                    <a:pt x="8253" y="2175"/>
                  </a:cubicBezTo>
                  <a:cubicBezTo>
                    <a:pt x="8378" y="2002"/>
                    <a:pt x="8564" y="1904"/>
                    <a:pt x="8760" y="1873"/>
                  </a:cubicBezTo>
                  <a:close/>
                  <a:moveTo>
                    <a:pt x="9098" y="4008"/>
                  </a:moveTo>
                  <a:cubicBezTo>
                    <a:pt x="9327" y="3971"/>
                    <a:pt x="9546" y="4130"/>
                    <a:pt x="9582" y="4359"/>
                  </a:cubicBezTo>
                  <a:lnTo>
                    <a:pt x="10314" y="8984"/>
                  </a:lnTo>
                  <a:cubicBezTo>
                    <a:pt x="10465" y="9019"/>
                    <a:pt x="10626" y="8992"/>
                    <a:pt x="10759" y="9088"/>
                  </a:cubicBezTo>
                  <a:cubicBezTo>
                    <a:pt x="10893" y="9186"/>
                    <a:pt x="10931" y="9343"/>
                    <a:pt x="11011" y="9477"/>
                  </a:cubicBezTo>
                  <a:lnTo>
                    <a:pt x="14460" y="8930"/>
                  </a:lnTo>
                  <a:cubicBezTo>
                    <a:pt x="14689" y="8894"/>
                    <a:pt x="14908" y="9053"/>
                    <a:pt x="14944" y="9282"/>
                  </a:cubicBezTo>
                  <a:cubicBezTo>
                    <a:pt x="14980" y="9511"/>
                    <a:pt x="14822" y="9729"/>
                    <a:pt x="14593" y="9766"/>
                  </a:cubicBezTo>
                  <a:lnTo>
                    <a:pt x="11143" y="10312"/>
                  </a:lnTo>
                  <a:cubicBezTo>
                    <a:pt x="11108" y="10464"/>
                    <a:pt x="11121" y="10625"/>
                    <a:pt x="11024" y="10759"/>
                  </a:cubicBezTo>
                  <a:cubicBezTo>
                    <a:pt x="10636" y="11292"/>
                    <a:pt x="9886" y="11411"/>
                    <a:pt x="9353" y="11024"/>
                  </a:cubicBezTo>
                  <a:cubicBezTo>
                    <a:pt x="8820" y="10636"/>
                    <a:pt x="8701" y="9886"/>
                    <a:pt x="9088" y="9353"/>
                  </a:cubicBezTo>
                  <a:cubicBezTo>
                    <a:pt x="9188" y="9215"/>
                    <a:pt x="9357" y="9195"/>
                    <a:pt x="9495" y="9114"/>
                  </a:cubicBezTo>
                  <a:lnTo>
                    <a:pt x="8762" y="4489"/>
                  </a:lnTo>
                  <a:cubicBezTo>
                    <a:pt x="8726" y="4260"/>
                    <a:pt x="8869" y="4044"/>
                    <a:pt x="9098" y="4008"/>
                  </a:cubicBezTo>
                  <a:close/>
                  <a:moveTo>
                    <a:pt x="2495" y="10476"/>
                  </a:moveTo>
                  <a:cubicBezTo>
                    <a:pt x="2691" y="10446"/>
                    <a:pt x="2898" y="10482"/>
                    <a:pt x="3071" y="10607"/>
                  </a:cubicBezTo>
                  <a:cubicBezTo>
                    <a:pt x="3417" y="10859"/>
                    <a:pt x="3494" y="11345"/>
                    <a:pt x="3243" y="11690"/>
                  </a:cubicBezTo>
                  <a:cubicBezTo>
                    <a:pt x="2992" y="12035"/>
                    <a:pt x="2505" y="12113"/>
                    <a:pt x="2160" y="11862"/>
                  </a:cubicBezTo>
                  <a:cubicBezTo>
                    <a:pt x="1814" y="11610"/>
                    <a:pt x="1737" y="11124"/>
                    <a:pt x="1988" y="10779"/>
                  </a:cubicBezTo>
                  <a:cubicBezTo>
                    <a:pt x="2114" y="10606"/>
                    <a:pt x="2300" y="10507"/>
                    <a:pt x="2495" y="10476"/>
                  </a:cubicBezTo>
                  <a:close/>
                  <a:moveTo>
                    <a:pt x="17392" y="8117"/>
                  </a:moveTo>
                  <a:cubicBezTo>
                    <a:pt x="17587" y="8086"/>
                    <a:pt x="17779" y="8125"/>
                    <a:pt x="17952" y="8250"/>
                  </a:cubicBezTo>
                  <a:cubicBezTo>
                    <a:pt x="18298" y="8502"/>
                    <a:pt x="18375" y="8988"/>
                    <a:pt x="18124" y="9333"/>
                  </a:cubicBezTo>
                  <a:cubicBezTo>
                    <a:pt x="17872" y="9678"/>
                    <a:pt x="17402" y="9753"/>
                    <a:pt x="17056" y="9502"/>
                  </a:cubicBezTo>
                  <a:cubicBezTo>
                    <a:pt x="16711" y="9251"/>
                    <a:pt x="16634" y="8765"/>
                    <a:pt x="16885" y="8419"/>
                  </a:cubicBezTo>
                  <a:cubicBezTo>
                    <a:pt x="17010" y="8247"/>
                    <a:pt x="17196" y="8148"/>
                    <a:pt x="17392" y="8117"/>
                  </a:cubicBezTo>
                  <a:close/>
                  <a:moveTo>
                    <a:pt x="11112" y="16723"/>
                  </a:moveTo>
                  <a:cubicBezTo>
                    <a:pt x="11308" y="16692"/>
                    <a:pt x="11515" y="16728"/>
                    <a:pt x="11688" y="16854"/>
                  </a:cubicBezTo>
                  <a:cubicBezTo>
                    <a:pt x="12033" y="17105"/>
                    <a:pt x="12110" y="17591"/>
                    <a:pt x="11859" y="17937"/>
                  </a:cubicBezTo>
                  <a:cubicBezTo>
                    <a:pt x="11608" y="18282"/>
                    <a:pt x="11122" y="18359"/>
                    <a:pt x="10776" y="18108"/>
                  </a:cubicBezTo>
                  <a:cubicBezTo>
                    <a:pt x="10431" y="17857"/>
                    <a:pt x="10354" y="17371"/>
                    <a:pt x="10605" y="17025"/>
                  </a:cubicBezTo>
                  <a:cubicBezTo>
                    <a:pt x="10730" y="16853"/>
                    <a:pt x="10916" y="16754"/>
                    <a:pt x="11112" y="16723"/>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94" name="Google Shape;1794;p41"/>
            <p:cNvSpPr/>
            <p:nvPr/>
          </p:nvSpPr>
          <p:spPr>
            <a:xfrm>
              <a:off x="21178433" y="7084811"/>
              <a:ext cx="603784" cy="760235"/>
            </a:xfrm>
            <a:custGeom>
              <a:avLst/>
              <a:gdLst/>
              <a:ahLst/>
              <a:cxnLst/>
              <a:rect l="l" t="t" r="r" b="b"/>
              <a:pathLst>
                <a:path w="21600" h="21600" extrusionOk="0">
                  <a:moveTo>
                    <a:pt x="4615" y="0"/>
                  </a:moveTo>
                  <a:lnTo>
                    <a:pt x="0" y="18854"/>
                  </a:lnTo>
                  <a:lnTo>
                    <a:pt x="17786" y="21600"/>
                  </a:lnTo>
                  <a:lnTo>
                    <a:pt x="21600" y="6017"/>
                  </a:lnTo>
                  <a:lnTo>
                    <a:pt x="18300" y="2113"/>
                  </a:lnTo>
                  <a:lnTo>
                    <a:pt x="4615" y="0"/>
                  </a:lnTo>
                  <a:close/>
                  <a:moveTo>
                    <a:pt x="9206" y="5215"/>
                  </a:moveTo>
                  <a:lnTo>
                    <a:pt x="15684" y="6215"/>
                  </a:lnTo>
                  <a:lnTo>
                    <a:pt x="15556" y="6735"/>
                  </a:lnTo>
                  <a:lnTo>
                    <a:pt x="9079" y="5735"/>
                  </a:lnTo>
                  <a:lnTo>
                    <a:pt x="9206" y="5215"/>
                  </a:lnTo>
                  <a:close/>
                  <a:moveTo>
                    <a:pt x="4712" y="9845"/>
                  </a:moveTo>
                  <a:lnTo>
                    <a:pt x="17667" y="11845"/>
                  </a:lnTo>
                  <a:lnTo>
                    <a:pt x="17544" y="12350"/>
                  </a:lnTo>
                  <a:lnTo>
                    <a:pt x="4588" y="10350"/>
                  </a:lnTo>
                  <a:lnTo>
                    <a:pt x="4712" y="9845"/>
                  </a:lnTo>
                  <a:close/>
                  <a:moveTo>
                    <a:pt x="4086" y="12402"/>
                  </a:moveTo>
                  <a:lnTo>
                    <a:pt x="17041" y="14402"/>
                  </a:lnTo>
                  <a:lnTo>
                    <a:pt x="16914" y="14923"/>
                  </a:lnTo>
                  <a:lnTo>
                    <a:pt x="3958" y="12923"/>
                  </a:lnTo>
                  <a:lnTo>
                    <a:pt x="4086" y="12402"/>
                  </a:lnTo>
                  <a:close/>
                  <a:moveTo>
                    <a:pt x="3460" y="14960"/>
                  </a:moveTo>
                  <a:lnTo>
                    <a:pt x="9938" y="15960"/>
                  </a:lnTo>
                  <a:lnTo>
                    <a:pt x="9810" y="16480"/>
                  </a:lnTo>
                  <a:lnTo>
                    <a:pt x="3332" y="15480"/>
                  </a:lnTo>
                  <a:lnTo>
                    <a:pt x="3460" y="14960"/>
                  </a:ln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95" name="Google Shape;1795;p41"/>
            <p:cNvSpPr/>
            <p:nvPr/>
          </p:nvSpPr>
          <p:spPr>
            <a:xfrm>
              <a:off x="20665447" y="6815808"/>
              <a:ext cx="608340" cy="1291938"/>
            </a:xfrm>
            <a:custGeom>
              <a:avLst/>
              <a:gdLst/>
              <a:ahLst/>
              <a:cxnLst/>
              <a:rect l="l" t="t"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96" name="Google Shape;1796;p41"/>
            <p:cNvSpPr/>
            <p:nvPr/>
          </p:nvSpPr>
          <p:spPr>
            <a:xfrm>
              <a:off x="19887189" y="8018518"/>
              <a:ext cx="374757" cy="414855"/>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97" name="Google Shape;1797;p41"/>
            <p:cNvSpPr/>
            <p:nvPr/>
          </p:nvSpPr>
          <p:spPr>
            <a:xfrm>
              <a:off x="19258037" y="4159743"/>
              <a:ext cx="657991" cy="400024"/>
            </a:xfrm>
            <a:custGeom>
              <a:avLst/>
              <a:gdLst/>
              <a:ahLst/>
              <a:cxnLst/>
              <a:rect l="l" t="t" r="r" b="b"/>
              <a:pathLst>
                <a:path w="21600" h="21600" extrusionOk="0">
                  <a:moveTo>
                    <a:pt x="0" y="14177"/>
                  </a:moveTo>
                  <a:cubicBezTo>
                    <a:pt x="2527" y="15134"/>
                    <a:pt x="4222" y="12910"/>
                    <a:pt x="5702" y="10575"/>
                  </a:cubicBezTo>
                  <a:cubicBezTo>
                    <a:pt x="6408" y="13676"/>
                    <a:pt x="7362" y="16803"/>
                    <a:pt x="9837" y="17741"/>
                  </a:cubicBezTo>
                  <a:cubicBezTo>
                    <a:pt x="12287" y="18668"/>
                    <a:pt x="13976" y="16590"/>
                    <a:pt x="15426" y="14335"/>
                  </a:cubicBezTo>
                  <a:cubicBezTo>
                    <a:pt x="16134" y="17472"/>
                    <a:pt x="17076" y="20652"/>
                    <a:pt x="19580" y="21600"/>
                  </a:cubicBezTo>
                  <a:lnTo>
                    <a:pt x="19844" y="19777"/>
                  </a:lnTo>
                  <a:cubicBezTo>
                    <a:pt x="17724" y="18974"/>
                    <a:pt x="17025" y="16203"/>
                    <a:pt x="16319" y="12948"/>
                  </a:cubicBezTo>
                  <a:cubicBezTo>
                    <a:pt x="17841" y="10489"/>
                    <a:pt x="19206" y="8437"/>
                    <a:pt x="21352" y="9250"/>
                  </a:cubicBezTo>
                  <a:lnTo>
                    <a:pt x="21600" y="7421"/>
                  </a:lnTo>
                  <a:cubicBezTo>
                    <a:pt x="19073" y="6464"/>
                    <a:pt x="17365" y="8691"/>
                    <a:pt x="15886" y="11025"/>
                  </a:cubicBezTo>
                  <a:cubicBezTo>
                    <a:pt x="15180" y="7926"/>
                    <a:pt x="14217" y="4820"/>
                    <a:pt x="11744" y="3883"/>
                  </a:cubicBezTo>
                  <a:cubicBezTo>
                    <a:pt x="9288" y="2954"/>
                    <a:pt x="7622" y="5034"/>
                    <a:pt x="6170" y="7294"/>
                  </a:cubicBezTo>
                  <a:cubicBezTo>
                    <a:pt x="5461" y="4152"/>
                    <a:pt x="4515" y="950"/>
                    <a:pt x="2007" y="0"/>
                  </a:cubicBezTo>
                  <a:cubicBezTo>
                    <a:pt x="2007" y="0"/>
                    <a:pt x="1755" y="1827"/>
                    <a:pt x="1755" y="1827"/>
                  </a:cubicBezTo>
                  <a:cubicBezTo>
                    <a:pt x="3881" y="2632"/>
                    <a:pt x="4569" y="5413"/>
                    <a:pt x="5277" y="8681"/>
                  </a:cubicBezTo>
                  <a:cubicBezTo>
                    <a:pt x="3758" y="11134"/>
                    <a:pt x="2389" y="13165"/>
                    <a:pt x="247" y="12354"/>
                  </a:cubicBezTo>
                  <a:lnTo>
                    <a:pt x="0" y="14177"/>
                  </a:lnTo>
                  <a:close/>
                  <a:moveTo>
                    <a:pt x="608" y="11260"/>
                  </a:moveTo>
                  <a:cubicBezTo>
                    <a:pt x="982" y="11395"/>
                    <a:pt x="1324" y="11420"/>
                    <a:pt x="1648" y="11361"/>
                  </a:cubicBezTo>
                  <a:cubicBezTo>
                    <a:pt x="1648" y="11361"/>
                    <a:pt x="2736" y="3679"/>
                    <a:pt x="2736" y="3679"/>
                  </a:cubicBezTo>
                  <a:cubicBezTo>
                    <a:pt x="2461" y="3396"/>
                    <a:pt x="2144" y="3178"/>
                    <a:pt x="1771" y="3033"/>
                  </a:cubicBezTo>
                  <a:lnTo>
                    <a:pt x="608" y="11260"/>
                  </a:lnTo>
                  <a:close/>
                  <a:moveTo>
                    <a:pt x="2743" y="10793"/>
                  </a:moveTo>
                  <a:cubicBezTo>
                    <a:pt x="3150" y="10493"/>
                    <a:pt x="3533" y="10048"/>
                    <a:pt x="3917" y="9511"/>
                  </a:cubicBezTo>
                  <a:lnTo>
                    <a:pt x="4287" y="6924"/>
                  </a:lnTo>
                  <a:cubicBezTo>
                    <a:pt x="4087" y="6170"/>
                    <a:pt x="3864" y="5496"/>
                    <a:pt x="3579" y="4938"/>
                  </a:cubicBezTo>
                  <a:lnTo>
                    <a:pt x="2743" y="10793"/>
                  </a:lnTo>
                  <a:close/>
                  <a:moveTo>
                    <a:pt x="6595" y="9188"/>
                  </a:moveTo>
                  <a:cubicBezTo>
                    <a:pt x="8063" y="6828"/>
                    <a:pt x="9414" y="4924"/>
                    <a:pt x="11495" y="5712"/>
                  </a:cubicBezTo>
                  <a:cubicBezTo>
                    <a:pt x="13593" y="6506"/>
                    <a:pt x="14292" y="9219"/>
                    <a:pt x="14990" y="12431"/>
                  </a:cubicBezTo>
                  <a:cubicBezTo>
                    <a:pt x="13526" y="14784"/>
                    <a:pt x="12177" y="16704"/>
                    <a:pt x="10101" y="15917"/>
                  </a:cubicBezTo>
                  <a:cubicBezTo>
                    <a:pt x="8003" y="15123"/>
                    <a:pt x="7294" y="12399"/>
                    <a:pt x="6595" y="9188"/>
                  </a:cubicBezTo>
                  <a:close/>
                  <a:moveTo>
                    <a:pt x="7938" y="11422"/>
                  </a:moveTo>
                  <a:cubicBezTo>
                    <a:pt x="8176" y="12303"/>
                    <a:pt x="8447" y="13084"/>
                    <a:pt x="8788" y="13733"/>
                  </a:cubicBezTo>
                  <a:lnTo>
                    <a:pt x="9770" y="6683"/>
                  </a:lnTo>
                  <a:cubicBezTo>
                    <a:pt x="9292" y="7022"/>
                    <a:pt x="8844" y="7536"/>
                    <a:pt x="8395" y="8157"/>
                  </a:cubicBezTo>
                  <a:lnTo>
                    <a:pt x="7938" y="11422"/>
                  </a:lnTo>
                  <a:close/>
                  <a:moveTo>
                    <a:pt x="9753" y="14444"/>
                  </a:moveTo>
                  <a:cubicBezTo>
                    <a:pt x="9947" y="14585"/>
                    <a:pt x="10156" y="14700"/>
                    <a:pt x="10391" y="14785"/>
                  </a:cubicBezTo>
                  <a:cubicBezTo>
                    <a:pt x="10509" y="14829"/>
                    <a:pt x="10624" y="14858"/>
                    <a:pt x="10737" y="14880"/>
                  </a:cubicBezTo>
                  <a:lnTo>
                    <a:pt x="11912" y="6809"/>
                  </a:lnTo>
                  <a:cubicBezTo>
                    <a:pt x="11804" y="6751"/>
                    <a:pt x="11691" y="6700"/>
                    <a:pt x="11572" y="6657"/>
                  </a:cubicBezTo>
                  <a:cubicBezTo>
                    <a:pt x="11338" y="6572"/>
                    <a:pt x="11118" y="6530"/>
                    <a:pt x="10904" y="6522"/>
                  </a:cubicBezTo>
                  <a:lnTo>
                    <a:pt x="9753" y="14444"/>
                  </a:lnTo>
                  <a:close/>
                  <a:moveTo>
                    <a:pt x="11819" y="15088"/>
                  </a:moveTo>
                  <a:cubicBezTo>
                    <a:pt x="12255" y="14876"/>
                    <a:pt x="12659" y="14511"/>
                    <a:pt x="13056" y="14038"/>
                  </a:cubicBezTo>
                  <a:lnTo>
                    <a:pt x="13679" y="9709"/>
                  </a:lnTo>
                  <a:cubicBezTo>
                    <a:pt x="13451" y="9006"/>
                    <a:pt x="13187" y="8394"/>
                    <a:pt x="12852" y="7898"/>
                  </a:cubicBezTo>
                  <a:lnTo>
                    <a:pt x="11819" y="15088"/>
                  </a:lnTo>
                  <a:close/>
                  <a:moveTo>
                    <a:pt x="17315" y="14655"/>
                  </a:moveTo>
                  <a:cubicBezTo>
                    <a:pt x="17522" y="15364"/>
                    <a:pt x="17751" y="15987"/>
                    <a:pt x="18038" y="16501"/>
                  </a:cubicBezTo>
                  <a:lnTo>
                    <a:pt x="18774" y="10835"/>
                  </a:lnTo>
                  <a:cubicBezTo>
                    <a:pt x="18379" y="11153"/>
                    <a:pt x="18008" y="11606"/>
                    <a:pt x="17639" y="12150"/>
                  </a:cubicBezTo>
                  <a:lnTo>
                    <a:pt x="17315" y="14655"/>
                  </a:lnTo>
                  <a:close/>
                  <a:moveTo>
                    <a:pt x="19142" y="17799"/>
                  </a:moveTo>
                  <a:cubicBezTo>
                    <a:pt x="19411" y="18060"/>
                    <a:pt x="19719" y="18258"/>
                    <a:pt x="20080" y="18383"/>
                  </a:cubicBezTo>
                  <a:lnTo>
                    <a:pt x="21155" y="10467"/>
                  </a:lnTo>
                  <a:cubicBezTo>
                    <a:pt x="20792" y="10352"/>
                    <a:pt x="20458" y="10341"/>
                    <a:pt x="20145" y="10409"/>
                  </a:cubicBezTo>
                  <a:cubicBezTo>
                    <a:pt x="20145" y="10409"/>
                    <a:pt x="19142" y="17799"/>
                    <a:pt x="19142" y="17799"/>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98" name="Google Shape;1798;p41"/>
            <p:cNvSpPr/>
            <p:nvPr/>
          </p:nvSpPr>
          <p:spPr>
            <a:xfrm>
              <a:off x="18647193" y="4108798"/>
              <a:ext cx="356298" cy="370280"/>
            </a:xfrm>
            <a:custGeom>
              <a:avLst/>
              <a:gdLst/>
              <a:ahLst/>
              <a:cxnLst/>
              <a:rect l="l" t="t"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99" name="Google Shape;1799;p41"/>
            <p:cNvSpPr/>
            <p:nvPr/>
          </p:nvSpPr>
          <p:spPr>
            <a:xfrm>
              <a:off x="17493478" y="4180645"/>
              <a:ext cx="832624" cy="547837"/>
            </a:xfrm>
            <a:custGeom>
              <a:avLst/>
              <a:gdLst/>
              <a:ahLst/>
              <a:cxnLst/>
              <a:rect l="l" t="t" r="r" b="b"/>
              <a:pathLst>
                <a:path w="21340" h="21208" extrusionOk="0">
                  <a:moveTo>
                    <a:pt x="3532" y="6467"/>
                  </a:moveTo>
                  <a:lnTo>
                    <a:pt x="5654" y="19318"/>
                  </a:lnTo>
                  <a:lnTo>
                    <a:pt x="17808" y="14741"/>
                  </a:lnTo>
                  <a:lnTo>
                    <a:pt x="15687" y="1890"/>
                  </a:lnTo>
                  <a:cubicBezTo>
                    <a:pt x="15687" y="1890"/>
                    <a:pt x="3532" y="6467"/>
                    <a:pt x="3532" y="6467"/>
                  </a:cubicBezTo>
                  <a:close/>
                  <a:moveTo>
                    <a:pt x="2391" y="11284"/>
                  </a:moveTo>
                  <a:lnTo>
                    <a:pt x="3148" y="15874"/>
                  </a:lnTo>
                  <a:cubicBezTo>
                    <a:pt x="3190" y="16128"/>
                    <a:pt x="3360" y="16282"/>
                    <a:pt x="3528" y="16218"/>
                  </a:cubicBezTo>
                  <a:cubicBezTo>
                    <a:pt x="3696" y="16155"/>
                    <a:pt x="3798" y="15899"/>
                    <a:pt x="3756" y="15645"/>
                  </a:cubicBezTo>
                  <a:lnTo>
                    <a:pt x="2999" y="11056"/>
                  </a:lnTo>
                  <a:cubicBezTo>
                    <a:pt x="2957" y="10802"/>
                    <a:pt x="2787" y="10648"/>
                    <a:pt x="2619" y="10711"/>
                  </a:cubicBezTo>
                  <a:cubicBezTo>
                    <a:pt x="2451" y="10774"/>
                    <a:pt x="2349" y="11031"/>
                    <a:pt x="2391" y="11284"/>
                  </a:cubicBezTo>
                  <a:close/>
                  <a:moveTo>
                    <a:pt x="19102" y="6941"/>
                  </a:moveTo>
                  <a:cubicBezTo>
                    <a:pt x="18977" y="6181"/>
                    <a:pt x="18467" y="5718"/>
                    <a:pt x="17963" y="5908"/>
                  </a:cubicBezTo>
                  <a:cubicBezTo>
                    <a:pt x="17460" y="6097"/>
                    <a:pt x="17154" y="6868"/>
                    <a:pt x="17279" y="7628"/>
                  </a:cubicBezTo>
                  <a:cubicBezTo>
                    <a:pt x="17405" y="8388"/>
                    <a:pt x="17914" y="8851"/>
                    <a:pt x="18418" y="8661"/>
                  </a:cubicBezTo>
                  <a:cubicBezTo>
                    <a:pt x="18922" y="8472"/>
                    <a:pt x="19228" y="7701"/>
                    <a:pt x="19102" y="6941"/>
                  </a:cubicBezTo>
                  <a:close/>
                  <a:moveTo>
                    <a:pt x="19484" y="1435"/>
                  </a:moveTo>
                  <a:lnTo>
                    <a:pt x="21303" y="12450"/>
                  </a:lnTo>
                  <a:cubicBezTo>
                    <a:pt x="21470" y="13464"/>
                    <a:pt x="21062" y="14490"/>
                    <a:pt x="20390" y="14743"/>
                  </a:cubicBezTo>
                  <a:lnTo>
                    <a:pt x="3374" y="21151"/>
                  </a:lnTo>
                  <a:cubicBezTo>
                    <a:pt x="2703" y="21404"/>
                    <a:pt x="2023" y="20787"/>
                    <a:pt x="1856" y="19773"/>
                  </a:cubicBezTo>
                  <a:lnTo>
                    <a:pt x="37" y="8758"/>
                  </a:lnTo>
                  <a:cubicBezTo>
                    <a:pt x="-130" y="7745"/>
                    <a:pt x="279" y="6718"/>
                    <a:pt x="950" y="6465"/>
                  </a:cubicBezTo>
                  <a:lnTo>
                    <a:pt x="17966" y="57"/>
                  </a:lnTo>
                  <a:cubicBezTo>
                    <a:pt x="18637" y="-196"/>
                    <a:pt x="19317" y="421"/>
                    <a:pt x="19484" y="143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00" name="Google Shape;1800;p41"/>
            <p:cNvSpPr/>
            <p:nvPr/>
          </p:nvSpPr>
          <p:spPr>
            <a:xfrm>
              <a:off x="18126029" y="6224089"/>
              <a:ext cx="1086985" cy="582352"/>
            </a:xfrm>
            <a:custGeom>
              <a:avLst/>
              <a:gdLst/>
              <a:ahLst/>
              <a:cxnLst/>
              <a:rect l="l" t="t" r="r" b="b"/>
              <a:pathLst>
                <a:path w="21600" h="21586" extrusionOk="0">
                  <a:moveTo>
                    <a:pt x="16536" y="15317"/>
                  </a:moveTo>
                  <a:lnTo>
                    <a:pt x="16511" y="12603"/>
                  </a:lnTo>
                  <a:lnTo>
                    <a:pt x="16510" y="12603"/>
                  </a:lnTo>
                  <a:cubicBezTo>
                    <a:pt x="16510" y="12601"/>
                    <a:pt x="16511" y="12598"/>
                    <a:pt x="16511" y="12596"/>
                  </a:cubicBezTo>
                  <a:cubicBezTo>
                    <a:pt x="16497" y="11097"/>
                    <a:pt x="13851" y="9967"/>
                    <a:pt x="10600" y="10073"/>
                  </a:cubicBezTo>
                  <a:cubicBezTo>
                    <a:pt x="7350" y="10179"/>
                    <a:pt x="4727" y="11481"/>
                    <a:pt x="4741" y="12979"/>
                  </a:cubicBezTo>
                  <a:cubicBezTo>
                    <a:pt x="4741" y="12982"/>
                    <a:pt x="4741" y="12984"/>
                    <a:pt x="4741" y="12986"/>
                  </a:cubicBezTo>
                  <a:lnTo>
                    <a:pt x="4741" y="12986"/>
                  </a:lnTo>
                  <a:lnTo>
                    <a:pt x="4744" y="13374"/>
                  </a:lnTo>
                  <a:lnTo>
                    <a:pt x="0" y="9650"/>
                  </a:lnTo>
                  <a:lnTo>
                    <a:pt x="10506" y="0"/>
                  </a:lnTo>
                  <a:lnTo>
                    <a:pt x="21600" y="11274"/>
                  </a:lnTo>
                  <a:cubicBezTo>
                    <a:pt x="21600" y="11274"/>
                    <a:pt x="16536" y="15317"/>
                    <a:pt x="16536" y="15317"/>
                  </a:cubicBezTo>
                  <a:close/>
                  <a:moveTo>
                    <a:pt x="3433" y="20010"/>
                  </a:moveTo>
                  <a:cubicBezTo>
                    <a:pt x="3441" y="20866"/>
                    <a:pt x="3096" y="21572"/>
                    <a:pt x="2663" y="21586"/>
                  </a:cubicBezTo>
                  <a:cubicBezTo>
                    <a:pt x="2229" y="21600"/>
                    <a:pt x="1871" y="20917"/>
                    <a:pt x="1863" y="20061"/>
                  </a:cubicBezTo>
                  <a:cubicBezTo>
                    <a:pt x="1858" y="19488"/>
                    <a:pt x="2012" y="18988"/>
                    <a:pt x="2243" y="18712"/>
                  </a:cubicBezTo>
                  <a:lnTo>
                    <a:pt x="2180" y="11901"/>
                  </a:lnTo>
                  <a:lnTo>
                    <a:pt x="2970" y="12521"/>
                  </a:lnTo>
                  <a:lnTo>
                    <a:pt x="3028" y="18686"/>
                  </a:lnTo>
                  <a:cubicBezTo>
                    <a:pt x="3264" y="18947"/>
                    <a:pt x="3427" y="19437"/>
                    <a:pt x="3433" y="20010"/>
                  </a:cubicBezTo>
                  <a:close/>
                  <a:moveTo>
                    <a:pt x="15799" y="20383"/>
                  </a:moveTo>
                  <a:lnTo>
                    <a:pt x="15729" y="12978"/>
                  </a:lnTo>
                  <a:cubicBezTo>
                    <a:pt x="15274" y="12403"/>
                    <a:pt x="13503" y="11530"/>
                    <a:pt x="10615" y="11624"/>
                  </a:cubicBezTo>
                  <a:cubicBezTo>
                    <a:pt x="7726" y="11718"/>
                    <a:pt x="5972" y="12706"/>
                    <a:pt x="5529" y="13310"/>
                  </a:cubicBezTo>
                  <a:lnTo>
                    <a:pt x="5598" y="20715"/>
                  </a:lnTo>
                  <a:cubicBezTo>
                    <a:pt x="5598" y="20715"/>
                    <a:pt x="15799" y="20383"/>
                    <a:pt x="15799" y="2038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01" name="Google Shape;1801;p41"/>
            <p:cNvSpPr/>
            <p:nvPr/>
          </p:nvSpPr>
          <p:spPr>
            <a:xfrm>
              <a:off x="15698642" y="7668426"/>
              <a:ext cx="845763" cy="398247"/>
            </a:xfrm>
            <a:custGeom>
              <a:avLst/>
              <a:gdLst/>
              <a:ahLst/>
              <a:cxnLst/>
              <a:rect l="l" t="t" r="r" b="b"/>
              <a:pathLst>
                <a:path w="21600" h="21600" extrusionOk="0">
                  <a:moveTo>
                    <a:pt x="20754" y="0"/>
                  </a:moveTo>
                  <a:lnTo>
                    <a:pt x="19029" y="1406"/>
                  </a:lnTo>
                  <a:cubicBezTo>
                    <a:pt x="19054" y="1548"/>
                    <a:pt x="19310" y="2958"/>
                    <a:pt x="19310" y="2958"/>
                  </a:cubicBezTo>
                  <a:lnTo>
                    <a:pt x="19147" y="3091"/>
                  </a:lnTo>
                  <a:lnTo>
                    <a:pt x="18865" y="1540"/>
                  </a:lnTo>
                  <a:lnTo>
                    <a:pt x="18111" y="2155"/>
                  </a:lnTo>
                  <a:cubicBezTo>
                    <a:pt x="18136" y="2291"/>
                    <a:pt x="18318" y="3295"/>
                    <a:pt x="18318" y="3295"/>
                  </a:cubicBezTo>
                  <a:lnTo>
                    <a:pt x="18155" y="3428"/>
                  </a:lnTo>
                  <a:lnTo>
                    <a:pt x="17947" y="2288"/>
                  </a:lnTo>
                  <a:lnTo>
                    <a:pt x="17193" y="2903"/>
                  </a:lnTo>
                  <a:cubicBezTo>
                    <a:pt x="17219" y="3044"/>
                    <a:pt x="17474" y="4455"/>
                    <a:pt x="17474" y="4455"/>
                  </a:cubicBezTo>
                  <a:lnTo>
                    <a:pt x="17311" y="4587"/>
                  </a:lnTo>
                  <a:lnTo>
                    <a:pt x="17030" y="3036"/>
                  </a:lnTo>
                  <a:lnTo>
                    <a:pt x="16275" y="3652"/>
                  </a:lnTo>
                  <a:cubicBezTo>
                    <a:pt x="16299" y="3788"/>
                    <a:pt x="16482" y="4792"/>
                    <a:pt x="16482" y="4792"/>
                  </a:cubicBezTo>
                  <a:lnTo>
                    <a:pt x="16318" y="4925"/>
                  </a:lnTo>
                  <a:lnTo>
                    <a:pt x="16111" y="3785"/>
                  </a:lnTo>
                  <a:lnTo>
                    <a:pt x="15357" y="4400"/>
                  </a:lnTo>
                  <a:cubicBezTo>
                    <a:pt x="15383" y="4541"/>
                    <a:pt x="15639" y="5951"/>
                    <a:pt x="15639" y="5951"/>
                  </a:cubicBezTo>
                  <a:lnTo>
                    <a:pt x="15475" y="6085"/>
                  </a:lnTo>
                  <a:lnTo>
                    <a:pt x="15193" y="4533"/>
                  </a:lnTo>
                  <a:lnTo>
                    <a:pt x="14439" y="5148"/>
                  </a:lnTo>
                  <a:cubicBezTo>
                    <a:pt x="14464" y="5284"/>
                    <a:pt x="14647" y="6288"/>
                    <a:pt x="14647" y="6288"/>
                  </a:cubicBezTo>
                  <a:lnTo>
                    <a:pt x="14483" y="6421"/>
                  </a:lnTo>
                  <a:lnTo>
                    <a:pt x="14275" y="5281"/>
                  </a:lnTo>
                  <a:lnTo>
                    <a:pt x="13522" y="5896"/>
                  </a:lnTo>
                  <a:cubicBezTo>
                    <a:pt x="13547" y="6037"/>
                    <a:pt x="13802" y="7448"/>
                    <a:pt x="13802" y="7448"/>
                  </a:cubicBezTo>
                  <a:lnTo>
                    <a:pt x="13638" y="7582"/>
                  </a:lnTo>
                  <a:lnTo>
                    <a:pt x="13358" y="6029"/>
                  </a:lnTo>
                  <a:lnTo>
                    <a:pt x="12603" y="6645"/>
                  </a:lnTo>
                  <a:cubicBezTo>
                    <a:pt x="12628" y="6781"/>
                    <a:pt x="12810" y="7785"/>
                    <a:pt x="12810" y="7785"/>
                  </a:cubicBezTo>
                  <a:lnTo>
                    <a:pt x="12646" y="7919"/>
                  </a:lnTo>
                  <a:lnTo>
                    <a:pt x="12439" y="6778"/>
                  </a:lnTo>
                  <a:lnTo>
                    <a:pt x="11685" y="7393"/>
                  </a:lnTo>
                  <a:cubicBezTo>
                    <a:pt x="11711" y="7534"/>
                    <a:pt x="11967" y="8944"/>
                    <a:pt x="11967" y="8944"/>
                  </a:cubicBezTo>
                  <a:lnTo>
                    <a:pt x="11803" y="9078"/>
                  </a:lnTo>
                  <a:lnTo>
                    <a:pt x="11521" y="7527"/>
                  </a:lnTo>
                  <a:lnTo>
                    <a:pt x="10768" y="8141"/>
                  </a:lnTo>
                  <a:cubicBezTo>
                    <a:pt x="10792" y="8277"/>
                    <a:pt x="10974" y="9282"/>
                    <a:pt x="10974" y="9282"/>
                  </a:cubicBezTo>
                  <a:lnTo>
                    <a:pt x="10811" y="9415"/>
                  </a:lnTo>
                  <a:lnTo>
                    <a:pt x="10604" y="8275"/>
                  </a:lnTo>
                  <a:lnTo>
                    <a:pt x="9849" y="8890"/>
                  </a:lnTo>
                  <a:cubicBezTo>
                    <a:pt x="9874" y="9031"/>
                    <a:pt x="10131" y="10441"/>
                    <a:pt x="10131" y="10441"/>
                  </a:cubicBezTo>
                  <a:lnTo>
                    <a:pt x="9967" y="10575"/>
                  </a:lnTo>
                  <a:lnTo>
                    <a:pt x="9686" y="9023"/>
                  </a:lnTo>
                  <a:lnTo>
                    <a:pt x="8931" y="9638"/>
                  </a:lnTo>
                  <a:cubicBezTo>
                    <a:pt x="8956" y="9774"/>
                    <a:pt x="9139" y="10778"/>
                    <a:pt x="9139" y="10778"/>
                  </a:cubicBezTo>
                  <a:lnTo>
                    <a:pt x="8975" y="10912"/>
                  </a:lnTo>
                  <a:lnTo>
                    <a:pt x="8767" y="9772"/>
                  </a:lnTo>
                  <a:lnTo>
                    <a:pt x="8014" y="10386"/>
                  </a:lnTo>
                  <a:cubicBezTo>
                    <a:pt x="8039" y="10527"/>
                    <a:pt x="8295" y="11937"/>
                    <a:pt x="8295" y="11937"/>
                  </a:cubicBezTo>
                  <a:lnTo>
                    <a:pt x="8131" y="12071"/>
                  </a:lnTo>
                  <a:lnTo>
                    <a:pt x="7850" y="10520"/>
                  </a:lnTo>
                  <a:lnTo>
                    <a:pt x="7095" y="11135"/>
                  </a:lnTo>
                  <a:cubicBezTo>
                    <a:pt x="7120" y="11271"/>
                    <a:pt x="7302" y="12275"/>
                    <a:pt x="7302" y="12275"/>
                  </a:cubicBezTo>
                  <a:lnTo>
                    <a:pt x="7138" y="12409"/>
                  </a:lnTo>
                  <a:lnTo>
                    <a:pt x="6932" y="11268"/>
                  </a:lnTo>
                  <a:lnTo>
                    <a:pt x="6177" y="11883"/>
                  </a:lnTo>
                  <a:cubicBezTo>
                    <a:pt x="6203" y="12024"/>
                    <a:pt x="6459" y="13435"/>
                    <a:pt x="6459" y="13435"/>
                  </a:cubicBezTo>
                  <a:lnTo>
                    <a:pt x="6295" y="13568"/>
                  </a:lnTo>
                  <a:lnTo>
                    <a:pt x="6013" y="12017"/>
                  </a:lnTo>
                  <a:lnTo>
                    <a:pt x="5260" y="12631"/>
                  </a:lnTo>
                  <a:cubicBezTo>
                    <a:pt x="5284" y="12768"/>
                    <a:pt x="5467" y="13771"/>
                    <a:pt x="5467" y="13771"/>
                  </a:cubicBezTo>
                  <a:lnTo>
                    <a:pt x="5303" y="13905"/>
                  </a:lnTo>
                  <a:lnTo>
                    <a:pt x="5096" y="12765"/>
                  </a:lnTo>
                  <a:lnTo>
                    <a:pt x="4342" y="13379"/>
                  </a:lnTo>
                  <a:cubicBezTo>
                    <a:pt x="4367" y="13521"/>
                    <a:pt x="4624" y="14931"/>
                    <a:pt x="4624" y="14931"/>
                  </a:cubicBezTo>
                  <a:lnTo>
                    <a:pt x="4460" y="15064"/>
                  </a:lnTo>
                  <a:lnTo>
                    <a:pt x="4178" y="13513"/>
                  </a:lnTo>
                  <a:lnTo>
                    <a:pt x="3423" y="14128"/>
                  </a:lnTo>
                  <a:cubicBezTo>
                    <a:pt x="3448" y="14265"/>
                    <a:pt x="3630" y="15269"/>
                    <a:pt x="3630" y="15269"/>
                  </a:cubicBezTo>
                  <a:lnTo>
                    <a:pt x="3467" y="15402"/>
                  </a:lnTo>
                  <a:lnTo>
                    <a:pt x="3260" y="14261"/>
                  </a:lnTo>
                  <a:lnTo>
                    <a:pt x="2505" y="14876"/>
                  </a:lnTo>
                  <a:cubicBezTo>
                    <a:pt x="2531" y="15018"/>
                    <a:pt x="2787" y="16428"/>
                    <a:pt x="2787" y="16428"/>
                  </a:cubicBezTo>
                  <a:lnTo>
                    <a:pt x="2623" y="16561"/>
                  </a:lnTo>
                  <a:lnTo>
                    <a:pt x="2342" y="15010"/>
                  </a:lnTo>
                  <a:lnTo>
                    <a:pt x="1588" y="15625"/>
                  </a:lnTo>
                  <a:cubicBezTo>
                    <a:pt x="1613" y="15761"/>
                    <a:pt x="1795" y="16765"/>
                    <a:pt x="1795" y="16765"/>
                  </a:cubicBezTo>
                  <a:lnTo>
                    <a:pt x="1631" y="16898"/>
                  </a:lnTo>
                  <a:lnTo>
                    <a:pt x="1424" y="15758"/>
                  </a:lnTo>
                  <a:lnTo>
                    <a:pt x="670" y="16373"/>
                  </a:lnTo>
                  <a:cubicBezTo>
                    <a:pt x="696" y="16514"/>
                    <a:pt x="951" y="17925"/>
                    <a:pt x="951" y="17925"/>
                  </a:cubicBezTo>
                  <a:lnTo>
                    <a:pt x="788" y="18057"/>
                  </a:lnTo>
                  <a:lnTo>
                    <a:pt x="506" y="16506"/>
                  </a:lnTo>
                  <a:lnTo>
                    <a:pt x="0" y="16919"/>
                  </a:lnTo>
                  <a:lnTo>
                    <a:pt x="846" y="21600"/>
                  </a:lnTo>
                  <a:lnTo>
                    <a:pt x="21600" y="4681"/>
                  </a:lnTo>
                  <a:lnTo>
                    <a:pt x="20754" y="0"/>
                  </a:lnTo>
                  <a:close/>
                  <a:moveTo>
                    <a:pt x="20622" y="2793"/>
                  </a:moveTo>
                  <a:cubicBezTo>
                    <a:pt x="20707" y="3260"/>
                    <a:pt x="20598" y="3784"/>
                    <a:pt x="20378" y="3963"/>
                  </a:cubicBezTo>
                  <a:cubicBezTo>
                    <a:pt x="20158" y="4143"/>
                    <a:pt x="19911" y="3909"/>
                    <a:pt x="19826" y="3442"/>
                  </a:cubicBezTo>
                  <a:cubicBezTo>
                    <a:pt x="19742" y="2974"/>
                    <a:pt x="19852" y="2449"/>
                    <a:pt x="20072" y="2270"/>
                  </a:cubicBezTo>
                  <a:cubicBezTo>
                    <a:pt x="20292" y="2091"/>
                    <a:pt x="20538" y="2325"/>
                    <a:pt x="20622" y="279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02" name="Google Shape;1802;p41"/>
            <p:cNvSpPr/>
            <p:nvPr/>
          </p:nvSpPr>
          <p:spPr>
            <a:xfrm>
              <a:off x="19920630" y="5193310"/>
              <a:ext cx="339475" cy="405029"/>
            </a:xfrm>
            <a:custGeom>
              <a:avLst/>
              <a:gdLst/>
              <a:ahLst/>
              <a:cxnLst/>
              <a:rect l="l" t="t" r="r" b="b"/>
              <a:pathLst>
                <a:path w="21600" h="21600" extrusionOk="0">
                  <a:moveTo>
                    <a:pt x="0" y="896"/>
                  </a:moveTo>
                  <a:lnTo>
                    <a:pt x="1727" y="21600"/>
                  </a:lnTo>
                  <a:lnTo>
                    <a:pt x="21600" y="20435"/>
                  </a:lnTo>
                  <a:lnTo>
                    <a:pt x="20172" y="3324"/>
                  </a:lnTo>
                  <a:lnTo>
                    <a:pt x="15291" y="0"/>
                  </a:lnTo>
                  <a:lnTo>
                    <a:pt x="0" y="896"/>
                  </a:lnTo>
                  <a:close/>
                  <a:moveTo>
                    <a:pt x="6715" y="5294"/>
                  </a:moveTo>
                  <a:lnTo>
                    <a:pt x="13953" y="4870"/>
                  </a:lnTo>
                  <a:lnTo>
                    <a:pt x="14001" y="5441"/>
                  </a:lnTo>
                  <a:lnTo>
                    <a:pt x="6763" y="5865"/>
                  </a:lnTo>
                  <a:lnTo>
                    <a:pt x="6715" y="5294"/>
                  </a:lnTo>
                  <a:close/>
                  <a:moveTo>
                    <a:pt x="3566" y="11139"/>
                  </a:moveTo>
                  <a:lnTo>
                    <a:pt x="18042" y="10291"/>
                  </a:lnTo>
                  <a:lnTo>
                    <a:pt x="18088" y="10846"/>
                  </a:lnTo>
                  <a:lnTo>
                    <a:pt x="3613" y="11694"/>
                  </a:lnTo>
                  <a:lnTo>
                    <a:pt x="3566" y="11139"/>
                  </a:lnTo>
                  <a:close/>
                  <a:moveTo>
                    <a:pt x="3801" y="13947"/>
                  </a:moveTo>
                  <a:lnTo>
                    <a:pt x="18276" y="13099"/>
                  </a:lnTo>
                  <a:lnTo>
                    <a:pt x="18324" y="13670"/>
                  </a:lnTo>
                  <a:lnTo>
                    <a:pt x="3848" y="14519"/>
                  </a:lnTo>
                  <a:lnTo>
                    <a:pt x="3801" y="13947"/>
                  </a:lnTo>
                  <a:close/>
                  <a:moveTo>
                    <a:pt x="4035" y="16756"/>
                  </a:moveTo>
                  <a:lnTo>
                    <a:pt x="11273" y="16332"/>
                  </a:lnTo>
                  <a:lnTo>
                    <a:pt x="11320" y="16903"/>
                  </a:lnTo>
                  <a:lnTo>
                    <a:pt x="4083" y="17327"/>
                  </a:lnTo>
                  <a:lnTo>
                    <a:pt x="4035" y="16756"/>
                  </a:ln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03" name="Google Shape;1803;p41"/>
            <p:cNvSpPr/>
            <p:nvPr/>
          </p:nvSpPr>
          <p:spPr>
            <a:xfrm>
              <a:off x="18570303" y="9049764"/>
              <a:ext cx="924785" cy="885968"/>
            </a:xfrm>
            <a:custGeom>
              <a:avLst/>
              <a:gdLst/>
              <a:ahLst/>
              <a:cxnLst/>
              <a:rect l="l" t="t"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04" name="Google Shape;1804;p41"/>
            <p:cNvSpPr/>
            <p:nvPr/>
          </p:nvSpPr>
          <p:spPr>
            <a:xfrm>
              <a:off x="15885964" y="8065581"/>
              <a:ext cx="555246" cy="544272"/>
            </a:xfrm>
            <a:custGeom>
              <a:avLst/>
              <a:gdLst/>
              <a:ahLst/>
              <a:cxnLst/>
              <a:rect l="l" t="t" r="r" b="b"/>
              <a:pathLst>
                <a:path w="20991" h="21600" extrusionOk="0">
                  <a:moveTo>
                    <a:pt x="0" y="6005"/>
                  </a:moveTo>
                  <a:lnTo>
                    <a:pt x="2577" y="11807"/>
                  </a:lnTo>
                  <a:cubicBezTo>
                    <a:pt x="2577" y="11807"/>
                    <a:pt x="3706" y="12286"/>
                    <a:pt x="4255" y="11343"/>
                  </a:cubicBezTo>
                  <a:cubicBezTo>
                    <a:pt x="4860" y="10297"/>
                    <a:pt x="7052" y="9212"/>
                    <a:pt x="8001" y="11472"/>
                  </a:cubicBezTo>
                  <a:cubicBezTo>
                    <a:pt x="8949" y="13731"/>
                    <a:pt x="7204" y="14700"/>
                    <a:pt x="5987" y="14655"/>
                  </a:cubicBezTo>
                  <a:cubicBezTo>
                    <a:pt x="4886" y="14615"/>
                    <a:pt x="4270" y="15618"/>
                    <a:pt x="4270" y="15618"/>
                  </a:cubicBezTo>
                  <a:lnTo>
                    <a:pt x="6927" y="21600"/>
                  </a:lnTo>
                  <a:lnTo>
                    <a:pt x="11852" y="19189"/>
                  </a:lnTo>
                  <a:cubicBezTo>
                    <a:pt x="11852" y="19189"/>
                    <a:pt x="11984" y="18276"/>
                    <a:pt x="11207" y="17738"/>
                  </a:cubicBezTo>
                  <a:cubicBezTo>
                    <a:pt x="10263" y="17087"/>
                    <a:pt x="9280" y="15038"/>
                    <a:pt x="11605" y="13899"/>
                  </a:cubicBezTo>
                  <a:cubicBezTo>
                    <a:pt x="13931" y="12761"/>
                    <a:pt x="14808" y="14792"/>
                    <a:pt x="14617" y="16180"/>
                  </a:cubicBezTo>
                  <a:cubicBezTo>
                    <a:pt x="14474" y="17220"/>
                    <a:pt x="15221" y="17540"/>
                    <a:pt x="15221" y="17540"/>
                  </a:cubicBezTo>
                  <a:lnTo>
                    <a:pt x="19368" y="15510"/>
                  </a:lnTo>
                  <a:cubicBezTo>
                    <a:pt x="19368" y="15510"/>
                    <a:pt x="17338" y="11290"/>
                    <a:pt x="17019" y="10076"/>
                  </a:cubicBezTo>
                  <a:cubicBezTo>
                    <a:pt x="16676" y="8775"/>
                    <a:pt x="18369" y="8955"/>
                    <a:pt x="18673" y="8964"/>
                  </a:cubicBezTo>
                  <a:cubicBezTo>
                    <a:pt x="20424" y="9020"/>
                    <a:pt x="21600" y="7510"/>
                    <a:pt x="20656" y="5385"/>
                  </a:cubicBezTo>
                  <a:cubicBezTo>
                    <a:pt x="19712" y="3260"/>
                    <a:pt x="17321" y="3778"/>
                    <a:pt x="16643" y="5120"/>
                  </a:cubicBezTo>
                  <a:cubicBezTo>
                    <a:pt x="16139" y="6117"/>
                    <a:pt x="15546" y="6529"/>
                    <a:pt x="15164" y="5995"/>
                  </a:cubicBezTo>
                  <a:cubicBezTo>
                    <a:pt x="14272" y="4748"/>
                    <a:pt x="12268" y="0"/>
                    <a:pt x="12268" y="0"/>
                  </a:cubicBezTo>
                  <a:lnTo>
                    <a:pt x="8380" y="1903"/>
                  </a:lnTo>
                  <a:cubicBezTo>
                    <a:pt x="8380" y="1903"/>
                    <a:pt x="8041" y="3203"/>
                    <a:pt x="8973" y="3711"/>
                  </a:cubicBezTo>
                  <a:cubicBezTo>
                    <a:pt x="10375" y="4474"/>
                    <a:pt x="10679" y="6519"/>
                    <a:pt x="8834" y="7423"/>
                  </a:cubicBezTo>
                  <a:cubicBezTo>
                    <a:pt x="6988" y="8326"/>
                    <a:pt x="5715" y="6969"/>
                    <a:pt x="5997" y="5295"/>
                  </a:cubicBezTo>
                  <a:cubicBezTo>
                    <a:pt x="6154" y="4357"/>
                    <a:pt x="5083" y="3527"/>
                    <a:pt x="5083" y="3527"/>
                  </a:cubicBezTo>
                  <a:cubicBezTo>
                    <a:pt x="5083" y="3527"/>
                    <a:pt x="0" y="6005"/>
                    <a:pt x="0" y="600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05" name="Google Shape;1805;p41"/>
            <p:cNvSpPr/>
            <p:nvPr/>
          </p:nvSpPr>
          <p:spPr>
            <a:xfrm>
              <a:off x="19111148" y="4676595"/>
              <a:ext cx="447512" cy="478913"/>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79527B"/>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06" name="Google Shape;1806;p41"/>
            <p:cNvSpPr/>
            <p:nvPr/>
          </p:nvSpPr>
          <p:spPr>
            <a:xfrm>
              <a:off x="17914973" y="5805187"/>
              <a:ext cx="454602" cy="423166"/>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07" name="Google Shape;1807;p41"/>
            <p:cNvSpPr/>
            <p:nvPr/>
          </p:nvSpPr>
          <p:spPr>
            <a:xfrm>
              <a:off x="21365322" y="6512088"/>
              <a:ext cx="416893" cy="446145"/>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08" name="Google Shape;1808;p41"/>
            <p:cNvSpPr/>
            <p:nvPr/>
          </p:nvSpPr>
          <p:spPr>
            <a:xfrm>
              <a:off x="18043549" y="10579592"/>
              <a:ext cx="978355" cy="640048"/>
            </a:xfrm>
            <a:custGeom>
              <a:avLst/>
              <a:gdLst/>
              <a:ahLst/>
              <a:cxnLst/>
              <a:rect l="l" t="t"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09" name="Google Shape;1809;p41"/>
            <p:cNvSpPr/>
            <p:nvPr/>
          </p:nvSpPr>
          <p:spPr>
            <a:xfrm>
              <a:off x="15648472" y="6834637"/>
              <a:ext cx="742675" cy="776271"/>
            </a:xfrm>
            <a:custGeom>
              <a:avLst/>
              <a:gdLst/>
              <a:ahLst/>
              <a:cxnLst/>
              <a:rect l="l" t="t" r="r" b="b"/>
              <a:pathLst>
                <a:path w="21600" h="21600" extrusionOk="0">
                  <a:moveTo>
                    <a:pt x="5147" y="16723"/>
                  </a:moveTo>
                  <a:lnTo>
                    <a:pt x="0" y="16809"/>
                  </a:lnTo>
                  <a:lnTo>
                    <a:pt x="2774" y="12622"/>
                  </a:lnTo>
                  <a:cubicBezTo>
                    <a:pt x="2774" y="12622"/>
                    <a:pt x="5147" y="16723"/>
                    <a:pt x="5147" y="16723"/>
                  </a:cubicBezTo>
                  <a:close/>
                  <a:moveTo>
                    <a:pt x="14076" y="11989"/>
                  </a:moveTo>
                  <a:cubicBezTo>
                    <a:pt x="14302" y="12788"/>
                    <a:pt x="14417" y="13471"/>
                    <a:pt x="14416" y="13825"/>
                  </a:cubicBezTo>
                  <a:cubicBezTo>
                    <a:pt x="15694" y="13667"/>
                    <a:pt x="17017" y="14276"/>
                    <a:pt x="17811" y="15648"/>
                  </a:cubicBezTo>
                  <a:cubicBezTo>
                    <a:pt x="18851" y="17445"/>
                    <a:pt x="17597" y="21598"/>
                    <a:pt x="17597" y="21598"/>
                  </a:cubicBezTo>
                  <a:cubicBezTo>
                    <a:pt x="17597" y="21598"/>
                    <a:pt x="17595" y="21596"/>
                    <a:pt x="17592" y="21593"/>
                  </a:cubicBezTo>
                  <a:cubicBezTo>
                    <a:pt x="17594" y="21598"/>
                    <a:pt x="17594" y="21600"/>
                    <a:pt x="17594" y="21600"/>
                  </a:cubicBezTo>
                  <a:cubicBezTo>
                    <a:pt x="17594" y="21600"/>
                    <a:pt x="13250" y="20419"/>
                    <a:pt x="12210" y="18622"/>
                  </a:cubicBezTo>
                  <a:cubicBezTo>
                    <a:pt x="11424" y="17264"/>
                    <a:pt x="11576" y="15881"/>
                    <a:pt x="12373" y="14927"/>
                  </a:cubicBezTo>
                  <a:cubicBezTo>
                    <a:pt x="12061" y="14746"/>
                    <a:pt x="11508" y="14286"/>
                    <a:pt x="10910" y="13667"/>
                  </a:cubicBezTo>
                  <a:lnTo>
                    <a:pt x="5848" y="16352"/>
                  </a:lnTo>
                  <a:lnTo>
                    <a:pt x="3475" y="12249"/>
                  </a:lnTo>
                  <a:lnTo>
                    <a:pt x="8299" y="9692"/>
                  </a:lnTo>
                  <a:cubicBezTo>
                    <a:pt x="7229" y="7299"/>
                    <a:pt x="5819" y="3586"/>
                    <a:pt x="5332" y="2032"/>
                  </a:cubicBezTo>
                  <a:cubicBezTo>
                    <a:pt x="4875" y="574"/>
                    <a:pt x="5000" y="148"/>
                    <a:pt x="5066" y="36"/>
                  </a:cubicBezTo>
                  <a:cubicBezTo>
                    <a:pt x="5058" y="23"/>
                    <a:pt x="5065" y="20"/>
                    <a:pt x="5078" y="19"/>
                  </a:cubicBezTo>
                  <a:cubicBezTo>
                    <a:pt x="5088" y="6"/>
                    <a:pt x="5095" y="0"/>
                    <a:pt x="5095" y="0"/>
                  </a:cubicBezTo>
                  <a:cubicBezTo>
                    <a:pt x="5240" y="24"/>
                    <a:pt x="5683" y="148"/>
                    <a:pt x="6732" y="1292"/>
                  </a:cubicBezTo>
                  <a:cubicBezTo>
                    <a:pt x="7850" y="2510"/>
                    <a:pt x="10390" y="5624"/>
                    <a:pt x="11941" y="7761"/>
                  </a:cubicBezTo>
                  <a:lnTo>
                    <a:pt x="15980" y="5619"/>
                  </a:lnTo>
                  <a:lnTo>
                    <a:pt x="18355" y="9720"/>
                  </a:lnTo>
                  <a:cubicBezTo>
                    <a:pt x="18355" y="9720"/>
                    <a:pt x="14076" y="11989"/>
                    <a:pt x="14076" y="11989"/>
                  </a:cubicBezTo>
                  <a:close/>
                  <a:moveTo>
                    <a:pt x="16695" y="5238"/>
                  </a:moveTo>
                  <a:lnTo>
                    <a:pt x="19224" y="3898"/>
                  </a:lnTo>
                  <a:lnTo>
                    <a:pt x="21600" y="7999"/>
                  </a:lnTo>
                  <a:lnTo>
                    <a:pt x="19071" y="9339"/>
                  </a:lnTo>
                  <a:cubicBezTo>
                    <a:pt x="19071" y="9339"/>
                    <a:pt x="16695" y="5238"/>
                    <a:pt x="16695" y="5238"/>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10" name="Google Shape;1810;p41"/>
            <p:cNvSpPr/>
            <p:nvPr/>
          </p:nvSpPr>
          <p:spPr>
            <a:xfrm>
              <a:off x="19723607" y="10276650"/>
              <a:ext cx="536497" cy="851590"/>
            </a:xfrm>
            <a:custGeom>
              <a:avLst/>
              <a:gdLst/>
              <a:ahLst/>
              <a:cxnLst/>
              <a:rect l="l" t="t"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11" name="Google Shape;1811;p41"/>
            <p:cNvSpPr/>
            <p:nvPr/>
          </p:nvSpPr>
          <p:spPr>
            <a:xfrm>
              <a:off x="15572266" y="10142128"/>
              <a:ext cx="479514" cy="339889"/>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12" name="Google Shape;1812;p41"/>
            <p:cNvSpPr/>
            <p:nvPr/>
          </p:nvSpPr>
          <p:spPr>
            <a:xfrm>
              <a:off x="17794266" y="9180909"/>
              <a:ext cx="602583" cy="644863"/>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13" name="Google Shape;1813;p41"/>
            <p:cNvSpPr/>
            <p:nvPr/>
          </p:nvSpPr>
          <p:spPr>
            <a:xfrm>
              <a:off x="17048178" y="9717416"/>
              <a:ext cx="707905" cy="707906"/>
            </a:xfrm>
            <a:custGeom>
              <a:avLst/>
              <a:gdLst/>
              <a:ahLst/>
              <a:cxnLst/>
              <a:rect l="l" t="t"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14" name="Google Shape;1814;p41"/>
            <p:cNvSpPr/>
            <p:nvPr/>
          </p:nvSpPr>
          <p:spPr>
            <a:xfrm>
              <a:off x="18977015" y="9915662"/>
              <a:ext cx="660489" cy="686411"/>
            </a:xfrm>
            <a:custGeom>
              <a:avLst/>
              <a:gdLst/>
              <a:ahLst/>
              <a:cxnLst/>
              <a:rect l="l" t="t"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15" name="Google Shape;1815;p41"/>
            <p:cNvSpPr/>
            <p:nvPr/>
          </p:nvSpPr>
          <p:spPr>
            <a:xfrm>
              <a:off x="17273284" y="10887438"/>
              <a:ext cx="673802" cy="406557"/>
            </a:xfrm>
            <a:custGeom>
              <a:avLst/>
              <a:gdLst/>
              <a:ahLst/>
              <a:cxnLst/>
              <a:rect l="l" t="t"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16" name="Google Shape;1816;p41"/>
            <p:cNvSpPr/>
            <p:nvPr/>
          </p:nvSpPr>
          <p:spPr>
            <a:xfrm>
              <a:off x="19982176" y="9778729"/>
              <a:ext cx="656775" cy="603421"/>
            </a:xfrm>
            <a:custGeom>
              <a:avLst/>
              <a:gdLst/>
              <a:ahLst/>
              <a:cxnLst/>
              <a:rect l="l" t="t"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17" name="Google Shape;1817;p41"/>
            <p:cNvSpPr/>
            <p:nvPr/>
          </p:nvSpPr>
          <p:spPr>
            <a:xfrm>
              <a:off x="18095556" y="9920122"/>
              <a:ext cx="474749" cy="525544"/>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18" name="Google Shape;1818;p41"/>
            <p:cNvSpPr/>
            <p:nvPr/>
          </p:nvSpPr>
          <p:spPr>
            <a:xfrm>
              <a:off x="19553061" y="9077456"/>
              <a:ext cx="359032" cy="414855"/>
            </a:xfrm>
            <a:custGeom>
              <a:avLst/>
              <a:gdLst/>
              <a:ahLst/>
              <a:cxnLst/>
              <a:rect l="l" t="t"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19" name="Google Shape;1819;p41"/>
            <p:cNvSpPr/>
            <p:nvPr/>
          </p:nvSpPr>
          <p:spPr>
            <a:xfrm>
              <a:off x="19907349" y="4497805"/>
              <a:ext cx="422982" cy="474607"/>
            </a:xfrm>
            <a:custGeom>
              <a:avLst/>
              <a:gdLst/>
              <a:ahLst/>
              <a:cxnLst/>
              <a:rect l="l" t="t"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20" name="Google Shape;1820;p41"/>
            <p:cNvSpPr/>
            <p:nvPr/>
          </p:nvSpPr>
          <p:spPr>
            <a:xfrm>
              <a:off x="16605913" y="7050896"/>
              <a:ext cx="326230" cy="303671"/>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21" name="Google Shape;1821;p41"/>
            <p:cNvSpPr/>
            <p:nvPr/>
          </p:nvSpPr>
          <p:spPr>
            <a:xfrm>
              <a:off x="17109012" y="5013808"/>
              <a:ext cx="413677" cy="591501"/>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22" name="Google Shape;1822;p41"/>
            <p:cNvSpPr/>
            <p:nvPr/>
          </p:nvSpPr>
          <p:spPr>
            <a:xfrm>
              <a:off x="16082433" y="4790078"/>
              <a:ext cx="583511" cy="413605"/>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23" name="Google Shape;1823;p41"/>
            <p:cNvSpPr/>
            <p:nvPr/>
          </p:nvSpPr>
          <p:spPr>
            <a:xfrm>
              <a:off x="21000318" y="5616838"/>
              <a:ext cx="437119" cy="309840"/>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24" name="Google Shape;1824;p41"/>
            <p:cNvSpPr/>
            <p:nvPr/>
          </p:nvSpPr>
          <p:spPr>
            <a:xfrm>
              <a:off x="14548058" y="8927501"/>
              <a:ext cx="446855" cy="494666"/>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25" name="Google Shape;1825;p41"/>
            <p:cNvSpPr/>
            <p:nvPr/>
          </p:nvSpPr>
          <p:spPr>
            <a:xfrm>
              <a:off x="19258837" y="11958731"/>
              <a:ext cx="567699" cy="676947"/>
            </a:xfrm>
            <a:custGeom>
              <a:avLst/>
              <a:gdLst/>
              <a:ahLst/>
              <a:cxnLst/>
              <a:rect l="l" t="t"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26" name="Google Shape;1826;p41"/>
            <p:cNvSpPr/>
            <p:nvPr/>
          </p:nvSpPr>
          <p:spPr>
            <a:xfrm>
              <a:off x="20512929" y="11955407"/>
              <a:ext cx="678678" cy="598412"/>
            </a:xfrm>
            <a:custGeom>
              <a:avLst/>
              <a:gdLst/>
              <a:ahLst/>
              <a:cxnLst/>
              <a:rect l="l" t="t"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27" name="Google Shape;1827;p41"/>
            <p:cNvSpPr/>
            <p:nvPr/>
          </p:nvSpPr>
          <p:spPr>
            <a:xfrm>
              <a:off x="19308419" y="13173056"/>
              <a:ext cx="779626" cy="510037"/>
            </a:xfrm>
            <a:custGeom>
              <a:avLst/>
              <a:gdLst/>
              <a:ahLst/>
              <a:cxnLst/>
              <a:rect l="l" t="t"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28" name="Google Shape;1828;p41"/>
            <p:cNvSpPr/>
            <p:nvPr/>
          </p:nvSpPr>
          <p:spPr>
            <a:xfrm>
              <a:off x="19278047" y="12757726"/>
              <a:ext cx="364916" cy="364935"/>
            </a:xfrm>
            <a:custGeom>
              <a:avLst/>
              <a:gdLst/>
              <a:ahLst/>
              <a:cxnLst/>
              <a:rect l="l" t="t"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29" name="Google Shape;1829;p41"/>
            <p:cNvSpPr/>
            <p:nvPr/>
          </p:nvSpPr>
          <p:spPr>
            <a:xfrm>
              <a:off x="18249834" y="13272749"/>
              <a:ext cx="957659" cy="434144"/>
            </a:xfrm>
            <a:custGeom>
              <a:avLst/>
              <a:gdLst/>
              <a:ahLst/>
              <a:cxnLst/>
              <a:rect l="l" t="t" r="r" b="b"/>
              <a:pathLst>
                <a:path w="21600" h="21600" extrusionOk="0">
                  <a:moveTo>
                    <a:pt x="0" y="20793"/>
                  </a:moveTo>
                  <a:cubicBezTo>
                    <a:pt x="2762" y="20896"/>
                    <a:pt x="4229" y="16959"/>
                    <a:pt x="5457" y="12973"/>
                  </a:cubicBezTo>
                  <a:cubicBezTo>
                    <a:pt x="6611" y="16963"/>
                    <a:pt x="8026" y="20867"/>
                    <a:pt x="10731" y="20967"/>
                  </a:cubicBezTo>
                  <a:cubicBezTo>
                    <a:pt x="13410" y="21066"/>
                    <a:pt x="14890" y="17337"/>
                    <a:pt x="16097" y="13477"/>
                  </a:cubicBezTo>
                  <a:cubicBezTo>
                    <a:pt x="17258" y="17515"/>
                    <a:pt x="18668" y="21499"/>
                    <a:pt x="21405" y="21600"/>
                  </a:cubicBezTo>
                  <a:lnTo>
                    <a:pt x="21434" y="18923"/>
                  </a:lnTo>
                  <a:cubicBezTo>
                    <a:pt x="19117" y="18837"/>
                    <a:pt x="18015" y="15307"/>
                    <a:pt x="16841" y="11103"/>
                  </a:cubicBezTo>
                  <a:cubicBezTo>
                    <a:pt x="18096" y="6922"/>
                    <a:pt x="19242" y="3387"/>
                    <a:pt x="21588" y="3475"/>
                  </a:cubicBezTo>
                  <a:lnTo>
                    <a:pt x="21600" y="798"/>
                  </a:lnTo>
                  <a:cubicBezTo>
                    <a:pt x="18838" y="695"/>
                    <a:pt x="17358" y="4641"/>
                    <a:pt x="16130" y="8627"/>
                  </a:cubicBezTo>
                  <a:cubicBezTo>
                    <a:pt x="14977" y="4640"/>
                    <a:pt x="13556" y="770"/>
                    <a:pt x="10852" y="669"/>
                  </a:cubicBezTo>
                  <a:cubicBezTo>
                    <a:pt x="8168" y="570"/>
                    <a:pt x="6711" y="4292"/>
                    <a:pt x="5503" y="8160"/>
                  </a:cubicBezTo>
                  <a:cubicBezTo>
                    <a:pt x="4341" y="4115"/>
                    <a:pt x="2924" y="102"/>
                    <a:pt x="183" y="0"/>
                  </a:cubicBezTo>
                  <a:cubicBezTo>
                    <a:pt x="183" y="0"/>
                    <a:pt x="166" y="2677"/>
                    <a:pt x="166" y="2677"/>
                  </a:cubicBezTo>
                  <a:cubicBezTo>
                    <a:pt x="2490" y="2763"/>
                    <a:pt x="3581" y="6313"/>
                    <a:pt x="4759" y="10534"/>
                  </a:cubicBezTo>
                  <a:cubicBezTo>
                    <a:pt x="3507" y="14705"/>
                    <a:pt x="2353" y="18212"/>
                    <a:pt x="12" y="18125"/>
                  </a:cubicBezTo>
                  <a:lnTo>
                    <a:pt x="0" y="20793"/>
                  </a:lnTo>
                  <a:close/>
                  <a:moveTo>
                    <a:pt x="241" y="16420"/>
                  </a:moveTo>
                  <a:cubicBezTo>
                    <a:pt x="649" y="16425"/>
                    <a:pt x="1008" y="16293"/>
                    <a:pt x="1338" y="16053"/>
                  </a:cubicBezTo>
                  <a:cubicBezTo>
                    <a:pt x="1338" y="16053"/>
                    <a:pt x="1438" y="4786"/>
                    <a:pt x="1438" y="4786"/>
                  </a:cubicBezTo>
                  <a:cubicBezTo>
                    <a:pt x="1113" y="4525"/>
                    <a:pt x="753" y="4374"/>
                    <a:pt x="345" y="4355"/>
                  </a:cubicBezTo>
                  <a:lnTo>
                    <a:pt x="241" y="16420"/>
                  </a:lnTo>
                  <a:close/>
                  <a:moveTo>
                    <a:pt x="2402" y="14724"/>
                  </a:moveTo>
                  <a:cubicBezTo>
                    <a:pt x="2787" y="14105"/>
                    <a:pt x="3126" y="13297"/>
                    <a:pt x="3454" y="12359"/>
                  </a:cubicBezTo>
                  <a:lnTo>
                    <a:pt x="3491" y="8563"/>
                  </a:lnTo>
                  <a:cubicBezTo>
                    <a:pt x="3181" y="7606"/>
                    <a:pt x="2858" y="6774"/>
                    <a:pt x="2485" y="6133"/>
                  </a:cubicBezTo>
                  <a:lnTo>
                    <a:pt x="2402" y="14724"/>
                  </a:lnTo>
                  <a:close/>
                  <a:moveTo>
                    <a:pt x="6201" y="10598"/>
                  </a:moveTo>
                  <a:cubicBezTo>
                    <a:pt x="7413" y="6583"/>
                    <a:pt x="8564" y="3262"/>
                    <a:pt x="10839" y="3346"/>
                  </a:cubicBezTo>
                  <a:cubicBezTo>
                    <a:pt x="13133" y="3431"/>
                    <a:pt x="14226" y="6882"/>
                    <a:pt x="15386" y="11029"/>
                  </a:cubicBezTo>
                  <a:cubicBezTo>
                    <a:pt x="14178" y="15032"/>
                    <a:pt x="13031" y="18375"/>
                    <a:pt x="10761" y="18290"/>
                  </a:cubicBezTo>
                  <a:cubicBezTo>
                    <a:pt x="8467" y="18206"/>
                    <a:pt x="7361" y="14745"/>
                    <a:pt x="6201" y="10598"/>
                  </a:cubicBezTo>
                  <a:close/>
                  <a:moveTo>
                    <a:pt x="7901" y="13065"/>
                  </a:moveTo>
                  <a:cubicBezTo>
                    <a:pt x="8268" y="14180"/>
                    <a:pt x="8656" y="15139"/>
                    <a:pt x="9098" y="15879"/>
                  </a:cubicBezTo>
                  <a:lnTo>
                    <a:pt x="9173" y="5547"/>
                  </a:lnTo>
                  <a:cubicBezTo>
                    <a:pt x="8720" y="6254"/>
                    <a:pt x="8323" y="7192"/>
                    <a:pt x="7938" y="8279"/>
                  </a:cubicBezTo>
                  <a:lnTo>
                    <a:pt x="7901" y="13065"/>
                  </a:lnTo>
                  <a:close/>
                  <a:moveTo>
                    <a:pt x="10199" y="16402"/>
                  </a:moveTo>
                  <a:cubicBezTo>
                    <a:pt x="10421" y="16504"/>
                    <a:pt x="10654" y="16562"/>
                    <a:pt x="10910" y="16567"/>
                  </a:cubicBezTo>
                  <a:cubicBezTo>
                    <a:pt x="11039" y="16569"/>
                    <a:pt x="11163" y="16554"/>
                    <a:pt x="11284" y="16530"/>
                  </a:cubicBezTo>
                  <a:lnTo>
                    <a:pt x="11421" y="4676"/>
                  </a:lnTo>
                  <a:cubicBezTo>
                    <a:pt x="11301" y="4648"/>
                    <a:pt x="11177" y="4632"/>
                    <a:pt x="11047" y="4630"/>
                  </a:cubicBezTo>
                  <a:cubicBezTo>
                    <a:pt x="10792" y="4625"/>
                    <a:pt x="10556" y="4674"/>
                    <a:pt x="10332" y="4767"/>
                  </a:cubicBezTo>
                  <a:lnTo>
                    <a:pt x="10199" y="16402"/>
                  </a:lnTo>
                  <a:close/>
                  <a:moveTo>
                    <a:pt x="12440" y="16292"/>
                  </a:moveTo>
                  <a:cubicBezTo>
                    <a:pt x="12866" y="15783"/>
                    <a:pt x="13237" y="15074"/>
                    <a:pt x="13587" y="14220"/>
                  </a:cubicBezTo>
                  <a:lnTo>
                    <a:pt x="13653" y="7866"/>
                  </a:lnTo>
                  <a:cubicBezTo>
                    <a:pt x="13321" y="6994"/>
                    <a:pt x="12964" y="6269"/>
                    <a:pt x="12548" y="5739"/>
                  </a:cubicBezTo>
                  <a:lnTo>
                    <a:pt x="12440" y="16292"/>
                  </a:lnTo>
                  <a:close/>
                  <a:moveTo>
                    <a:pt x="18109" y="13000"/>
                  </a:moveTo>
                  <a:cubicBezTo>
                    <a:pt x="18420" y="13890"/>
                    <a:pt x="18742" y="14650"/>
                    <a:pt x="19110" y="15228"/>
                  </a:cubicBezTo>
                  <a:lnTo>
                    <a:pt x="19115" y="6949"/>
                  </a:lnTo>
                  <a:cubicBezTo>
                    <a:pt x="18746" y="7587"/>
                    <a:pt x="18420" y="8402"/>
                    <a:pt x="18109" y="9342"/>
                  </a:cubicBezTo>
                  <a:lnTo>
                    <a:pt x="18109" y="13000"/>
                  </a:lnTo>
                  <a:close/>
                  <a:moveTo>
                    <a:pt x="20436" y="16503"/>
                  </a:moveTo>
                  <a:cubicBezTo>
                    <a:pt x="20751" y="16735"/>
                    <a:pt x="21099" y="16863"/>
                    <a:pt x="21492" y="16860"/>
                  </a:cubicBezTo>
                  <a:lnTo>
                    <a:pt x="21546" y="5272"/>
                  </a:lnTo>
                  <a:cubicBezTo>
                    <a:pt x="21153" y="5289"/>
                    <a:pt x="20803" y="5437"/>
                    <a:pt x="20486" y="5684"/>
                  </a:cubicBezTo>
                  <a:cubicBezTo>
                    <a:pt x="20486" y="5684"/>
                    <a:pt x="20436" y="16503"/>
                    <a:pt x="20436" y="1650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30" name="Google Shape;1830;p41"/>
            <p:cNvSpPr/>
            <p:nvPr/>
          </p:nvSpPr>
          <p:spPr>
            <a:xfrm>
              <a:off x="20962861" y="13425299"/>
              <a:ext cx="410124" cy="290707"/>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31" name="Google Shape;1831;p41"/>
            <p:cNvSpPr/>
            <p:nvPr/>
          </p:nvSpPr>
          <p:spPr>
            <a:xfrm>
              <a:off x="17299512" y="11350027"/>
              <a:ext cx="844727" cy="1120378"/>
            </a:xfrm>
            <a:custGeom>
              <a:avLst/>
              <a:gdLst/>
              <a:ahLst/>
              <a:cxnLst/>
              <a:rect l="l" t="t" r="r" b="b"/>
              <a:pathLst>
                <a:path w="20983" h="21600" extrusionOk="0">
                  <a:moveTo>
                    <a:pt x="4487" y="2661"/>
                  </a:moveTo>
                  <a:cubicBezTo>
                    <a:pt x="6041" y="1951"/>
                    <a:pt x="7888" y="1570"/>
                    <a:pt x="9828" y="1650"/>
                  </a:cubicBezTo>
                  <a:cubicBezTo>
                    <a:pt x="12550" y="1762"/>
                    <a:pt x="15032" y="2810"/>
                    <a:pt x="16637" y="4507"/>
                  </a:cubicBezTo>
                  <a:cubicBezTo>
                    <a:pt x="17954" y="5855"/>
                    <a:pt x="18616" y="7507"/>
                    <a:pt x="18498" y="9204"/>
                  </a:cubicBezTo>
                  <a:cubicBezTo>
                    <a:pt x="18319" y="11771"/>
                    <a:pt x="16441" y="14049"/>
                    <a:pt x="13531" y="15243"/>
                  </a:cubicBezTo>
                  <a:cubicBezTo>
                    <a:pt x="7170" y="17652"/>
                    <a:pt x="-219" y="13941"/>
                    <a:pt x="5" y="8450"/>
                  </a:cubicBezTo>
                  <a:cubicBezTo>
                    <a:pt x="107" y="5959"/>
                    <a:pt x="1897" y="3846"/>
                    <a:pt x="4487" y="2661"/>
                  </a:cubicBezTo>
                  <a:close/>
                  <a:moveTo>
                    <a:pt x="11927" y="0"/>
                  </a:moveTo>
                  <a:cubicBezTo>
                    <a:pt x="14972" y="550"/>
                    <a:pt x="17565" y="1989"/>
                    <a:pt x="19217" y="4049"/>
                  </a:cubicBezTo>
                  <a:cubicBezTo>
                    <a:pt x="20869" y="6108"/>
                    <a:pt x="21381" y="8545"/>
                    <a:pt x="20673" y="10908"/>
                  </a:cubicBezTo>
                  <a:cubicBezTo>
                    <a:pt x="19872" y="13581"/>
                    <a:pt x="17567" y="15755"/>
                    <a:pt x="14558" y="16945"/>
                  </a:cubicBezTo>
                  <a:cubicBezTo>
                    <a:pt x="13956" y="17183"/>
                    <a:pt x="13322" y="17384"/>
                    <a:pt x="12670" y="17539"/>
                  </a:cubicBezTo>
                  <a:lnTo>
                    <a:pt x="13689" y="19091"/>
                  </a:lnTo>
                  <a:lnTo>
                    <a:pt x="16552" y="17959"/>
                  </a:lnTo>
                  <a:lnTo>
                    <a:pt x="17260" y="19038"/>
                  </a:lnTo>
                  <a:lnTo>
                    <a:pt x="10780" y="21600"/>
                  </a:lnTo>
                  <a:lnTo>
                    <a:pt x="10072" y="20522"/>
                  </a:lnTo>
                  <a:lnTo>
                    <a:pt x="12300" y="19641"/>
                  </a:lnTo>
                  <a:lnTo>
                    <a:pt x="11104" y="17819"/>
                  </a:lnTo>
                  <a:cubicBezTo>
                    <a:pt x="10775" y="17860"/>
                    <a:pt x="10443" y="17889"/>
                    <a:pt x="10107" y="17909"/>
                  </a:cubicBezTo>
                  <a:cubicBezTo>
                    <a:pt x="9771" y="17928"/>
                    <a:pt x="9432" y="17928"/>
                    <a:pt x="9091" y="17924"/>
                  </a:cubicBezTo>
                  <a:lnTo>
                    <a:pt x="9115" y="16720"/>
                  </a:lnTo>
                  <a:cubicBezTo>
                    <a:pt x="13857" y="16783"/>
                    <a:pt x="18085" y="14219"/>
                    <a:pt x="19161" y="10628"/>
                  </a:cubicBezTo>
                  <a:cubicBezTo>
                    <a:pt x="19775" y="8580"/>
                    <a:pt x="19321" y="6477"/>
                    <a:pt x="17889" y="4691"/>
                  </a:cubicBezTo>
                  <a:cubicBezTo>
                    <a:pt x="16457" y="2906"/>
                    <a:pt x="14223" y="1654"/>
                    <a:pt x="11584" y="1178"/>
                  </a:cubicBezTo>
                  <a:lnTo>
                    <a:pt x="11927" y="0"/>
                  </a:lnTo>
                  <a:close/>
                  <a:moveTo>
                    <a:pt x="5394" y="3239"/>
                  </a:moveTo>
                  <a:cubicBezTo>
                    <a:pt x="4971" y="3418"/>
                    <a:pt x="4569" y="3631"/>
                    <a:pt x="4192" y="3867"/>
                  </a:cubicBezTo>
                  <a:cubicBezTo>
                    <a:pt x="4430" y="4003"/>
                    <a:pt x="4673" y="4128"/>
                    <a:pt x="4923" y="4245"/>
                  </a:cubicBezTo>
                  <a:cubicBezTo>
                    <a:pt x="5174" y="4362"/>
                    <a:pt x="5435" y="4472"/>
                    <a:pt x="5696" y="4572"/>
                  </a:cubicBezTo>
                  <a:cubicBezTo>
                    <a:pt x="5840" y="4267"/>
                    <a:pt x="6003" y="3965"/>
                    <a:pt x="6174" y="3669"/>
                  </a:cubicBezTo>
                  <a:cubicBezTo>
                    <a:pt x="6345" y="3372"/>
                    <a:pt x="6521" y="3084"/>
                    <a:pt x="6719" y="2797"/>
                  </a:cubicBezTo>
                  <a:cubicBezTo>
                    <a:pt x="6262" y="2917"/>
                    <a:pt x="5818" y="3060"/>
                    <a:pt x="5394" y="3239"/>
                  </a:cubicBezTo>
                  <a:close/>
                  <a:moveTo>
                    <a:pt x="8111" y="2528"/>
                  </a:moveTo>
                  <a:cubicBezTo>
                    <a:pt x="7815" y="2902"/>
                    <a:pt x="7543" y="3287"/>
                    <a:pt x="7298" y="3681"/>
                  </a:cubicBezTo>
                  <a:cubicBezTo>
                    <a:pt x="7054" y="4074"/>
                    <a:pt x="6836" y="4477"/>
                    <a:pt x="6643" y="4888"/>
                  </a:cubicBezTo>
                  <a:cubicBezTo>
                    <a:pt x="7029" y="4999"/>
                    <a:pt x="7434" y="5094"/>
                    <a:pt x="7836" y="5166"/>
                  </a:cubicBezTo>
                  <a:cubicBezTo>
                    <a:pt x="8238" y="5238"/>
                    <a:pt x="8643" y="5293"/>
                    <a:pt x="9058" y="5327"/>
                  </a:cubicBezTo>
                  <a:lnTo>
                    <a:pt x="9258" y="2461"/>
                  </a:lnTo>
                  <a:cubicBezTo>
                    <a:pt x="9068" y="2462"/>
                    <a:pt x="8871" y="2466"/>
                    <a:pt x="8681" y="2478"/>
                  </a:cubicBezTo>
                  <a:cubicBezTo>
                    <a:pt x="8492" y="2490"/>
                    <a:pt x="8298" y="2506"/>
                    <a:pt x="8111" y="2528"/>
                  </a:cubicBezTo>
                  <a:close/>
                  <a:moveTo>
                    <a:pt x="3332" y="4418"/>
                  </a:moveTo>
                  <a:cubicBezTo>
                    <a:pt x="2706" y="4923"/>
                    <a:pt x="2197" y="5495"/>
                    <a:pt x="1822" y="6116"/>
                  </a:cubicBezTo>
                  <a:cubicBezTo>
                    <a:pt x="1446" y="6736"/>
                    <a:pt x="1199" y="7397"/>
                    <a:pt x="1096" y="8089"/>
                  </a:cubicBezTo>
                  <a:lnTo>
                    <a:pt x="4650" y="8241"/>
                  </a:lnTo>
                  <a:cubicBezTo>
                    <a:pt x="4701" y="7753"/>
                    <a:pt x="4783" y="7263"/>
                    <a:pt x="4900" y="6783"/>
                  </a:cubicBezTo>
                  <a:cubicBezTo>
                    <a:pt x="5017" y="6305"/>
                    <a:pt x="5162" y="5834"/>
                    <a:pt x="5343" y="5367"/>
                  </a:cubicBezTo>
                  <a:cubicBezTo>
                    <a:pt x="4988" y="5238"/>
                    <a:pt x="4643" y="5093"/>
                    <a:pt x="4305" y="4935"/>
                  </a:cubicBezTo>
                  <a:cubicBezTo>
                    <a:pt x="3967" y="4776"/>
                    <a:pt x="3650" y="4606"/>
                    <a:pt x="3332" y="4418"/>
                  </a:cubicBezTo>
                  <a:close/>
                  <a:moveTo>
                    <a:pt x="10293" y="2496"/>
                  </a:moveTo>
                  <a:lnTo>
                    <a:pt x="10092" y="5362"/>
                  </a:lnTo>
                  <a:cubicBezTo>
                    <a:pt x="10477" y="5359"/>
                    <a:pt x="10864" y="5342"/>
                    <a:pt x="11246" y="5304"/>
                  </a:cubicBezTo>
                  <a:cubicBezTo>
                    <a:pt x="11627" y="5267"/>
                    <a:pt x="12001" y="5211"/>
                    <a:pt x="12374" y="5139"/>
                  </a:cubicBezTo>
                  <a:cubicBezTo>
                    <a:pt x="12236" y="4706"/>
                    <a:pt x="12076" y="4278"/>
                    <a:pt x="11881" y="3859"/>
                  </a:cubicBezTo>
                  <a:cubicBezTo>
                    <a:pt x="11686" y="3439"/>
                    <a:pt x="11470" y="3025"/>
                    <a:pt x="11220" y="2622"/>
                  </a:cubicBezTo>
                  <a:cubicBezTo>
                    <a:pt x="11069" y="2594"/>
                    <a:pt x="10904" y="2570"/>
                    <a:pt x="10750" y="2550"/>
                  </a:cubicBezTo>
                  <a:cubicBezTo>
                    <a:pt x="10596" y="2530"/>
                    <a:pt x="10449" y="2511"/>
                    <a:pt x="10293" y="2496"/>
                  </a:cubicBezTo>
                  <a:close/>
                  <a:moveTo>
                    <a:pt x="12546" y="2964"/>
                  </a:moveTo>
                  <a:cubicBezTo>
                    <a:pt x="12714" y="3280"/>
                    <a:pt x="12868" y="3593"/>
                    <a:pt x="13006" y="3918"/>
                  </a:cubicBezTo>
                  <a:cubicBezTo>
                    <a:pt x="13143" y="4242"/>
                    <a:pt x="13264" y="4578"/>
                    <a:pt x="13370" y="4909"/>
                  </a:cubicBezTo>
                  <a:cubicBezTo>
                    <a:pt x="13667" y="4827"/>
                    <a:pt x="13966" y="4724"/>
                    <a:pt x="14251" y="4619"/>
                  </a:cubicBezTo>
                  <a:cubicBezTo>
                    <a:pt x="14537" y="4515"/>
                    <a:pt x="14810" y="4404"/>
                    <a:pt x="15083" y="4279"/>
                  </a:cubicBezTo>
                  <a:cubicBezTo>
                    <a:pt x="14713" y="3995"/>
                    <a:pt x="14316" y="3740"/>
                    <a:pt x="13892" y="3520"/>
                  </a:cubicBezTo>
                  <a:cubicBezTo>
                    <a:pt x="13467" y="3300"/>
                    <a:pt x="13014" y="3118"/>
                    <a:pt x="12546" y="2964"/>
                  </a:cubicBezTo>
                  <a:close/>
                  <a:moveTo>
                    <a:pt x="6314" y="5674"/>
                  </a:moveTo>
                  <a:cubicBezTo>
                    <a:pt x="6153" y="6098"/>
                    <a:pt x="6029" y="6530"/>
                    <a:pt x="5924" y="6964"/>
                  </a:cubicBezTo>
                  <a:cubicBezTo>
                    <a:pt x="5819" y="7399"/>
                    <a:pt x="5732" y="7834"/>
                    <a:pt x="5684" y="8277"/>
                  </a:cubicBezTo>
                  <a:lnTo>
                    <a:pt x="8848" y="8407"/>
                  </a:lnTo>
                  <a:lnTo>
                    <a:pt x="9000" y="6134"/>
                  </a:lnTo>
                  <a:cubicBezTo>
                    <a:pt x="8537" y="6101"/>
                    <a:pt x="8088" y="6045"/>
                    <a:pt x="7639" y="5969"/>
                  </a:cubicBezTo>
                  <a:cubicBezTo>
                    <a:pt x="7191" y="5894"/>
                    <a:pt x="6744" y="5793"/>
                    <a:pt x="6314" y="5674"/>
                  </a:cubicBezTo>
                  <a:close/>
                  <a:moveTo>
                    <a:pt x="1037" y="8896"/>
                  </a:moveTo>
                  <a:cubicBezTo>
                    <a:pt x="1047" y="9594"/>
                    <a:pt x="1206" y="10280"/>
                    <a:pt x="1496" y="10928"/>
                  </a:cubicBezTo>
                  <a:cubicBezTo>
                    <a:pt x="1786" y="11576"/>
                    <a:pt x="2210" y="12192"/>
                    <a:pt x="2764" y="12745"/>
                  </a:cubicBezTo>
                  <a:cubicBezTo>
                    <a:pt x="3007" y="12630"/>
                    <a:pt x="3260" y="12514"/>
                    <a:pt x="3512" y="12414"/>
                  </a:cubicBezTo>
                  <a:cubicBezTo>
                    <a:pt x="3964" y="12235"/>
                    <a:pt x="4426" y="12086"/>
                    <a:pt x="4903" y="11958"/>
                  </a:cubicBezTo>
                  <a:cubicBezTo>
                    <a:pt x="4786" y="11479"/>
                    <a:pt x="4700" y="10999"/>
                    <a:pt x="4648" y="10513"/>
                  </a:cubicBezTo>
                  <a:cubicBezTo>
                    <a:pt x="4597" y="10027"/>
                    <a:pt x="4589" y="9533"/>
                    <a:pt x="4604" y="9043"/>
                  </a:cubicBezTo>
                  <a:lnTo>
                    <a:pt x="1037" y="8896"/>
                  </a:lnTo>
                  <a:close/>
                  <a:moveTo>
                    <a:pt x="10034" y="6170"/>
                  </a:moveTo>
                  <a:lnTo>
                    <a:pt x="9888" y="8452"/>
                  </a:lnTo>
                  <a:lnTo>
                    <a:pt x="12877" y="8570"/>
                  </a:lnTo>
                  <a:cubicBezTo>
                    <a:pt x="12889" y="8129"/>
                    <a:pt x="12873" y="7693"/>
                    <a:pt x="12828" y="7255"/>
                  </a:cubicBezTo>
                  <a:cubicBezTo>
                    <a:pt x="12783" y="6817"/>
                    <a:pt x="12706" y="6382"/>
                    <a:pt x="12605" y="5950"/>
                  </a:cubicBezTo>
                  <a:cubicBezTo>
                    <a:pt x="12185" y="6026"/>
                    <a:pt x="11754" y="6078"/>
                    <a:pt x="11326" y="6116"/>
                  </a:cubicBezTo>
                  <a:cubicBezTo>
                    <a:pt x="10897" y="6154"/>
                    <a:pt x="10465" y="6172"/>
                    <a:pt x="10034" y="6170"/>
                  </a:cubicBezTo>
                  <a:close/>
                  <a:moveTo>
                    <a:pt x="13607" y="5729"/>
                  </a:moveTo>
                  <a:cubicBezTo>
                    <a:pt x="13722" y="6204"/>
                    <a:pt x="13804" y="6683"/>
                    <a:pt x="13855" y="7165"/>
                  </a:cubicBezTo>
                  <a:cubicBezTo>
                    <a:pt x="13906" y="7647"/>
                    <a:pt x="13932" y="8129"/>
                    <a:pt x="13917" y="8615"/>
                  </a:cubicBezTo>
                  <a:lnTo>
                    <a:pt x="17466" y="8758"/>
                  </a:lnTo>
                  <a:cubicBezTo>
                    <a:pt x="17456" y="8067"/>
                    <a:pt x="17305" y="7387"/>
                    <a:pt x="17019" y="6745"/>
                  </a:cubicBezTo>
                  <a:cubicBezTo>
                    <a:pt x="16733" y="6102"/>
                    <a:pt x="16308" y="5496"/>
                    <a:pt x="15763" y="4946"/>
                  </a:cubicBezTo>
                  <a:cubicBezTo>
                    <a:pt x="15538" y="5052"/>
                    <a:pt x="15319" y="5157"/>
                    <a:pt x="15087" y="5249"/>
                  </a:cubicBezTo>
                  <a:cubicBezTo>
                    <a:pt x="14848" y="5343"/>
                    <a:pt x="14597" y="5425"/>
                    <a:pt x="14350" y="5505"/>
                  </a:cubicBezTo>
                  <a:cubicBezTo>
                    <a:pt x="14104" y="5585"/>
                    <a:pt x="13859" y="5663"/>
                    <a:pt x="13607" y="5729"/>
                  </a:cubicBezTo>
                  <a:close/>
                  <a:moveTo>
                    <a:pt x="5626" y="9084"/>
                  </a:moveTo>
                  <a:cubicBezTo>
                    <a:pt x="5614" y="9529"/>
                    <a:pt x="5641" y="9977"/>
                    <a:pt x="5687" y="10418"/>
                  </a:cubicBezTo>
                  <a:cubicBezTo>
                    <a:pt x="5733" y="10859"/>
                    <a:pt x="5801" y="11302"/>
                    <a:pt x="5904" y="11737"/>
                  </a:cubicBezTo>
                  <a:cubicBezTo>
                    <a:pt x="6351" y="11653"/>
                    <a:pt x="6799" y="11583"/>
                    <a:pt x="7255" y="11543"/>
                  </a:cubicBezTo>
                  <a:cubicBezTo>
                    <a:pt x="7711" y="11502"/>
                    <a:pt x="8176" y="11483"/>
                    <a:pt x="8637" y="11488"/>
                  </a:cubicBezTo>
                  <a:lnTo>
                    <a:pt x="8789" y="9215"/>
                  </a:lnTo>
                  <a:lnTo>
                    <a:pt x="5626" y="9084"/>
                  </a:lnTo>
                  <a:close/>
                  <a:moveTo>
                    <a:pt x="9830" y="9260"/>
                  </a:moveTo>
                  <a:lnTo>
                    <a:pt x="9678" y="11533"/>
                  </a:lnTo>
                  <a:cubicBezTo>
                    <a:pt x="10111" y="11566"/>
                    <a:pt x="10539" y="11622"/>
                    <a:pt x="10960" y="11693"/>
                  </a:cubicBezTo>
                  <a:cubicBezTo>
                    <a:pt x="11380" y="11765"/>
                    <a:pt x="11789" y="11857"/>
                    <a:pt x="12195" y="11966"/>
                  </a:cubicBezTo>
                  <a:cubicBezTo>
                    <a:pt x="12354" y="11544"/>
                    <a:pt x="12487" y="11117"/>
                    <a:pt x="12591" y="10685"/>
                  </a:cubicBezTo>
                  <a:cubicBezTo>
                    <a:pt x="12695" y="10253"/>
                    <a:pt x="12771" y="9818"/>
                    <a:pt x="12819" y="9378"/>
                  </a:cubicBezTo>
                  <a:lnTo>
                    <a:pt x="9830" y="9260"/>
                  </a:lnTo>
                  <a:close/>
                  <a:moveTo>
                    <a:pt x="4330" y="13039"/>
                  </a:moveTo>
                  <a:cubicBezTo>
                    <a:pt x="4065" y="13135"/>
                    <a:pt x="3812" y="13241"/>
                    <a:pt x="3558" y="13356"/>
                  </a:cubicBezTo>
                  <a:cubicBezTo>
                    <a:pt x="3906" y="13626"/>
                    <a:pt x="4274" y="13873"/>
                    <a:pt x="4671" y="14087"/>
                  </a:cubicBezTo>
                  <a:cubicBezTo>
                    <a:pt x="5068" y="14300"/>
                    <a:pt x="5484" y="14479"/>
                    <a:pt x="5921" y="14635"/>
                  </a:cubicBezTo>
                  <a:cubicBezTo>
                    <a:pt x="5762" y="14333"/>
                    <a:pt x="5616" y="14028"/>
                    <a:pt x="5485" y="13718"/>
                  </a:cubicBezTo>
                  <a:cubicBezTo>
                    <a:pt x="5354" y="13409"/>
                    <a:pt x="5242" y="13093"/>
                    <a:pt x="5139" y="12778"/>
                  </a:cubicBezTo>
                  <a:cubicBezTo>
                    <a:pt x="4865" y="12856"/>
                    <a:pt x="4595" y="12943"/>
                    <a:pt x="4330" y="13039"/>
                  </a:cubicBezTo>
                  <a:close/>
                  <a:moveTo>
                    <a:pt x="13859" y="9423"/>
                  </a:moveTo>
                  <a:cubicBezTo>
                    <a:pt x="13808" y="9907"/>
                    <a:pt x="13724" y="10381"/>
                    <a:pt x="13609" y="10857"/>
                  </a:cubicBezTo>
                  <a:cubicBezTo>
                    <a:pt x="13493" y="11332"/>
                    <a:pt x="13344" y="11810"/>
                    <a:pt x="13166" y="12273"/>
                  </a:cubicBezTo>
                  <a:cubicBezTo>
                    <a:pt x="13524" y="12401"/>
                    <a:pt x="13875" y="12542"/>
                    <a:pt x="14216" y="12701"/>
                  </a:cubicBezTo>
                  <a:cubicBezTo>
                    <a:pt x="14556" y="12859"/>
                    <a:pt x="14886" y="13034"/>
                    <a:pt x="15207" y="13222"/>
                  </a:cubicBezTo>
                  <a:cubicBezTo>
                    <a:pt x="15824" y="12719"/>
                    <a:pt x="16322" y="12150"/>
                    <a:pt x="16693" y="11534"/>
                  </a:cubicBezTo>
                  <a:cubicBezTo>
                    <a:pt x="17065" y="10917"/>
                    <a:pt x="17305" y="10252"/>
                    <a:pt x="17407" y="9565"/>
                  </a:cubicBezTo>
                  <a:lnTo>
                    <a:pt x="13859" y="9423"/>
                  </a:lnTo>
                  <a:close/>
                  <a:moveTo>
                    <a:pt x="6129" y="12538"/>
                  </a:moveTo>
                  <a:cubicBezTo>
                    <a:pt x="6265" y="12963"/>
                    <a:pt x="6431" y="13384"/>
                    <a:pt x="6622" y="13795"/>
                  </a:cubicBezTo>
                  <a:cubicBezTo>
                    <a:pt x="6812" y="14207"/>
                    <a:pt x="7039" y="14613"/>
                    <a:pt x="7283" y="15009"/>
                  </a:cubicBezTo>
                  <a:cubicBezTo>
                    <a:pt x="7466" y="15045"/>
                    <a:pt x="7639" y="15073"/>
                    <a:pt x="7825" y="15099"/>
                  </a:cubicBezTo>
                  <a:cubicBezTo>
                    <a:pt x="8012" y="15126"/>
                    <a:pt x="8207" y="15149"/>
                    <a:pt x="8397" y="15166"/>
                  </a:cubicBezTo>
                  <a:lnTo>
                    <a:pt x="8585" y="12305"/>
                  </a:lnTo>
                  <a:cubicBezTo>
                    <a:pt x="8171" y="12305"/>
                    <a:pt x="7764" y="12319"/>
                    <a:pt x="7353" y="12359"/>
                  </a:cubicBezTo>
                  <a:cubicBezTo>
                    <a:pt x="6944" y="12398"/>
                    <a:pt x="6529" y="12460"/>
                    <a:pt x="6129" y="12538"/>
                  </a:cubicBezTo>
                  <a:close/>
                  <a:moveTo>
                    <a:pt x="9626" y="12350"/>
                  </a:moveTo>
                  <a:lnTo>
                    <a:pt x="9425" y="15216"/>
                  </a:lnTo>
                  <a:cubicBezTo>
                    <a:pt x="9582" y="15214"/>
                    <a:pt x="9737" y="15203"/>
                    <a:pt x="9894" y="15194"/>
                  </a:cubicBezTo>
                  <a:cubicBezTo>
                    <a:pt x="10050" y="15186"/>
                    <a:pt x="10213" y="15175"/>
                    <a:pt x="10368" y="15159"/>
                  </a:cubicBezTo>
                  <a:cubicBezTo>
                    <a:pt x="10671" y="14778"/>
                    <a:pt x="10949" y="14389"/>
                    <a:pt x="11199" y="13988"/>
                  </a:cubicBezTo>
                  <a:cubicBezTo>
                    <a:pt x="11449" y="13586"/>
                    <a:pt x="11670" y="13171"/>
                    <a:pt x="11866" y="12752"/>
                  </a:cubicBezTo>
                  <a:cubicBezTo>
                    <a:pt x="11505" y="12651"/>
                    <a:pt x="11137" y="12565"/>
                    <a:pt x="10763" y="12497"/>
                  </a:cubicBezTo>
                  <a:cubicBezTo>
                    <a:pt x="10389" y="12429"/>
                    <a:pt x="10011" y="12384"/>
                    <a:pt x="9626" y="12350"/>
                  </a:cubicBezTo>
                  <a:close/>
                  <a:moveTo>
                    <a:pt x="12825" y="13064"/>
                  </a:moveTo>
                  <a:cubicBezTo>
                    <a:pt x="12674" y="13385"/>
                    <a:pt x="12510" y="13697"/>
                    <a:pt x="12329" y="14009"/>
                  </a:cubicBezTo>
                  <a:cubicBezTo>
                    <a:pt x="12148" y="14321"/>
                    <a:pt x="11954" y="14631"/>
                    <a:pt x="11743" y="14932"/>
                  </a:cubicBezTo>
                  <a:cubicBezTo>
                    <a:pt x="12192" y="14825"/>
                    <a:pt x="12634" y="14684"/>
                    <a:pt x="13055" y="14518"/>
                  </a:cubicBezTo>
                  <a:cubicBezTo>
                    <a:pt x="13547" y="14324"/>
                    <a:pt x="14011" y="14095"/>
                    <a:pt x="14443" y="13829"/>
                  </a:cubicBezTo>
                  <a:cubicBezTo>
                    <a:pt x="14187" y="13681"/>
                    <a:pt x="13927" y="13541"/>
                    <a:pt x="13658" y="13413"/>
                  </a:cubicBezTo>
                  <a:cubicBezTo>
                    <a:pt x="13389" y="13285"/>
                    <a:pt x="13107" y="13170"/>
                    <a:pt x="12825" y="13064"/>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32" name="Google Shape;1832;p41"/>
            <p:cNvSpPr/>
            <p:nvPr/>
          </p:nvSpPr>
          <p:spPr>
            <a:xfrm>
              <a:off x="20005513" y="11848666"/>
              <a:ext cx="466518" cy="539053"/>
            </a:xfrm>
            <a:custGeom>
              <a:avLst/>
              <a:gdLst/>
              <a:ahLst/>
              <a:cxnLst/>
              <a:rect l="l" t="t"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33" name="Google Shape;1833;p41"/>
            <p:cNvSpPr/>
            <p:nvPr/>
          </p:nvSpPr>
          <p:spPr>
            <a:xfrm>
              <a:off x="20278364" y="10951879"/>
              <a:ext cx="600731" cy="838468"/>
            </a:xfrm>
            <a:custGeom>
              <a:avLst/>
              <a:gdLst/>
              <a:ahLst/>
              <a:cxnLst/>
              <a:rect l="l" t="t"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34" name="Google Shape;1834;p41"/>
            <p:cNvSpPr/>
            <p:nvPr/>
          </p:nvSpPr>
          <p:spPr>
            <a:xfrm>
              <a:off x="18922347" y="11328122"/>
              <a:ext cx="534330" cy="591501"/>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35" name="Google Shape;1835;p41"/>
            <p:cNvSpPr/>
            <p:nvPr/>
          </p:nvSpPr>
          <p:spPr>
            <a:xfrm>
              <a:off x="18412450" y="12553817"/>
              <a:ext cx="745366" cy="625836"/>
            </a:xfrm>
            <a:custGeom>
              <a:avLst/>
              <a:gdLst/>
              <a:ahLst/>
              <a:cxnLst/>
              <a:rect l="l" t="t"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36" name="Google Shape;1836;p41"/>
            <p:cNvSpPr/>
            <p:nvPr/>
          </p:nvSpPr>
          <p:spPr>
            <a:xfrm>
              <a:off x="17735944" y="12437854"/>
              <a:ext cx="513456" cy="632804"/>
            </a:xfrm>
            <a:custGeom>
              <a:avLst/>
              <a:gdLst/>
              <a:ahLst/>
              <a:cxnLst/>
              <a:rect l="l" t="t"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37" name="Google Shape;1837;p41"/>
            <p:cNvSpPr/>
            <p:nvPr/>
          </p:nvSpPr>
          <p:spPr>
            <a:xfrm>
              <a:off x="18227288" y="11702041"/>
              <a:ext cx="536497" cy="851588"/>
            </a:xfrm>
            <a:custGeom>
              <a:avLst/>
              <a:gdLst/>
              <a:ahLst/>
              <a:cxnLst/>
              <a:rect l="l" t="t"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38" name="Google Shape;1838;p41"/>
            <p:cNvSpPr/>
            <p:nvPr/>
          </p:nvSpPr>
          <p:spPr>
            <a:xfrm>
              <a:off x="20222346" y="13053979"/>
              <a:ext cx="570427" cy="640047"/>
            </a:xfrm>
            <a:custGeom>
              <a:avLst/>
              <a:gdLst/>
              <a:ahLst/>
              <a:cxnLst/>
              <a:rect l="l" t="t"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rgbClr val="79527B"/>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39" name="Google Shape;1839;p41"/>
            <p:cNvSpPr/>
            <p:nvPr/>
          </p:nvSpPr>
          <p:spPr>
            <a:xfrm>
              <a:off x="20917823" y="12545727"/>
              <a:ext cx="387029" cy="553397"/>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40" name="Google Shape;1840;p41"/>
            <p:cNvSpPr/>
            <p:nvPr/>
          </p:nvSpPr>
          <p:spPr>
            <a:xfrm>
              <a:off x="15503343" y="5283845"/>
              <a:ext cx="387479" cy="449473"/>
            </a:xfrm>
            <a:custGeom>
              <a:avLst/>
              <a:gdLst/>
              <a:ahLst/>
              <a:cxnLst/>
              <a:rect l="l" t="t" r="r" b="b"/>
              <a:pathLst>
                <a:path w="21600" h="21600" extrusionOk="0">
                  <a:moveTo>
                    <a:pt x="10664" y="0"/>
                  </a:moveTo>
                  <a:lnTo>
                    <a:pt x="0" y="14712"/>
                  </a:lnTo>
                  <a:lnTo>
                    <a:pt x="12786" y="21600"/>
                  </a:lnTo>
                  <a:lnTo>
                    <a:pt x="21600" y="9440"/>
                  </a:lnTo>
                  <a:lnTo>
                    <a:pt x="20503" y="5300"/>
                  </a:lnTo>
                  <a:lnTo>
                    <a:pt x="10664" y="0"/>
                  </a:lnTo>
                  <a:close/>
                  <a:moveTo>
                    <a:pt x="12273" y="5578"/>
                  </a:moveTo>
                  <a:lnTo>
                    <a:pt x="16930" y="8086"/>
                  </a:lnTo>
                  <a:lnTo>
                    <a:pt x="16635" y="8492"/>
                  </a:lnTo>
                  <a:lnTo>
                    <a:pt x="11979" y="5984"/>
                  </a:lnTo>
                  <a:lnTo>
                    <a:pt x="12273" y="5578"/>
                  </a:lnTo>
                  <a:close/>
                  <a:moveTo>
                    <a:pt x="7043" y="8326"/>
                  </a:moveTo>
                  <a:lnTo>
                    <a:pt x="16357" y="13343"/>
                  </a:lnTo>
                  <a:lnTo>
                    <a:pt x="16071" y="13738"/>
                  </a:lnTo>
                  <a:lnTo>
                    <a:pt x="6757" y="8721"/>
                  </a:lnTo>
                  <a:lnTo>
                    <a:pt x="7043" y="8326"/>
                  </a:lnTo>
                  <a:close/>
                  <a:moveTo>
                    <a:pt x="5596" y="10322"/>
                  </a:moveTo>
                  <a:lnTo>
                    <a:pt x="14910" y="15339"/>
                  </a:lnTo>
                  <a:lnTo>
                    <a:pt x="14616" y="15745"/>
                  </a:lnTo>
                  <a:lnTo>
                    <a:pt x="5302" y="10728"/>
                  </a:lnTo>
                  <a:lnTo>
                    <a:pt x="5596" y="10322"/>
                  </a:lnTo>
                  <a:close/>
                  <a:moveTo>
                    <a:pt x="4150" y="12318"/>
                  </a:moveTo>
                  <a:lnTo>
                    <a:pt x="8807" y="14826"/>
                  </a:lnTo>
                  <a:lnTo>
                    <a:pt x="8512" y="15232"/>
                  </a:lnTo>
                  <a:lnTo>
                    <a:pt x="3856" y="12724"/>
                  </a:lnTo>
                  <a:lnTo>
                    <a:pt x="4150" y="12318"/>
                  </a:ln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41" name="Google Shape;1841;p41"/>
            <p:cNvSpPr/>
            <p:nvPr/>
          </p:nvSpPr>
          <p:spPr>
            <a:xfrm>
              <a:off x="15809852" y="8962276"/>
              <a:ext cx="461009" cy="979051"/>
            </a:xfrm>
            <a:custGeom>
              <a:avLst/>
              <a:gdLst/>
              <a:ahLst/>
              <a:cxnLst/>
              <a:rect l="l" t="t"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42" name="Google Shape;1842;p41"/>
            <p:cNvSpPr/>
            <p:nvPr/>
          </p:nvSpPr>
          <p:spPr>
            <a:xfrm>
              <a:off x="21191605" y="12910829"/>
              <a:ext cx="410124" cy="454004"/>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43" name="Google Shape;1843;p41"/>
            <p:cNvSpPr/>
            <p:nvPr/>
          </p:nvSpPr>
          <p:spPr>
            <a:xfrm>
              <a:off x="19604389" y="11273229"/>
              <a:ext cx="550222" cy="527129"/>
            </a:xfrm>
            <a:custGeom>
              <a:avLst/>
              <a:gdLst/>
              <a:ahLst/>
              <a:cxnLst/>
              <a:rect l="l" t="t"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44" name="Google Shape;1844;p41"/>
            <p:cNvSpPr/>
            <p:nvPr/>
          </p:nvSpPr>
          <p:spPr>
            <a:xfrm>
              <a:off x="17735944" y="13251073"/>
              <a:ext cx="392649" cy="420201"/>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45" name="Google Shape;1845;p41"/>
            <p:cNvSpPr/>
            <p:nvPr/>
          </p:nvSpPr>
          <p:spPr>
            <a:xfrm>
              <a:off x="17721874" y="12822423"/>
              <a:ext cx="359032" cy="414855"/>
            </a:xfrm>
            <a:custGeom>
              <a:avLst/>
              <a:gdLst/>
              <a:ahLst/>
              <a:cxnLst/>
              <a:rect l="l" t="t" r="r" b="b"/>
              <a:pathLst>
                <a:path w="21600" h="21600" extrusionOk="0">
                  <a:moveTo>
                    <a:pt x="21600" y="21600"/>
                  </a:moveTo>
                  <a:lnTo>
                    <a:pt x="20293" y="15970"/>
                  </a:lnTo>
                  <a:lnTo>
                    <a:pt x="15488" y="19464"/>
                  </a:lnTo>
                  <a:cubicBezTo>
                    <a:pt x="15488" y="19464"/>
                    <a:pt x="21600" y="21600"/>
                    <a:pt x="21600" y="21600"/>
                  </a:cubicBezTo>
                  <a:close/>
                  <a:moveTo>
                    <a:pt x="14827" y="18782"/>
                  </a:moveTo>
                  <a:lnTo>
                    <a:pt x="19632" y="15288"/>
                  </a:lnTo>
                  <a:lnTo>
                    <a:pt x="7863" y="3150"/>
                  </a:lnTo>
                  <a:lnTo>
                    <a:pt x="3055" y="6642"/>
                  </a:lnTo>
                  <a:cubicBezTo>
                    <a:pt x="3055" y="6642"/>
                    <a:pt x="14827" y="18782"/>
                    <a:pt x="14827" y="18782"/>
                  </a:cubicBezTo>
                  <a:close/>
                  <a:moveTo>
                    <a:pt x="2382" y="5946"/>
                  </a:moveTo>
                  <a:lnTo>
                    <a:pt x="7189" y="2455"/>
                  </a:lnTo>
                  <a:lnTo>
                    <a:pt x="4808" y="0"/>
                  </a:lnTo>
                  <a:lnTo>
                    <a:pt x="0" y="3492"/>
                  </a:lnTo>
                  <a:cubicBezTo>
                    <a:pt x="0" y="3492"/>
                    <a:pt x="2382" y="5946"/>
                    <a:pt x="2382" y="59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46" name="Google Shape;1846;p41"/>
            <p:cNvSpPr/>
            <p:nvPr/>
          </p:nvSpPr>
          <p:spPr>
            <a:xfrm>
              <a:off x="18877036" y="12145369"/>
              <a:ext cx="326230" cy="303671"/>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47" name="Google Shape;1847;p41"/>
            <p:cNvSpPr/>
            <p:nvPr/>
          </p:nvSpPr>
          <p:spPr>
            <a:xfrm>
              <a:off x="21489022" y="13379422"/>
              <a:ext cx="326230" cy="303671"/>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48" name="Google Shape;1848;p41"/>
            <p:cNvSpPr/>
            <p:nvPr/>
          </p:nvSpPr>
          <p:spPr>
            <a:xfrm>
              <a:off x="15223803" y="10656379"/>
              <a:ext cx="1231113" cy="1023300"/>
            </a:xfrm>
            <a:custGeom>
              <a:avLst/>
              <a:gdLst/>
              <a:ahLst/>
              <a:cxnLst/>
              <a:rect l="l" t="t" r="r" b="b"/>
              <a:pathLst>
                <a:path w="21307" h="21059" extrusionOk="0">
                  <a:moveTo>
                    <a:pt x="5067" y="1749"/>
                  </a:moveTo>
                  <a:cubicBezTo>
                    <a:pt x="3889" y="2785"/>
                    <a:pt x="2937" y="4241"/>
                    <a:pt x="2399" y="6003"/>
                  </a:cubicBezTo>
                  <a:cubicBezTo>
                    <a:pt x="1643" y="8477"/>
                    <a:pt x="1865" y="11193"/>
                    <a:pt x="2990" y="13443"/>
                  </a:cubicBezTo>
                  <a:cubicBezTo>
                    <a:pt x="3870" y="15269"/>
                    <a:pt x="5250" y="16660"/>
                    <a:pt x="6922" y="17380"/>
                  </a:cubicBezTo>
                  <a:cubicBezTo>
                    <a:pt x="9451" y="18469"/>
                    <a:pt x="12240" y="17907"/>
                    <a:pt x="14313" y="15902"/>
                  </a:cubicBezTo>
                  <a:cubicBezTo>
                    <a:pt x="18651" y="11419"/>
                    <a:pt x="17421" y="3049"/>
                    <a:pt x="12063" y="579"/>
                  </a:cubicBezTo>
                  <a:cubicBezTo>
                    <a:pt x="9632" y="-541"/>
                    <a:pt x="7029" y="23"/>
                    <a:pt x="5067" y="1749"/>
                  </a:cubicBezTo>
                  <a:close/>
                  <a:moveTo>
                    <a:pt x="144" y="7068"/>
                  </a:moveTo>
                  <a:cubicBezTo>
                    <a:pt x="-293" y="10041"/>
                    <a:pt x="271" y="13044"/>
                    <a:pt x="1730" y="15514"/>
                  </a:cubicBezTo>
                  <a:cubicBezTo>
                    <a:pt x="3189" y="17983"/>
                    <a:pt x="5373" y="19622"/>
                    <a:pt x="7873" y="20141"/>
                  </a:cubicBezTo>
                  <a:cubicBezTo>
                    <a:pt x="10701" y="20728"/>
                    <a:pt x="13525" y="19736"/>
                    <a:pt x="15626" y="17641"/>
                  </a:cubicBezTo>
                  <a:cubicBezTo>
                    <a:pt x="16046" y="17222"/>
                    <a:pt x="16441" y="16756"/>
                    <a:pt x="16797" y="16252"/>
                  </a:cubicBezTo>
                  <a:lnTo>
                    <a:pt x="17968" y="17912"/>
                  </a:lnTo>
                  <a:lnTo>
                    <a:pt x="15970" y="19906"/>
                  </a:lnTo>
                  <a:lnTo>
                    <a:pt x="16784" y="21059"/>
                  </a:lnTo>
                  <a:lnTo>
                    <a:pt x="21307" y="16546"/>
                  </a:lnTo>
                  <a:lnTo>
                    <a:pt x="20493" y="15393"/>
                  </a:lnTo>
                  <a:lnTo>
                    <a:pt x="18938" y="16945"/>
                  </a:lnTo>
                  <a:lnTo>
                    <a:pt x="17563" y="14996"/>
                  </a:lnTo>
                  <a:cubicBezTo>
                    <a:pt x="17707" y="14724"/>
                    <a:pt x="17841" y="14443"/>
                    <a:pt x="17966" y="14154"/>
                  </a:cubicBezTo>
                  <a:cubicBezTo>
                    <a:pt x="18091" y="13865"/>
                    <a:pt x="18199" y="13564"/>
                    <a:pt x="18303" y="13258"/>
                  </a:cubicBezTo>
                  <a:lnTo>
                    <a:pt x="17136" y="12695"/>
                  </a:lnTo>
                  <a:cubicBezTo>
                    <a:pt x="15692" y="16940"/>
                    <a:pt x="11882" y="19451"/>
                    <a:pt x="8083" y="18662"/>
                  </a:cubicBezTo>
                  <a:cubicBezTo>
                    <a:pt x="5916" y="18212"/>
                    <a:pt x="4035" y="16786"/>
                    <a:pt x="2770" y="14645"/>
                  </a:cubicBezTo>
                  <a:cubicBezTo>
                    <a:pt x="1505" y="12505"/>
                    <a:pt x="1009" y="9912"/>
                    <a:pt x="1387" y="7335"/>
                  </a:cubicBezTo>
                  <a:lnTo>
                    <a:pt x="144" y="7068"/>
                  </a:lnTo>
                  <a:close/>
                  <a:moveTo>
                    <a:pt x="5335" y="2836"/>
                  </a:moveTo>
                  <a:cubicBezTo>
                    <a:pt x="5642" y="2547"/>
                    <a:pt x="5974" y="2293"/>
                    <a:pt x="6321" y="2073"/>
                  </a:cubicBezTo>
                  <a:cubicBezTo>
                    <a:pt x="6377" y="2351"/>
                    <a:pt x="6420" y="2627"/>
                    <a:pt x="6454" y="2907"/>
                  </a:cubicBezTo>
                  <a:cubicBezTo>
                    <a:pt x="6487" y="3186"/>
                    <a:pt x="6509" y="3472"/>
                    <a:pt x="6523" y="3752"/>
                  </a:cubicBezTo>
                  <a:cubicBezTo>
                    <a:pt x="6184" y="3732"/>
                    <a:pt x="5841" y="3730"/>
                    <a:pt x="5502" y="3738"/>
                  </a:cubicBezTo>
                  <a:cubicBezTo>
                    <a:pt x="5162" y="3746"/>
                    <a:pt x="4828" y="3762"/>
                    <a:pt x="4490" y="3798"/>
                  </a:cubicBezTo>
                  <a:cubicBezTo>
                    <a:pt x="4750" y="3451"/>
                    <a:pt x="5029" y="3125"/>
                    <a:pt x="5335" y="2836"/>
                  </a:cubicBezTo>
                  <a:close/>
                  <a:moveTo>
                    <a:pt x="3789" y="4905"/>
                  </a:moveTo>
                  <a:cubicBezTo>
                    <a:pt x="4243" y="4824"/>
                    <a:pt x="4700" y="4769"/>
                    <a:pt x="5156" y="4743"/>
                  </a:cubicBezTo>
                  <a:cubicBezTo>
                    <a:pt x="5613" y="4717"/>
                    <a:pt x="6071" y="4719"/>
                    <a:pt x="6527" y="4747"/>
                  </a:cubicBezTo>
                  <a:cubicBezTo>
                    <a:pt x="6511" y="5144"/>
                    <a:pt x="6474" y="5550"/>
                    <a:pt x="6416" y="5942"/>
                  </a:cubicBezTo>
                  <a:cubicBezTo>
                    <a:pt x="6358" y="6335"/>
                    <a:pt x="6283" y="6721"/>
                    <a:pt x="6183" y="7106"/>
                  </a:cubicBezTo>
                  <a:lnTo>
                    <a:pt x="3360" y="5892"/>
                  </a:lnTo>
                  <a:cubicBezTo>
                    <a:pt x="3422" y="5724"/>
                    <a:pt x="3488" y="5550"/>
                    <a:pt x="3560" y="5387"/>
                  </a:cubicBezTo>
                  <a:cubicBezTo>
                    <a:pt x="3631" y="5225"/>
                    <a:pt x="3708" y="5061"/>
                    <a:pt x="3789" y="4905"/>
                  </a:cubicBezTo>
                  <a:close/>
                  <a:moveTo>
                    <a:pt x="7125" y="1576"/>
                  </a:moveTo>
                  <a:cubicBezTo>
                    <a:pt x="7809" y="1266"/>
                    <a:pt x="8522" y="1092"/>
                    <a:pt x="9239" y="1059"/>
                  </a:cubicBezTo>
                  <a:cubicBezTo>
                    <a:pt x="9955" y="1027"/>
                    <a:pt x="10670" y="1128"/>
                    <a:pt x="11369" y="1373"/>
                  </a:cubicBezTo>
                  <a:lnTo>
                    <a:pt x="10388" y="4605"/>
                  </a:lnTo>
                  <a:cubicBezTo>
                    <a:pt x="9901" y="4414"/>
                    <a:pt x="9404" y="4249"/>
                    <a:pt x="8905" y="4120"/>
                  </a:cubicBezTo>
                  <a:cubicBezTo>
                    <a:pt x="8407" y="3990"/>
                    <a:pt x="7907" y="3891"/>
                    <a:pt x="7401" y="3825"/>
                  </a:cubicBezTo>
                  <a:cubicBezTo>
                    <a:pt x="7389" y="3447"/>
                    <a:pt x="7359" y="3069"/>
                    <a:pt x="7314" y="2692"/>
                  </a:cubicBezTo>
                  <a:cubicBezTo>
                    <a:pt x="7268" y="2315"/>
                    <a:pt x="7205" y="1950"/>
                    <a:pt x="7125" y="1576"/>
                  </a:cubicBezTo>
                  <a:close/>
                  <a:moveTo>
                    <a:pt x="3066" y="6828"/>
                  </a:moveTo>
                  <a:lnTo>
                    <a:pt x="5890" y="8043"/>
                  </a:lnTo>
                  <a:cubicBezTo>
                    <a:pt x="5764" y="8384"/>
                    <a:pt x="5625" y="8719"/>
                    <a:pt x="5468" y="9040"/>
                  </a:cubicBezTo>
                  <a:cubicBezTo>
                    <a:pt x="5310" y="9361"/>
                    <a:pt x="5138" y="9666"/>
                    <a:pt x="4951" y="9963"/>
                  </a:cubicBezTo>
                  <a:cubicBezTo>
                    <a:pt x="4578" y="9629"/>
                    <a:pt x="4217" y="9279"/>
                    <a:pt x="3874" y="8902"/>
                  </a:cubicBezTo>
                  <a:cubicBezTo>
                    <a:pt x="3532" y="8525"/>
                    <a:pt x="3202" y="8131"/>
                    <a:pt x="2893" y="7713"/>
                  </a:cubicBezTo>
                  <a:cubicBezTo>
                    <a:pt x="2915" y="7565"/>
                    <a:pt x="2943" y="7407"/>
                    <a:pt x="2973" y="7261"/>
                  </a:cubicBezTo>
                  <a:cubicBezTo>
                    <a:pt x="3002" y="7114"/>
                    <a:pt x="3030" y="6974"/>
                    <a:pt x="3066" y="6828"/>
                  </a:cubicBezTo>
                  <a:close/>
                  <a:moveTo>
                    <a:pt x="2802" y="9057"/>
                  </a:moveTo>
                  <a:cubicBezTo>
                    <a:pt x="3052" y="9361"/>
                    <a:pt x="3305" y="9650"/>
                    <a:pt x="3574" y="9930"/>
                  </a:cubicBezTo>
                  <a:cubicBezTo>
                    <a:pt x="3843" y="10210"/>
                    <a:pt x="4128" y="10480"/>
                    <a:pt x="4413" y="10736"/>
                  </a:cubicBezTo>
                  <a:cubicBezTo>
                    <a:pt x="4240" y="10959"/>
                    <a:pt x="4046" y="11175"/>
                    <a:pt x="3855" y="11378"/>
                  </a:cubicBezTo>
                  <a:cubicBezTo>
                    <a:pt x="3663" y="11581"/>
                    <a:pt x="3470" y="11770"/>
                    <a:pt x="3263" y="11952"/>
                  </a:cubicBezTo>
                  <a:cubicBezTo>
                    <a:pt x="3107" y="11485"/>
                    <a:pt x="2988" y="11008"/>
                    <a:pt x="2911" y="10524"/>
                  </a:cubicBezTo>
                  <a:cubicBezTo>
                    <a:pt x="2833" y="10040"/>
                    <a:pt x="2802" y="9549"/>
                    <a:pt x="2802" y="9057"/>
                  </a:cubicBezTo>
                  <a:close/>
                  <a:moveTo>
                    <a:pt x="7388" y="4837"/>
                  </a:moveTo>
                  <a:cubicBezTo>
                    <a:pt x="7847" y="4900"/>
                    <a:pt x="8303" y="4999"/>
                    <a:pt x="8754" y="5117"/>
                  </a:cubicBezTo>
                  <a:cubicBezTo>
                    <a:pt x="9206" y="5235"/>
                    <a:pt x="9653" y="5369"/>
                    <a:pt x="10094" y="5542"/>
                  </a:cubicBezTo>
                  <a:lnTo>
                    <a:pt x="9216" y="8417"/>
                  </a:lnTo>
                  <a:lnTo>
                    <a:pt x="6979" y="7447"/>
                  </a:lnTo>
                  <a:cubicBezTo>
                    <a:pt x="7094" y="7020"/>
                    <a:pt x="7183" y="6594"/>
                    <a:pt x="7252" y="6158"/>
                  </a:cubicBezTo>
                  <a:cubicBezTo>
                    <a:pt x="7322" y="5723"/>
                    <a:pt x="7367" y="5277"/>
                    <a:pt x="7388" y="4837"/>
                  </a:cubicBezTo>
                  <a:close/>
                  <a:moveTo>
                    <a:pt x="12165" y="1714"/>
                  </a:moveTo>
                  <a:cubicBezTo>
                    <a:pt x="12833" y="2061"/>
                    <a:pt x="13444" y="2536"/>
                    <a:pt x="13976" y="3109"/>
                  </a:cubicBezTo>
                  <a:cubicBezTo>
                    <a:pt x="14508" y="3681"/>
                    <a:pt x="14966" y="4358"/>
                    <a:pt x="15323" y="5119"/>
                  </a:cubicBezTo>
                  <a:cubicBezTo>
                    <a:pt x="15135" y="5279"/>
                    <a:pt x="14943" y="5447"/>
                    <a:pt x="14767" y="5623"/>
                  </a:cubicBezTo>
                  <a:cubicBezTo>
                    <a:pt x="14452" y="5937"/>
                    <a:pt x="14161" y="6275"/>
                    <a:pt x="13887" y="6637"/>
                  </a:cubicBezTo>
                  <a:cubicBezTo>
                    <a:pt x="13463" y="6300"/>
                    <a:pt x="13028" y="5990"/>
                    <a:pt x="12576" y="5708"/>
                  </a:cubicBezTo>
                  <a:cubicBezTo>
                    <a:pt x="12124" y="5426"/>
                    <a:pt x="11652" y="5180"/>
                    <a:pt x="11175" y="4955"/>
                  </a:cubicBezTo>
                  <a:lnTo>
                    <a:pt x="12165" y="1714"/>
                  </a:lnTo>
                  <a:close/>
                  <a:moveTo>
                    <a:pt x="6686" y="8384"/>
                  </a:moveTo>
                  <a:lnTo>
                    <a:pt x="8930" y="9363"/>
                  </a:lnTo>
                  <a:lnTo>
                    <a:pt x="8095" y="12077"/>
                  </a:lnTo>
                  <a:cubicBezTo>
                    <a:pt x="7666" y="11873"/>
                    <a:pt x="7252" y="11647"/>
                    <a:pt x="6844" y="11394"/>
                  </a:cubicBezTo>
                  <a:cubicBezTo>
                    <a:pt x="6436" y="11141"/>
                    <a:pt x="6042" y="10862"/>
                    <a:pt x="5658" y="10561"/>
                  </a:cubicBezTo>
                  <a:cubicBezTo>
                    <a:pt x="5865" y="10226"/>
                    <a:pt x="6051" y="9868"/>
                    <a:pt x="6224" y="9506"/>
                  </a:cubicBezTo>
                  <a:cubicBezTo>
                    <a:pt x="6396" y="9143"/>
                    <a:pt x="6550" y="8768"/>
                    <a:pt x="6686" y="8384"/>
                  </a:cubicBezTo>
                  <a:close/>
                  <a:moveTo>
                    <a:pt x="5128" y="11344"/>
                  </a:moveTo>
                  <a:cubicBezTo>
                    <a:pt x="5549" y="11678"/>
                    <a:pt x="5983" y="11984"/>
                    <a:pt x="6431" y="12263"/>
                  </a:cubicBezTo>
                  <a:cubicBezTo>
                    <a:pt x="6880" y="12542"/>
                    <a:pt x="7336" y="12800"/>
                    <a:pt x="7808" y="13023"/>
                  </a:cubicBezTo>
                  <a:lnTo>
                    <a:pt x="6820" y="16246"/>
                  </a:lnTo>
                  <a:cubicBezTo>
                    <a:pt x="6157" y="15901"/>
                    <a:pt x="5551" y="15437"/>
                    <a:pt x="5023" y="14871"/>
                  </a:cubicBezTo>
                  <a:cubicBezTo>
                    <a:pt x="4495" y="14304"/>
                    <a:pt x="4047" y="13632"/>
                    <a:pt x="3690" y="12880"/>
                  </a:cubicBezTo>
                  <a:cubicBezTo>
                    <a:pt x="3863" y="12732"/>
                    <a:pt x="4034" y="12588"/>
                    <a:pt x="4196" y="12426"/>
                  </a:cubicBezTo>
                  <a:cubicBezTo>
                    <a:pt x="4362" y="12260"/>
                    <a:pt x="4521" y="12077"/>
                    <a:pt x="4677" y="11896"/>
                  </a:cubicBezTo>
                  <a:cubicBezTo>
                    <a:pt x="4831" y="11716"/>
                    <a:pt x="4984" y="11536"/>
                    <a:pt x="5128" y="11344"/>
                  </a:cubicBezTo>
                  <a:close/>
                  <a:moveTo>
                    <a:pt x="10890" y="5883"/>
                  </a:moveTo>
                  <a:cubicBezTo>
                    <a:pt x="11322" y="6088"/>
                    <a:pt x="11745" y="6330"/>
                    <a:pt x="12155" y="6586"/>
                  </a:cubicBezTo>
                  <a:cubicBezTo>
                    <a:pt x="12566" y="6841"/>
                    <a:pt x="12970" y="7117"/>
                    <a:pt x="13357" y="7420"/>
                  </a:cubicBezTo>
                  <a:cubicBezTo>
                    <a:pt x="13134" y="7775"/>
                    <a:pt x="12924" y="8140"/>
                    <a:pt x="12741" y="8526"/>
                  </a:cubicBezTo>
                  <a:cubicBezTo>
                    <a:pt x="12557" y="8911"/>
                    <a:pt x="12392" y="9315"/>
                    <a:pt x="12250" y="9727"/>
                  </a:cubicBezTo>
                  <a:lnTo>
                    <a:pt x="10012" y="8758"/>
                  </a:lnTo>
                  <a:lnTo>
                    <a:pt x="10890" y="5883"/>
                  </a:lnTo>
                  <a:close/>
                  <a:moveTo>
                    <a:pt x="9726" y="9704"/>
                  </a:moveTo>
                  <a:lnTo>
                    <a:pt x="11963" y="10674"/>
                  </a:lnTo>
                  <a:cubicBezTo>
                    <a:pt x="11858" y="11075"/>
                    <a:pt x="11775" y="11483"/>
                    <a:pt x="11711" y="11891"/>
                  </a:cubicBezTo>
                  <a:cubicBezTo>
                    <a:pt x="11647" y="12299"/>
                    <a:pt x="11605" y="12707"/>
                    <a:pt x="11582" y="13121"/>
                  </a:cubicBezTo>
                  <a:cubicBezTo>
                    <a:pt x="11125" y="13057"/>
                    <a:pt x="10671" y="12969"/>
                    <a:pt x="10223" y="12851"/>
                  </a:cubicBezTo>
                  <a:cubicBezTo>
                    <a:pt x="9773" y="12733"/>
                    <a:pt x="9330" y="12589"/>
                    <a:pt x="8891" y="12417"/>
                  </a:cubicBezTo>
                  <a:lnTo>
                    <a:pt x="9726" y="9704"/>
                  </a:lnTo>
                  <a:close/>
                  <a:moveTo>
                    <a:pt x="15110" y="6653"/>
                  </a:moveTo>
                  <a:cubicBezTo>
                    <a:pt x="15286" y="6465"/>
                    <a:pt x="15468" y="6291"/>
                    <a:pt x="15660" y="6121"/>
                  </a:cubicBezTo>
                  <a:cubicBezTo>
                    <a:pt x="15809" y="6562"/>
                    <a:pt x="15931" y="7009"/>
                    <a:pt x="16010" y="7466"/>
                  </a:cubicBezTo>
                  <a:cubicBezTo>
                    <a:pt x="16090" y="7922"/>
                    <a:pt x="16131" y="8379"/>
                    <a:pt x="16141" y="8842"/>
                  </a:cubicBezTo>
                  <a:cubicBezTo>
                    <a:pt x="15901" y="8554"/>
                    <a:pt x="15654" y="8277"/>
                    <a:pt x="15397" y="8010"/>
                  </a:cubicBezTo>
                  <a:cubicBezTo>
                    <a:pt x="15141" y="7743"/>
                    <a:pt x="14873" y="7490"/>
                    <a:pt x="14601" y="7245"/>
                  </a:cubicBezTo>
                  <a:cubicBezTo>
                    <a:pt x="14764" y="7040"/>
                    <a:pt x="14933" y="6842"/>
                    <a:pt x="15110" y="6653"/>
                  </a:cubicBezTo>
                  <a:close/>
                  <a:moveTo>
                    <a:pt x="8605" y="13364"/>
                  </a:moveTo>
                  <a:cubicBezTo>
                    <a:pt x="9087" y="13554"/>
                    <a:pt x="9570" y="13710"/>
                    <a:pt x="10065" y="13838"/>
                  </a:cubicBezTo>
                  <a:cubicBezTo>
                    <a:pt x="10559" y="13967"/>
                    <a:pt x="11066" y="14066"/>
                    <a:pt x="11569" y="14133"/>
                  </a:cubicBezTo>
                  <a:cubicBezTo>
                    <a:pt x="11579" y="14514"/>
                    <a:pt x="11603" y="14895"/>
                    <a:pt x="11648" y="15274"/>
                  </a:cubicBezTo>
                  <a:cubicBezTo>
                    <a:pt x="11692" y="15654"/>
                    <a:pt x="11756" y="16032"/>
                    <a:pt x="11835" y="16408"/>
                  </a:cubicBezTo>
                  <a:cubicBezTo>
                    <a:pt x="11155" y="16713"/>
                    <a:pt x="10449" y="16878"/>
                    <a:pt x="9738" y="16909"/>
                  </a:cubicBezTo>
                  <a:cubicBezTo>
                    <a:pt x="9027" y="16939"/>
                    <a:pt x="8310" y="16829"/>
                    <a:pt x="7616" y="16587"/>
                  </a:cubicBezTo>
                  <a:lnTo>
                    <a:pt x="8605" y="13364"/>
                  </a:lnTo>
                  <a:close/>
                  <a:moveTo>
                    <a:pt x="14057" y="8008"/>
                  </a:moveTo>
                  <a:cubicBezTo>
                    <a:pt x="14422" y="8336"/>
                    <a:pt x="14775" y="8688"/>
                    <a:pt x="15111" y="9058"/>
                  </a:cubicBezTo>
                  <a:cubicBezTo>
                    <a:pt x="15447" y="9427"/>
                    <a:pt x="15766" y="9826"/>
                    <a:pt x="16070" y="10235"/>
                  </a:cubicBezTo>
                  <a:cubicBezTo>
                    <a:pt x="16047" y="10415"/>
                    <a:pt x="16018" y="10583"/>
                    <a:pt x="15985" y="10761"/>
                  </a:cubicBezTo>
                  <a:cubicBezTo>
                    <a:pt x="15951" y="10940"/>
                    <a:pt x="15911" y="11124"/>
                    <a:pt x="15868" y="11301"/>
                  </a:cubicBezTo>
                  <a:lnTo>
                    <a:pt x="13053" y="10078"/>
                  </a:lnTo>
                  <a:cubicBezTo>
                    <a:pt x="13184" y="9710"/>
                    <a:pt x="13327" y="9355"/>
                    <a:pt x="13495" y="9009"/>
                  </a:cubicBezTo>
                  <a:cubicBezTo>
                    <a:pt x="13664" y="8665"/>
                    <a:pt x="13854" y="8326"/>
                    <a:pt x="14057" y="8008"/>
                  </a:cubicBezTo>
                  <a:close/>
                  <a:moveTo>
                    <a:pt x="12766" y="11024"/>
                  </a:moveTo>
                  <a:lnTo>
                    <a:pt x="15589" y="12239"/>
                  </a:lnTo>
                  <a:cubicBezTo>
                    <a:pt x="15538" y="12378"/>
                    <a:pt x="15478" y="12511"/>
                    <a:pt x="15420" y="12645"/>
                  </a:cubicBezTo>
                  <a:cubicBezTo>
                    <a:pt x="15362" y="12780"/>
                    <a:pt x="15300" y="12919"/>
                    <a:pt x="15235" y="13050"/>
                  </a:cubicBezTo>
                  <a:cubicBezTo>
                    <a:pt x="14772" y="13134"/>
                    <a:pt x="14310" y="13191"/>
                    <a:pt x="13844" y="13218"/>
                  </a:cubicBezTo>
                  <a:cubicBezTo>
                    <a:pt x="13378" y="13245"/>
                    <a:pt x="12908" y="13241"/>
                    <a:pt x="12443" y="13211"/>
                  </a:cubicBezTo>
                  <a:cubicBezTo>
                    <a:pt x="12460" y="12841"/>
                    <a:pt x="12494" y="12472"/>
                    <a:pt x="12547" y="12107"/>
                  </a:cubicBezTo>
                  <a:cubicBezTo>
                    <a:pt x="12600" y="11742"/>
                    <a:pt x="12676" y="11384"/>
                    <a:pt x="12766" y="11024"/>
                  </a:cubicBezTo>
                  <a:close/>
                  <a:moveTo>
                    <a:pt x="12438" y="14214"/>
                  </a:moveTo>
                  <a:cubicBezTo>
                    <a:pt x="12795" y="14237"/>
                    <a:pt x="13149" y="14242"/>
                    <a:pt x="13506" y="14233"/>
                  </a:cubicBezTo>
                  <a:cubicBezTo>
                    <a:pt x="13864" y="14224"/>
                    <a:pt x="14224" y="14202"/>
                    <a:pt x="14580" y="14161"/>
                  </a:cubicBezTo>
                  <a:cubicBezTo>
                    <a:pt x="14335" y="14508"/>
                    <a:pt x="14059" y="14833"/>
                    <a:pt x="13766" y="15126"/>
                  </a:cubicBezTo>
                  <a:cubicBezTo>
                    <a:pt x="13423" y="15468"/>
                    <a:pt x="13055" y="15770"/>
                    <a:pt x="12662" y="16024"/>
                  </a:cubicBezTo>
                  <a:cubicBezTo>
                    <a:pt x="12600" y="15725"/>
                    <a:pt x="12549" y="15426"/>
                    <a:pt x="12511" y="15125"/>
                  </a:cubicBezTo>
                  <a:cubicBezTo>
                    <a:pt x="12473" y="14823"/>
                    <a:pt x="12451" y="14517"/>
                    <a:pt x="12438" y="14214"/>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49" name="Google Shape;1849;p41"/>
            <p:cNvSpPr/>
            <p:nvPr/>
          </p:nvSpPr>
          <p:spPr>
            <a:xfrm>
              <a:off x="15028523" y="10196678"/>
              <a:ext cx="417298" cy="446578"/>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50" name="Google Shape;1850;p41"/>
            <p:cNvSpPr/>
            <p:nvPr/>
          </p:nvSpPr>
          <p:spPr>
            <a:xfrm>
              <a:off x="16217782" y="9944071"/>
              <a:ext cx="446855" cy="494666"/>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51" name="Google Shape;1851;p41"/>
            <p:cNvSpPr/>
            <p:nvPr/>
          </p:nvSpPr>
          <p:spPr>
            <a:xfrm>
              <a:off x="14782479" y="8405887"/>
              <a:ext cx="501644" cy="700164"/>
            </a:xfrm>
            <a:custGeom>
              <a:avLst/>
              <a:gdLst/>
              <a:ahLst/>
              <a:cxnLst/>
              <a:rect l="l" t="t"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52" name="Google Shape;1852;p41"/>
            <p:cNvSpPr/>
            <p:nvPr/>
          </p:nvSpPr>
          <p:spPr>
            <a:xfrm>
              <a:off x="16163586" y="9475903"/>
              <a:ext cx="425669" cy="396235"/>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53" name="Google Shape;1853;p41"/>
            <p:cNvSpPr/>
            <p:nvPr/>
          </p:nvSpPr>
          <p:spPr>
            <a:xfrm>
              <a:off x="14923512" y="9401109"/>
              <a:ext cx="530063" cy="653239"/>
            </a:xfrm>
            <a:custGeom>
              <a:avLst/>
              <a:gdLst/>
              <a:ahLst/>
              <a:cxnLst/>
              <a:rect l="l" t="t" r="r" b="b"/>
              <a:pathLst>
                <a:path w="21339" h="21341" extrusionOk="0">
                  <a:moveTo>
                    <a:pt x="19725" y="4962"/>
                  </a:moveTo>
                  <a:cubicBezTo>
                    <a:pt x="19481" y="4621"/>
                    <a:pt x="18944" y="4504"/>
                    <a:pt x="18524" y="4700"/>
                  </a:cubicBezTo>
                  <a:lnTo>
                    <a:pt x="16276" y="5753"/>
                  </a:lnTo>
                  <a:cubicBezTo>
                    <a:pt x="16665" y="6156"/>
                    <a:pt x="16967" y="6565"/>
                    <a:pt x="17201" y="6965"/>
                  </a:cubicBezTo>
                  <a:lnTo>
                    <a:pt x="19403" y="5935"/>
                  </a:lnTo>
                  <a:cubicBezTo>
                    <a:pt x="19823" y="5739"/>
                    <a:pt x="19967" y="5303"/>
                    <a:pt x="19725" y="4962"/>
                  </a:cubicBezTo>
                  <a:close/>
                  <a:moveTo>
                    <a:pt x="21339" y="9898"/>
                  </a:moveTo>
                  <a:cubicBezTo>
                    <a:pt x="21338" y="9504"/>
                    <a:pt x="20944" y="9185"/>
                    <a:pt x="20459" y="9185"/>
                  </a:cubicBezTo>
                  <a:lnTo>
                    <a:pt x="17939" y="9183"/>
                  </a:lnTo>
                  <a:cubicBezTo>
                    <a:pt x="17998" y="9688"/>
                    <a:pt x="17984" y="10167"/>
                    <a:pt x="17927" y="10609"/>
                  </a:cubicBezTo>
                  <a:lnTo>
                    <a:pt x="20460" y="10610"/>
                  </a:lnTo>
                  <a:cubicBezTo>
                    <a:pt x="20946" y="10610"/>
                    <a:pt x="21338" y="10292"/>
                    <a:pt x="21339" y="9898"/>
                  </a:cubicBezTo>
                  <a:close/>
                  <a:moveTo>
                    <a:pt x="4324" y="1565"/>
                  </a:moveTo>
                  <a:cubicBezTo>
                    <a:pt x="4080" y="1224"/>
                    <a:pt x="3543" y="1107"/>
                    <a:pt x="3123" y="1304"/>
                  </a:cubicBezTo>
                  <a:cubicBezTo>
                    <a:pt x="2703" y="1501"/>
                    <a:pt x="2559" y="1936"/>
                    <a:pt x="2802" y="2278"/>
                  </a:cubicBezTo>
                  <a:lnTo>
                    <a:pt x="4065" y="4052"/>
                  </a:lnTo>
                  <a:cubicBezTo>
                    <a:pt x="4512" y="3793"/>
                    <a:pt x="5019" y="3548"/>
                    <a:pt x="5588" y="3340"/>
                  </a:cubicBezTo>
                  <a:cubicBezTo>
                    <a:pt x="5588" y="3340"/>
                    <a:pt x="4324" y="1565"/>
                    <a:pt x="4324" y="1565"/>
                  </a:cubicBezTo>
                  <a:close/>
                  <a:moveTo>
                    <a:pt x="10086" y="713"/>
                  </a:moveTo>
                  <a:cubicBezTo>
                    <a:pt x="10086" y="319"/>
                    <a:pt x="9693" y="0"/>
                    <a:pt x="9207" y="0"/>
                  </a:cubicBezTo>
                  <a:cubicBezTo>
                    <a:pt x="8723" y="0"/>
                    <a:pt x="8330" y="319"/>
                    <a:pt x="8330" y="713"/>
                  </a:cubicBezTo>
                  <a:lnTo>
                    <a:pt x="8331" y="2772"/>
                  </a:lnTo>
                  <a:cubicBezTo>
                    <a:pt x="8876" y="2739"/>
                    <a:pt x="9464" y="2751"/>
                    <a:pt x="10088" y="2828"/>
                  </a:cubicBezTo>
                  <a:cubicBezTo>
                    <a:pt x="10088" y="2828"/>
                    <a:pt x="10086" y="713"/>
                    <a:pt x="10086" y="713"/>
                  </a:cubicBezTo>
                  <a:close/>
                  <a:moveTo>
                    <a:pt x="15284" y="1339"/>
                  </a:moveTo>
                  <a:cubicBezTo>
                    <a:pt x="14864" y="1142"/>
                    <a:pt x="14326" y="1258"/>
                    <a:pt x="14084" y="1599"/>
                  </a:cubicBezTo>
                  <a:lnTo>
                    <a:pt x="12730" y="3502"/>
                  </a:lnTo>
                  <a:cubicBezTo>
                    <a:pt x="12923" y="3577"/>
                    <a:pt x="14063" y="4115"/>
                    <a:pt x="14249" y="4220"/>
                  </a:cubicBezTo>
                  <a:lnTo>
                    <a:pt x="15606" y="2312"/>
                  </a:lnTo>
                  <a:cubicBezTo>
                    <a:pt x="15849" y="1971"/>
                    <a:pt x="15704" y="1536"/>
                    <a:pt x="15284" y="1339"/>
                  </a:cubicBezTo>
                  <a:close/>
                  <a:moveTo>
                    <a:pt x="16063" y="12771"/>
                  </a:moveTo>
                  <a:cubicBezTo>
                    <a:pt x="17178" y="10880"/>
                    <a:pt x="17910" y="6928"/>
                    <a:pt x="12930" y="4595"/>
                  </a:cubicBezTo>
                  <a:cubicBezTo>
                    <a:pt x="12930" y="4595"/>
                    <a:pt x="12929" y="4595"/>
                    <a:pt x="12928" y="4595"/>
                  </a:cubicBezTo>
                  <a:cubicBezTo>
                    <a:pt x="12928" y="4594"/>
                    <a:pt x="12927" y="4594"/>
                    <a:pt x="12926" y="4594"/>
                  </a:cubicBezTo>
                  <a:cubicBezTo>
                    <a:pt x="12926" y="4593"/>
                    <a:pt x="12925" y="4593"/>
                    <a:pt x="12924" y="4593"/>
                  </a:cubicBezTo>
                  <a:cubicBezTo>
                    <a:pt x="12924" y="4592"/>
                    <a:pt x="12923" y="4592"/>
                    <a:pt x="12922" y="4592"/>
                  </a:cubicBezTo>
                  <a:cubicBezTo>
                    <a:pt x="7943" y="2259"/>
                    <a:pt x="4092" y="4749"/>
                    <a:pt x="2631" y="6478"/>
                  </a:cubicBezTo>
                  <a:cubicBezTo>
                    <a:pt x="1322" y="8041"/>
                    <a:pt x="1632" y="10216"/>
                    <a:pt x="1621" y="10529"/>
                  </a:cubicBezTo>
                  <a:cubicBezTo>
                    <a:pt x="1602" y="11040"/>
                    <a:pt x="2174" y="13289"/>
                    <a:pt x="1592" y="14216"/>
                  </a:cubicBezTo>
                  <a:cubicBezTo>
                    <a:pt x="792" y="15491"/>
                    <a:pt x="955" y="15611"/>
                    <a:pt x="1594" y="16106"/>
                  </a:cubicBezTo>
                  <a:cubicBezTo>
                    <a:pt x="2244" y="16611"/>
                    <a:pt x="5442" y="18109"/>
                    <a:pt x="6306" y="18314"/>
                  </a:cubicBezTo>
                  <a:cubicBezTo>
                    <a:pt x="7154" y="18515"/>
                    <a:pt x="7364" y="18570"/>
                    <a:pt x="8324" y="17370"/>
                  </a:cubicBezTo>
                  <a:cubicBezTo>
                    <a:pt x="9022" y="16498"/>
                    <a:pt x="11709" y="15775"/>
                    <a:pt x="12245" y="15507"/>
                  </a:cubicBezTo>
                  <a:cubicBezTo>
                    <a:pt x="12574" y="15342"/>
                    <a:pt x="15049" y="14473"/>
                    <a:pt x="16063" y="12771"/>
                  </a:cubicBezTo>
                  <a:close/>
                  <a:moveTo>
                    <a:pt x="5425" y="20157"/>
                  </a:moveTo>
                  <a:cubicBezTo>
                    <a:pt x="5564" y="19962"/>
                    <a:pt x="5481" y="19712"/>
                    <a:pt x="5240" y="19599"/>
                  </a:cubicBezTo>
                  <a:lnTo>
                    <a:pt x="756" y="17498"/>
                  </a:lnTo>
                  <a:cubicBezTo>
                    <a:pt x="515" y="17385"/>
                    <a:pt x="206" y="17452"/>
                    <a:pt x="67" y="17647"/>
                  </a:cubicBezTo>
                  <a:lnTo>
                    <a:pt x="67" y="17647"/>
                  </a:lnTo>
                  <a:cubicBezTo>
                    <a:pt x="-72" y="17843"/>
                    <a:pt x="11" y="18093"/>
                    <a:pt x="252" y="18206"/>
                  </a:cubicBezTo>
                  <a:lnTo>
                    <a:pt x="4736" y="20307"/>
                  </a:lnTo>
                  <a:cubicBezTo>
                    <a:pt x="4977" y="20420"/>
                    <a:pt x="5286" y="20353"/>
                    <a:pt x="5425" y="20157"/>
                  </a:cubicBezTo>
                  <a:cubicBezTo>
                    <a:pt x="5425" y="20157"/>
                    <a:pt x="5425" y="20157"/>
                    <a:pt x="5425" y="20157"/>
                  </a:cubicBezTo>
                  <a:close/>
                  <a:moveTo>
                    <a:pt x="6113" y="19190"/>
                  </a:moveTo>
                  <a:cubicBezTo>
                    <a:pt x="6252" y="18995"/>
                    <a:pt x="6169" y="18745"/>
                    <a:pt x="5928" y="18632"/>
                  </a:cubicBezTo>
                  <a:lnTo>
                    <a:pt x="1444" y="16531"/>
                  </a:lnTo>
                  <a:cubicBezTo>
                    <a:pt x="1203" y="16418"/>
                    <a:pt x="894" y="16485"/>
                    <a:pt x="755" y="16680"/>
                  </a:cubicBezTo>
                  <a:lnTo>
                    <a:pt x="755" y="16680"/>
                  </a:lnTo>
                  <a:cubicBezTo>
                    <a:pt x="616" y="16876"/>
                    <a:pt x="699" y="17126"/>
                    <a:pt x="940" y="17239"/>
                  </a:cubicBezTo>
                  <a:lnTo>
                    <a:pt x="5424" y="19340"/>
                  </a:lnTo>
                  <a:cubicBezTo>
                    <a:pt x="5665" y="19453"/>
                    <a:pt x="5974" y="19386"/>
                    <a:pt x="6113" y="19190"/>
                  </a:cubicBezTo>
                  <a:cubicBezTo>
                    <a:pt x="6113" y="19190"/>
                    <a:pt x="6113" y="19190"/>
                    <a:pt x="6113" y="19190"/>
                  </a:cubicBezTo>
                  <a:close/>
                  <a:moveTo>
                    <a:pt x="360" y="18601"/>
                  </a:moveTo>
                  <a:lnTo>
                    <a:pt x="4260" y="20429"/>
                  </a:lnTo>
                  <a:cubicBezTo>
                    <a:pt x="3639" y="21302"/>
                    <a:pt x="2263" y="21600"/>
                    <a:pt x="1186" y="21095"/>
                  </a:cubicBezTo>
                  <a:cubicBezTo>
                    <a:pt x="109" y="20591"/>
                    <a:pt x="-261" y="19474"/>
                    <a:pt x="360" y="1860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54" name="Google Shape;1854;p41"/>
            <p:cNvSpPr/>
            <p:nvPr/>
          </p:nvSpPr>
          <p:spPr>
            <a:xfrm>
              <a:off x="15668533" y="8652551"/>
              <a:ext cx="371824" cy="371843"/>
            </a:xfrm>
            <a:custGeom>
              <a:avLst/>
              <a:gdLst/>
              <a:ahLst/>
              <a:cxnLst/>
              <a:rect l="l" t="t"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55" name="Google Shape;1855;p41"/>
            <p:cNvSpPr/>
            <p:nvPr/>
          </p:nvSpPr>
          <p:spPr>
            <a:xfrm>
              <a:off x="19159242" y="10658993"/>
              <a:ext cx="622764" cy="569103"/>
            </a:xfrm>
            <a:custGeom>
              <a:avLst/>
              <a:gdLst/>
              <a:ahLst/>
              <a:cxnLst/>
              <a:rect l="l" t="t" r="r" b="b"/>
              <a:pathLst>
                <a:path w="20409" h="20716" extrusionOk="0">
                  <a:moveTo>
                    <a:pt x="1339" y="18146"/>
                  </a:moveTo>
                  <a:cubicBezTo>
                    <a:pt x="227" y="16314"/>
                    <a:pt x="661" y="13820"/>
                    <a:pt x="2308" y="12586"/>
                  </a:cubicBezTo>
                  <a:cubicBezTo>
                    <a:pt x="2748" y="12256"/>
                    <a:pt x="3232" y="12053"/>
                    <a:pt x="3725" y="11962"/>
                  </a:cubicBezTo>
                  <a:lnTo>
                    <a:pt x="3738" y="15889"/>
                  </a:lnTo>
                  <a:cubicBezTo>
                    <a:pt x="3739" y="16166"/>
                    <a:pt x="3941" y="16390"/>
                    <a:pt x="4190" y="16389"/>
                  </a:cubicBezTo>
                  <a:cubicBezTo>
                    <a:pt x="4439" y="16388"/>
                    <a:pt x="4640" y="16164"/>
                    <a:pt x="4639" y="15887"/>
                  </a:cubicBezTo>
                  <a:lnTo>
                    <a:pt x="4626" y="11921"/>
                  </a:lnTo>
                  <a:cubicBezTo>
                    <a:pt x="5675" y="12022"/>
                    <a:pt x="6678" y="12627"/>
                    <a:pt x="7312" y="13672"/>
                  </a:cubicBezTo>
                  <a:cubicBezTo>
                    <a:pt x="8425" y="15504"/>
                    <a:pt x="7990" y="17998"/>
                    <a:pt x="6343" y="19232"/>
                  </a:cubicBezTo>
                  <a:cubicBezTo>
                    <a:pt x="4697" y="20465"/>
                    <a:pt x="2452" y="19979"/>
                    <a:pt x="1339" y="18146"/>
                  </a:cubicBezTo>
                  <a:close/>
                  <a:moveTo>
                    <a:pt x="3670" y="7857"/>
                  </a:moveTo>
                  <a:lnTo>
                    <a:pt x="5119" y="6772"/>
                  </a:lnTo>
                  <a:cubicBezTo>
                    <a:pt x="5283" y="6649"/>
                    <a:pt x="5395" y="6369"/>
                    <a:pt x="5367" y="6151"/>
                  </a:cubicBezTo>
                  <a:lnTo>
                    <a:pt x="5135" y="4322"/>
                  </a:lnTo>
                  <a:lnTo>
                    <a:pt x="8435" y="5321"/>
                  </a:lnTo>
                  <a:cubicBezTo>
                    <a:pt x="8435" y="5321"/>
                    <a:pt x="8207" y="5706"/>
                    <a:pt x="7927" y="6179"/>
                  </a:cubicBezTo>
                  <a:lnTo>
                    <a:pt x="4301" y="8895"/>
                  </a:lnTo>
                  <a:cubicBezTo>
                    <a:pt x="4301" y="8895"/>
                    <a:pt x="3670" y="7857"/>
                    <a:pt x="3670" y="7857"/>
                  </a:cubicBezTo>
                  <a:close/>
                  <a:moveTo>
                    <a:pt x="5317" y="9342"/>
                  </a:moveTo>
                  <a:lnTo>
                    <a:pt x="6806" y="8227"/>
                  </a:lnTo>
                  <a:cubicBezTo>
                    <a:pt x="6763" y="8494"/>
                    <a:pt x="6811" y="8776"/>
                    <a:pt x="6952" y="9008"/>
                  </a:cubicBezTo>
                  <a:lnTo>
                    <a:pt x="6951" y="9008"/>
                  </a:lnTo>
                  <a:cubicBezTo>
                    <a:pt x="6951" y="9008"/>
                    <a:pt x="7368" y="9692"/>
                    <a:pt x="7887" y="10542"/>
                  </a:cubicBezTo>
                  <a:cubicBezTo>
                    <a:pt x="7887" y="10542"/>
                    <a:pt x="5317" y="9342"/>
                    <a:pt x="5317" y="9342"/>
                  </a:cubicBezTo>
                  <a:close/>
                  <a:moveTo>
                    <a:pt x="8791" y="8259"/>
                  </a:moveTo>
                  <a:cubicBezTo>
                    <a:pt x="8791" y="8259"/>
                    <a:pt x="10089" y="6315"/>
                    <a:pt x="10706" y="5383"/>
                  </a:cubicBezTo>
                  <a:lnTo>
                    <a:pt x="11903" y="5869"/>
                  </a:lnTo>
                  <a:cubicBezTo>
                    <a:pt x="11641" y="6978"/>
                    <a:pt x="11735" y="8186"/>
                    <a:pt x="12226" y="9262"/>
                  </a:cubicBezTo>
                  <a:lnTo>
                    <a:pt x="10284" y="10718"/>
                  </a:lnTo>
                  <a:cubicBezTo>
                    <a:pt x="10284" y="10718"/>
                    <a:pt x="8791" y="8259"/>
                    <a:pt x="8791" y="8259"/>
                  </a:cubicBezTo>
                  <a:close/>
                  <a:moveTo>
                    <a:pt x="13314" y="9656"/>
                  </a:moveTo>
                  <a:lnTo>
                    <a:pt x="16285" y="7430"/>
                  </a:lnTo>
                  <a:cubicBezTo>
                    <a:pt x="16491" y="7275"/>
                    <a:pt x="16545" y="6964"/>
                    <a:pt x="16406" y="6735"/>
                  </a:cubicBezTo>
                  <a:cubicBezTo>
                    <a:pt x="16343" y="6631"/>
                    <a:pt x="16251" y="6564"/>
                    <a:pt x="16150" y="6533"/>
                  </a:cubicBezTo>
                  <a:lnTo>
                    <a:pt x="16151" y="6531"/>
                  </a:lnTo>
                  <a:lnTo>
                    <a:pt x="12905" y="5212"/>
                  </a:lnTo>
                  <a:cubicBezTo>
                    <a:pt x="13172" y="4652"/>
                    <a:pt x="13562" y="4155"/>
                    <a:pt x="14067" y="3777"/>
                  </a:cubicBezTo>
                  <a:cubicBezTo>
                    <a:pt x="15713" y="2543"/>
                    <a:pt x="17958" y="3030"/>
                    <a:pt x="19071" y="4862"/>
                  </a:cubicBezTo>
                  <a:cubicBezTo>
                    <a:pt x="20183" y="6694"/>
                    <a:pt x="19749" y="9188"/>
                    <a:pt x="18102" y="10422"/>
                  </a:cubicBezTo>
                  <a:cubicBezTo>
                    <a:pt x="16556" y="11580"/>
                    <a:pt x="14482" y="11221"/>
                    <a:pt x="13314" y="9656"/>
                  </a:cubicBezTo>
                  <a:close/>
                  <a:moveTo>
                    <a:pt x="15048" y="7148"/>
                  </a:moveTo>
                  <a:lnTo>
                    <a:pt x="12832" y="8808"/>
                  </a:lnTo>
                  <a:cubicBezTo>
                    <a:pt x="12470" y="7960"/>
                    <a:pt x="12397" y="7021"/>
                    <a:pt x="12588" y="6148"/>
                  </a:cubicBezTo>
                  <a:cubicBezTo>
                    <a:pt x="12588" y="6148"/>
                    <a:pt x="15048" y="7148"/>
                    <a:pt x="15048" y="7148"/>
                  </a:cubicBezTo>
                  <a:close/>
                  <a:moveTo>
                    <a:pt x="742" y="18594"/>
                  </a:moveTo>
                  <a:cubicBezTo>
                    <a:pt x="2079" y="20796"/>
                    <a:pt x="4768" y="21379"/>
                    <a:pt x="6747" y="19896"/>
                  </a:cubicBezTo>
                  <a:cubicBezTo>
                    <a:pt x="8726" y="18413"/>
                    <a:pt x="9246" y="15426"/>
                    <a:pt x="7909" y="13224"/>
                  </a:cubicBezTo>
                  <a:cubicBezTo>
                    <a:pt x="7134" y="11948"/>
                    <a:pt x="5905" y="11216"/>
                    <a:pt x="4623" y="11115"/>
                  </a:cubicBezTo>
                  <a:lnTo>
                    <a:pt x="4619" y="10101"/>
                  </a:lnTo>
                  <a:lnTo>
                    <a:pt x="8815" y="12059"/>
                  </a:lnTo>
                  <a:cubicBezTo>
                    <a:pt x="9382" y="12983"/>
                    <a:pt x="9863" y="13764"/>
                    <a:pt x="9886" y="13787"/>
                  </a:cubicBezTo>
                  <a:cubicBezTo>
                    <a:pt x="10275" y="14180"/>
                    <a:pt x="10877" y="14149"/>
                    <a:pt x="11230" y="13717"/>
                  </a:cubicBezTo>
                  <a:cubicBezTo>
                    <a:pt x="11531" y="13349"/>
                    <a:pt x="11553" y="12810"/>
                    <a:pt x="11313" y="12415"/>
                  </a:cubicBezTo>
                  <a:lnTo>
                    <a:pt x="11314" y="12414"/>
                  </a:lnTo>
                  <a:lnTo>
                    <a:pt x="10788" y="11548"/>
                  </a:lnTo>
                  <a:lnTo>
                    <a:pt x="12715" y="10105"/>
                  </a:lnTo>
                  <a:cubicBezTo>
                    <a:pt x="14109" y="12039"/>
                    <a:pt x="16627" y="12494"/>
                    <a:pt x="18506" y="11086"/>
                  </a:cubicBezTo>
                  <a:cubicBezTo>
                    <a:pt x="20485" y="9603"/>
                    <a:pt x="21005" y="6616"/>
                    <a:pt x="19668" y="4414"/>
                  </a:cubicBezTo>
                  <a:cubicBezTo>
                    <a:pt x="18331" y="2212"/>
                    <a:pt x="15642" y="1629"/>
                    <a:pt x="13663" y="3112"/>
                  </a:cubicBezTo>
                  <a:cubicBezTo>
                    <a:pt x="13027" y="3589"/>
                    <a:pt x="12542" y="4222"/>
                    <a:pt x="12221" y="4933"/>
                  </a:cubicBezTo>
                  <a:lnTo>
                    <a:pt x="11168" y="4506"/>
                  </a:lnTo>
                  <a:cubicBezTo>
                    <a:pt x="11303" y="3945"/>
                    <a:pt x="11158" y="3323"/>
                    <a:pt x="10745" y="2905"/>
                  </a:cubicBezTo>
                  <a:cubicBezTo>
                    <a:pt x="10551" y="2709"/>
                    <a:pt x="10321" y="2584"/>
                    <a:pt x="10082" y="2526"/>
                  </a:cubicBezTo>
                  <a:lnTo>
                    <a:pt x="10082" y="2525"/>
                  </a:lnTo>
                  <a:lnTo>
                    <a:pt x="5355" y="1211"/>
                  </a:lnTo>
                  <a:lnTo>
                    <a:pt x="5355" y="1211"/>
                  </a:lnTo>
                  <a:cubicBezTo>
                    <a:pt x="4823" y="1000"/>
                    <a:pt x="4206" y="1148"/>
                    <a:pt x="3803" y="1641"/>
                  </a:cubicBezTo>
                  <a:cubicBezTo>
                    <a:pt x="3485" y="2031"/>
                    <a:pt x="3373" y="2548"/>
                    <a:pt x="3458" y="3028"/>
                  </a:cubicBezTo>
                  <a:lnTo>
                    <a:pt x="3457" y="3029"/>
                  </a:lnTo>
                  <a:lnTo>
                    <a:pt x="3914" y="5740"/>
                  </a:lnTo>
                  <a:lnTo>
                    <a:pt x="2179" y="7041"/>
                  </a:lnTo>
                  <a:cubicBezTo>
                    <a:pt x="1849" y="7288"/>
                    <a:pt x="1762" y="7786"/>
                    <a:pt x="1985" y="8153"/>
                  </a:cubicBezTo>
                  <a:cubicBezTo>
                    <a:pt x="2193" y="8496"/>
                    <a:pt x="2598" y="8599"/>
                    <a:pt x="2919" y="8409"/>
                  </a:cubicBezTo>
                  <a:lnTo>
                    <a:pt x="3717" y="9723"/>
                  </a:lnTo>
                  <a:lnTo>
                    <a:pt x="3722" y="11148"/>
                  </a:lnTo>
                  <a:cubicBezTo>
                    <a:pt x="3090" y="11245"/>
                    <a:pt x="2469" y="11499"/>
                    <a:pt x="1905" y="11922"/>
                  </a:cubicBezTo>
                  <a:cubicBezTo>
                    <a:pt x="-75" y="13405"/>
                    <a:pt x="-595" y="16392"/>
                    <a:pt x="742" y="18594"/>
                  </a:cubicBezTo>
                  <a:close/>
                  <a:moveTo>
                    <a:pt x="2678" y="707"/>
                  </a:moveTo>
                  <a:cubicBezTo>
                    <a:pt x="2232" y="-27"/>
                    <a:pt x="1336" y="-221"/>
                    <a:pt x="676" y="273"/>
                  </a:cubicBezTo>
                  <a:cubicBezTo>
                    <a:pt x="16" y="767"/>
                    <a:pt x="-157" y="1763"/>
                    <a:pt x="289" y="2497"/>
                  </a:cubicBezTo>
                  <a:cubicBezTo>
                    <a:pt x="734" y="3231"/>
                    <a:pt x="1630" y="3426"/>
                    <a:pt x="2290" y="2931"/>
                  </a:cubicBezTo>
                  <a:cubicBezTo>
                    <a:pt x="2950" y="2437"/>
                    <a:pt x="3123" y="1441"/>
                    <a:pt x="2678" y="7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56" name="Google Shape;1856;p41"/>
            <p:cNvSpPr/>
            <p:nvPr/>
          </p:nvSpPr>
          <p:spPr>
            <a:xfrm>
              <a:off x="15268309" y="8005297"/>
              <a:ext cx="498843" cy="552214"/>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4"/>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57" name="Google Shape;1857;p41"/>
            <p:cNvSpPr/>
            <p:nvPr/>
          </p:nvSpPr>
          <p:spPr>
            <a:xfrm>
              <a:off x="15182165" y="7422392"/>
              <a:ext cx="482786" cy="501735"/>
            </a:xfrm>
            <a:custGeom>
              <a:avLst/>
              <a:gdLst/>
              <a:ahLst/>
              <a:cxnLst/>
              <a:rect l="l" t="t"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58" name="Google Shape;1858;p41"/>
            <p:cNvSpPr/>
            <p:nvPr/>
          </p:nvSpPr>
          <p:spPr>
            <a:xfrm>
              <a:off x="15128412" y="6820063"/>
              <a:ext cx="371717" cy="598352"/>
            </a:xfrm>
            <a:custGeom>
              <a:avLst/>
              <a:gdLst/>
              <a:ahLst/>
              <a:cxnLst/>
              <a:rect l="l" t="t" r="r" b="b"/>
              <a:pathLst>
                <a:path w="21600" h="21600" extrusionOk="0">
                  <a:moveTo>
                    <a:pt x="0" y="21600"/>
                  </a:moveTo>
                  <a:lnTo>
                    <a:pt x="53" y="16426"/>
                  </a:lnTo>
                  <a:lnTo>
                    <a:pt x="6939" y="18801"/>
                  </a:lnTo>
                  <a:cubicBezTo>
                    <a:pt x="6939" y="18801"/>
                    <a:pt x="0" y="21600"/>
                    <a:pt x="0" y="21600"/>
                  </a:cubicBezTo>
                  <a:close/>
                  <a:moveTo>
                    <a:pt x="7564" y="18101"/>
                  </a:moveTo>
                  <a:lnTo>
                    <a:pt x="678" y="15726"/>
                  </a:lnTo>
                  <a:lnTo>
                    <a:pt x="11819" y="3241"/>
                  </a:lnTo>
                  <a:lnTo>
                    <a:pt x="18708" y="5613"/>
                  </a:lnTo>
                  <a:cubicBezTo>
                    <a:pt x="18708" y="5613"/>
                    <a:pt x="7564" y="18101"/>
                    <a:pt x="7564" y="18101"/>
                  </a:cubicBezTo>
                  <a:close/>
                  <a:moveTo>
                    <a:pt x="19345" y="4898"/>
                  </a:moveTo>
                  <a:lnTo>
                    <a:pt x="12456" y="2525"/>
                  </a:lnTo>
                  <a:lnTo>
                    <a:pt x="14711" y="0"/>
                  </a:lnTo>
                  <a:lnTo>
                    <a:pt x="21600" y="2372"/>
                  </a:lnTo>
                  <a:cubicBezTo>
                    <a:pt x="21600" y="2372"/>
                    <a:pt x="19345" y="4898"/>
                    <a:pt x="19345" y="4898"/>
                  </a:cubicBezTo>
                  <a:close/>
                </a:path>
              </a:pathLst>
            </a:custGeom>
            <a:solidFill>
              <a:srgbClr val="79527B"/>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59" name="Google Shape;1859;p41"/>
            <p:cNvSpPr/>
            <p:nvPr/>
          </p:nvSpPr>
          <p:spPr>
            <a:xfrm>
              <a:off x="19860235" y="12623190"/>
              <a:ext cx="635104" cy="383207"/>
            </a:xfrm>
            <a:custGeom>
              <a:avLst/>
              <a:gdLst/>
              <a:ahLst/>
              <a:cxnLst/>
              <a:rect l="l" t="t"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60" name="Google Shape;1860;p41"/>
            <p:cNvSpPr/>
            <p:nvPr/>
          </p:nvSpPr>
          <p:spPr>
            <a:xfrm>
              <a:off x="17597371" y="10224894"/>
              <a:ext cx="387029" cy="553397"/>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61" name="Google Shape;1861;p41"/>
            <p:cNvSpPr/>
            <p:nvPr/>
          </p:nvSpPr>
          <p:spPr>
            <a:xfrm>
              <a:off x="16686920" y="10342144"/>
              <a:ext cx="536497" cy="851590"/>
            </a:xfrm>
            <a:custGeom>
              <a:avLst/>
              <a:gdLst/>
              <a:ahLst/>
              <a:cxnLst/>
              <a:rect l="l" t="t"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rgbClr val="79527B"/>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62" name="Google Shape;1862;p41"/>
            <p:cNvSpPr/>
            <p:nvPr/>
          </p:nvSpPr>
          <p:spPr>
            <a:xfrm>
              <a:off x="16291801" y="10573209"/>
              <a:ext cx="326230" cy="303671"/>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63" name="Google Shape;1863;p41"/>
            <p:cNvSpPr/>
            <p:nvPr/>
          </p:nvSpPr>
          <p:spPr>
            <a:xfrm>
              <a:off x="16950890" y="11189795"/>
              <a:ext cx="310646" cy="332440"/>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64" name="Google Shape;1864;p41"/>
            <p:cNvSpPr/>
            <p:nvPr/>
          </p:nvSpPr>
          <p:spPr>
            <a:xfrm>
              <a:off x="18327410" y="11333169"/>
              <a:ext cx="410124" cy="290705"/>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65" name="Google Shape;1865;p41"/>
            <p:cNvSpPr/>
            <p:nvPr/>
          </p:nvSpPr>
          <p:spPr>
            <a:xfrm>
              <a:off x="15200800" y="9711571"/>
              <a:ext cx="534280" cy="414613"/>
            </a:xfrm>
            <a:custGeom>
              <a:avLst/>
              <a:gdLst/>
              <a:ahLst/>
              <a:cxnLst/>
              <a:rect l="l" t="t" r="r" b="b"/>
              <a:pathLst>
                <a:path w="21504" h="21459" extrusionOk="0">
                  <a:moveTo>
                    <a:pt x="20046" y="0"/>
                  </a:moveTo>
                  <a:lnTo>
                    <a:pt x="18382" y="1612"/>
                  </a:lnTo>
                  <a:cubicBezTo>
                    <a:pt x="18349" y="1555"/>
                    <a:pt x="18183" y="1271"/>
                    <a:pt x="18183" y="1271"/>
                  </a:cubicBezTo>
                  <a:lnTo>
                    <a:pt x="16876" y="2541"/>
                  </a:lnTo>
                  <a:lnTo>
                    <a:pt x="17075" y="2882"/>
                  </a:lnTo>
                  <a:lnTo>
                    <a:pt x="16682" y="3264"/>
                  </a:lnTo>
                  <a:lnTo>
                    <a:pt x="3502" y="16032"/>
                  </a:lnTo>
                  <a:cubicBezTo>
                    <a:pt x="3033" y="16486"/>
                    <a:pt x="956" y="19168"/>
                    <a:pt x="714" y="20293"/>
                  </a:cubicBezTo>
                  <a:cubicBezTo>
                    <a:pt x="679" y="20454"/>
                    <a:pt x="682" y="20584"/>
                    <a:pt x="733" y="20670"/>
                  </a:cubicBezTo>
                  <a:cubicBezTo>
                    <a:pt x="1136" y="21359"/>
                    <a:pt x="4430" y="19041"/>
                    <a:pt x="4965" y="18523"/>
                  </a:cubicBezTo>
                  <a:lnTo>
                    <a:pt x="18142" y="5753"/>
                  </a:lnTo>
                  <a:lnTo>
                    <a:pt x="18535" y="5371"/>
                  </a:lnTo>
                  <a:lnTo>
                    <a:pt x="18743" y="5727"/>
                  </a:lnTo>
                  <a:lnTo>
                    <a:pt x="13621" y="10688"/>
                  </a:lnTo>
                  <a:lnTo>
                    <a:pt x="13920" y="11200"/>
                  </a:lnTo>
                  <a:lnTo>
                    <a:pt x="20349" y="4970"/>
                  </a:lnTo>
                  <a:cubicBezTo>
                    <a:pt x="20349" y="4970"/>
                    <a:pt x="20022" y="4416"/>
                    <a:pt x="19840" y="4106"/>
                  </a:cubicBezTo>
                  <a:lnTo>
                    <a:pt x="21504" y="2494"/>
                  </a:lnTo>
                  <a:cubicBezTo>
                    <a:pt x="21504" y="2494"/>
                    <a:pt x="20046" y="0"/>
                    <a:pt x="20046" y="0"/>
                  </a:cubicBezTo>
                  <a:close/>
                  <a:moveTo>
                    <a:pt x="714" y="20293"/>
                  </a:moveTo>
                  <a:cubicBezTo>
                    <a:pt x="727" y="20240"/>
                    <a:pt x="731" y="20197"/>
                    <a:pt x="751" y="20139"/>
                  </a:cubicBezTo>
                  <a:lnTo>
                    <a:pt x="480" y="20398"/>
                  </a:lnTo>
                  <a:cubicBezTo>
                    <a:pt x="370" y="20505"/>
                    <a:pt x="-96" y="21209"/>
                    <a:pt x="18" y="21404"/>
                  </a:cubicBezTo>
                  <a:cubicBezTo>
                    <a:pt x="133" y="21600"/>
                    <a:pt x="787" y="21217"/>
                    <a:pt x="897" y="21111"/>
                  </a:cubicBezTo>
                  <a:lnTo>
                    <a:pt x="1169" y="20846"/>
                  </a:lnTo>
                  <a:cubicBezTo>
                    <a:pt x="944" y="20888"/>
                    <a:pt x="778" y="20864"/>
                    <a:pt x="705" y="20740"/>
                  </a:cubicBezTo>
                  <a:cubicBezTo>
                    <a:pt x="649" y="20644"/>
                    <a:pt x="665" y="20481"/>
                    <a:pt x="714" y="2029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66" name="Google Shape;1866;p41"/>
            <p:cNvSpPr/>
            <p:nvPr/>
          </p:nvSpPr>
          <p:spPr>
            <a:xfrm>
              <a:off x="15431053" y="9155014"/>
              <a:ext cx="444362" cy="290705"/>
            </a:xfrm>
            <a:custGeom>
              <a:avLst/>
              <a:gdLst/>
              <a:ahLst/>
              <a:cxnLst/>
              <a:rect l="l" t="t"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70"/>
        <p:cNvGrpSpPr/>
        <p:nvPr/>
      </p:nvGrpSpPr>
      <p:grpSpPr>
        <a:xfrm>
          <a:off x="0" y="0"/>
          <a:ext cx="0" cy="0"/>
          <a:chOff x="0" y="0"/>
          <a:chExt cx="0" cy="0"/>
        </a:xfrm>
      </p:grpSpPr>
      <p:sp>
        <p:nvSpPr>
          <p:cNvPr id="1871" name="Google Shape;1871;p42"/>
          <p:cNvSpPr txBox="1">
            <a:spLocks noGrp="1"/>
          </p:cNvSpPr>
          <p:nvPr>
            <p:ph type="body" idx="2"/>
          </p:nvPr>
        </p:nvSpPr>
        <p:spPr>
          <a:xfrm>
            <a:off x="389965" y="1637401"/>
            <a:ext cx="2281517"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400"/>
              <a:buNone/>
            </a:pPr>
            <a:endParaRPr sz="1400" dirty="0"/>
          </a:p>
          <a:p>
            <a:pPr marL="0" lvl="0" indent="0" algn="l" rtl="0">
              <a:lnSpc>
                <a:spcPct val="100000"/>
              </a:lnSpc>
              <a:spcBef>
                <a:spcPts val="600"/>
              </a:spcBef>
              <a:spcAft>
                <a:spcPts val="0"/>
              </a:spcAft>
              <a:buClr>
                <a:srgbClr val="595A59"/>
              </a:buClr>
              <a:buSzPts val="1400"/>
              <a:buNone/>
            </a:pPr>
            <a:endParaRPr sz="1400" dirty="0"/>
          </a:p>
          <a:p>
            <a:pPr marL="0" lvl="0" indent="0" algn="l" rtl="0">
              <a:lnSpc>
                <a:spcPct val="100000"/>
              </a:lnSpc>
              <a:spcBef>
                <a:spcPts val="600"/>
              </a:spcBef>
              <a:spcAft>
                <a:spcPts val="0"/>
              </a:spcAft>
              <a:buClr>
                <a:srgbClr val="595A59"/>
              </a:buClr>
              <a:buSzPts val="1400"/>
              <a:buNone/>
            </a:pPr>
            <a:endParaRPr sz="1400" dirty="0"/>
          </a:p>
          <a:p>
            <a:pPr marL="0" lvl="0" indent="0" algn="l" rtl="0">
              <a:lnSpc>
                <a:spcPct val="100000"/>
              </a:lnSpc>
              <a:spcBef>
                <a:spcPts val="600"/>
              </a:spcBef>
              <a:spcAft>
                <a:spcPts val="0"/>
              </a:spcAft>
              <a:buClr>
                <a:srgbClr val="595A59"/>
              </a:buClr>
              <a:buSzPts val="1400"/>
              <a:buNone/>
            </a:pPr>
            <a:endParaRPr sz="1400" dirty="0"/>
          </a:p>
          <a:p>
            <a:pPr marL="0" lvl="0" indent="0" algn="l" rtl="0">
              <a:lnSpc>
                <a:spcPct val="100000"/>
              </a:lnSpc>
              <a:spcBef>
                <a:spcPts val="600"/>
              </a:spcBef>
              <a:spcAft>
                <a:spcPts val="0"/>
              </a:spcAft>
              <a:buClr>
                <a:srgbClr val="595A59"/>
              </a:buClr>
              <a:buSzPts val="1400"/>
              <a:buNone/>
            </a:pPr>
            <a:endParaRPr sz="1400" dirty="0"/>
          </a:p>
          <a:p>
            <a:pPr marL="0" lvl="0" indent="0" algn="l" rtl="0">
              <a:lnSpc>
                <a:spcPct val="100000"/>
              </a:lnSpc>
              <a:spcBef>
                <a:spcPts val="600"/>
              </a:spcBef>
              <a:spcAft>
                <a:spcPts val="0"/>
              </a:spcAft>
              <a:buClr>
                <a:srgbClr val="595A59"/>
              </a:buClr>
              <a:buSzPts val="1400"/>
              <a:buNone/>
            </a:pPr>
            <a:endParaRPr sz="1400" dirty="0"/>
          </a:p>
          <a:p>
            <a:pPr marL="0" lvl="0" indent="0" algn="l" rtl="0">
              <a:lnSpc>
                <a:spcPct val="100000"/>
              </a:lnSpc>
              <a:spcBef>
                <a:spcPts val="600"/>
              </a:spcBef>
              <a:spcAft>
                <a:spcPts val="0"/>
              </a:spcAft>
              <a:buClr>
                <a:srgbClr val="595A59"/>
              </a:buClr>
              <a:buSzPts val="1400"/>
              <a:buNone/>
            </a:pPr>
            <a:endParaRPr sz="1400" dirty="0"/>
          </a:p>
          <a:p>
            <a:pPr marL="0" lvl="0" indent="0" algn="l" rtl="0">
              <a:lnSpc>
                <a:spcPct val="100000"/>
              </a:lnSpc>
              <a:spcBef>
                <a:spcPts val="600"/>
              </a:spcBef>
              <a:spcAft>
                <a:spcPts val="0"/>
              </a:spcAft>
              <a:buClr>
                <a:srgbClr val="595A59"/>
              </a:buClr>
              <a:buSzPts val="1400"/>
              <a:buNone/>
            </a:pPr>
            <a:endParaRPr sz="1400" dirty="0"/>
          </a:p>
          <a:p>
            <a:pPr marL="0" lvl="0" indent="0" algn="l" rtl="0">
              <a:lnSpc>
                <a:spcPct val="100000"/>
              </a:lnSpc>
              <a:spcBef>
                <a:spcPts val="600"/>
              </a:spcBef>
              <a:spcAft>
                <a:spcPts val="0"/>
              </a:spcAft>
              <a:buClr>
                <a:srgbClr val="595A59"/>
              </a:buClr>
              <a:buSzPts val="1400"/>
              <a:buNone/>
            </a:pPr>
            <a:endParaRPr sz="1400" dirty="0"/>
          </a:p>
          <a:p>
            <a:pPr marL="0" lvl="0" indent="0" algn="l" rtl="0">
              <a:lnSpc>
                <a:spcPct val="100000"/>
              </a:lnSpc>
              <a:spcBef>
                <a:spcPts val="600"/>
              </a:spcBef>
              <a:spcAft>
                <a:spcPts val="0"/>
              </a:spcAft>
              <a:buClr>
                <a:srgbClr val="595A59"/>
              </a:buClr>
              <a:buSzPts val="1400"/>
              <a:buNone/>
            </a:pPr>
            <a:endParaRPr sz="1400" dirty="0"/>
          </a:p>
          <a:p>
            <a:pPr marL="0" lvl="0" indent="0" algn="l" rtl="0">
              <a:lnSpc>
                <a:spcPct val="100000"/>
              </a:lnSpc>
              <a:spcBef>
                <a:spcPts val="600"/>
              </a:spcBef>
              <a:spcAft>
                <a:spcPts val="0"/>
              </a:spcAft>
              <a:buClr>
                <a:srgbClr val="595A59"/>
              </a:buClr>
              <a:buSzPts val="1400"/>
              <a:buNone/>
            </a:pPr>
            <a:r>
              <a:rPr lang="en-US" sz="1400" dirty="0" err="1"/>
              <a:t>Heimild</a:t>
            </a:r>
            <a:r>
              <a:rPr lang="en-US" sz="1400" dirty="0"/>
              <a:t>: Ben Ramalingam, David Nabarro, </a:t>
            </a:r>
            <a:r>
              <a:rPr lang="en-US" sz="1400" dirty="0" err="1"/>
              <a:t>Arkebe</a:t>
            </a:r>
            <a:r>
              <a:rPr lang="en-US" sz="1400" dirty="0"/>
              <a:t> Oqubay, Dame Ruth </a:t>
            </a:r>
            <a:r>
              <a:rPr lang="en-US" sz="1400" dirty="0" err="1"/>
              <a:t>Carnall</a:t>
            </a:r>
            <a:r>
              <a:rPr lang="en-US" sz="1400" dirty="0"/>
              <a:t>, and Leni Wild 2030</a:t>
            </a:r>
            <a:endParaRPr sz="1400" dirty="0"/>
          </a:p>
        </p:txBody>
      </p:sp>
      <p:sp>
        <p:nvSpPr>
          <p:cNvPr id="1872" name="Google Shape;1872;p42"/>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ct val="100000"/>
              <a:buNone/>
            </a:pPr>
            <a:r>
              <a:rPr lang="is-IS" dirty="0"/>
              <a:t>Óvissa einkennir krísu - og aðlögunarforysta er leiðtoganálgun til þess að vinna kerfisbundið gegn óvissuþáttum</a:t>
            </a:r>
          </a:p>
        </p:txBody>
      </p:sp>
      <p:sp>
        <p:nvSpPr>
          <p:cNvPr id="1873" name="Google Shape;1873;p42"/>
          <p:cNvSpPr txBox="1">
            <a:spLocks noGrp="1"/>
          </p:cNvSpPr>
          <p:nvPr>
            <p:ph type="body" idx="4"/>
          </p:nvPr>
        </p:nvSpPr>
        <p:spPr>
          <a:xfrm>
            <a:off x="370937"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a:t>Hvað er aðlögunarforysta?</a:t>
            </a:r>
          </a:p>
        </p:txBody>
      </p:sp>
      <p:sp>
        <p:nvSpPr>
          <p:cNvPr id="1874" name="Google Shape;1874;p42"/>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Arial"/>
                <a:ea typeface="Arial"/>
                <a:cs typeface="Arial"/>
                <a:sym typeface="Arial"/>
              </a:rPr>
              <a:t>39</a:t>
            </a:fld>
            <a:endParaRPr sz="1200">
              <a:solidFill>
                <a:schemeClr val="lt1"/>
              </a:solidFill>
              <a:latin typeface="Arial"/>
              <a:ea typeface="Arial"/>
              <a:cs typeface="Arial"/>
              <a:sym typeface="Arial"/>
            </a:endParaRPr>
          </a:p>
        </p:txBody>
      </p:sp>
      <p:sp>
        <p:nvSpPr>
          <p:cNvPr id="1875" name="Google Shape;1875;p42"/>
          <p:cNvSpPr txBox="1"/>
          <p:nvPr/>
        </p:nvSpPr>
        <p:spPr>
          <a:xfrm>
            <a:off x="2770094" y="2077700"/>
            <a:ext cx="9242612" cy="2308284"/>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is-IS" sz="2000">
                <a:solidFill>
                  <a:srgbClr val="595A59"/>
                </a:solidFill>
                <a:latin typeface="Arial"/>
                <a:ea typeface="Arial"/>
                <a:cs typeface="Arial"/>
                <a:sym typeface="Arial"/>
              </a:rPr>
              <a:t>Til að bregðast við óvissu er aðlögunarforysta mikilvæg. </a:t>
            </a:r>
            <a:r>
              <a:rPr lang="is-IS" sz="2000" dirty="0">
                <a:solidFill>
                  <a:srgbClr val="595A59"/>
                </a:solidFill>
                <a:latin typeface="Arial"/>
                <a:ea typeface="Arial"/>
                <a:cs typeface="Arial"/>
                <a:sym typeface="Arial"/>
              </a:rPr>
              <a:t>Við getum skilgreint hana sem</a:t>
            </a:r>
          </a:p>
          <a:p>
            <a:pPr marL="0" marR="0" lvl="0" indent="0" algn="l" rtl="0">
              <a:lnSpc>
                <a:spcPct val="90000"/>
              </a:lnSpc>
              <a:spcBef>
                <a:spcPts val="0"/>
              </a:spcBef>
              <a:spcAft>
                <a:spcPts val="0"/>
              </a:spcAft>
              <a:buNone/>
            </a:pPr>
            <a:endParaRPr lang="is-IS" sz="2000" i="1" dirty="0">
              <a:solidFill>
                <a:srgbClr val="976799"/>
              </a:solidFill>
              <a:latin typeface="Arial"/>
              <a:ea typeface="Arial"/>
              <a:cs typeface="Arial"/>
              <a:sym typeface="Arial"/>
            </a:endParaRPr>
          </a:p>
          <a:p>
            <a:pPr marL="0" marR="0" lvl="0" indent="0" algn="l" rtl="0">
              <a:lnSpc>
                <a:spcPct val="90000"/>
              </a:lnSpc>
              <a:spcBef>
                <a:spcPts val="0"/>
              </a:spcBef>
              <a:spcAft>
                <a:spcPts val="0"/>
              </a:spcAft>
              <a:buNone/>
            </a:pPr>
            <a:r>
              <a:rPr lang="is-IS" sz="2000" i="1" dirty="0">
                <a:solidFill>
                  <a:srgbClr val="976799"/>
                </a:solidFill>
                <a:latin typeface="Arial"/>
                <a:ea typeface="Arial"/>
                <a:cs typeface="Arial"/>
                <a:sym typeface="Arial"/>
              </a:rPr>
              <a:t>…getu til að sjá fyrir þarfir,</a:t>
            </a:r>
          </a:p>
          <a:p>
            <a:pPr marL="0" marR="0" lvl="0" indent="0" algn="l" rtl="0">
              <a:lnSpc>
                <a:spcPct val="90000"/>
              </a:lnSpc>
              <a:spcBef>
                <a:spcPts val="0"/>
              </a:spcBef>
              <a:spcAft>
                <a:spcPts val="0"/>
              </a:spcAft>
              <a:buNone/>
            </a:pPr>
            <a:r>
              <a:rPr lang="is-IS" sz="2000" i="1" dirty="0">
                <a:solidFill>
                  <a:srgbClr val="976799"/>
                </a:solidFill>
                <a:latin typeface="Arial"/>
                <a:ea typeface="Arial"/>
                <a:cs typeface="Arial"/>
                <a:sym typeface="Arial"/>
              </a:rPr>
              <a:t>... </a:t>
            </a:r>
            <a:r>
              <a:rPr lang="is-IS" sz="2000" i="1" dirty="0">
                <a:solidFill>
                  <a:srgbClr val="976799"/>
                </a:solidFill>
              </a:rPr>
              <a:t>g</a:t>
            </a:r>
            <a:r>
              <a:rPr lang="is-IS" sz="2000" i="1" dirty="0">
                <a:solidFill>
                  <a:srgbClr val="976799"/>
                </a:solidFill>
                <a:latin typeface="Arial"/>
                <a:ea typeface="Arial"/>
                <a:cs typeface="Arial"/>
                <a:sym typeface="Arial"/>
              </a:rPr>
              <a:t>etu </a:t>
            </a:r>
            <a:r>
              <a:rPr lang="is-IS" sz="2000" i="1" dirty="0">
                <a:solidFill>
                  <a:srgbClr val="976799"/>
                </a:solidFill>
              </a:rPr>
              <a:t>til að orða og miðla þessari sýn, </a:t>
            </a:r>
            <a:r>
              <a:rPr lang="is-IS" sz="2000" i="1" dirty="0">
                <a:solidFill>
                  <a:srgbClr val="976799"/>
                </a:solidFill>
                <a:latin typeface="Arial"/>
                <a:ea typeface="Arial"/>
                <a:cs typeface="Arial"/>
                <a:sym typeface="Arial"/>
              </a:rPr>
              <a:t>til að byggja upp sameiginlegan skilning,</a:t>
            </a:r>
          </a:p>
          <a:p>
            <a:pPr marL="0" marR="0" lvl="0" indent="0" algn="l" rtl="0">
              <a:lnSpc>
                <a:spcPct val="90000"/>
              </a:lnSpc>
              <a:spcBef>
                <a:spcPts val="0"/>
              </a:spcBef>
              <a:spcAft>
                <a:spcPts val="0"/>
              </a:spcAft>
              <a:buNone/>
            </a:pPr>
            <a:r>
              <a:rPr lang="is-IS" sz="2000" i="1" dirty="0">
                <a:solidFill>
                  <a:srgbClr val="976799"/>
                </a:solidFill>
                <a:latin typeface="Arial"/>
                <a:ea typeface="Arial"/>
                <a:cs typeface="Arial"/>
                <a:sym typeface="Arial"/>
              </a:rPr>
              <a:t>…að geta skipt um skoðun, vegna þess að þú ert alltaf að læra</a:t>
            </a:r>
          </a:p>
          <a:p>
            <a:pPr marL="0" marR="0" lvl="0" indent="0" algn="l" rtl="0">
              <a:lnSpc>
                <a:spcPct val="90000"/>
              </a:lnSpc>
              <a:spcBef>
                <a:spcPts val="0"/>
              </a:spcBef>
              <a:spcAft>
                <a:spcPts val="0"/>
              </a:spcAft>
              <a:buNone/>
            </a:pPr>
            <a:r>
              <a:rPr lang="is-IS" sz="2000" i="1" dirty="0">
                <a:solidFill>
                  <a:srgbClr val="976799"/>
                </a:solidFill>
                <a:latin typeface="Arial"/>
                <a:ea typeface="Arial"/>
                <a:cs typeface="Arial"/>
                <a:sym typeface="Arial"/>
              </a:rPr>
              <a:t>…getu til að sýna gagnsæi í ákvarðanatökuferlinu.</a:t>
            </a:r>
          </a:p>
          <a:p>
            <a:pPr marL="0" marR="0" lvl="0" indent="0" algn="l" rtl="0">
              <a:lnSpc>
                <a:spcPct val="90000"/>
              </a:lnSpc>
              <a:spcBef>
                <a:spcPts val="0"/>
              </a:spcBef>
              <a:spcAft>
                <a:spcPts val="0"/>
              </a:spcAft>
              <a:buNone/>
            </a:pPr>
            <a:endParaRPr lang="is-IS" sz="2000" i="1" dirty="0">
              <a:solidFill>
                <a:srgbClr val="976799"/>
              </a:solidFill>
              <a:highlight>
                <a:srgbClr val="00FF00"/>
              </a:highlight>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4"/>
          <p:cNvSpPr txBox="1">
            <a:spLocks noGrp="1"/>
          </p:cNvSpPr>
          <p:nvPr>
            <p:ph type="body" idx="1"/>
          </p:nvPr>
        </p:nvSpPr>
        <p:spPr>
          <a:xfrm>
            <a:off x="666708" y="752637"/>
            <a:ext cx="5608586" cy="411519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ct val="100000"/>
              <a:buNone/>
            </a:pPr>
            <a:r>
              <a:rPr lang="is-IS" dirty="0"/>
              <a:t>Hvað er forysta – og er þörf á  mismunandi leiðtogahæfileikum í krísu?</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79"/>
        <p:cNvGrpSpPr/>
        <p:nvPr/>
      </p:nvGrpSpPr>
      <p:grpSpPr>
        <a:xfrm>
          <a:off x="0" y="0"/>
          <a:ext cx="0" cy="0"/>
          <a:chOff x="0" y="0"/>
          <a:chExt cx="0" cy="0"/>
        </a:xfrm>
      </p:grpSpPr>
      <p:sp>
        <p:nvSpPr>
          <p:cNvPr id="1880" name="Google Shape;1880;p43"/>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dirty="0"/>
              <a:t>Ekki þurfa öll verkefni og áskoranir samskonar leiðtoga</a:t>
            </a:r>
          </a:p>
        </p:txBody>
      </p:sp>
      <p:sp>
        <p:nvSpPr>
          <p:cNvPr id="1881" name="Google Shape;1881;p43"/>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ct val="100000"/>
              <a:buNone/>
            </a:pPr>
            <a:r>
              <a:rPr lang="is-IS" dirty="0"/>
              <a:t>Ekki eru allar áskoranir eins. Sú nálgun sem byggir á aðlögunarforystu greinir á milli tæknilegra og aðlögunar áskoranna</a:t>
            </a:r>
          </a:p>
        </p:txBody>
      </p:sp>
      <p:sp>
        <p:nvSpPr>
          <p:cNvPr id="1882" name="Google Shape;1882;p43"/>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a:t>Aðlögunarforysta: Áskoranir eru annað hvort tæknilegar eða aðlögunar</a:t>
            </a:r>
          </a:p>
        </p:txBody>
      </p:sp>
      <p:sp>
        <p:nvSpPr>
          <p:cNvPr id="1883" name="Google Shape;1883;p43"/>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Arial"/>
                <a:ea typeface="Arial"/>
                <a:cs typeface="Arial"/>
                <a:sym typeface="Arial"/>
              </a:rPr>
              <a:t>40</a:t>
            </a:fld>
            <a:endParaRPr sz="1200">
              <a:solidFill>
                <a:schemeClr val="lt1"/>
              </a:solidFill>
              <a:latin typeface="Arial"/>
              <a:ea typeface="Arial"/>
              <a:cs typeface="Arial"/>
              <a:sym typeface="Arial"/>
            </a:endParaRPr>
          </a:p>
        </p:txBody>
      </p:sp>
      <p:sp>
        <p:nvSpPr>
          <p:cNvPr id="1884" name="Google Shape;1884;p43"/>
          <p:cNvSpPr/>
          <p:nvPr/>
        </p:nvSpPr>
        <p:spPr>
          <a:xfrm>
            <a:off x="4291230" y="1950214"/>
            <a:ext cx="7007870" cy="1578384"/>
          </a:xfrm>
          <a:prstGeom prst="leftRightArrow">
            <a:avLst>
              <a:gd name="adj1" fmla="val 50000"/>
              <a:gd name="adj2" fmla="val 50000"/>
            </a:avLst>
          </a:prstGeom>
          <a:solidFill>
            <a:srgbClr val="895E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2400" b="1" dirty="0">
                <a:solidFill>
                  <a:schemeClr val="lt1"/>
                </a:solidFill>
                <a:latin typeface="Calibri"/>
                <a:ea typeface="Calibri"/>
                <a:cs typeface="Calibri"/>
                <a:sym typeface="Calibri"/>
              </a:rPr>
              <a:t>Áskoranir</a:t>
            </a:r>
            <a:endParaRPr lang="is-IS" sz="1800" b="1" dirty="0">
              <a:solidFill>
                <a:schemeClr val="lt1"/>
              </a:solidFill>
              <a:latin typeface="Calibri"/>
              <a:ea typeface="Calibri"/>
              <a:cs typeface="Calibri"/>
              <a:sym typeface="Calibri"/>
            </a:endParaRPr>
          </a:p>
        </p:txBody>
      </p:sp>
      <p:sp>
        <p:nvSpPr>
          <p:cNvPr id="1885" name="Google Shape;1885;p43"/>
          <p:cNvSpPr txBox="1"/>
          <p:nvPr/>
        </p:nvSpPr>
        <p:spPr>
          <a:xfrm>
            <a:off x="4503705" y="2554740"/>
            <a:ext cx="21259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800" dirty="0">
                <a:solidFill>
                  <a:schemeClr val="lt1"/>
                </a:solidFill>
                <a:latin typeface="Calibri"/>
                <a:ea typeface="Calibri"/>
                <a:cs typeface="Calibri"/>
                <a:sym typeface="Calibri"/>
              </a:rPr>
              <a:t>Tæknilegar</a:t>
            </a:r>
            <a:endParaRPr lang="is-IS" dirty="0"/>
          </a:p>
        </p:txBody>
      </p:sp>
      <p:sp>
        <p:nvSpPr>
          <p:cNvPr id="1886" name="Google Shape;1886;p43"/>
          <p:cNvSpPr txBox="1"/>
          <p:nvPr/>
        </p:nvSpPr>
        <p:spPr>
          <a:xfrm>
            <a:off x="8966307" y="2540195"/>
            <a:ext cx="2125919"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s-IS" sz="1800" dirty="0">
                <a:solidFill>
                  <a:schemeClr val="lt1"/>
                </a:solidFill>
                <a:latin typeface="Calibri"/>
                <a:ea typeface="Calibri"/>
                <a:cs typeface="Calibri"/>
                <a:sym typeface="Calibri"/>
              </a:rPr>
              <a:t>Aðlögunar</a:t>
            </a:r>
            <a:endParaRPr lang="is-IS" dirty="0"/>
          </a:p>
        </p:txBody>
      </p:sp>
      <p:sp>
        <p:nvSpPr>
          <p:cNvPr id="1887" name="Google Shape;1887;p43"/>
          <p:cNvSpPr/>
          <p:nvPr/>
        </p:nvSpPr>
        <p:spPr>
          <a:xfrm>
            <a:off x="5224600" y="3949753"/>
            <a:ext cx="1832594" cy="1024432"/>
          </a:xfrm>
          <a:prstGeom prst="ellipse">
            <a:avLst/>
          </a:prstGeom>
          <a:solidFill>
            <a:srgbClr val="D7C6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1800" dirty="0">
                <a:solidFill>
                  <a:schemeClr val="lt1"/>
                </a:solidFill>
                <a:latin typeface="Calibri"/>
                <a:ea typeface="Calibri"/>
                <a:cs typeface="Calibri"/>
                <a:sym typeface="Calibri"/>
              </a:rPr>
              <a:t>Krefst tæknilegrar vinnu</a:t>
            </a:r>
            <a:endParaRPr lang="is-IS" dirty="0"/>
          </a:p>
        </p:txBody>
      </p:sp>
      <p:sp>
        <p:nvSpPr>
          <p:cNvPr id="1888" name="Google Shape;1888;p43"/>
          <p:cNvSpPr/>
          <p:nvPr/>
        </p:nvSpPr>
        <p:spPr>
          <a:xfrm>
            <a:off x="8582423" y="3949753"/>
            <a:ext cx="1832594" cy="1024432"/>
          </a:xfrm>
          <a:prstGeom prst="ellipse">
            <a:avLst/>
          </a:prstGeom>
          <a:solidFill>
            <a:srgbClr val="D7C6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1800" dirty="0">
                <a:solidFill>
                  <a:schemeClr val="lt1"/>
                </a:solidFill>
                <a:latin typeface="Calibri"/>
                <a:ea typeface="Calibri"/>
                <a:cs typeface="Calibri"/>
                <a:sym typeface="Calibri"/>
              </a:rPr>
              <a:t>Krefst aðlögunar</a:t>
            </a:r>
            <a:endParaRPr lang="is-IS" dirty="0"/>
          </a:p>
        </p:txBody>
      </p:sp>
      <p:sp>
        <p:nvSpPr>
          <p:cNvPr id="1889" name="Google Shape;1889;p43"/>
          <p:cNvSpPr txBox="1"/>
          <p:nvPr/>
        </p:nvSpPr>
        <p:spPr>
          <a:xfrm>
            <a:off x="7092822" y="3892111"/>
            <a:ext cx="1400938"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s-IS" sz="2400" b="1" dirty="0">
                <a:solidFill>
                  <a:srgbClr val="895E8C"/>
                </a:solidFill>
                <a:latin typeface="Calibri"/>
                <a:cs typeface="Calibri"/>
                <a:sym typeface="Calibri"/>
              </a:rPr>
              <a:t>Hvað þarf að gera?</a:t>
            </a:r>
          </a:p>
        </p:txBody>
      </p:sp>
      <p:cxnSp>
        <p:nvCxnSpPr>
          <p:cNvPr id="1890" name="Google Shape;1890;p43"/>
          <p:cNvCxnSpPr>
            <a:stCxn id="1887" idx="0"/>
          </p:cNvCxnSpPr>
          <p:nvPr/>
        </p:nvCxnSpPr>
        <p:spPr>
          <a:xfrm rot="10800000">
            <a:off x="6140897" y="3134053"/>
            <a:ext cx="0" cy="815700"/>
          </a:xfrm>
          <a:prstGeom prst="straightConnector1">
            <a:avLst/>
          </a:prstGeom>
          <a:noFill/>
          <a:ln w="9525" cap="flat" cmpd="sng">
            <a:solidFill>
              <a:srgbClr val="895E8C"/>
            </a:solidFill>
            <a:prstDash val="solid"/>
            <a:miter lim="800000"/>
            <a:headEnd type="none" w="sm" len="sm"/>
            <a:tailEnd type="triangle" w="med" len="med"/>
          </a:ln>
        </p:spPr>
      </p:cxnSp>
      <p:cxnSp>
        <p:nvCxnSpPr>
          <p:cNvPr id="1891" name="Google Shape;1891;p43"/>
          <p:cNvCxnSpPr>
            <a:stCxn id="1888" idx="0"/>
          </p:cNvCxnSpPr>
          <p:nvPr/>
        </p:nvCxnSpPr>
        <p:spPr>
          <a:xfrm rot="10800000">
            <a:off x="9498720" y="3134053"/>
            <a:ext cx="0" cy="815700"/>
          </a:xfrm>
          <a:prstGeom prst="straightConnector1">
            <a:avLst/>
          </a:prstGeom>
          <a:noFill/>
          <a:ln w="9525" cap="flat" cmpd="sng">
            <a:solidFill>
              <a:srgbClr val="895E8C"/>
            </a:solidFill>
            <a:prstDash val="solid"/>
            <a:miter lim="800000"/>
            <a:headEnd type="none" w="sm" len="sm"/>
            <a:tailEnd type="triangle" w="med" len="med"/>
          </a:ln>
        </p:spPr>
      </p:cxnSp>
      <p:sp>
        <p:nvSpPr>
          <p:cNvPr id="1892" name="Google Shape;1892;p43"/>
          <p:cNvSpPr txBox="1"/>
          <p:nvPr/>
        </p:nvSpPr>
        <p:spPr>
          <a:xfrm>
            <a:off x="6560774" y="5499829"/>
            <a:ext cx="2743199"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s-IS" sz="2400" b="1" dirty="0">
                <a:solidFill>
                  <a:srgbClr val="895E8C"/>
                </a:solidFill>
                <a:latin typeface="Calibri"/>
                <a:ea typeface="Calibri"/>
                <a:cs typeface="Calibri"/>
                <a:sym typeface="Calibri"/>
              </a:rPr>
              <a:t>Hverskonar leiðtogahæfni er mikilvæg?</a:t>
            </a:r>
          </a:p>
        </p:txBody>
      </p:sp>
      <p:sp>
        <p:nvSpPr>
          <p:cNvPr id="1893" name="Google Shape;1893;p43"/>
          <p:cNvSpPr txBox="1"/>
          <p:nvPr/>
        </p:nvSpPr>
        <p:spPr>
          <a:xfrm>
            <a:off x="4361514" y="5853059"/>
            <a:ext cx="2125919"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s-IS" sz="1800" dirty="0">
                <a:solidFill>
                  <a:srgbClr val="895E8C"/>
                </a:solidFill>
                <a:latin typeface="Calibri"/>
                <a:ea typeface="Calibri"/>
                <a:cs typeface="Calibri"/>
                <a:sym typeface="Calibri"/>
              </a:rPr>
              <a:t>Sérfræðingar</a:t>
            </a:r>
            <a:endParaRPr lang="is-IS" dirty="0"/>
          </a:p>
        </p:txBody>
      </p:sp>
      <p:sp>
        <p:nvSpPr>
          <p:cNvPr id="1894" name="Google Shape;1894;p43"/>
          <p:cNvSpPr txBox="1"/>
          <p:nvPr/>
        </p:nvSpPr>
        <p:spPr>
          <a:xfrm>
            <a:off x="9233694" y="5839526"/>
            <a:ext cx="2125919"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s-IS" sz="1800" dirty="0">
                <a:solidFill>
                  <a:srgbClr val="895E8C"/>
                </a:solidFill>
                <a:latin typeface="Calibri"/>
                <a:ea typeface="Calibri"/>
                <a:cs typeface="Calibri"/>
                <a:sym typeface="Calibri"/>
              </a:rPr>
              <a:t>Aðlögunarforysta</a:t>
            </a:r>
            <a:endParaRPr lang="is-I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899"/>
        <p:cNvGrpSpPr/>
        <p:nvPr/>
      </p:nvGrpSpPr>
      <p:grpSpPr>
        <a:xfrm>
          <a:off x="0" y="0"/>
          <a:ext cx="0" cy="0"/>
          <a:chOff x="0" y="0"/>
          <a:chExt cx="0" cy="0"/>
        </a:xfrm>
      </p:grpSpPr>
      <p:sp>
        <p:nvSpPr>
          <p:cNvPr id="1900" name="Google Shape;1900;p44"/>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dirty="0"/>
          </a:p>
        </p:txBody>
      </p:sp>
      <p:sp>
        <p:nvSpPr>
          <p:cNvPr id="1901" name="Google Shape;1901;p44"/>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dirty="0"/>
              <a:t>Það er verkefni leiðtoga/forystu að átta sig á hverskonar nálgun er mikilvæg fyrir mismunandi áskoranir.</a:t>
            </a:r>
          </a:p>
        </p:txBody>
      </p:sp>
      <p:sp>
        <p:nvSpPr>
          <p:cNvPr id="1902" name="Google Shape;1902;p44"/>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is-IS" dirty="0"/>
              <a:t>Það þarf að takast á við mismunandi áskoranir á ólíkan hátt</a:t>
            </a:r>
          </a:p>
        </p:txBody>
      </p:sp>
      <p:sp>
        <p:nvSpPr>
          <p:cNvPr id="1903" name="Google Shape;1903;p44"/>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a:t>Aðlögunarforysta: Áskoranir eru annað hvort tæknilegar eða aðlögunar</a:t>
            </a:r>
          </a:p>
        </p:txBody>
      </p:sp>
      <p:sp>
        <p:nvSpPr>
          <p:cNvPr id="1904" name="Google Shape;1904;p44"/>
          <p:cNvSpPr txBox="1"/>
          <p:nvPr/>
        </p:nvSpPr>
        <p:spPr>
          <a:xfrm>
            <a:off x="4204263" y="3028370"/>
            <a:ext cx="7010400" cy="2497566"/>
          </a:xfrm>
          <a:prstGeom prst="rect">
            <a:avLst/>
          </a:prstGeom>
          <a:noFill/>
          <a:ln>
            <a:noFill/>
          </a:ln>
        </p:spPr>
        <p:txBody>
          <a:bodyPr spcFirstLastPara="1" wrap="square" lIns="91425" tIns="45700" rIns="91425" bIns="45700" anchor="t" anchorCtr="0">
            <a:spAutoFit/>
          </a:bodyPr>
          <a:lstStyle/>
          <a:p>
            <a:pPr algn="ctr">
              <a:lnSpc>
                <a:spcPct val="90000"/>
              </a:lnSpc>
            </a:pPr>
            <a:r>
              <a:rPr lang="en-US" sz="2800" i="1" dirty="0">
                <a:solidFill>
                  <a:srgbClr val="976799"/>
                </a:solidFill>
                <a:latin typeface="Arial"/>
                <a:ea typeface="Arial"/>
                <a:cs typeface="Arial"/>
                <a:sym typeface="Arial"/>
              </a:rPr>
              <a:t>“</a:t>
            </a:r>
            <a:r>
              <a:rPr lang="en-US" sz="2800" i="1" dirty="0" err="1">
                <a:solidFill>
                  <a:srgbClr val="976799"/>
                </a:solidFill>
                <a:latin typeface="Arial"/>
                <a:ea typeface="Arial"/>
                <a:cs typeface="Arial"/>
                <a:sym typeface="Arial"/>
              </a:rPr>
              <a:t>Helsta</a:t>
            </a:r>
            <a:r>
              <a:rPr lang="en-US" sz="2800" i="1" dirty="0">
                <a:solidFill>
                  <a:srgbClr val="976799"/>
                </a:solidFill>
                <a:latin typeface="Arial"/>
                <a:ea typeface="Arial"/>
                <a:cs typeface="Arial"/>
                <a:sym typeface="Arial"/>
              </a:rPr>
              <a:t> </a:t>
            </a:r>
            <a:r>
              <a:rPr lang="en-US" sz="2800" i="1" dirty="0" err="1">
                <a:solidFill>
                  <a:srgbClr val="976799"/>
                </a:solidFill>
                <a:latin typeface="Arial"/>
                <a:ea typeface="Arial"/>
                <a:cs typeface="Arial"/>
                <a:sym typeface="Arial"/>
              </a:rPr>
              <a:t>orsök</a:t>
            </a:r>
            <a:r>
              <a:rPr lang="en-US" sz="2800" i="1" dirty="0">
                <a:solidFill>
                  <a:srgbClr val="976799"/>
                </a:solidFill>
                <a:latin typeface="Arial"/>
                <a:ea typeface="Arial"/>
                <a:cs typeface="Arial"/>
                <a:sym typeface="Arial"/>
              </a:rPr>
              <a:t> </a:t>
            </a:r>
            <a:r>
              <a:rPr lang="en-US" sz="2800" i="1" dirty="0" err="1">
                <a:solidFill>
                  <a:srgbClr val="976799"/>
                </a:solidFill>
                <a:latin typeface="Arial"/>
                <a:ea typeface="Arial"/>
                <a:cs typeface="Arial"/>
                <a:sym typeface="Arial"/>
              </a:rPr>
              <a:t>mistaka</a:t>
            </a:r>
            <a:r>
              <a:rPr lang="en-US" sz="2800" i="1" dirty="0">
                <a:solidFill>
                  <a:srgbClr val="976799"/>
                </a:solidFill>
                <a:latin typeface="Arial"/>
                <a:ea typeface="Arial"/>
                <a:cs typeface="Arial"/>
                <a:sym typeface="Arial"/>
              </a:rPr>
              <a:t> hjá </a:t>
            </a:r>
            <a:r>
              <a:rPr lang="en-US" sz="2800" i="1" dirty="0" err="1">
                <a:solidFill>
                  <a:srgbClr val="976799"/>
                </a:solidFill>
                <a:latin typeface="Arial"/>
                <a:ea typeface="Arial"/>
                <a:cs typeface="Arial"/>
                <a:sym typeface="Arial"/>
              </a:rPr>
              <a:t>stjórnendum</a:t>
            </a:r>
            <a:r>
              <a:rPr lang="en-US" sz="2800" i="1" dirty="0">
                <a:solidFill>
                  <a:srgbClr val="976799"/>
                </a:solidFill>
                <a:latin typeface="Arial"/>
                <a:ea typeface="Arial"/>
                <a:cs typeface="Arial"/>
                <a:sym typeface="Arial"/>
              </a:rPr>
              <a:t> er </a:t>
            </a:r>
            <a:r>
              <a:rPr lang="en-US" sz="2800" i="1" dirty="0" err="1">
                <a:solidFill>
                  <a:srgbClr val="976799"/>
                </a:solidFill>
                <a:latin typeface="Arial"/>
                <a:ea typeface="Arial"/>
                <a:cs typeface="Arial"/>
                <a:sym typeface="Arial"/>
              </a:rPr>
              <a:t>að</a:t>
            </a:r>
            <a:r>
              <a:rPr lang="en-US" sz="2800" i="1" dirty="0">
                <a:solidFill>
                  <a:srgbClr val="976799"/>
                </a:solidFill>
                <a:latin typeface="Arial"/>
                <a:ea typeface="Arial"/>
                <a:cs typeface="Arial"/>
                <a:sym typeface="Arial"/>
              </a:rPr>
              <a:t> </a:t>
            </a:r>
            <a:r>
              <a:rPr lang="en-US" sz="2800" i="1" dirty="0" err="1">
                <a:solidFill>
                  <a:srgbClr val="976799"/>
                </a:solidFill>
                <a:latin typeface="Arial"/>
                <a:ea typeface="Arial"/>
                <a:cs typeface="Arial"/>
                <a:sym typeface="Arial"/>
              </a:rPr>
              <a:t>meðhöndla</a:t>
            </a:r>
            <a:r>
              <a:rPr lang="en-US" sz="2800" i="1" dirty="0">
                <a:solidFill>
                  <a:srgbClr val="976799"/>
                </a:solidFill>
                <a:latin typeface="Arial"/>
                <a:ea typeface="Arial"/>
                <a:cs typeface="Arial"/>
                <a:sym typeface="Arial"/>
              </a:rPr>
              <a:t> </a:t>
            </a:r>
            <a:r>
              <a:rPr lang="en-US" sz="2800" i="1" dirty="0" err="1">
                <a:solidFill>
                  <a:srgbClr val="976799"/>
                </a:solidFill>
                <a:latin typeface="Arial"/>
                <a:ea typeface="Arial"/>
                <a:cs typeface="Arial"/>
                <a:sym typeface="Arial"/>
              </a:rPr>
              <a:t>vandamál</a:t>
            </a:r>
            <a:r>
              <a:rPr lang="en-US" sz="2800" i="1" dirty="0">
                <a:solidFill>
                  <a:srgbClr val="976799"/>
                </a:solidFill>
                <a:latin typeface="Arial"/>
                <a:ea typeface="Arial"/>
                <a:cs typeface="Arial"/>
                <a:sym typeface="Arial"/>
              </a:rPr>
              <a:t> </a:t>
            </a:r>
            <a:r>
              <a:rPr lang="en-US" sz="2800" i="1" dirty="0" err="1">
                <a:solidFill>
                  <a:srgbClr val="976799"/>
                </a:solidFill>
                <a:latin typeface="Arial"/>
                <a:ea typeface="Arial"/>
                <a:cs typeface="Arial"/>
                <a:sym typeface="Arial"/>
              </a:rPr>
              <a:t>sem</a:t>
            </a:r>
            <a:r>
              <a:rPr lang="en-US" sz="2800" i="1" dirty="0">
                <a:solidFill>
                  <a:srgbClr val="976799"/>
                </a:solidFill>
                <a:latin typeface="Arial"/>
                <a:ea typeface="Arial"/>
                <a:cs typeface="Arial"/>
                <a:sym typeface="Arial"/>
              </a:rPr>
              <a:t> </a:t>
            </a:r>
            <a:r>
              <a:rPr lang="en-US" sz="2800" i="1" dirty="0" err="1">
                <a:solidFill>
                  <a:srgbClr val="976799"/>
                </a:solidFill>
                <a:latin typeface="Arial"/>
                <a:ea typeface="Arial"/>
                <a:cs typeface="Arial"/>
                <a:sym typeface="Arial"/>
              </a:rPr>
              <a:t>þarf</a:t>
            </a:r>
            <a:r>
              <a:rPr lang="en-US" sz="2800" i="1" dirty="0">
                <a:solidFill>
                  <a:srgbClr val="976799"/>
                </a:solidFill>
                <a:latin typeface="Arial"/>
                <a:ea typeface="Arial"/>
                <a:cs typeface="Arial"/>
                <a:sym typeface="Arial"/>
              </a:rPr>
              <a:t> </a:t>
            </a:r>
            <a:r>
              <a:rPr lang="en-US" sz="2800" i="1" dirty="0" err="1">
                <a:solidFill>
                  <a:srgbClr val="976799"/>
                </a:solidFill>
                <a:latin typeface="Arial"/>
                <a:ea typeface="Arial"/>
                <a:cs typeface="Arial"/>
                <a:sym typeface="Arial"/>
              </a:rPr>
              <a:t>að</a:t>
            </a:r>
            <a:r>
              <a:rPr lang="en-US" sz="2800" i="1" dirty="0">
                <a:solidFill>
                  <a:srgbClr val="976799"/>
                </a:solidFill>
                <a:latin typeface="Arial"/>
                <a:ea typeface="Arial"/>
                <a:cs typeface="Arial"/>
                <a:sym typeface="Arial"/>
              </a:rPr>
              <a:t> </a:t>
            </a:r>
            <a:r>
              <a:rPr lang="en-US" sz="2800" i="1" dirty="0" err="1">
                <a:solidFill>
                  <a:srgbClr val="976799"/>
                </a:solidFill>
                <a:latin typeface="Arial"/>
                <a:ea typeface="Arial"/>
                <a:cs typeface="Arial"/>
                <a:sym typeface="Arial"/>
              </a:rPr>
              <a:t>aðlagast</a:t>
            </a:r>
            <a:r>
              <a:rPr lang="en-US" sz="2800" i="1" dirty="0">
                <a:solidFill>
                  <a:srgbClr val="976799"/>
                </a:solidFill>
                <a:latin typeface="Arial"/>
                <a:ea typeface="Arial"/>
                <a:cs typeface="Arial"/>
                <a:sym typeface="Arial"/>
              </a:rPr>
              <a:t> </a:t>
            </a:r>
            <a:r>
              <a:rPr lang="en-US" sz="2800" i="1" dirty="0" err="1">
                <a:solidFill>
                  <a:srgbClr val="976799"/>
                </a:solidFill>
                <a:latin typeface="Arial"/>
                <a:ea typeface="Arial"/>
                <a:cs typeface="Arial"/>
                <a:sym typeface="Arial"/>
              </a:rPr>
              <a:t>með</a:t>
            </a:r>
            <a:r>
              <a:rPr lang="en-US" sz="2800" i="1" dirty="0">
                <a:solidFill>
                  <a:srgbClr val="976799"/>
                </a:solidFill>
                <a:latin typeface="Arial"/>
                <a:ea typeface="Arial"/>
                <a:cs typeface="Arial"/>
                <a:sym typeface="Arial"/>
              </a:rPr>
              <a:t> </a:t>
            </a:r>
            <a:r>
              <a:rPr lang="en-US" sz="2800" i="1" dirty="0" err="1">
                <a:solidFill>
                  <a:srgbClr val="976799"/>
                </a:solidFill>
                <a:latin typeface="Arial"/>
                <a:ea typeface="Arial"/>
                <a:cs typeface="Arial"/>
                <a:sym typeface="Arial"/>
              </a:rPr>
              <a:t>tæknilegri</a:t>
            </a:r>
            <a:r>
              <a:rPr lang="en-US" sz="2800" i="1" dirty="0">
                <a:solidFill>
                  <a:srgbClr val="976799"/>
                </a:solidFill>
                <a:latin typeface="Arial"/>
                <a:ea typeface="Arial"/>
                <a:cs typeface="Arial"/>
                <a:sym typeface="Arial"/>
              </a:rPr>
              <a:t> </a:t>
            </a:r>
            <a:r>
              <a:rPr lang="en-US" sz="2800" i="1" dirty="0" err="1">
                <a:solidFill>
                  <a:srgbClr val="976799"/>
                </a:solidFill>
                <a:latin typeface="Arial"/>
                <a:ea typeface="Arial"/>
                <a:cs typeface="Arial"/>
                <a:sym typeface="Arial"/>
              </a:rPr>
              <a:t>lagfærinu</a:t>
            </a:r>
            <a:r>
              <a:rPr lang="en-US" sz="2800" i="1" dirty="0">
                <a:solidFill>
                  <a:srgbClr val="976799"/>
                </a:solidFill>
                <a:latin typeface="Arial"/>
                <a:ea typeface="Arial"/>
                <a:cs typeface="Arial"/>
                <a:sym typeface="Arial"/>
              </a:rPr>
              <a:t>”</a:t>
            </a:r>
            <a:endParaRPr lang="en-US" sz="2800" dirty="0"/>
          </a:p>
          <a:p>
            <a:pPr marL="0" marR="0" lvl="0" indent="0" algn="ctr" rtl="0">
              <a:lnSpc>
                <a:spcPct val="90000"/>
              </a:lnSpc>
              <a:spcBef>
                <a:spcPts val="0"/>
              </a:spcBef>
              <a:spcAft>
                <a:spcPts val="0"/>
              </a:spcAft>
              <a:buNone/>
            </a:pPr>
            <a:endParaRPr lang="is-IS" sz="2800" i="1" dirty="0">
              <a:solidFill>
                <a:srgbClr val="976799"/>
              </a:solidFill>
              <a:latin typeface="Arial"/>
              <a:ea typeface="Arial"/>
              <a:cs typeface="Arial"/>
              <a:sym typeface="Arial"/>
            </a:endParaRPr>
          </a:p>
          <a:p>
            <a:pPr marL="0" marR="0" lvl="0" indent="0" algn="l" rtl="0">
              <a:spcBef>
                <a:spcPts val="0"/>
              </a:spcBef>
              <a:spcAft>
                <a:spcPts val="0"/>
              </a:spcAft>
              <a:buNone/>
            </a:pPr>
            <a:endParaRPr lang="is-IS" sz="1050" dirty="0">
              <a:solidFill>
                <a:srgbClr val="976799"/>
              </a:solidFill>
              <a:latin typeface="Arial"/>
              <a:ea typeface="Arial"/>
              <a:cs typeface="Arial"/>
              <a:sym typeface="Arial"/>
            </a:endParaRPr>
          </a:p>
          <a:p>
            <a:pPr marL="0" marR="0" lvl="0" indent="0" algn="l" rtl="0">
              <a:spcBef>
                <a:spcPts val="0"/>
              </a:spcBef>
              <a:spcAft>
                <a:spcPts val="0"/>
              </a:spcAft>
              <a:buNone/>
            </a:pPr>
            <a:endParaRPr lang="is-IS" sz="1050" dirty="0">
              <a:solidFill>
                <a:srgbClr val="976799"/>
              </a:solidFill>
              <a:latin typeface="Arial"/>
              <a:ea typeface="Arial"/>
              <a:cs typeface="Arial"/>
              <a:sym typeface="Arial"/>
            </a:endParaRPr>
          </a:p>
          <a:p>
            <a:pPr marL="0" marR="0" lvl="0" indent="0" algn="r" rtl="0">
              <a:spcBef>
                <a:spcPts val="0"/>
              </a:spcBef>
              <a:spcAft>
                <a:spcPts val="0"/>
              </a:spcAft>
              <a:buNone/>
            </a:pPr>
            <a:r>
              <a:rPr lang="is-IS" sz="1050" dirty="0" err="1">
                <a:solidFill>
                  <a:srgbClr val="595A59"/>
                </a:solidFill>
                <a:latin typeface="Arial"/>
                <a:ea typeface="Arial"/>
                <a:cs typeface="Arial"/>
                <a:sym typeface="Arial"/>
              </a:rPr>
              <a:t>Heifetz</a:t>
            </a:r>
            <a:r>
              <a:rPr lang="is-IS" sz="1050" dirty="0">
                <a:solidFill>
                  <a:srgbClr val="595A59"/>
                </a:solidFill>
                <a:latin typeface="Arial"/>
                <a:ea typeface="Arial"/>
                <a:cs typeface="Arial"/>
                <a:sym typeface="Arial"/>
              </a:rPr>
              <a:t>, </a:t>
            </a:r>
            <a:r>
              <a:rPr lang="is-IS" sz="1050" dirty="0" err="1">
                <a:solidFill>
                  <a:srgbClr val="595A59"/>
                </a:solidFill>
                <a:latin typeface="Arial"/>
                <a:ea typeface="Arial"/>
                <a:cs typeface="Arial"/>
                <a:sym typeface="Arial"/>
              </a:rPr>
              <a:t>Grashow</a:t>
            </a:r>
            <a:r>
              <a:rPr lang="is-IS" sz="1050" dirty="0">
                <a:solidFill>
                  <a:srgbClr val="595A59"/>
                </a:solidFill>
                <a:latin typeface="Arial"/>
                <a:ea typeface="Arial"/>
                <a:cs typeface="Arial"/>
                <a:sym typeface="Arial"/>
              </a:rPr>
              <a:t> </a:t>
            </a:r>
            <a:r>
              <a:rPr lang="is-IS" sz="1050" dirty="0" err="1">
                <a:solidFill>
                  <a:srgbClr val="595A59"/>
                </a:solidFill>
                <a:latin typeface="Arial"/>
                <a:ea typeface="Arial"/>
                <a:cs typeface="Arial"/>
                <a:sym typeface="Arial"/>
              </a:rPr>
              <a:t>and</a:t>
            </a:r>
            <a:r>
              <a:rPr lang="is-IS" sz="1050" dirty="0">
                <a:solidFill>
                  <a:srgbClr val="595A59"/>
                </a:solidFill>
                <a:latin typeface="Arial"/>
                <a:ea typeface="Arial"/>
                <a:cs typeface="Arial"/>
                <a:sym typeface="Arial"/>
              </a:rPr>
              <a:t> </a:t>
            </a:r>
            <a:r>
              <a:rPr lang="is-IS" sz="1050" dirty="0" err="1">
                <a:solidFill>
                  <a:srgbClr val="595A59"/>
                </a:solidFill>
                <a:latin typeface="Arial"/>
                <a:ea typeface="Arial"/>
                <a:cs typeface="Arial"/>
                <a:sym typeface="Arial"/>
              </a:rPr>
              <a:t>Linsky</a:t>
            </a:r>
            <a:r>
              <a:rPr lang="is-IS" sz="1050" dirty="0">
                <a:solidFill>
                  <a:srgbClr val="595A59"/>
                </a:solidFill>
                <a:latin typeface="Arial"/>
                <a:ea typeface="Arial"/>
                <a:cs typeface="Arial"/>
                <a:sym typeface="Arial"/>
              </a:rPr>
              <a:t>.  </a:t>
            </a:r>
            <a:endParaRPr lang="is-IS" dirty="0"/>
          </a:p>
          <a:p>
            <a:pPr marL="0" marR="0" lvl="0" indent="0" algn="r" rtl="0">
              <a:spcBef>
                <a:spcPts val="0"/>
              </a:spcBef>
              <a:spcAft>
                <a:spcPts val="0"/>
              </a:spcAft>
              <a:buNone/>
            </a:pPr>
            <a:r>
              <a:rPr lang="is-IS" sz="1050" i="1" dirty="0">
                <a:solidFill>
                  <a:srgbClr val="595A59"/>
                </a:solidFill>
                <a:latin typeface="Arial"/>
                <a:ea typeface="Arial"/>
                <a:cs typeface="Arial"/>
                <a:sym typeface="Arial"/>
              </a:rPr>
              <a:t>The </a:t>
            </a:r>
            <a:r>
              <a:rPr lang="is-IS" sz="1050" i="1" dirty="0" err="1">
                <a:solidFill>
                  <a:srgbClr val="595A59"/>
                </a:solidFill>
                <a:latin typeface="Arial"/>
                <a:ea typeface="Arial"/>
                <a:cs typeface="Arial"/>
                <a:sym typeface="Arial"/>
              </a:rPr>
              <a:t>Practice</a:t>
            </a:r>
            <a:r>
              <a:rPr lang="is-IS" sz="1050" i="1" dirty="0">
                <a:solidFill>
                  <a:srgbClr val="595A59"/>
                </a:solidFill>
                <a:latin typeface="Arial"/>
                <a:ea typeface="Arial"/>
                <a:cs typeface="Arial"/>
                <a:sym typeface="Arial"/>
              </a:rPr>
              <a:t> of </a:t>
            </a:r>
            <a:r>
              <a:rPr lang="is-IS" sz="1050" i="1" dirty="0" err="1">
                <a:solidFill>
                  <a:srgbClr val="595A59"/>
                </a:solidFill>
                <a:latin typeface="Arial"/>
                <a:ea typeface="Arial"/>
                <a:cs typeface="Arial"/>
                <a:sym typeface="Arial"/>
              </a:rPr>
              <a:t>Adaptive</a:t>
            </a:r>
            <a:r>
              <a:rPr lang="is-IS" sz="1050" i="1" dirty="0">
                <a:solidFill>
                  <a:srgbClr val="595A59"/>
                </a:solidFill>
                <a:latin typeface="Arial"/>
                <a:ea typeface="Arial"/>
                <a:cs typeface="Arial"/>
                <a:sym typeface="Arial"/>
              </a:rPr>
              <a:t> </a:t>
            </a:r>
            <a:r>
              <a:rPr lang="is-IS" sz="1050" i="1" dirty="0" err="1">
                <a:solidFill>
                  <a:srgbClr val="595A59"/>
                </a:solidFill>
                <a:latin typeface="Arial"/>
                <a:ea typeface="Arial"/>
                <a:cs typeface="Arial"/>
                <a:sym typeface="Arial"/>
              </a:rPr>
              <a:t>Leadership</a:t>
            </a:r>
            <a:r>
              <a:rPr lang="is-IS" sz="1050" i="1" dirty="0">
                <a:solidFill>
                  <a:srgbClr val="595A59"/>
                </a:solidFill>
                <a:latin typeface="Arial"/>
                <a:ea typeface="Arial"/>
                <a:cs typeface="Arial"/>
                <a:sym typeface="Arial"/>
              </a:rPr>
              <a:t>: Tools </a:t>
            </a:r>
            <a:r>
              <a:rPr lang="is-IS" sz="1050" i="1" dirty="0" err="1">
                <a:solidFill>
                  <a:srgbClr val="595A59"/>
                </a:solidFill>
                <a:latin typeface="Arial"/>
                <a:ea typeface="Arial"/>
                <a:cs typeface="Arial"/>
                <a:sym typeface="Arial"/>
              </a:rPr>
              <a:t>and</a:t>
            </a:r>
            <a:r>
              <a:rPr lang="is-IS" sz="1050" i="1" dirty="0">
                <a:solidFill>
                  <a:srgbClr val="595A59"/>
                </a:solidFill>
                <a:latin typeface="Arial"/>
                <a:ea typeface="Arial"/>
                <a:cs typeface="Arial"/>
                <a:sym typeface="Arial"/>
              </a:rPr>
              <a:t> </a:t>
            </a:r>
            <a:r>
              <a:rPr lang="is-IS" sz="1050" i="1" dirty="0" err="1">
                <a:solidFill>
                  <a:srgbClr val="595A59"/>
                </a:solidFill>
                <a:latin typeface="Arial"/>
                <a:ea typeface="Arial"/>
                <a:cs typeface="Arial"/>
                <a:sym typeface="Arial"/>
              </a:rPr>
              <a:t>Tactics</a:t>
            </a:r>
            <a:r>
              <a:rPr lang="is-IS" sz="1050" i="1" dirty="0">
                <a:solidFill>
                  <a:srgbClr val="595A59"/>
                </a:solidFill>
                <a:latin typeface="Arial"/>
                <a:ea typeface="Arial"/>
                <a:cs typeface="Arial"/>
                <a:sym typeface="Arial"/>
              </a:rPr>
              <a:t> for </a:t>
            </a:r>
            <a:r>
              <a:rPr lang="is-IS" sz="1050" i="1" dirty="0" err="1">
                <a:solidFill>
                  <a:srgbClr val="595A59"/>
                </a:solidFill>
                <a:latin typeface="Arial"/>
                <a:ea typeface="Arial"/>
                <a:cs typeface="Arial"/>
                <a:sym typeface="Arial"/>
              </a:rPr>
              <a:t>Changing</a:t>
            </a:r>
            <a:r>
              <a:rPr lang="is-IS" sz="1050" i="1" dirty="0">
                <a:solidFill>
                  <a:srgbClr val="595A59"/>
                </a:solidFill>
                <a:latin typeface="Arial"/>
                <a:ea typeface="Arial"/>
                <a:cs typeface="Arial"/>
                <a:sym typeface="Arial"/>
              </a:rPr>
              <a:t> </a:t>
            </a:r>
            <a:r>
              <a:rPr lang="is-IS" sz="1050" i="1" dirty="0" err="1">
                <a:solidFill>
                  <a:srgbClr val="595A59"/>
                </a:solidFill>
                <a:latin typeface="Arial"/>
                <a:ea typeface="Arial"/>
                <a:cs typeface="Arial"/>
                <a:sym typeface="Arial"/>
              </a:rPr>
              <a:t>Your</a:t>
            </a:r>
            <a:r>
              <a:rPr lang="is-IS" sz="1050" i="1" dirty="0">
                <a:solidFill>
                  <a:srgbClr val="595A59"/>
                </a:solidFill>
                <a:latin typeface="Arial"/>
                <a:ea typeface="Arial"/>
                <a:cs typeface="Arial"/>
                <a:sym typeface="Arial"/>
              </a:rPr>
              <a:t> Organization </a:t>
            </a:r>
            <a:r>
              <a:rPr lang="is-IS" sz="1050" i="1" dirty="0" err="1">
                <a:solidFill>
                  <a:srgbClr val="595A59"/>
                </a:solidFill>
                <a:latin typeface="Arial"/>
                <a:ea typeface="Arial"/>
                <a:cs typeface="Arial"/>
                <a:sym typeface="Arial"/>
              </a:rPr>
              <a:t>and</a:t>
            </a:r>
            <a:r>
              <a:rPr lang="is-IS" sz="1050" i="1" dirty="0">
                <a:solidFill>
                  <a:srgbClr val="595A59"/>
                </a:solidFill>
                <a:latin typeface="Arial"/>
                <a:ea typeface="Arial"/>
                <a:cs typeface="Arial"/>
                <a:sym typeface="Arial"/>
              </a:rPr>
              <a:t> </a:t>
            </a:r>
            <a:r>
              <a:rPr lang="is-IS" sz="1050" i="1" dirty="0" err="1">
                <a:solidFill>
                  <a:srgbClr val="595A59"/>
                </a:solidFill>
                <a:latin typeface="Arial"/>
                <a:ea typeface="Arial"/>
                <a:cs typeface="Arial"/>
                <a:sym typeface="Arial"/>
              </a:rPr>
              <a:t>the</a:t>
            </a:r>
            <a:r>
              <a:rPr lang="is-IS" sz="1050" i="1" dirty="0">
                <a:solidFill>
                  <a:srgbClr val="595A59"/>
                </a:solidFill>
                <a:latin typeface="Arial"/>
                <a:ea typeface="Arial"/>
                <a:cs typeface="Arial"/>
                <a:sym typeface="Arial"/>
              </a:rPr>
              <a:t> World</a:t>
            </a:r>
            <a:r>
              <a:rPr lang="is-IS" sz="1200" i="1" dirty="0">
                <a:solidFill>
                  <a:srgbClr val="595A59"/>
                </a:solidFill>
                <a:latin typeface="Arial"/>
                <a:ea typeface="Arial"/>
                <a:cs typeface="Arial"/>
                <a:sym typeface="Arial"/>
              </a:rPr>
              <a:t>.</a:t>
            </a:r>
            <a:endParaRPr lang="is-IS" dirty="0"/>
          </a:p>
          <a:p>
            <a:pPr marL="0" marR="0" lvl="0" indent="0" algn="l" rtl="0">
              <a:spcBef>
                <a:spcPts val="0"/>
              </a:spcBef>
              <a:spcAft>
                <a:spcPts val="0"/>
              </a:spcAft>
              <a:buNone/>
            </a:pPr>
            <a:endParaRPr lang="is-IS" sz="1200" dirty="0">
              <a:solidFill>
                <a:srgbClr val="976799"/>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908"/>
        <p:cNvGrpSpPr/>
        <p:nvPr/>
      </p:nvGrpSpPr>
      <p:grpSpPr>
        <a:xfrm>
          <a:off x="0" y="0"/>
          <a:ext cx="0" cy="0"/>
          <a:chOff x="0" y="0"/>
          <a:chExt cx="0" cy="0"/>
        </a:xfrm>
      </p:grpSpPr>
      <p:graphicFrame>
        <p:nvGraphicFramePr>
          <p:cNvPr id="1909" name="Google Shape;1909;p45"/>
          <p:cNvGraphicFramePr/>
          <p:nvPr>
            <p:extLst>
              <p:ext uri="{D42A27DB-BD31-4B8C-83A1-F6EECF244321}">
                <p14:modId xmlns:p14="http://schemas.microsoft.com/office/powerpoint/2010/main" val="2927116228"/>
              </p:ext>
            </p:extLst>
          </p:nvPr>
        </p:nvGraphicFramePr>
        <p:xfrm>
          <a:off x="3857168" y="1965224"/>
          <a:ext cx="8007375" cy="3180150"/>
        </p:xfrm>
        <a:graphic>
          <a:graphicData uri="http://schemas.openxmlformats.org/drawingml/2006/table">
            <a:tbl>
              <a:tblPr firstRow="1" bandRow="1">
                <a:noFill/>
                <a:tableStyleId>{DB00DB1F-1CD3-4A03-8677-9BC9B34BA9A0}</a:tableStyleId>
              </a:tblPr>
              <a:tblGrid>
                <a:gridCol w="2669125">
                  <a:extLst>
                    <a:ext uri="{9D8B030D-6E8A-4147-A177-3AD203B41FA5}">
                      <a16:colId xmlns:a16="http://schemas.microsoft.com/office/drawing/2014/main" val="20000"/>
                    </a:ext>
                  </a:extLst>
                </a:gridCol>
                <a:gridCol w="2669125">
                  <a:extLst>
                    <a:ext uri="{9D8B030D-6E8A-4147-A177-3AD203B41FA5}">
                      <a16:colId xmlns:a16="http://schemas.microsoft.com/office/drawing/2014/main" val="20001"/>
                    </a:ext>
                  </a:extLst>
                </a:gridCol>
                <a:gridCol w="2669125">
                  <a:extLst>
                    <a:ext uri="{9D8B030D-6E8A-4147-A177-3AD203B41FA5}">
                      <a16:colId xmlns:a16="http://schemas.microsoft.com/office/drawing/2014/main" val="20002"/>
                    </a:ext>
                  </a:extLst>
                </a:gridCol>
              </a:tblGrid>
              <a:tr h="177800">
                <a:tc>
                  <a:txBody>
                    <a:bodyPr/>
                    <a:lstStyle/>
                    <a:p>
                      <a:pPr marL="285750" marR="0" lvl="0" indent="-285750" algn="l" rtl="0">
                        <a:lnSpc>
                          <a:spcPct val="100000"/>
                        </a:lnSpc>
                        <a:spcBef>
                          <a:spcPts val="0"/>
                        </a:spcBef>
                        <a:spcAft>
                          <a:spcPts val="0"/>
                        </a:spcAft>
                        <a:buClr>
                          <a:srgbClr val="595A59"/>
                        </a:buClr>
                        <a:buSzPts val="1400"/>
                        <a:buFont typeface="Arial"/>
                        <a:buChar char="•"/>
                      </a:pPr>
                      <a:r>
                        <a:rPr lang="is-IS" sz="1400" noProof="0" dirty="0">
                          <a:solidFill>
                            <a:srgbClr val="595A59"/>
                          </a:solidFill>
                        </a:rPr>
                        <a:t>Er vel skilgreind</a:t>
                      </a:r>
                    </a:p>
                  </a:txBody>
                  <a:tcPr marL="91450" marR="91450" marT="45725" marB="45725">
                    <a:solidFill>
                      <a:schemeClr val="lt1"/>
                    </a:solidFill>
                  </a:tcPr>
                </a:tc>
                <a:tc>
                  <a:txBody>
                    <a:bodyPr/>
                    <a:lstStyle/>
                    <a:p>
                      <a:pPr marL="0" marR="0" lvl="0" indent="0" algn="l" rtl="0">
                        <a:spcBef>
                          <a:spcPts val="0"/>
                        </a:spcBef>
                        <a:spcAft>
                          <a:spcPts val="0"/>
                        </a:spcAft>
                        <a:buNone/>
                      </a:pPr>
                      <a:endParaRPr sz="1800">
                        <a:solidFill>
                          <a:srgbClr val="595A59"/>
                        </a:solidFill>
                      </a:endParaRPr>
                    </a:p>
                  </a:txBody>
                  <a:tcPr marL="91450" marR="91450" marT="45725" marB="45725">
                    <a:solidFill>
                      <a:schemeClr val="lt1"/>
                    </a:solidFill>
                  </a:tcPr>
                </a:tc>
                <a:tc>
                  <a:txBody>
                    <a:bodyPr/>
                    <a:lstStyle/>
                    <a:p>
                      <a:pPr marL="285750" marR="0" lvl="0" indent="-285750" algn="l" rtl="0">
                        <a:lnSpc>
                          <a:spcPct val="100000"/>
                        </a:lnSpc>
                        <a:spcBef>
                          <a:spcPts val="0"/>
                        </a:spcBef>
                        <a:spcAft>
                          <a:spcPts val="0"/>
                        </a:spcAft>
                        <a:buClr>
                          <a:srgbClr val="595A59"/>
                        </a:buClr>
                        <a:buSzPts val="1400"/>
                        <a:buFont typeface="Arial"/>
                        <a:buChar char="•"/>
                      </a:pPr>
                      <a:r>
                        <a:rPr lang="is-IS" sz="1400" noProof="0" dirty="0">
                          <a:solidFill>
                            <a:srgbClr val="595A59"/>
                          </a:solidFill>
                        </a:rPr>
                        <a:t>Erfiðara að skilgreina</a:t>
                      </a:r>
                      <a:endParaRPr lang="is-IS" sz="1800" noProof="0" dirty="0">
                        <a:solidFill>
                          <a:srgbClr val="595A59"/>
                        </a:solidFill>
                      </a:endParaRPr>
                    </a:p>
                  </a:txBody>
                  <a:tcPr marL="91450" marR="91450" marT="45725" marB="45725">
                    <a:solidFill>
                      <a:schemeClr val="lt1"/>
                    </a:solidFill>
                  </a:tcPr>
                </a:tc>
                <a:extLst>
                  <a:ext uri="{0D108BD9-81ED-4DB2-BD59-A6C34878D82A}">
                    <a16:rowId xmlns:a16="http://schemas.microsoft.com/office/drawing/2014/main" val="10000"/>
                  </a:ext>
                </a:extLst>
              </a:tr>
              <a:tr h="370850">
                <a:tc>
                  <a:txBody>
                    <a:bodyPr/>
                    <a:lstStyle/>
                    <a:p>
                      <a:pPr marL="285750" marR="0" lvl="0" indent="-285750" algn="l" rtl="0">
                        <a:lnSpc>
                          <a:spcPct val="100000"/>
                        </a:lnSpc>
                        <a:spcBef>
                          <a:spcPts val="0"/>
                        </a:spcBef>
                        <a:spcAft>
                          <a:spcPts val="0"/>
                        </a:spcAft>
                        <a:buClr>
                          <a:srgbClr val="595A59"/>
                        </a:buClr>
                        <a:buSzPts val="1400"/>
                        <a:buFont typeface="Arial"/>
                        <a:buChar char="•"/>
                      </a:pPr>
                      <a:r>
                        <a:rPr lang="is-IS" sz="1400" noProof="0" dirty="0">
                          <a:solidFill>
                            <a:srgbClr val="595A59"/>
                          </a:solidFill>
                        </a:rPr>
                        <a:t>Er hægt að leysa af sérfræðingum</a:t>
                      </a:r>
                    </a:p>
                  </a:txBody>
                  <a:tcPr marL="91450" marR="91450" marT="45725" marB="45725">
                    <a:solidFill>
                      <a:schemeClr val="lt1"/>
                    </a:solidFill>
                  </a:tcPr>
                </a:tc>
                <a:tc>
                  <a:txBody>
                    <a:bodyPr/>
                    <a:lstStyle/>
                    <a:p>
                      <a:pPr marL="0" marR="0" lvl="0" indent="0" algn="l" rtl="0">
                        <a:spcBef>
                          <a:spcPts val="0"/>
                        </a:spcBef>
                        <a:spcAft>
                          <a:spcPts val="0"/>
                        </a:spcAft>
                        <a:buNone/>
                      </a:pPr>
                      <a:endParaRPr sz="1800">
                        <a:solidFill>
                          <a:srgbClr val="595A59"/>
                        </a:solidFill>
                      </a:endParaRPr>
                    </a:p>
                  </a:txBody>
                  <a:tcPr marL="91450" marR="91450" marT="45725" marB="45725">
                    <a:solidFill>
                      <a:schemeClr val="lt1"/>
                    </a:solidFill>
                  </a:tcPr>
                </a:tc>
                <a:tc>
                  <a:txBody>
                    <a:bodyPr/>
                    <a:lstStyle/>
                    <a:p>
                      <a:pPr marL="285750" marR="0" lvl="0" indent="-285750" algn="l" rtl="0">
                        <a:lnSpc>
                          <a:spcPct val="100000"/>
                        </a:lnSpc>
                        <a:spcBef>
                          <a:spcPts val="0"/>
                        </a:spcBef>
                        <a:spcAft>
                          <a:spcPts val="0"/>
                        </a:spcAft>
                        <a:buClr>
                          <a:srgbClr val="595A59"/>
                        </a:buClr>
                        <a:buSzPts val="1400"/>
                        <a:buFont typeface="Arial"/>
                        <a:buChar char="•"/>
                      </a:pPr>
                      <a:r>
                        <a:rPr lang="is-IS" sz="1400" noProof="0" dirty="0">
                          <a:solidFill>
                            <a:srgbClr val="595A59"/>
                          </a:solidFill>
                        </a:rPr>
                        <a:t>Eru leystar af fólki, ekki sérfræðingum</a:t>
                      </a:r>
                      <a:endParaRPr lang="is-IS" sz="1800" noProof="0" dirty="0">
                        <a:solidFill>
                          <a:srgbClr val="595A59"/>
                        </a:solidFill>
                      </a:endParaRPr>
                    </a:p>
                  </a:txBody>
                  <a:tcPr marL="91450" marR="91450" marT="45725" marB="45725">
                    <a:solidFill>
                      <a:schemeClr val="lt1"/>
                    </a:solidFill>
                  </a:tcPr>
                </a:tc>
                <a:extLst>
                  <a:ext uri="{0D108BD9-81ED-4DB2-BD59-A6C34878D82A}">
                    <a16:rowId xmlns:a16="http://schemas.microsoft.com/office/drawing/2014/main" val="10001"/>
                  </a:ext>
                </a:extLst>
              </a:tr>
              <a:tr h="370850">
                <a:tc>
                  <a:txBody>
                    <a:bodyPr/>
                    <a:lstStyle/>
                    <a:p>
                      <a:pPr marL="285750" marR="0" lvl="0" indent="-285750" algn="l" rtl="0">
                        <a:lnSpc>
                          <a:spcPct val="100000"/>
                        </a:lnSpc>
                        <a:spcBef>
                          <a:spcPts val="0"/>
                        </a:spcBef>
                        <a:spcAft>
                          <a:spcPts val="0"/>
                        </a:spcAft>
                        <a:buClr>
                          <a:srgbClr val="595A59"/>
                        </a:buClr>
                        <a:buSzPts val="1400"/>
                        <a:buFont typeface="Arial"/>
                        <a:buChar char="•"/>
                      </a:pPr>
                      <a:r>
                        <a:rPr lang="is-IS" sz="1400" noProof="0" dirty="0">
                          <a:solidFill>
                            <a:srgbClr val="595A59"/>
                          </a:solidFill>
                        </a:rPr>
                        <a:t>Er hægt að leysa á stuttum tíma</a:t>
                      </a:r>
                    </a:p>
                  </a:txBody>
                  <a:tcPr marL="91450" marR="91450" marT="45725" marB="45725">
                    <a:solidFill>
                      <a:schemeClr val="lt1"/>
                    </a:solidFill>
                  </a:tcPr>
                </a:tc>
                <a:tc>
                  <a:txBody>
                    <a:bodyPr/>
                    <a:lstStyle/>
                    <a:p>
                      <a:pPr marL="0" marR="0" lvl="0" indent="0" algn="l" rtl="0">
                        <a:spcBef>
                          <a:spcPts val="0"/>
                        </a:spcBef>
                        <a:spcAft>
                          <a:spcPts val="0"/>
                        </a:spcAft>
                        <a:buNone/>
                      </a:pPr>
                      <a:endParaRPr sz="1800">
                        <a:solidFill>
                          <a:srgbClr val="595A59"/>
                        </a:solidFill>
                      </a:endParaRPr>
                    </a:p>
                  </a:txBody>
                  <a:tcPr marL="91450" marR="91450" marT="45725" marB="45725">
                    <a:solidFill>
                      <a:schemeClr val="lt1"/>
                    </a:solidFill>
                  </a:tcPr>
                </a:tc>
                <a:tc>
                  <a:txBody>
                    <a:bodyPr/>
                    <a:lstStyle/>
                    <a:p>
                      <a:pPr marL="285750" marR="0" lvl="0" indent="-285750" algn="l" rtl="0">
                        <a:lnSpc>
                          <a:spcPct val="100000"/>
                        </a:lnSpc>
                        <a:spcBef>
                          <a:spcPts val="0"/>
                        </a:spcBef>
                        <a:spcAft>
                          <a:spcPts val="0"/>
                        </a:spcAft>
                        <a:buClr>
                          <a:srgbClr val="595A59"/>
                        </a:buClr>
                        <a:buSzPts val="1400"/>
                        <a:buFont typeface="Arial"/>
                        <a:buChar char="•"/>
                      </a:pPr>
                      <a:r>
                        <a:rPr lang="is-IS" sz="1400" noProof="0" dirty="0">
                          <a:solidFill>
                            <a:srgbClr val="595A59"/>
                          </a:solidFill>
                        </a:rPr>
                        <a:t>Hafa langtímaáhrif</a:t>
                      </a:r>
                      <a:endParaRPr lang="is-IS" sz="1800" noProof="0" dirty="0">
                        <a:solidFill>
                          <a:srgbClr val="595A59"/>
                        </a:solidFill>
                      </a:endParaRPr>
                    </a:p>
                  </a:txBody>
                  <a:tcPr marL="91450" marR="91450" marT="45725" marB="45725">
                    <a:solidFill>
                      <a:schemeClr val="lt1"/>
                    </a:solidFill>
                  </a:tcPr>
                </a:tc>
                <a:extLst>
                  <a:ext uri="{0D108BD9-81ED-4DB2-BD59-A6C34878D82A}">
                    <a16:rowId xmlns:a16="http://schemas.microsoft.com/office/drawing/2014/main" val="10002"/>
                  </a:ext>
                </a:extLst>
              </a:tr>
              <a:tr h="212850">
                <a:tc>
                  <a:txBody>
                    <a:bodyPr/>
                    <a:lstStyle/>
                    <a:p>
                      <a:pPr marL="285750" marR="0" lvl="0" indent="-285750" algn="l" rtl="0">
                        <a:lnSpc>
                          <a:spcPct val="100000"/>
                        </a:lnSpc>
                        <a:spcBef>
                          <a:spcPts val="0"/>
                        </a:spcBef>
                        <a:spcAft>
                          <a:spcPts val="0"/>
                        </a:spcAft>
                        <a:buClr>
                          <a:srgbClr val="595A59"/>
                        </a:buClr>
                        <a:buSzPts val="1400"/>
                        <a:buFont typeface="Arial"/>
                        <a:buChar char="•"/>
                      </a:pPr>
                      <a:r>
                        <a:rPr lang="is-IS" sz="1400" noProof="0" dirty="0">
                          <a:solidFill>
                            <a:srgbClr val="595A59"/>
                          </a:solidFill>
                        </a:rPr>
                        <a:t>Hægt að </a:t>
                      </a:r>
                      <a:r>
                        <a:rPr lang="is-IS" sz="1400" b="0" i="0" u="none" strike="noStrike" cap="none" noProof="0" dirty="0">
                          <a:solidFill>
                            <a:srgbClr val="595A59"/>
                          </a:solidFill>
                          <a:latin typeface="Calibri"/>
                          <a:cs typeface="Calibri"/>
                          <a:sym typeface="Arial"/>
                        </a:rPr>
                        <a:t>útvista með góðum leiðbeiningum</a:t>
                      </a:r>
                      <a:endParaRPr lang="is-IS" sz="1400" noProof="0" dirty="0">
                        <a:solidFill>
                          <a:srgbClr val="595A59"/>
                        </a:solidFill>
                      </a:endParaRPr>
                    </a:p>
                  </a:txBody>
                  <a:tcPr marL="91450" marR="91450" marT="45725" marB="45725">
                    <a:solidFill>
                      <a:schemeClr val="lt1"/>
                    </a:solidFill>
                  </a:tcPr>
                </a:tc>
                <a:tc>
                  <a:txBody>
                    <a:bodyPr/>
                    <a:lstStyle/>
                    <a:p>
                      <a:pPr marL="0" marR="0" lvl="0" indent="0" algn="l" rtl="0">
                        <a:spcBef>
                          <a:spcPts val="0"/>
                        </a:spcBef>
                        <a:spcAft>
                          <a:spcPts val="0"/>
                        </a:spcAft>
                        <a:buNone/>
                      </a:pPr>
                      <a:endParaRPr sz="1800">
                        <a:solidFill>
                          <a:srgbClr val="595A59"/>
                        </a:solidFill>
                      </a:endParaRPr>
                    </a:p>
                  </a:txBody>
                  <a:tcPr marL="91450" marR="91450" marT="45725" marB="45725">
                    <a:solidFill>
                      <a:schemeClr val="lt1"/>
                    </a:solidFill>
                  </a:tcPr>
                </a:tc>
                <a:tc>
                  <a:txBody>
                    <a:bodyPr/>
                    <a:lstStyle/>
                    <a:p>
                      <a:pPr marL="285750" marR="0" lvl="0" indent="-285750" algn="l" rtl="0">
                        <a:lnSpc>
                          <a:spcPct val="100000"/>
                        </a:lnSpc>
                        <a:spcBef>
                          <a:spcPts val="0"/>
                        </a:spcBef>
                        <a:spcAft>
                          <a:spcPts val="0"/>
                        </a:spcAft>
                        <a:buClr>
                          <a:srgbClr val="595A59"/>
                        </a:buClr>
                        <a:buSzPts val="1400"/>
                        <a:buFont typeface="Arial"/>
                        <a:buChar char="•"/>
                      </a:pPr>
                      <a:r>
                        <a:rPr lang="is-IS" sz="1400" noProof="0" dirty="0">
                          <a:solidFill>
                            <a:srgbClr val="595A59"/>
                          </a:solidFill>
                        </a:rPr>
                        <a:t>Krefjast breytinga á viðhorfi, skoðunum og hegðun</a:t>
                      </a:r>
                    </a:p>
                  </a:txBody>
                  <a:tcPr marL="91450" marR="91450" marT="45725" marB="45725">
                    <a:solidFill>
                      <a:schemeClr val="lt1"/>
                    </a:solidFill>
                  </a:tcPr>
                </a:tc>
                <a:extLst>
                  <a:ext uri="{0D108BD9-81ED-4DB2-BD59-A6C34878D82A}">
                    <a16:rowId xmlns:a16="http://schemas.microsoft.com/office/drawing/2014/main" val="10003"/>
                  </a:ext>
                </a:extLst>
              </a:tr>
              <a:tr h="370850">
                <a:tc>
                  <a:txBody>
                    <a:bodyPr/>
                    <a:lstStyle/>
                    <a:p>
                      <a:pPr marL="285750" marR="0" lvl="0" indent="-285750" algn="l" rtl="0">
                        <a:lnSpc>
                          <a:spcPct val="100000"/>
                        </a:lnSpc>
                        <a:spcBef>
                          <a:spcPts val="0"/>
                        </a:spcBef>
                        <a:spcAft>
                          <a:spcPts val="0"/>
                        </a:spcAft>
                        <a:buClr>
                          <a:srgbClr val="595A59"/>
                        </a:buClr>
                        <a:buSzPts val="1400"/>
                        <a:buFont typeface="Arial"/>
                        <a:buChar char="•"/>
                      </a:pPr>
                      <a:r>
                        <a:rPr lang="is-IS" sz="1400" noProof="0" dirty="0">
                          <a:solidFill>
                            <a:srgbClr val="595A59"/>
                          </a:solidFill>
                        </a:rPr>
                        <a:t>Stjórnendur eða </a:t>
                      </a:r>
                      <a:r>
                        <a:rPr lang="is-IS" sz="1400" b="0" i="0" u="none" strike="noStrike" cap="none" noProof="0" dirty="0">
                          <a:solidFill>
                            <a:srgbClr val="595A59"/>
                          </a:solidFill>
                          <a:latin typeface="Calibri"/>
                          <a:cs typeface="Calibri"/>
                        </a:rPr>
                        <a:t>fulltrúar</a:t>
                      </a:r>
                      <a:r>
                        <a:rPr lang="is-IS" sz="1400" b="0" i="0" u="none" strike="noStrike" cap="none" noProof="0" dirty="0">
                          <a:solidFill>
                            <a:srgbClr val="595A59"/>
                          </a:solidFill>
                          <a:latin typeface="Calibri"/>
                          <a:cs typeface="Calibri"/>
                          <a:sym typeface="Arial"/>
                        </a:rPr>
                        <a:t> þeirra sjá um að úrlausn fáist</a:t>
                      </a:r>
                      <a:endParaRPr lang="is-IS" sz="1400" b="0" i="0" u="none" strike="noStrike" cap="none" noProof="0" dirty="0">
                        <a:solidFill>
                          <a:srgbClr val="FF0000"/>
                        </a:solidFill>
                        <a:latin typeface="Calibri"/>
                        <a:cs typeface="Calibri"/>
                        <a:sym typeface="Arial"/>
                      </a:endParaRPr>
                    </a:p>
                  </a:txBody>
                  <a:tcPr marL="91450" marR="91450" marT="45725" marB="45725">
                    <a:solidFill>
                      <a:schemeClr val="lt1"/>
                    </a:solidFill>
                  </a:tcPr>
                </a:tc>
                <a:tc>
                  <a:txBody>
                    <a:bodyPr/>
                    <a:lstStyle/>
                    <a:p>
                      <a:pPr marL="0" marR="0" lvl="0" indent="0" algn="l" rtl="0">
                        <a:spcBef>
                          <a:spcPts val="0"/>
                        </a:spcBef>
                        <a:spcAft>
                          <a:spcPts val="0"/>
                        </a:spcAft>
                        <a:buNone/>
                      </a:pPr>
                      <a:endParaRPr sz="1800">
                        <a:solidFill>
                          <a:srgbClr val="595A59"/>
                        </a:solidFill>
                      </a:endParaRPr>
                    </a:p>
                  </a:txBody>
                  <a:tcPr marL="91450" marR="91450" marT="45725" marB="45725">
                    <a:solidFill>
                      <a:schemeClr val="lt1"/>
                    </a:solidFill>
                  </a:tcPr>
                </a:tc>
                <a:tc>
                  <a:txBody>
                    <a:bodyPr/>
                    <a:lstStyle/>
                    <a:p>
                      <a:pPr marL="285750" marR="0" lvl="0" indent="-285750" algn="l" rtl="0">
                        <a:lnSpc>
                          <a:spcPct val="100000"/>
                        </a:lnSpc>
                        <a:spcBef>
                          <a:spcPts val="0"/>
                        </a:spcBef>
                        <a:spcAft>
                          <a:spcPts val="0"/>
                        </a:spcAft>
                        <a:buClr>
                          <a:srgbClr val="595A59"/>
                        </a:buClr>
                        <a:buSzPts val="1400"/>
                        <a:buFont typeface="Arial"/>
                        <a:buChar char="•"/>
                      </a:pPr>
                      <a:r>
                        <a:rPr lang="is-IS" sz="1400" noProof="0" dirty="0">
                          <a:solidFill>
                            <a:srgbClr val="595A59"/>
                          </a:solidFill>
                        </a:rPr>
                        <a:t>Krefst samvinnu</a:t>
                      </a:r>
                    </a:p>
                  </a:txBody>
                  <a:tcPr marL="91450" marR="91450" marT="45725" marB="45725">
                    <a:solidFill>
                      <a:schemeClr val="lt1"/>
                    </a:solidFill>
                  </a:tcPr>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595A59"/>
                        </a:buClr>
                        <a:buSzPts val="1400"/>
                        <a:buFont typeface="Arial"/>
                        <a:buNone/>
                      </a:pPr>
                      <a:endParaRPr lang="is-IS" sz="1400" noProof="0" dirty="0">
                        <a:solidFill>
                          <a:srgbClr val="FF0000"/>
                        </a:solidFill>
                      </a:endParaRPr>
                    </a:p>
                  </a:txBody>
                  <a:tcPr marL="91450" marR="91450" marT="45725" marB="45725">
                    <a:solidFill>
                      <a:schemeClr val="lt1"/>
                    </a:solidFill>
                  </a:tcPr>
                </a:tc>
                <a:tc>
                  <a:txBody>
                    <a:bodyPr/>
                    <a:lstStyle/>
                    <a:p>
                      <a:pPr marL="0" marR="0" lvl="0" indent="0" algn="l" rtl="0">
                        <a:spcBef>
                          <a:spcPts val="0"/>
                        </a:spcBef>
                        <a:spcAft>
                          <a:spcPts val="0"/>
                        </a:spcAft>
                        <a:buNone/>
                      </a:pPr>
                      <a:endParaRPr sz="1800">
                        <a:solidFill>
                          <a:srgbClr val="595A59"/>
                        </a:solidFill>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595A59"/>
                        </a:buClr>
                        <a:buSzPts val="1400"/>
                        <a:buFont typeface="Arial"/>
                        <a:buNone/>
                      </a:pPr>
                      <a:endParaRPr lang="is-IS" sz="1400" noProof="0" dirty="0">
                        <a:solidFill>
                          <a:srgbClr val="FF0000"/>
                        </a:solidFill>
                      </a:endParaRPr>
                    </a:p>
                  </a:txBody>
                  <a:tcPr marL="91450" marR="91450" marT="45725" marB="45725">
                    <a:solidFill>
                      <a:schemeClr val="lt1"/>
                    </a:solidFill>
                  </a:tcPr>
                </a:tc>
                <a:extLst>
                  <a:ext uri="{0D108BD9-81ED-4DB2-BD59-A6C34878D82A}">
                    <a16:rowId xmlns:a16="http://schemas.microsoft.com/office/drawing/2014/main" val="10005"/>
                  </a:ext>
                </a:extLst>
              </a:tr>
              <a:tr h="370850">
                <a:tc>
                  <a:txBody>
                    <a:bodyPr/>
                    <a:lstStyle/>
                    <a:p>
                      <a:pPr marL="285750" marR="0" lvl="0" indent="-285750" algn="l" rtl="0">
                        <a:lnSpc>
                          <a:spcPct val="100000"/>
                        </a:lnSpc>
                        <a:spcBef>
                          <a:spcPts val="0"/>
                        </a:spcBef>
                        <a:spcAft>
                          <a:spcPts val="0"/>
                        </a:spcAft>
                        <a:buClr>
                          <a:srgbClr val="595A59"/>
                        </a:buClr>
                        <a:buSzPts val="1400"/>
                        <a:buFont typeface="Arial"/>
                        <a:buChar char="•"/>
                      </a:pPr>
                      <a:r>
                        <a:rPr lang="is-IS" sz="1400" noProof="0" dirty="0">
                          <a:solidFill>
                            <a:srgbClr val="595A59"/>
                          </a:solidFill>
                        </a:rPr>
                        <a:t>Mætir minni mótstöðu</a:t>
                      </a:r>
                    </a:p>
                  </a:txBody>
                  <a:tcPr marL="91450" marR="91450" marT="45725" marB="45725">
                    <a:solidFill>
                      <a:schemeClr val="lt1"/>
                    </a:solidFill>
                  </a:tcPr>
                </a:tc>
                <a:tc>
                  <a:txBody>
                    <a:bodyPr/>
                    <a:lstStyle/>
                    <a:p>
                      <a:pPr marL="0" marR="0" lvl="0" indent="0" algn="l" rtl="0">
                        <a:spcBef>
                          <a:spcPts val="0"/>
                        </a:spcBef>
                        <a:spcAft>
                          <a:spcPts val="0"/>
                        </a:spcAft>
                        <a:buNone/>
                      </a:pPr>
                      <a:endParaRPr sz="1800">
                        <a:solidFill>
                          <a:srgbClr val="595A59"/>
                        </a:solidFill>
                      </a:endParaRPr>
                    </a:p>
                  </a:txBody>
                  <a:tcPr marL="91450" marR="91450" marT="45725" marB="45725">
                    <a:solidFill>
                      <a:schemeClr val="lt1"/>
                    </a:solidFill>
                  </a:tcPr>
                </a:tc>
                <a:tc>
                  <a:txBody>
                    <a:bodyPr/>
                    <a:lstStyle/>
                    <a:p>
                      <a:pPr marL="285750" marR="0" lvl="0" indent="-285750" algn="l" rtl="0">
                        <a:lnSpc>
                          <a:spcPct val="100000"/>
                        </a:lnSpc>
                        <a:spcBef>
                          <a:spcPts val="0"/>
                        </a:spcBef>
                        <a:spcAft>
                          <a:spcPts val="0"/>
                        </a:spcAft>
                        <a:buClr>
                          <a:srgbClr val="595A59"/>
                        </a:buClr>
                        <a:buSzPts val="1400"/>
                        <a:buFont typeface="Arial"/>
                        <a:buChar char="•"/>
                      </a:pPr>
                      <a:r>
                        <a:rPr lang="is-IS" sz="1400" noProof="0" dirty="0">
                          <a:solidFill>
                            <a:srgbClr val="595A59"/>
                          </a:solidFill>
                        </a:rPr>
                        <a:t>Getur mætt mikilli mótstöðu</a:t>
                      </a:r>
                    </a:p>
                  </a:txBody>
                  <a:tcPr marL="91450" marR="91450" marT="45725" marB="45725">
                    <a:solidFill>
                      <a:schemeClr val="lt1"/>
                    </a:solidFill>
                  </a:tcPr>
                </a:tc>
                <a:extLst>
                  <a:ext uri="{0D108BD9-81ED-4DB2-BD59-A6C34878D82A}">
                    <a16:rowId xmlns:a16="http://schemas.microsoft.com/office/drawing/2014/main" val="10006"/>
                  </a:ext>
                </a:extLst>
              </a:tr>
            </a:tbl>
          </a:graphicData>
        </a:graphic>
      </p:graphicFrame>
      <p:sp>
        <p:nvSpPr>
          <p:cNvPr id="1910" name="Google Shape;1910;p45"/>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dirty="0"/>
              <a:t>Krísur eru flóknar. Þær áskoranir sem fylgja krísu eru yfirhöfuð aðlögunarlegs-eðlis - en einstök verkefni þar innan geta verið tæknilegs eðlis</a:t>
            </a:r>
          </a:p>
        </p:txBody>
      </p:sp>
      <p:sp>
        <p:nvSpPr>
          <p:cNvPr id="1911" name="Google Shape;1911;p45"/>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is-IS" dirty="0"/>
              <a:t>Hægt er greina hverskonar áskorun um er að ræða, út frá ólíkum forsendum</a:t>
            </a:r>
          </a:p>
        </p:txBody>
      </p:sp>
      <p:sp>
        <p:nvSpPr>
          <p:cNvPr id="1912" name="Google Shape;1912;p45"/>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a:t>Aðlögunarforysta: Áskoranir eru annað hvort tæknilegar eða aðlögunar</a:t>
            </a:r>
          </a:p>
        </p:txBody>
      </p:sp>
      <p:sp>
        <p:nvSpPr>
          <p:cNvPr id="1913" name="Google Shape;1913;p45"/>
          <p:cNvSpPr/>
          <p:nvPr/>
        </p:nvSpPr>
        <p:spPr>
          <a:xfrm>
            <a:off x="8031674" y="2841453"/>
            <a:ext cx="309103" cy="266631"/>
          </a:xfrm>
          <a:custGeom>
            <a:avLst/>
            <a:gdLst/>
            <a:ahLst/>
            <a:cxnLst/>
            <a:rect l="l" t="t" r="r" b="b"/>
            <a:pathLst>
              <a:path w="170" h="168" extrusionOk="0">
                <a:moveTo>
                  <a:pt x="0" y="0"/>
                </a:moveTo>
                <a:lnTo>
                  <a:pt x="0" y="0"/>
                </a:lnTo>
                <a:lnTo>
                  <a:pt x="170" y="168"/>
                </a:lnTo>
                <a:lnTo>
                  <a:pt x="170" y="168"/>
                </a:lnTo>
                <a:lnTo>
                  <a:pt x="0" y="0"/>
                </a:lnTo>
                <a:close/>
              </a:path>
            </a:pathLst>
          </a:custGeom>
          <a:solidFill>
            <a:srgbClr val="53A58F"/>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1914" name="Google Shape;1914;p45"/>
          <p:cNvSpPr/>
          <p:nvPr/>
        </p:nvSpPr>
        <p:spPr>
          <a:xfrm>
            <a:off x="8031674" y="2841453"/>
            <a:ext cx="309103" cy="266631"/>
          </a:xfrm>
          <a:custGeom>
            <a:avLst/>
            <a:gdLst/>
            <a:ahLst/>
            <a:cxnLst/>
            <a:rect l="l" t="t" r="r" b="b"/>
            <a:pathLst>
              <a:path w="170" h="168" extrusionOk="0">
                <a:moveTo>
                  <a:pt x="0" y="0"/>
                </a:moveTo>
                <a:lnTo>
                  <a:pt x="0" y="0"/>
                </a:lnTo>
                <a:lnTo>
                  <a:pt x="170" y="168"/>
                </a:lnTo>
                <a:lnTo>
                  <a:pt x="170" y="168"/>
                </a:lnTo>
                <a:lnTo>
                  <a:pt x="0" y="0"/>
                </a:lnTo>
              </a:path>
            </a:pathLst>
          </a:custGeom>
          <a:no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1915" name="Google Shape;1915;p45"/>
          <p:cNvSpPr/>
          <p:nvPr/>
        </p:nvSpPr>
        <p:spPr>
          <a:xfrm>
            <a:off x="8340777" y="2898588"/>
            <a:ext cx="243646" cy="209496"/>
          </a:xfrm>
          <a:custGeom>
            <a:avLst/>
            <a:gdLst/>
            <a:ahLst/>
            <a:cxnLst/>
            <a:rect l="l" t="t" r="r" b="b"/>
            <a:pathLst>
              <a:path w="63" h="62" extrusionOk="0">
                <a:moveTo>
                  <a:pt x="63" y="0"/>
                </a:moveTo>
                <a:cubicBezTo>
                  <a:pt x="63" y="0"/>
                  <a:pt x="62" y="0"/>
                  <a:pt x="62" y="1"/>
                </a:cubicBezTo>
                <a:cubicBezTo>
                  <a:pt x="50" y="12"/>
                  <a:pt x="50" y="12"/>
                  <a:pt x="50" y="12"/>
                </a:cubicBezTo>
                <a:cubicBezTo>
                  <a:pt x="0" y="62"/>
                  <a:pt x="0" y="62"/>
                  <a:pt x="0" y="62"/>
                </a:cubicBezTo>
                <a:cubicBezTo>
                  <a:pt x="0" y="62"/>
                  <a:pt x="0" y="62"/>
                  <a:pt x="0" y="62"/>
                </a:cubicBezTo>
                <a:cubicBezTo>
                  <a:pt x="50" y="12"/>
                  <a:pt x="50" y="12"/>
                  <a:pt x="50" y="12"/>
                </a:cubicBezTo>
                <a:cubicBezTo>
                  <a:pt x="62" y="1"/>
                  <a:pt x="62" y="1"/>
                  <a:pt x="62" y="1"/>
                </a:cubicBezTo>
                <a:cubicBezTo>
                  <a:pt x="62" y="0"/>
                  <a:pt x="63" y="0"/>
                  <a:pt x="63" y="0"/>
                </a:cubicBezTo>
              </a:path>
            </a:pathLst>
          </a:custGeom>
          <a:solidFill>
            <a:srgbClr val="498977"/>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1916" name="Google Shape;1916;p45"/>
          <p:cNvSpPr/>
          <p:nvPr/>
        </p:nvSpPr>
        <p:spPr>
          <a:xfrm>
            <a:off x="8031674" y="3108084"/>
            <a:ext cx="309103" cy="269805"/>
          </a:xfrm>
          <a:custGeom>
            <a:avLst/>
            <a:gdLst/>
            <a:ahLst/>
            <a:cxnLst/>
            <a:rect l="l" t="t" r="r" b="b"/>
            <a:pathLst>
              <a:path w="170" h="170" extrusionOk="0">
                <a:moveTo>
                  <a:pt x="170" y="0"/>
                </a:moveTo>
                <a:lnTo>
                  <a:pt x="170" y="0"/>
                </a:lnTo>
                <a:lnTo>
                  <a:pt x="0" y="170"/>
                </a:lnTo>
                <a:lnTo>
                  <a:pt x="0" y="170"/>
                </a:lnTo>
                <a:lnTo>
                  <a:pt x="170" y="0"/>
                </a:lnTo>
                <a:lnTo>
                  <a:pt x="170" y="0"/>
                </a:lnTo>
                <a:close/>
              </a:path>
            </a:pathLst>
          </a:custGeom>
          <a:solidFill>
            <a:srgbClr val="53A58F"/>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1917" name="Google Shape;1917;p45"/>
          <p:cNvSpPr/>
          <p:nvPr/>
        </p:nvSpPr>
        <p:spPr>
          <a:xfrm>
            <a:off x="8031674" y="3108084"/>
            <a:ext cx="309103" cy="269805"/>
          </a:xfrm>
          <a:custGeom>
            <a:avLst/>
            <a:gdLst/>
            <a:ahLst/>
            <a:cxnLst/>
            <a:rect l="l" t="t" r="r" b="b"/>
            <a:pathLst>
              <a:path w="170" h="170" extrusionOk="0">
                <a:moveTo>
                  <a:pt x="170" y="0"/>
                </a:moveTo>
                <a:lnTo>
                  <a:pt x="170" y="0"/>
                </a:lnTo>
                <a:lnTo>
                  <a:pt x="0" y="170"/>
                </a:lnTo>
                <a:lnTo>
                  <a:pt x="0" y="170"/>
                </a:lnTo>
                <a:lnTo>
                  <a:pt x="170" y="0"/>
                </a:lnTo>
                <a:lnTo>
                  <a:pt x="170" y="0"/>
                </a:lnTo>
              </a:path>
            </a:pathLst>
          </a:custGeom>
          <a:no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1918" name="Google Shape;1918;p45"/>
          <p:cNvSpPr/>
          <p:nvPr/>
        </p:nvSpPr>
        <p:spPr>
          <a:xfrm>
            <a:off x="8451690" y="3208071"/>
            <a:ext cx="321831" cy="169819"/>
          </a:xfrm>
          <a:custGeom>
            <a:avLst/>
            <a:gdLst/>
            <a:ahLst/>
            <a:cxnLst/>
            <a:rect l="l" t="t" r="r" b="b"/>
            <a:pathLst>
              <a:path w="83" h="50" extrusionOk="0">
                <a:moveTo>
                  <a:pt x="83" y="50"/>
                </a:moveTo>
                <a:cubicBezTo>
                  <a:pt x="83" y="50"/>
                  <a:pt x="83" y="50"/>
                  <a:pt x="83" y="50"/>
                </a:cubicBezTo>
                <a:cubicBezTo>
                  <a:pt x="83" y="50"/>
                  <a:pt x="83" y="50"/>
                  <a:pt x="83" y="50"/>
                </a:cubicBezTo>
                <a:moveTo>
                  <a:pt x="0" y="0"/>
                </a:moveTo>
                <a:cubicBezTo>
                  <a:pt x="21" y="21"/>
                  <a:pt x="21" y="21"/>
                  <a:pt x="21" y="21"/>
                </a:cubicBezTo>
                <a:cubicBezTo>
                  <a:pt x="33" y="32"/>
                  <a:pt x="33" y="32"/>
                  <a:pt x="33" y="32"/>
                </a:cubicBezTo>
                <a:cubicBezTo>
                  <a:pt x="36" y="35"/>
                  <a:pt x="40" y="38"/>
                  <a:pt x="44" y="40"/>
                </a:cubicBezTo>
                <a:cubicBezTo>
                  <a:pt x="40" y="38"/>
                  <a:pt x="36" y="35"/>
                  <a:pt x="33" y="32"/>
                </a:cubicBezTo>
                <a:cubicBezTo>
                  <a:pt x="21" y="21"/>
                  <a:pt x="21" y="21"/>
                  <a:pt x="21" y="21"/>
                </a:cubicBezTo>
                <a:cubicBezTo>
                  <a:pt x="0" y="0"/>
                  <a:pt x="0" y="0"/>
                  <a:pt x="0" y="0"/>
                </a:cubicBezTo>
              </a:path>
            </a:pathLst>
          </a:custGeom>
          <a:solidFill>
            <a:srgbClr val="498977"/>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1919" name="Google Shape;1919;p45"/>
          <p:cNvSpPr/>
          <p:nvPr/>
        </p:nvSpPr>
        <p:spPr>
          <a:xfrm>
            <a:off x="9035349" y="2205032"/>
            <a:ext cx="325467" cy="171406"/>
          </a:xfrm>
          <a:custGeom>
            <a:avLst/>
            <a:gdLst/>
            <a:ahLst/>
            <a:cxnLst/>
            <a:rect l="l" t="t" r="r" b="b"/>
            <a:pathLst>
              <a:path w="84" h="51" extrusionOk="0">
                <a:moveTo>
                  <a:pt x="0" y="51"/>
                </a:moveTo>
                <a:cubicBezTo>
                  <a:pt x="0" y="51"/>
                  <a:pt x="0" y="51"/>
                  <a:pt x="0" y="51"/>
                </a:cubicBezTo>
                <a:cubicBezTo>
                  <a:pt x="0" y="51"/>
                  <a:pt x="0" y="51"/>
                  <a:pt x="0" y="51"/>
                </a:cubicBezTo>
                <a:moveTo>
                  <a:pt x="84" y="0"/>
                </a:moveTo>
                <a:cubicBezTo>
                  <a:pt x="62" y="22"/>
                  <a:pt x="62" y="22"/>
                  <a:pt x="62" y="22"/>
                </a:cubicBezTo>
                <a:cubicBezTo>
                  <a:pt x="50" y="33"/>
                  <a:pt x="50" y="33"/>
                  <a:pt x="50" y="33"/>
                </a:cubicBezTo>
                <a:cubicBezTo>
                  <a:pt x="47" y="36"/>
                  <a:pt x="44" y="38"/>
                  <a:pt x="40" y="40"/>
                </a:cubicBezTo>
                <a:cubicBezTo>
                  <a:pt x="44" y="38"/>
                  <a:pt x="47" y="36"/>
                  <a:pt x="50" y="33"/>
                </a:cubicBezTo>
                <a:cubicBezTo>
                  <a:pt x="62" y="22"/>
                  <a:pt x="62" y="22"/>
                  <a:pt x="62" y="22"/>
                </a:cubicBezTo>
                <a:cubicBezTo>
                  <a:pt x="84" y="0"/>
                  <a:pt x="84" y="0"/>
                  <a:pt x="84" y="0"/>
                </a:cubicBezTo>
              </a:path>
            </a:pathLst>
          </a:custGeom>
          <a:solidFill>
            <a:srgbClr val="B14434"/>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grpSp>
        <p:nvGrpSpPr>
          <p:cNvPr id="1920" name="Google Shape;1920;p45"/>
          <p:cNvGrpSpPr/>
          <p:nvPr/>
        </p:nvGrpSpPr>
        <p:grpSpPr>
          <a:xfrm>
            <a:off x="6582634" y="2119858"/>
            <a:ext cx="2309890" cy="1602264"/>
            <a:chOff x="6582634" y="2119858"/>
            <a:chExt cx="2309890" cy="1602264"/>
          </a:xfrm>
        </p:grpSpPr>
        <p:sp>
          <p:nvSpPr>
            <p:cNvPr id="1921" name="Google Shape;1921;p45"/>
            <p:cNvSpPr/>
            <p:nvPr/>
          </p:nvSpPr>
          <p:spPr>
            <a:xfrm>
              <a:off x="6582634" y="2694662"/>
              <a:ext cx="2206447" cy="456997"/>
            </a:xfrm>
            <a:prstGeom prst="roundRect">
              <a:avLst>
                <a:gd name="adj" fmla="val 50000"/>
              </a:avLst>
            </a:prstGeom>
            <a:solidFill>
              <a:srgbClr val="916395">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is-IS" sz="500" dirty="0">
                <a:solidFill>
                  <a:schemeClr val="lt1"/>
                </a:solidFill>
                <a:latin typeface="Lato Light"/>
                <a:ea typeface="Lato Light"/>
                <a:cs typeface="Lato Light"/>
                <a:sym typeface="Lato Light"/>
              </a:endParaRPr>
            </a:p>
          </p:txBody>
        </p:sp>
        <p:sp>
          <p:nvSpPr>
            <p:cNvPr id="1922" name="Google Shape;1922;p45"/>
            <p:cNvSpPr/>
            <p:nvPr/>
          </p:nvSpPr>
          <p:spPr>
            <a:xfrm rot="-2706351">
              <a:off x="7771583" y="2934052"/>
              <a:ext cx="1124482" cy="456997"/>
            </a:xfrm>
            <a:prstGeom prst="roundRect">
              <a:avLst>
                <a:gd name="adj" fmla="val 50000"/>
              </a:avLst>
            </a:prstGeom>
            <a:solidFill>
              <a:srgbClr val="916395">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is-IS" sz="500" dirty="0">
                <a:solidFill>
                  <a:schemeClr val="lt1"/>
                </a:solidFill>
                <a:latin typeface="Lato Light"/>
                <a:ea typeface="Lato Light"/>
                <a:cs typeface="Lato Light"/>
                <a:sym typeface="Lato Light"/>
              </a:endParaRPr>
            </a:p>
          </p:txBody>
        </p:sp>
        <p:sp>
          <p:nvSpPr>
            <p:cNvPr id="1923" name="Google Shape;1923;p45"/>
            <p:cNvSpPr/>
            <p:nvPr/>
          </p:nvSpPr>
          <p:spPr>
            <a:xfrm rot="2717866">
              <a:off x="7772380" y="2451716"/>
              <a:ext cx="1124482" cy="456997"/>
            </a:xfrm>
            <a:prstGeom prst="roundRect">
              <a:avLst>
                <a:gd name="adj" fmla="val 50000"/>
              </a:avLst>
            </a:prstGeom>
            <a:solidFill>
              <a:srgbClr val="916395">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is-IS" sz="500" dirty="0">
                <a:solidFill>
                  <a:schemeClr val="lt1"/>
                </a:solidFill>
                <a:latin typeface="Lato Light"/>
                <a:ea typeface="Lato Light"/>
                <a:cs typeface="Lato Light"/>
                <a:sym typeface="Lato Light"/>
              </a:endParaRPr>
            </a:p>
          </p:txBody>
        </p:sp>
        <p:sp>
          <p:nvSpPr>
            <p:cNvPr id="1924" name="Google Shape;1924;p45"/>
            <p:cNvSpPr txBox="1"/>
            <p:nvPr/>
          </p:nvSpPr>
          <p:spPr>
            <a:xfrm>
              <a:off x="6791526" y="2450325"/>
              <a:ext cx="1792800" cy="9144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None/>
              </a:pPr>
              <a:r>
                <a:rPr lang="is-IS" sz="1400" dirty="0">
                  <a:solidFill>
                    <a:schemeClr val="lt1"/>
                  </a:solidFill>
                  <a:latin typeface="Calibri"/>
                  <a:ea typeface="Calibri"/>
                  <a:cs typeface="Calibri"/>
                  <a:sym typeface="Calibri"/>
                </a:rPr>
                <a:t>Aðlögunar áskorun</a:t>
              </a:r>
              <a:endParaRPr lang="is-IS" dirty="0"/>
            </a:p>
          </p:txBody>
        </p:sp>
      </p:grpSp>
      <p:grpSp>
        <p:nvGrpSpPr>
          <p:cNvPr id="1925" name="Google Shape;1925;p45"/>
          <p:cNvGrpSpPr/>
          <p:nvPr/>
        </p:nvGrpSpPr>
        <p:grpSpPr>
          <a:xfrm>
            <a:off x="6533857" y="3397774"/>
            <a:ext cx="2309890" cy="1602264"/>
            <a:chOff x="6677397" y="3773595"/>
            <a:chExt cx="2309890" cy="1602264"/>
          </a:xfrm>
        </p:grpSpPr>
        <p:grpSp>
          <p:nvGrpSpPr>
            <p:cNvPr id="1926" name="Google Shape;1926;p45"/>
            <p:cNvGrpSpPr/>
            <p:nvPr/>
          </p:nvGrpSpPr>
          <p:grpSpPr>
            <a:xfrm rot="10800000">
              <a:off x="6677397" y="3773595"/>
              <a:ext cx="2309890" cy="1602264"/>
              <a:chOff x="6780840" y="3772810"/>
              <a:chExt cx="2309890" cy="1602264"/>
            </a:xfrm>
          </p:grpSpPr>
          <p:sp>
            <p:nvSpPr>
              <p:cNvPr id="1927" name="Google Shape;1927;p45"/>
              <p:cNvSpPr/>
              <p:nvPr/>
            </p:nvSpPr>
            <p:spPr>
              <a:xfrm>
                <a:off x="6780840" y="4347614"/>
                <a:ext cx="2206447" cy="456997"/>
              </a:xfrm>
              <a:prstGeom prst="roundRect">
                <a:avLst>
                  <a:gd name="adj" fmla="val 50000"/>
                </a:avLst>
              </a:prstGeom>
              <a:solidFill>
                <a:srgbClr val="916395">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is-IS" sz="500" dirty="0">
                  <a:solidFill>
                    <a:schemeClr val="lt1"/>
                  </a:solidFill>
                  <a:latin typeface="Lato Light"/>
                  <a:ea typeface="Lato Light"/>
                  <a:cs typeface="Lato Light"/>
                  <a:sym typeface="Lato Light"/>
                </a:endParaRPr>
              </a:p>
            </p:txBody>
          </p:sp>
          <p:sp>
            <p:nvSpPr>
              <p:cNvPr id="1928" name="Google Shape;1928;p45"/>
              <p:cNvSpPr/>
              <p:nvPr/>
            </p:nvSpPr>
            <p:spPr>
              <a:xfrm rot="-2706351">
                <a:off x="7969789" y="4587004"/>
                <a:ext cx="1124482" cy="456997"/>
              </a:xfrm>
              <a:prstGeom prst="roundRect">
                <a:avLst>
                  <a:gd name="adj" fmla="val 50000"/>
                </a:avLst>
              </a:prstGeom>
              <a:solidFill>
                <a:srgbClr val="916395">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is-IS" sz="500" dirty="0">
                  <a:solidFill>
                    <a:schemeClr val="lt1"/>
                  </a:solidFill>
                  <a:latin typeface="Lato Light"/>
                  <a:ea typeface="Lato Light"/>
                  <a:cs typeface="Lato Light"/>
                  <a:sym typeface="Lato Light"/>
                </a:endParaRPr>
              </a:p>
            </p:txBody>
          </p:sp>
          <p:sp>
            <p:nvSpPr>
              <p:cNvPr id="1929" name="Google Shape;1929;p45"/>
              <p:cNvSpPr/>
              <p:nvPr/>
            </p:nvSpPr>
            <p:spPr>
              <a:xfrm rot="2717866">
                <a:off x="7970586" y="4104668"/>
                <a:ext cx="1124482" cy="456997"/>
              </a:xfrm>
              <a:prstGeom prst="roundRect">
                <a:avLst>
                  <a:gd name="adj" fmla="val 50000"/>
                </a:avLst>
              </a:prstGeom>
              <a:solidFill>
                <a:srgbClr val="916395">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is-IS" sz="500" dirty="0">
                  <a:solidFill>
                    <a:schemeClr val="lt1"/>
                  </a:solidFill>
                  <a:latin typeface="Lato Light"/>
                  <a:ea typeface="Lato Light"/>
                  <a:cs typeface="Lato Light"/>
                  <a:sym typeface="Lato Light"/>
                </a:endParaRPr>
              </a:p>
            </p:txBody>
          </p:sp>
        </p:grpSp>
        <p:sp>
          <p:nvSpPr>
            <p:cNvPr id="1930" name="Google Shape;1930;p45"/>
            <p:cNvSpPr txBox="1"/>
            <p:nvPr/>
          </p:nvSpPr>
          <p:spPr>
            <a:xfrm>
              <a:off x="7011999" y="4111421"/>
              <a:ext cx="1713900" cy="9144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None/>
              </a:pPr>
              <a:r>
                <a:rPr lang="is-IS" sz="1400" dirty="0">
                  <a:solidFill>
                    <a:schemeClr val="lt1"/>
                  </a:solidFill>
                  <a:latin typeface="Calibri"/>
                  <a:ea typeface="Calibri"/>
                  <a:cs typeface="Calibri"/>
                  <a:sym typeface="Calibri"/>
                </a:rPr>
                <a:t>Tæknileg áskorun</a:t>
              </a:r>
              <a:endParaRPr lang="is-IS" dirty="0"/>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972"/>
        <p:cNvGrpSpPr/>
        <p:nvPr/>
      </p:nvGrpSpPr>
      <p:grpSpPr>
        <a:xfrm>
          <a:off x="0" y="0"/>
          <a:ext cx="0" cy="0"/>
          <a:chOff x="0" y="0"/>
          <a:chExt cx="0" cy="0"/>
        </a:xfrm>
      </p:grpSpPr>
      <p:sp>
        <p:nvSpPr>
          <p:cNvPr id="1973" name="Google Shape;1973;p48"/>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974" name="Google Shape;1974;p48"/>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dirty="0"/>
              <a:t>Það að bregðast við krísu leiðir í eðli sínu til breytinga – Leiðtogafærni/forysta í krísu snýst um að leiða breytingar</a:t>
            </a:r>
          </a:p>
        </p:txBody>
      </p:sp>
      <p:sp>
        <p:nvSpPr>
          <p:cNvPr id="1975" name="Google Shape;1975;p48"/>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endParaRPr/>
          </a:p>
        </p:txBody>
      </p:sp>
      <p:sp>
        <p:nvSpPr>
          <p:cNvPr id="1976" name="Google Shape;1976;p48"/>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a:t>Að leiða breytingar</a:t>
            </a:r>
          </a:p>
        </p:txBody>
      </p:sp>
      <p:sp>
        <p:nvSpPr>
          <p:cNvPr id="1977" name="Google Shape;1977;p48"/>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Arial"/>
                <a:ea typeface="Arial"/>
                <a:cs typeface="Arial"/>
                <a:sym typeface="Arial"/>
              </a:rPr>
              <a:t>43</a:t>
            </a:fld>
            <a:endParaRPr sz="1200">
              <a:solidFill>
                <a:schemeClr val="lt1"/>
              </a:solidFill>
              <a:latin typeface="Arial"/>
              <a:ea typeface="Arial"/>
              <a:cs typeface="Arial"/>
              <a:sym typeface="Arial"/>
            </a:endParaRPr>
          </a:p>
        </p:txBody>
      </p:sp>
      <p:sp>
        <p:nvSpPr>
          <p:cNvPr id="1978" name="Google Shape;1978;p48"/>
          <p:cNvSpPr txBox="1"/>
          <p:nvPr/>
        </p:nvSpPr>
        <p:spPr>
          <a:xfrm>
            <a:off x="4135967" y="2121558"/>
            <a:ext cx="7010400" cy="272378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800" i="1" dirty="0">
                <a:solidFill>
                  <a:srgbClr val="976799"/>
                </a:solidFill>
                <a:latin typeface="Arial"/>
                <a:ea typeface="Arial"/>
                <a:cs typeface="Arial"/>
                <a:sym typeface="Arial"/>
              </a:rPr>
              <a:t>“Successful adaptive changes </a:t>
            </a:r>
            <a:endParaRPr lang="en-US" sz="2800" dirty="0"/>
          </a:p>
          <a:p>
            <a:pPr marL="0" marR="0" lvl="0" indent="0" algn="ctr" rtl="0">
              <a:lnSpc>
                <a:spcPct val="90000"/>
              </a:lnSpc>
              <a:spcBef>
                <a:spcPts val="0"/>
              </a:spcBef>
              <a:spcAft>
                <a:spcPts val="0"/>
              </a:spcAft>
              <a:buNone/>
            </a:pPr>
            <a:r>
              <a:rPr lang="en-US" sz="2800" i="1" dirty="0">
                <a:solidFill>
                  <a:srgbClr val="976799"/>
                </a:solidFill>
                <a:latin typeface="Arial"/>
                <a:ea typeface="Arial"/>
                <a:cs typeface="Arial"/>
                <a:sym typeface="Arial"/>
              </a:rPr>
              <a:t>build on the past rather than jettison it…</a:t>
            </a:r>
            <a:endParaRPr lang="en-US" sz="2800" dirty="0"/>
          </a:p>
          <a:p>
            <a:pPr marL="0" marR="0" lvl="0" indent="0" algn="ctr" rtl="0">
              <a:lnSpc>
                <a:spcPct val="90000"/>
              </a:lnSpc>
              <a:spcBef>
                <a:spcPts val="0"/>
              </a:spcBef>
              <a:spcAft>
                <a:spcPts val="0"/>
              </a:spcAft>
              <a:buNone/>
            </a:pPr>
            <a:r>
              <a:rPr lang="en-US" sz="2800" i="1" dirty="0">
                <a:solidFill>
                  <a:srgbClr val="976799"/>
                </a:solidFill>
                <a:latin typeface="Arial"/>
                <a:ea typeface="Arial"/>
                <a:cs typeface="Arial"/>
                <a:sym typeface="Arial"/>
              </a:rPr>
              <a:t>The first step in any adaptive challenge is to take a step back to see how your system is responding to it.</a:t>
            </a:r>
            <a:r>
              <a:rPr lang="en-US" sz="1400" dirty="0">
                <a:solidFill>
                  <a:srgbClr val="976799"/>
                </a:solidFill>
                <a:latin typeface="Arial"/>
                <a:ea typeface="Arial"/>
                <a:cs typeface="Arial"/>
                <a:sym typeface="Arial"/>
              </a:rPr>
              <a:t> </a:t>
            </a:r>
            <a:r>
              <a:rPr lang="en-US" sz="2800" i="1" dirty="0">
                <a:solidFill>
                  <a:srgbClr val="976799"/>
                </a:solidFill>
                <a:latin typeface="Arial"/>
                <a:ea typeface="Arial"/>
                <a:cs typeface="Arial"/>
                <a:sym typeface="Arial"/>
              </a:rPr>
              <a:t>”</a:t>
            </a:r>
            <a:endParaRPr sz="1050" dirty="0">
              <a:solidFill>
                <a:srgbClr val="976799"/>
              </a:solidFill>
              <a:latin typeface="Arial"/>
              <a:ea typeface="Arial"/>
              <a:cs typeface="Arial"/>
              <a:sym typeface="Arial"/>
            </a:endParaRPr>
          </a:p>
          <a:p>
            <a:pPr marL="0" marR="0" lvl="0" indent="0" algn="l" rtl="0">
              <a:spcBef>
                <a:spcPts val="0"/>
              </a:spcBef>
              <a:spcAft>
                <a:spcPts val="0"/>
              </a:spcAft>
              <a:buNone/>
            </a:pPr>
            <a:endParaRPr sz="1050" dirty="0">
              <a:solidFill>
                <a:srgbClr val="976799"/>
              </a:solidFill>
              <a:latin typeface="Arial"/>
              <a:ea typeface="Arial"/>
              <a:cs typeface="Arial"/>
              <a:sym typeface="Arial"/>
            </a:endParaRPr>
          </a:p>
          <a:p>
            <a:pPr marL="0" marR="0" lvl="0" indent="0" algn="r" rtl="0">
              <a:spcBef>
                <a:spcPts val="0"/>
              </a:spcBef>
              <a:spcAft>
                <a:spcPts val="0"/>
              </a:spcAft>
              <a:buNone/>
            </a:pPr>
            <a:r>
              <a:rPr lang="en-US" sz="1050" dirty="0">
                <a:solidFill>
                  <a:srgbClr val="595A59"/>
                </a:solidFill>
                <a:latin typeface="Arial"/>
                <a:ea typeface="Arial"/>
                <a:cs typeface="Arial"/>
                <a:sym typeface="Arial"/>
              </a:rPr>
              <a:t>Heifetz, </a:t>
            </a:r>
            <a:r>
              <a:rPr lang="en-US" sz="1050" dirty="0" err="1">
                <a:solidFill>
                  <a:srgbClr val="595A59"/>
                </a:solidFill>
                <a:latin typeface="Arial"/>
                <a:ea typeface="Arial"/>
                <a:cs typeface="Arial"/>
                <a:sym typeface="Arial"/>
              </a:rPr>
              <a:t>Grashow</a:t>
            </a:r>
            <a:r>
              <a:rPr lang="en-US" sz="1050" dirty="0">
                <a:solidFill>
                  <a:srgbClr val="595A59"/>
                </a:solidFill>
                <a:latin typeface="Arial"/>
                <a:ea typeface="Arial"/>
                <a:cs typeface="Arial"/>
                <a:sym typeface="Arial"/>
              </a:rPr>
              <a:t> and </a:t>
            </a:r>
            <a:r>
              <a:rPr lang="en-US" sz="1050" dirty="0" err="1">
                <a:solidFill>
                  <a:srgbClr val="595A59"/>
                </a:solidFill>
                <a:latin typeface="Arial"/>
                <a:ea typeface="Arial"/>
                <a:cs typeface="Arial"/>
                <a:sym typeface="Arial"/>
              </a:rPr>
              <a:t>Linsky</a:t>
            </a:r>
            <a:r>
              <a:rPr lang="en-US" sz="1050" dirty="0">
                <a:solidFill>
                  <a:srgbClr val="595A59"/>
                </a:solidFill>
                <a:latin typeface="Arial"/>
                <a:ea typeface="Arial"/>
                <a:cs typeface="Arial"/>
                <a:sym typeface="Arial"/>
              </a:rPr>
              <a:t>.  </a:t>
            </a:r>
            <a:endParaRPr dirty="0"/>
          </a:p>
          <a:p>
            <a:pPr marL="0" marR="0" lvl="0" indent="0" algn="r" rtl="0">
              <a:spcBef>
                <a:spcPts val="0"/>
              </a:spcBef>
              <a:spcAft>
                <a:spcPts val="0"/>
              </a:spcAft>
              <a:buNone/>
            </a:pPr>
            <a:r>
              <a:rPr lang="en-US" sz="1050" i="1" dirty="0">
                <a:solidFill>
                  <a:srgbClr val="595A59"/>
                </a:solidFill>
                <a:latin typeface="Arial"/>
                <a:ea typeface="Arial"/>
                <a:cs typeface="Arial"/>
                <a:sym typeface="Arial"/>
              </a:rPr>
              <a:t>The Practice of Adaptive Leadership: Tools and Tactics for Changing Your Organization and the World</a:t>
            </a:r>
            <a:r>
              <a:rPr lang="en-US" sz="1200" i="1" dirty="0">
                <a:solidFill>
                  <a:srgbClr val="595A59"/>
                </a:solidFill>
                <a:latin typeface="Arial"/>
                <a:ea typeface="Arial"/>
                <a:cs typeface="Arial"/>
                <a:sym typeface="Arial"/>
              </a:rPr>
              <a:t>.</a:t>
            </a:r>
            <a:endParaRPr dirty="0"/>
          </a:p>
          <a:p>
            <a:pPr marL="0" marR="0" lvl="0" indent="0" algn="l" rtl="0">
              <a:spcBef>
                <a:spcPts val="0"/>
              </a:spcBef>
              <a:spcAft>
                <a:spcPts val="0"/>
              </a:spcAft>
              <a:buNone/>
            </a:pPr>
            <a:endParaRPr sz="1200" dirty="0">
              <a:solidFill>
                <a:srgbClr val="976799"/>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982"/>
        <p:cNvGrpSpPr/>
        <p:nvPr/>
      </p:nvGrpSpPr>
      <p:grpSpPr>
        <a:xfrm>
          <a:off x="0" y="0"/>
          <a:ext cx="0" cy="0"/>
          <a:chOff x="0" y="0"/>
          <a:chExt cx="0" cy="0"/>
        </a:xfrm>
      </p:grpSpPr>
      <p:sp>
        <p:nvSpPr>
          <p:cNvPr id="1983" name="Google Shape;1983;p49"/>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984" name="Google Shape;1984;p49"/>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is-IS" sz="1800" dirty="0">
                <a:solidFill>
                  <a:srgbClr val="595A59"/>
                </a:solidFill>
                <a:latin typeface="Arial"/>
                <a:ea typeface="Arial"/>
                <a:cs typeface="Arial"/>
                <a:sym typeface="Arial"/>
              </a:rPr>
              <a:t>Fylgdu fimm </a:t>
            </a:r>
            <a:r>
              <a:rPr lang="is-IS" dirty="0">
                <a:latin typeface="Arial"/>
                <a:cs typeface="Arial"/>
                <a:sym typeface="Arial"/>
              </a:rPr>
              <a:t>meginreglum</a:t>
            </a:r>
            <a:r>
              <a:rPr lang="is-IS" sz="1800" dirty="0">
                <a:solidFill>
                  <a:srgbClr val="595A59"/>
                </a:solidFill>
                <a:latin typeface="Arial"/>
                <a:ea typeface="Arial"/>
                <a:cs typeface="Arial"/>
                <a:sym typeface="Arial"/>
              </a:rPr>
              <a:t> aðlögunarforystu </a:t>
            </a:r>
            <a:r>
              <a:rPr lang="is-IS" sz="1800" dirty="0">
                <a:solidFill>
                  <a:srgbClr val="595A59"/>
                </a:solidFill>
              </a:rPr>
              <a:t>til að móta viðbrögð þín og </a:t>
            </a:r>
            <a:r>
              <a:rPr lang="is-IS" sz="1800" dirty="0">
                <a:solidFill>
                  <a:srgbClr val="595A59"/>
                </a:solidFill>
                <a:latin typeface="Arial"/>
                <a:ea typeface="Arial"/>
                <a:cs typeface="Arial"/>
                <a:sym typeface="Arial"/>
              </a:rPr>
              <a:t>langtíma áætlanir til úrbóta til að ná árangri.</a:t>
            </a:r>
            <a:endParaRPr lang="is-IS" sz="1000" dirty="0">
              <a:solidFill>
                <a:srgbClr val="595A59"/>
              </a:solidFill>
              <a:latin typeface="Arial"/>
              <a:ea typeface="Arial"/>
              <a:cs typeface="Arial"/>
              <a:sym typeface="Arial"/>
            </a:endParaRPr>
          </a:p>
          <a:p>
            <a:pPr marL="0" lvl="0" indent="0" algn="l" rtl="0">
              <a:lnSpc>
                <a:spcPct val="100000"/>
              </a:lnSpc>
              <a:spcBef>
                <a:spcPts val="0"/>
              </a:spcBef>
              <a:spcAft>
                <a:spcPts val="0"/>
              </a:spcAft>
              <a:buClr>
                <a:srgbClr val="595A59"/>
              </a:buClr>
              <a:buSzPts val="1800"/>
              <a:buNone/>
            </a:pPr>
            <a:endParaRPr lang="is-IS" sz="1400" dirty="0">
              <a:latin typeface="Arial"/>
              <a:cs typeface="Arial"/>
              <a:sym typeface="Arial"/>
            </a:endParaRPr>
          </a:p>
          <a:p>
            <a:pPr marL="0" lvl="0" indent="0" algn="l" rtl="0">
              <a:lnSpc>
                <a:spcPct val="100000"/>
              </a:lnSpc>
              <a:spcBef>
                <a:spcPts val="0"/>
              </a:spcBef>
              <a:spcAft>
                <a:spcPts val="0"/>
              </a:spcAft>
              <a:buClr>
                <a:srgbClr val="595A59"/>
              </a:buClr>
              <a:buSzPts val="1800"/>
              <a:buNone/>
            </a:pPr>
            <a:endParaRPr lang="is-IS" sz="1400" dirty="0"/>
          </a:p>
          <a:p>
            <a:pPr marL="0" lvl="0" indent="0" algn="l" rtl="0">
              <a:lnSpc>
                <a:spcPct val="100000"/>
              </a:lnSpc>
              <a:spcBef>
                <a:spcPts val="600"/>
              </a:spcBef>
              <a:spcAft>
                <a:spcPts val="0"/>
              </a:spcAft>
              <a:buClr>
                <a:srgbClr val="595A59"/>
              </a:buClr>
              <a:buSzPts val="1400"/>
              <a:buNone/>
            </a:pPr>
            <a:r>
              <a:rPr lang="is-IS" sz="1400" dirty="0"/>
              <a:t>Byggt á : Ben </a:t>
            </a:r>
            <a:r>
              <a:rPr lang="is-IS" sz="1400" dirty="0" err="1"/>
              <a:t>Ramalingam</a:t>
            </a:r>
            <a:r>
              <a:rPr lang="is-IS" sz="1400" dirty="0"/>
              <a:t>, David </a:t>
            </a:r>
            <a:r>
              <a:rPr lang="is-IS" sz="1400" dirty="0" err="1"/>
              <a:t>Nabarro</a:t>
            </a:r>
            <a:r>
              <a:rPr lang="is-IS" sz="1400" dirty="0"/>
              <a:t>, </a:t>
            </a:r>
            <a:r>
              <a:rPr lang="is-IS" sz="1400" dirty="0" err="1"/>
              <a:t>Arkebe</a:t>
            </a:r>
            <a:r>
              <a:rPr lang="is-IS" sz="1400" dirty="0"/>
              <a:t> </a:t>
            </a:r>
            <a:r>
              <a:rPr lang="is-IS" sz="1400" dirty="0" err="1"/>
              <a:t>Oqubay</a:t>
            </a:r>
            <a:r>
              <a:rPr lang="is-IS" sz="1400" dirty="0"/>
              <a:t>, </a:t>
            </a:r>
            <a:r>
              <a:rPr lang="is-IS" sz="1400" dirty="0" err="1"/>
              <a:t>Dame</a:t>
            </a:r>
            <a:r>
              <a:rPr lang="is-IS" sz="1400" dirty="0"/>
              <a:t> Ruth </a:t>
            </a:r>
            <a:r>
              <a:rPr lang="is-IS" sz="1400" dirty="0" err="1"/>
              <a:t>Carnall</a:t>
            </a:r>
            <a:r>
              <a:rPr lang="is-IS" sz="1400" dirty="0"/>
              <a:t>, </a:t>
            </a:r>
            <a:r>
              <a:rPr lang="is-IS" sz="1400" dirty="0" err="1"/>
              <a:t>and</a:t>
            </a:r>
            <a:r>
              <a:rPr lang="is-IS" sz="1400" dirty="0"/>
              <a:t> </a:t>
            </a:r>
            <a:r>
              <a:rPr lang="is-IS" sz="1400" dirty="0" err="1"/>
              <a:t>Leni</a:t>
            </a:r>
            <a:r>
              <a:rPr lang="is-IS" sz="1400" dirty="0"/>
              <a:t> </a:t>
            </a:r>
            <a:r>
              <a:rPr lang="is-IS" sz="1400" dirty="0" err="1"/>
              <a:t>Wild</a:t>
            </a:r>
            <a:r>
              <a:rPr lang="is-IS" sz="1400" dirty="0"/>
              <a:t> 2020</a:t>
            </a:r>
          </a:p>
        </p:txBody>
      </p:sp>
      <p:sp>
        <p:nvSpPr>
          <p:cNvPr id="1985" name="Google Shape;1985;p49"/>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is-IS"/>
              <a:t>Krísur einkennast af óvissu - og aðlögunarhæf forysta er leiðtoganálgun til að vinna kerfisbundið gegn þessum óvissuþáttum</a:t>
            </a:r>
          </a:p>
        </p:txBody>
      </p:sp>
      <p:sp>
        <p:nvSpPr>
          <p:cNvPr id="1986" name="Google Shape;1986;p49"/>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a:t>Fimm grunnreglur aðlögunarforystu</a:t>
            </a:r>
          </a:p>
        </p:txBody>
      </p:sp>
      <p:sp>
        <p:nvSpPr>
          <p:cNvPr id="1987" name="Google Shape;1987;p49"/>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Arial"/>
                <a:ea typeface="Arial"/>
                <a:cs typeface="Arial"/>
                <a:sym typeface="Arial"/>
              </a:rPr>
              <a:t>44</a:t>
            </a:fld>
            <a:endParaRPr sz="1200">
              <a:solidFill>
                <a:schemeClr val="lt1"/>
              </a:solidFill>
              <a:latin typeface="Arial"/>
              <a:ea typeface="Arial"/>
              <a:cs typeface="Arial"/>
              <a:sym typeface="Arial"/>
            </a:endParaRPr>
          </a:p>
        </p:txBody>
      </p:sp>
      <p:sp>
        <p:nvSpPr>
          <p:cNvPr id="1988" name="Google Shape;1988;p49"/>
          <p:cNvSpPr/>
          <p:nvPr/>
        </p:nvSpPr>
        <p:spPr>
          <a:xfrm>
            <a:off x="3247777" y="2164485"/>
            <a:ext cx="1844167" cy="1264515"/>
          </a:xfrm>
          <a:custGeom>
            <a:avLst/>
            <a:gdLst/>
            <a:ahLst/>
            <a:cxnLst/>
            <a:rect l="l" t="t" r="r" b="b"/>
            <a:pathLst>
              <a:path w="4557305" h="3124870" extrusionOk="0">
                <a:moveTo>
                  <a:pt x="0" y="0"/>
                </a:moveTo>
                <a:lnTo>
                  <a:pt x="8000" y="0"/>
                </a:lnTo>
                <a:cubicBezTo>
                  <a:pt x="217329" y="0"/>
                  <a:pt x="217329" y="0"/>
                  <a:pt x="217329" y="0"/>
                </a:cubicBezTo>
                <a:cubicBezTo>
                  <a:pt x="2556682" y="0"/>
                  <a:pt x="2556682" y="0"/>
                  <a:pt x="2556682" y="0"/>
                </a:cubicBezTo>
                <a:cubicBezTo>
                  <a:pt x="2800144" y="0"/>
                  <a:pt x="3043606" y="139573"/>
                  <a:pt x="3096533" y="310161"/>
                </a:cubicBezTo>
                <a:cubicBezTo>
                  <a:pt x="4017455" y="2814709"/>
                  <a:pt x="4017455" y="2814709"/>
                  <a:pt x="4017455" y="2814709"/>
                </a:cubicBezTo>
                <a:cubicBezTo>
                  <a:pt x="4080966" y="2985298"/>
                  <a:pt x="4324428" y="3124870"/>
                  <a:pt x="4557305" y="3124870"/>
                </a:cubicBezTo>
                <a:lnTo>
                  <a:pt x="3699895" y="3124870"/>
                </a:lnTo>
                <a:cubicBezTo>
                  <a:pt x="1360542" y="3124870"/>
                  <a:pt x="1360542" y="3124870"/>
                  <a:pt x="1360542" y="3124870"/>
                </a:cubicBezTo>
                <a:cubicBezTo>
                  <a:pt x="1117080" y="3124870"/>
                  <a:pt x="873618" y="2985298"/>
                  <a:pt x="820692" y="2814709"/>
                </a:cubicBezTo>
                <a:cubicBezTo>
                  <a:pt x="360231" y="1562435"/>
                  <a:pt x="130000" y="936298"/>
                  <a:pt x="14885" y="623230"/>
                </a:cubicBezTo>
                <a:lnTo>
                  <a:pt x="0" y="582749"/>
                </a:lnTo>
                <a:close/>
              </a:path>
            </a:pathLst>
          </a:custGeom>
          <a:solidFill>
            <a:srgbClr val="D7C6D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1989" name="Google Shape;1989;p49"/>
          <p:cNvSpPr/>
          <p:nvPr/>
        </p:nvSpPr>
        <p:spPr>
          <a:xfrm>
            <a:off x="9422714" y="2164485"/>
            <a:ext cx="2103183" cy="1264515"/>
          </a:xfrm>
          <a:custGeom>
            <a:avLst/>
            <a:gdLst/>
            <a:ahLst/>
            <a:cxnLst/>
            <a:rect l="l" t="t" r="r" b="b"/>
            <a:pathLst>
              <a:path w="491" h="403" extrusionOk="0">
                <a:moveTo>
                  <a:pt x="410" y="403"/>
                </a:moveTo>
                <a:cubicBezTo>
                  <a:pt x="189" y="403"/>
                  <a:pt x="189" y="403"/>
                  <a:pt x="189" y="403"/>
                </a:cubicBezTo>
                <a:cubicBezTo>
                  <a:pt x="166" y="403"/>
                  <a:pt x="143" y="385"/>
                  <a:pt x="137"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7" y="18"/>
                  <a:pt x="353" y="40"/>
                </a:cubicBezTo>
                <a:cubicBezTo>
                  <a:pt x="440" y="363"/>
                  <a:pt x="440" y="363"/>
                  <a:pt x="440" y="363"/>
                </a:cubicBezTo>
                <a:cubicBezTo>
                  <a:pt x="446" y="385"/>
                  <a:pt x="469" y="403"/>
                  <a:pt x="491" y="403"/>
                </a:cubicBezTo>
                <a:lnTo>
                  <a:pt x="410"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1990" name="Google Shape;1990;p49"/>
          <p:cNvSpPr/>
          <p:nvPr/>
        </p:nvSpPr>
        <p:spPr>
          <a:xfrm>
            <a:off x="7808075" y="2164485"/>
            <a:ext cx="2103183" cy="1264515"/>
          </a:xfrm>
          <a:custGeom>
            <a:avLst/>
            <a:gdLst/>
            <a:ahLst/>
            <a:cxnLst/>
            <a:rect l="l" t="t" r="r" b="b"/>
            <a:pathLst>
              <a:path w="491" h="403" extrusionOk="0">
                <a:moveTo>
                  <a:pt x="410" y="403"/>
                </a:moveTo>
                <a:cubicBezTo>
                  <a:pt x="188" y="403"/>
                  <a:pt x="188" y="403"/>
                  <a:pt x="188" y="403"/>
                </a:cubicBezTo>
                <a:cubicBezTo>
                  <a:pt x="166" y="403"/>
                  <a:pt x="143" y="385"/>
                  <a:pt x="137" y="363"/>
                </a:cubicBezTo>
                <a:cubicBezTo>
                  <a:pt x="51" y="40"/>
                  <a:pt x="51" y="40"/>
                  <a:pt x="51" y="40"/>
                </a:cubicBezTo>
                <a:cubicBezTo>
                  <a:pt x="51" y="40"/>
                  <a:pt x="51" y="40"/>
                  <a:pt x="51" y="40"/>
                </a:cubicBezTo>
                <a:cubicBezTo>
                  <a:pt x="45" y="18"/>
                  <a:pt x="22" y="0"/>
                  <a:pt x="0" y="0"/>
                </a:cubicBezTo>
                <a:cubicBezTo>
                  <a:pt x="80" y="0"/>
                  <a:pt x="80" y="0"/>
                  <a:pt x="80" y="0"/>
                </a:cubicBezTo>
                <a:cubicBezTo>
                  <a:pt x="302" y="0"/>
                  <a:pt x="302" y="0"/>
                  <a:pt x="302" y="0"/>
                </a:cubicBezTo>
                <a:cubicBezTo>
                  <a:pt x="324" y="0"/>
                  <a:pt x="347" y="18"/>
                  <a:pt x="353" y="40"/>
                </a:cubicBezTo>
                <a:cubicBezTo>
                  <a:pt x="440" y="363"/>
                  <a:pt x="440" y="363"/>
                  <a:pt x="440" y="363"/>
                </a:cubicBezTo>
                <a:cubicBezTo>
                  <a:pt x="445" y="385"/>
                  <a:pt x="468" y="403"/>
                  <a:pt x="491" y="403"/>
                </a:cubicBezTo>
                <a:lnTo>
                  <a:pt x="410"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1991" name="Google Shape;1991;p49"/>
          <p:cNvSpPr/>
          <p:nvPr/>
        </p:nvSpPr>
        <p:spPr>
          <a:xfrm>
            <a:off x="6190994" y="2164485"/>
            <a:ext cx="2100739" cy="1264515"/>
          </a:xfrm>
          <a:custGeom>
            <a:avLst/>
            <a:gdLst/>
            <a:ahLst/>
            <a:cxnLst/>
            <a:rect l="l" t="t" r="r" b="b"/>
            <a:pathLst>
              <a:path w="491" h="403" extrusionOk="0">
                <a:moveTo>
                  <a:pt x="411" y="403"/>
                </a:moveTo>
                <a:cubicBezTo>
                  <a:pt x="189" y="403"/>
                  <a:pt x="189" y="403"/>
                  <a:pt x="189" y="403"/>
                </a:cubicBezTo>
                <a:cubicBezTo>
                  <a:pt x="167" y="403"/>
                  <a:pt x="144" y="385"/>
                  <a:pt x="138" y="363"/>
                </a:cubicBezTo>
                <a:cubicBezTo>
                  <a:pt x="51" y="40"/>
                  <a:pt x="51" y="40"/>
                  <a:pt x="51" y="40"/>
                </a:cubicBezTo>
                <a:cubicBezTo>
                  <a:pt x="51" y="40"/>
                  <a:pt x="51" y="40"/>
                  <a:pt x="51" y="40"/>
                </a:cubicBezTo>
                <a:cubicBezTo>
                  <a:pt x="45" y="18"/>
                  <a:pt x="23" y="0"/>
                  <a:pt x="0" y="0"/>
                </a:cubicBezTo>
                <a:cubicBezTo>
                  <a:pt x="81" y="0"/>
                  <a:pt x="81" y="0"/>
                  <a:pt x="81" y="0"/>
                </a:cubicBezTo>
                <a:cubicBezTo>
                  <a:pt x="303" y="0"/>
                  <a:pt x="303" y="0"/>
                  <a:pt x="303" y="0"/>
                </a:cubicBezTo>
                <a:cubicBezTo>
                  <a:pt x="325" y="0"/>
                  <a:pt x="348" y="18"/>
                  <a:pt x="354" y="40"/>
                </a:cubicBezTo>
                <a:cubicBezTo>
                  <a:pt x="440" y="363"/>
                  <a:pt x="440" y="363"/>
                  <a:pt x="440" y="363"/>
                </a:cubicBezTo>
                <a:cubicBezTo>
                  <a:pt x="446" y="385"/>
                  <a:pt x="469" y="403"/>
                  <a:pt x="491" y="403"/>
                </a:cubicBezTo>
                <a:lnTo>
                  <a:pt x="411"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1992" name="Google Shape;1992;p49"/>
          <p:cNvSpPr/>
          <p:nvPr/>
        </p:nvSpPr>
        <p:spPr>
          <a:xfrm>
            <a:off x="4576357" y="2164485"/>
            <a:ext cx="2103183" cy="1264515"/>
          </a:xfrm>
          <a:custGeom>
            <a:avLst/>
            <a:gdLst/>
            <a:ahLst/>
            <a:cxnLst/>
            <a:rect l="l" t="t" r="r" b="b"/>
            <a:pathLst>
              <a:path w="491" h="403" extrusionOk="0">
                <a:moveTo>
                  <a:pt x="410" y="403"/>
                </a:moveTo>
                <a:cubicBezTo>
                  <a:pt x="189" y="403"/>
                  <a:pt x="189" y="403"/>
                  <a:pt x="189" y="403"/>
                </a:cubicBezTo>
                <a:cubicBezTo>
                  <a:pt x="166" y="403"/>
                  <a:pt x="143" y="385"/>
                  <a:pt x="138"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8" y="18"/>
                  <a:pt x="353" y="40"/>
                </a:cubicBezTo>
                <a:cubicBezTo>
                  <a:pt x="440" y="363"/>
                  <a:pt x="440" y="363"/>
                  <a:pt x="440" y="363"/>
                </a:cubicBezTo>
                <a:cubicBezTo>
                  <a:pt x="446" y="385"/>
                  <a:pt x="469" y="403"/>
                  <a:pt x="491" y="403"/>
                </a:cubicBezTo>
                <a:lnTo>
                  <a:pt x="410"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1993" name="Google Shape;1993;p49"/>
          <p:cNvSpPr/>
          <p:nvPr/>
        </p:nvSpPr>
        <p:spPr>
          <a:xfrm>
            <a:off x="10237570" y="1726895"/>
            <a:ext cx="2161808" cy="1702104"/>
          </a:xfrm>
          <a:custGeom>
            <a:avLst/>
            <a:gdLst/>
            <a:ahLst/>
            <a:cxnLst/>
            <a:rect l="l" t="t" r="r" b="b"/>
            <a:pathLst>
              <a:path w="505" h="543" extrusionOk="0">
                <a:moveTo>
                  <a:pt x="0" y="543"/>
                </a:moveTo>
                <a:cubicBezTo>
                  <a:pt x="75" y="543"/>
                  <a:pt x="75" y="543"/>
                  <a:pt x="75" y="543"/>
                </a:cubicBezTo>
                <a:cubicBezTo>
                  <a:pt x="281" y="543"/>
                  <a:pt x="281" y="543"/>
                  <a:pt x="281" y="543"/>
                </a:cubicBezTo>
                <a:cubicBezTo>
                  <a:pt x="302" y="543"/>
                  <a:pt x="324" y="526"/>
                  <a:pt x="329" y="506"/>
                </a:cubicBezTo>
                <a:cubicBezTo>
                  <a:pt x="402" y="234"/>
                  <a:pt x="402" y="234"/>
                  <a:pt x="402" y="234"/>
                </a:cubicBezTo>
                <a:cubicBezTo>
                  <a:pt x="478" y="234"/>
                  <a:pt x="478" y="234"/>
                  <a:pt x="478" y="234"/>
                </a:cubicBezTo>
                <a:cubicBezTo>
                  <a:pt x="498" y="234"/>
                  <a:pt x="505" y="220"/>
                  <a:pt x="493" y="203"/>
                </a:cubicBezTo>
                <a:cubicBezTo>
                  <a:pt x="359" y="20"/>
                  <a:pt x="359" y="20"/>
                  <a:pt x="359" y="20"/>
                </a:cubicBezTo>
                <a:cubicBezTo>
                  <a:pt x="347" y="4"/>
                  <a:pt x="323" y="0"/>
                  <a:pt x="307" y="13"/>
                </a:cubicBezTo>
                <a:cubicBezTo>
                  <a:pt x="57" y="211"/>
                  <a:pt x="57" y="211"/>
                  <a:pt x="57" y="211"/>
                </a:cubicBezTo>
                <a:cubicBezTo>
                  <a:pt x="41" y="223"/>
                  <a:pt x="44" y="234"/>
                  <a:pt x="65" y="234"/>
                </a:cubicBezTo>
                <a:cubicBezTo>
                  <a:pt x="121" y="234"/>
                  <a:pt x="121" y="234"/>
                  <a:pt x="121" y="234"/>
                </a:cubicBezTo>
                <a:cubicBezTo>
                  <a:pt x="48" y="506"/>
                  <a:pt x="48" y="506"/>
                  <a:pt x="48" y="506"/>
                </a:cubicBezTo>
                <a:cubicBezTo>
                  <a:pt x="48" y="506"/>
                  <a:pt x="48" y="506"/>
                  <a:pt x="48" y="506"/>
                </a:cubicBezTo>
                <a:cubicBezTo>
                  <a:pt x="42" y="526"/>
                  <a:pt x="21" y="543"/>
                  <a:pt x="0" y="543"/>
                </a:cubicBez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1994" name="Google Shape;1994;p49"/>
          <p:cNvSpPr/>
          <p:nvPr/>
        </p:nvSpPr>
        <p:spPr>
          <a:xfrm>
            <a:off x="3767815" y="2164609"/>
            <a:ext cx="2100739" cy="1264515"/>
          </a:xfrm>
          <a:custGeom>
            <a:avLst/>
            <a:gdLst/>
            <a:ahLst/>
            <a:cxnLst/>
            <a:rect l="l" t="t" r="r" b="b"/>
            <a:pathLst>
              <a:path w="491" h="403" extrusionOk="0">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1995" name="Google Shape;1995;p49"/>
          <p:cNvSpPr/>
          <p:nvPr/>
        </p:nvSpPr>
        <p:spPr>
          <a:xfrm>
            <a:off x="5384894" y="2164485"/>
            <a:ext cx="2103183" cy="1264515"/>
          </a:xfrm>
          <a:custGeom>
            <a:avLst/>
            <a:gdLst/>
            <a:ahLst/>
            <a:cxnLst/>
            <a:rect l="l" t="t" r="r" b="b"/>
            <a:pathLst>
              <a:path w="491" h="403" extrusionOk="0">
                <a:moveTo>
                  <a:pt x="80" y="403"/>
                </a:moveTo>
                <a:cubicBezTo>
                  <a:pt x="302" y="403"/>
                  <a:pt x="302" y="403"/>
                  <a:pt x="302" y="403"/>
                </a:cubicBezTo>
                <a:cubicBezTo>
                  <a:pt x="324" y="403"/>
                  <a:pt x="347" y="385"/>
                  <a:pt x="353" y="363"/>
                </a:cubicBezTo>
                <a:cubicBezTo>
                  <a:pt x="440" y="40"/>
                  <a:pt x="440" y="40"/>
                  <a:pt x="440" y="40"/>
                </a:cubicBezTo>
                <a:cubicBezTo>
                  <a:pt x="440" y="40"/>
                  <a:pt x="440" y="40"/>
                  <a:pt x="440" y="40"/>
                </a:cubicBezTo>
                <a:cubicBezTo>
                  <a:pt x="445" y="18"/>
                  <a:pt x="468" y="0"/>
                  <a:pt x="491" y="0"/>
                </a:cubicBezTo>
                <a:cubicBezTo>
                  <a:pt x="410" y="0"/>
                  <a:pt x="410" y="0"/>
                  <a:pt x="410" y="0"/>
                </a:cubicBezTo>
                <a:cubicBezTo>
                  <a:pt x="188" y="0"/>
                  <a:pt x="188" y="0"/>
                  <a:pt x="188" y="0"/>
                </a:cubicBezTo>
                <a:cubicBezTo>
                  <a:pt x="166" y="0"/>
                  <a:pt x="143" y="18"/>
                  <a:pt x="137" y="40"/>
                </a:cubicBezTo>
                <a:cubicBezTo>
                  <a:pt x="51" y="363"/>
                  <a:pt x="51" y="363"/>
                  <a:pt x="51" y="363"/>
                </a:cubicBezTo>
                <a:cubicBezTo>
                  <a:pt x="45" y="385"/>
                  <a:pt x="22" y="403"/>
                  <a:pt x="0" y="403"/>
                </a:cubicBezTo>
                <a:lnTo>
                  <a:pt x="80"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1996" name="Google Shape;1996;p49"/>
          <p:cNvSpPr/>
          <p:nvPr/>
        </p:nvSpPr>
        <p:spPr>
          <a:xfrm>
            <a:off x="6999535" y="2164485"/>
            <a:ext cx="2103183" cy="1264515"/>
          </a:xfrm>
          <a:custGeom>
            <a:avLst/>
            <a:gdLst/>
            <a:ahLst/>
            <a:cxnLst/>
            <a:rect l="l" t="t" r="r" b="b"/>
            <a:pathLst>
              <a:path w="491" h="403" extrusionOk="0">
                <a:moveTo>
                  <a:pt x="81" y="403"/>
                </a:moveTo>
                <a:cubicBezTo>
                  <a:pt x="302" y="403"/>
                  <a:pt x="302" y="403"/>
                  <a:pt x="302" y="403"/>
                </a:cubicBezTo>
                <a:cubicBezTo>
                  <a:pt x="325" y="403"/>
                  <a:pt x="347" y="385"/>
                  <a:pt x="353" y="363"/>
                </a:cubicBezTo>
                <a:cubicBezTo>
                  <a:pt x="440" y="40"/>
                  <a:pt x="440" y="40"/>
                  <a:pt x="440" y="40"/>
                </a:cubicBezTo>
                <a:cubicBezTo>
                  <a:pt x="440" y="40"/>
                  <a:pt x="440" y="40"/>
                  <a:pt x="440" y="40"/>
                </a:cubicBezTo>
                <a:cubicBezTo>
                  <a:pt x="446" y="18"/>
                  <a:pt x="469" y="0"/>
                  <a:pt x="491" y="0"/>
                </a:cubicBezTo>
                <a:cubicBezTo>
                  <a:pt x="410" y="0"/>
                  <a:pt x="410" y="0"/>
                  <a:pt x="410" y="0"/>
                </a:cubicBezTo>
                <a:cubicBezTo>
                  <a:pt x="189" y="0"/>
                  <a:pt x="189" y="0"/>
                  <a:pt x="189" y="0"/>
                </a:cubicBezTo>
                <a:cubicBezTo>
                  <a:pt x="166" y="0"/>
                  <a:pt x="143" y="18"/>
                  <a:pt x="137" y="40"/>
                </a:cubicBezTo>
                <a:cubicBezTo>
                  <a:pt x="51" y="363"/>
                  <a:pt x="51" y="363"/>
                  <a:pt x="51" y="363"/>
                </a:cubicBezTo>
                <a:cubicBezTo>
                  <a:pt x="45" y="385"/>
                  <a:pt x="22" y="403"/>
                  <a:pt x="0" y="403"/>
                </a:cubicBezTo>
                <a:lnTo>
                  <a:pt x="81"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1997" name="Google Shape;1997;p49"/>
          <p:cNvSpPr/>
          <p:nvPr/>
        </p:nvSpPr>
        <p:spPr>
          <a:xfrm>
            <a:off x="8614172" y="2164485"/>
            <a:ext cx="2100739" cy="1264515"/>
          </a:xfrm>
          <a:custGeom>
            <a:avLst/>
            <a:gdLst/>
            <a:ahLst/>
            <a:cxnLst/>
            <a:rect l="l" t="t" r="r" b="b"/>
            <a:pathLst>
              <a:path w="491" h="403" extrusionOk="0">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1998" name="Google Shape;1998;p49"/>
          <p:cNvSpPr txBox="1"/>
          <p:nvPr/>
        </p:nvSpPr>
        <p:spPr>
          <a:xfrm>
            <a:off x="4285649" y="2478415"/>
            <a:ext cx="1097416" cy="738623"/>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s-IS" sz="1400" b="1" dirty="0">
                <a:solidFill>
                  <a:schemeClr val="lt1"/>
                </a:solidFill>
                <a:latin typeface="Calibri"/>
                <a:ea typeface="Calibri"/>
                <a:cs typeface="Calibri"/>
                <a:sym typeface="Calibri"/>
              </a:rPr>
              <a:t>Lærdómur &amp;</a:t>
            </a:r>
            <a:br>
              <a:rPr lang="is-IS" sz="1400" b="1" dirty="0">
                <a:solidFill>
                  <a:schemeClr val="lt1"/>
                </a:solidFill>
                <a:latin typeface="Calibri"/>
                <a:ea typeface="Calibri"/>
                <a:cs typeface="Calibri"/>
                <a:sym typeface="Calibri"/>
              </a:rPr>
            </a:br>
            <a:r>
              <a:rPr lang="is-IS" b="1" dirty="0">
                <a:solidFill>
                  <a:schemeClr val="lt1"/>
                </a:solidFill>
                <a:latin typeface="Calibri"/>
                <a:ea typeface="Calibri"/>
                <a:cs typeface="Calibri"/>
                <a:sym typeface="Calibri"/>
              </a:rPr>
              <a:t>aðlögun</a:t>
            </a:r>
            <a:endParaRPr lang="is-IS" dirty="0"/>
          </a:p>
        </p:txBody>
      </p:sp>
      <p:sp>
        <p:nvSpPr>
          <p:cNvPr id="1999" name="Google Shape;1999;p49"/>
          <p:cNvSpPr txBox="1"/>
          <p:nvPr/>
        </p:nvSpPr>
        <p:spPr>
          <a:xfrm>
            <a:off x="5834417" y="2370672"/>
            <a:ext cx="1219833" cy="95406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s-IS" sz="1400" b="1" dirty="0">
                <a:solidFill>
                  <a:schemeClr val="lt1"/>
                </a:solidFill>
                <a:latin typeface="Calibri"/>
                <a:ea typeface="Calibri"/>
                <a:cs typeface="Calibri"/>
                <a:sym typeface="Calibri"/>
              </a:rPr>
              <a:t>Álagspróf í undirliggjandi kenningum og viðhorfum</a:t>
            </a:r>
            <a:endParaRPr lang="is-IS" dirty="0"/>
          </a:p>
        </p:txBody>
      </p:sp>
      <p:sp>
        <p:nvSpPr>
          <p:cNvPr id="2000" name="Google Shape;2000;p49"/>
          <p:cNvSpPr txBox="1"/>
          <p:nvPr/>
        </p:nvSpPr>
        <p:spPr>
          <a:xfrm>
            <a:off x="7528074" y="2370693"/>
            <a:ext cx="1118402" cy="95406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s-IS" sz="1400" b="1" dirty="0">
                <a:solidFill>
                  <a:schemeClr val="lt1"/>
                </a:solidFill>
                <a:latin typeface="Calibri"/>
                <a:ea typeface="Calibri"/>
                <a:cs typeface="Calibri"/>
                <a:sym typeface="Calibri"/>
              </a:rPr>
              <a:t>Straumlínu- löguð </a:t>
            </a:r>
            <a:r>
              <a:rPr lang="is-IS" sz="1400" b="1" dirty="0" err="1">
                <a:solidFill>
                  <a:schemeClr val="lt1"/>
                </a:solidFill>
                <a:latin typeface="Calibri"/>
                <a:ea typeface="Calibri"/>
                <a:cs typeface="Calibri"/>
                <a:sym typeface="Calibri"/>
              </a:rPr>
              <a:t>ákvarðana-taka</a:t>
            </a:r>
            <a:endParaRPr lang="is-IS" dirty="0"/>
          </a:p>
        </p:txBody>
      </p:sp>
      <p:sp>
        <p:nvSpPr>
          <p:cNvPr id="2001" name="Google Shape;2001;p49"/>
          <p:cNvSpPr txBox="1"/>
          <p:nvPr/>
        </p:nvSpPr>
        <p:spPr>
          <a:xfrm>
            <a:off x="9021186" y="2370692"/>
            <a:ext cx="1324272" cy="95406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s-IS" sz="1400" b="1" dirty="0">
                <a:solidFill>
                  <a:schemeClr val="lt1"/>
                </a:solidFill>
                <a:latin typeface="Calibri"/>
                <a:ea typeface="Calibri"/>
                <a:cs typeface="Calibri"/>
                <a:sym typeface="Calibri"/>
              </a:rPr>
              <a:t>Styrkja gagnsæi, þátttöku og ábyrgð</a:t>
            </a:r>
            <a:endParaRPr lang="is-IS" dirty="0"/>
          </a:p>
        </p:txBody>
      </p:sp>
      <p:sp>
        <p:nvSpPr>
          <p:cNvPr id="2002" name="Google Shape;2002;p49"/>
          <p:cNvSpPr txBox="1"/>
          <p:nvPr/>
        </p:nvSpPr>
        <p:spPr>
          <a:xfrm>
            <a:off x="10754907" y="2586254"/>
            <a:ext cx="991500" cy="52318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s-IS" sz="1400" b="1" dirty="0">
                <a:solidFill>
                  <a:schemeClr val="lt1"/>
                </a:solidFill>
                <a:latin typeface="Calibri"/>
                <a:ea typeface="Calibri"/>
                <a:cs typeface="Calibri"/>
                <a:sym typeface="Calibri"/>
              </a:rPr>
              <a:t>Efla samheldni</a:t>
            </a:r>
            <a:endParaRPr lang="is-IS" dirty="0">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006"/>
        <p:cNvGrpSpPr/>
        <p:nvPr/>
      </p:nvGrpSpPr>
      <p:grpSpPr>
        <a:xfrm>
          <a:off x="0" y="0"/>
          <a:ext cx="0" cy="0"/>
          <a:chOff x="0" y="0"/>
          <a:chExt cx="0" cy="0"/>
        </a:xfrm>
      </p:grpSpPr>
      <p:sp>
        <p:nvSpPr>
          <p:cNvPr id="2007" name="Google Shape;2007;p50"/>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dirty="0">
                <a:latin typeface="Arial"/>
                <a:cs typeface="Arial"/>
                <a:sym typeface="Arial"/>
              </a:rPr>
              <a:t>Lærdómsferlið</a:t>
            </a:r>
            <a:r>
              <a:rPr lang="is-IS" dirty="0">
                <a:latin typeface="Arial"/>
                <a:ea typeface="Arial"/>
                <a:cs typeface="Arial"/>
                <a:sym typeface="Arial"/>
              </a:rPr>
              <a:t> ætti að vera opið og fjölbreytt</a:t>
            </a:r>
          </a:p>
          <a:p>
            <a:pPr marL="0" lvl="0" indent="0" algn="l" rtl="0">
              <a:lnSpc>
                <a:spcPct val="100000"/>
              </a:lnSpc>
              <a:spcBef>
                <a:spcPts val="0"/>
              </a:spcBef>
              <a:spcAft>
                <a:spcPts val="0"/>
              </a:spcAft>
              <a:buClr>
                <a:srgbClr val="595A59"/>
              </a:buClr>
              <a:buSzPts val="1800"/>
              <a:buNone/>
            </a:pPr>
            <a:endParaRPr lang="is-IS" sz="1400" dirty="0">
              <a:latin typeface="Arial"/>
              <a:cs typeface="Arial"/>
              <a:sym typeface="Arial"/>
            </a:endParaRPr>
          </a:p>
          <a:p>
            <a:pPr marL="0" lvl="0" indent="0" algn="l" rtl="0">
              <a:lnSpc>
                <a:spcPct val="100000"/>
              </a:lnSpc>
              <a:spcBef>
                <a:spcPts val="0"/>
              </a:spcBef>
              <a:spcAft>
                <a:spcPts val="0"/>
              </a:spcAft>
              <a:buClr>
                <a:srgbClr val="595A59"/>
              </a:buClr>
              <a:buSzPts val="1800"/>
              <a:buNone/>
            </a:pPr>
            <a:endParaRPr lang="is-IS" sz="1400" dirty="0"/>
          </a:p>
          <a:p>
            <a:pPr marL="0" lvl="0" indent="0" algn="l" rtl="0">
              <a:lnSpc>
                <a:spcPct val="100000"/>
              </a:lnSpc>
              <a:spcBef>
                <a:spcPts val="600"/>
              </a:spcBef>
              <a:spcAft>
                <a:spcPts val="0"/>
              </a:spcAft>
              <a:buClr>
                <a:srgbClr val="595A59"/>
              </a:buClr>
              <a:buSzPts val="1400"/>
              <a:buNone/>
            </a:pPr>
            <a:r>
              <a:rPr lang="is-IS" sz="1400" dirty="0"/>
              <a:t>Byggt á : Ben </a:t>
            </a:r>
            <a:r>
              <a:rPr lang="is-IS" sz="1400" dirty="0" err="1"/>
              <a:t>Ramalingam</a:t>
            </a:r>
            <a:r>
              <a:rPr lang="is-IS" sz="1400" dirty="0"/>
              <a:t>, David </a:t>
            </a:r>
            <a:r>
              <a:rPr lang="is-IS" sz="1400" dirty="0" err="1"/>
              <a:t>Nabarro</a:t>
            </a:r>
            <a:r>
              <a:rPr lang="is-IS" sz="1400" dirty="0"/>
              <a:t>, </a:t>
            </a:r>
            <a:r>
              <a:rPr lang="is-IS" sz="1400" dirty="0" err="1"/>
              <a:t>Arkebe</a:t>
            </a:r>
            <a:r>
              <a:rPr lang="is-IS" sz="1400" dirty="0"/>
              <a:t> </a:t>
            </a:r>
            <a:r>
              <a:rPr lang="is-IS" sz="1400" dirty="0" err="1"/>
              <a:t>Oqubay</a:t>
            </a:r>
            <a:r>
              <a:rPr lang="is-IS" sz="1400" dirty="0"/>
              <a:t>, </a:t>
            </a:r>
            <a:r>
              <a:rPr lang="is-IS" sz="1400" dirty="0" err="1"/>
              <a:t>Dame</a:t>
            </a:r>
            <a:r>
              <a:rPr lang="is-IS" sz="1400" dirty="0"/>
              <a:t> Ruth </a:t>
            </a:r>
            <a:r>
              <a:rPr lang="is-IS" sz="1400" dirty="0" err="1"/>
              <a:t>Carnall</a:t>
            </a:r>
            <a:r>
              <a:rPr lang="is-IS" sz="1400" dirty="0"/>
              <a:t>, </a:t>
            </a:r>
            <a:r>
              <a:rPr lang="is-IS" sz="1400" dirty="0" err="1"/>
              <a:t>and</a:t>
            </a:r>
            <a:r>
              <a:rPr lang="is-IS" sz="1400" dirty="0"/>
              <a:t> </a:t>
            </a:r>
            <a:r>
              <a:rPr lang="is-IS" sz="1400" dirty="0" err="1"/>
              <a:t>Leni</a:t>
            </a:r>
            <a:r>
              <a:rPr lang="is-IS" sz="1400" dirty="0"/>
              <a:t> </a:t>
            </a:r>
            <a:r>
              <a:rPr lang="is-IS" sz="1400" dirty="0" err="1"/>
              <a:t>Wild</a:t>
            </a:r>
            <a:r>
              <a:rPr lang="is-IS" sz="1400" dirty="0"/>
              <a:t> 2020</a:t>
            </a:r>
          </a:p>
        </p:txBody>
      </p:sp>
      <p:sp>
        <p:nvSpPr>
          <p:cNvPr id="2008" name="Google Shape;2008;p50"/>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is-IS" dirty="0"/>
              <a:t>Aðlögunarhæf forysta ætti að byggja á lærdómsferli.</a:t>
            </a:r>
          </a:p>
        </p:txBody>
      </p:sp>
      <p:sp>
        <p:nvSpPr>
          <p:cNvPr id="2009" name="Google Shape;2009;p50"/>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a:t>Fimm grunnreglur aðlögunarhæfrar forystu: Lærdómur og aðlögun</a:t>
            </a:r>
          </a:p>
        </p:txBody>
      </p:sp>
      <p:sp>
        <p:nvSpPr>
          <p:cNvPr id="2010" name="Google Shape;2010;p50"/>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Arial"/>
                <a:ea typeface="Arial"/>
                <a:cs typeface="Arial"/>
                <a:sym typeface="Arial"/>
              </a:rPr>
              <a:t>45</a:t>
            </a:fld>
            <a:endParaRPr sz="1200">
              <a:solidFill>
                <a:schemeClr val="lt1"/>
              </a:solidFill>
              <a:latin typeface="Arial"/>
              <a:ea typeface="Arial"/>
              <a:cs typeface="Arial"/>
              <a:sym typeface="Arial"/>
            </a:endParaRPr>
          </a:p>
        </p:txBody>
      </p:sp>
      <p:sp>
        <p:nvSpPr>
          <p:cNvPr id="2011" name="Google Shape;2011;p50"/>
          <p:cNvSpPr/>
          <p:nvPr/>
        </p:nvSpPr>
        <p:spPr>
          <a:xfrm>
            <a:off x="3247777" y="2164485"/>
            <a:ext cx="1844167" cy="1264515"/>
          </a:xfrm>
          <a:custGeom>
            <a:avLst/>
            <a:gdLst/>
            <a:ahLst/>
            <a:cxnLst/>
            <a:rect l="l" t="t" r="r" b="b"/>
            <a:pathLst>
              <a:path w="4557305" h="3124870" extrusionOk="0">
                <a:moveTo>
                  <a:pt x="0" y="0"/>
                </a:moveTo>
                <a:lnTo>
                  <a:pt x="8000" y="0"/>
                </a:lnTo>
                <a:cubicBezTo>
                  <a:pt x="217329" y="0"/>
                  <a:pt x="217329" y="0"/>
                  <a:pt x="217329" y="0"/>
                </a:cubicBezTo>
                <a:cubicBezTo>
                  <a:pt x="2556682" y="0"/>
                  <a:pt x="2556682" y="0"/>
                  <a:pt x="2556682" y="0"/>
                </a:cubicBezTo>
                <a:cubicBezTo>
                  <a:pt x="2800144" y="0"/>
                  <a:pt x="3043606" y="139573"/>
                  <a:pt x="3096533" y="310161"/>
                </a:cubicBezTo>
                <a:cubicBezTo>
                  <a:pt x="4017455" y="2814709"/>
                  <a:pt x="4017455" y="2814709"/>
                  <a:pt x="4017455" y="2814709"/>
                </a:cubicBezTo>
                <a:cubicBezTo>
                  <a:pt x="4080966" y="2985298"/>
                  <a:pt x="4324428" y="3124870"/>
                  <a:pt x="4557305" y="3124870"/>
                </a:cubicBezTo>
                <a:lnTo>
                  <a:pt x="3699895" y="3124870"/>
                </a:lnTo>
                <a:cubicBezTo>
                  <a:pt x="1360542" y="3124870"/>
                  <a:pt x="1360542" y="3124870"/>
                  <a:pt x="1360542" y="3124870"/>
                </a:cubicBezTo>
                <a:cubicBezTo>
                  <a:pt x="1117080" y="3124870"/>
                  <a:pt x="873618" y="2985298"/>
                  <a:pt x="820692" y="2814709"/>
                </a:cubicBezTo>
                <a:cubicBezTo>
                  <a:pt x="360231" y="1562435"/>
                  <a:pt x="130000" y="936298"/>
                  <a:pt x="14885" y="623230"/>
                </a:cubicBezTo>
                <a:lnTo>
                  <a:pt x="0" y="582749"/>
                </a:lnTo>
                <a:close/>
              </a:path>
            </a:pathLst>
          </a:custGeom>
          <a:solidFill>
            <a:srgbClr val="D7C6D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12" name="Google Shape;2012;p50"/>
          <p:cNvSpPr/>
          <p:nvPr/>
        </p:nvSpPr>
        <p:spPr>
          <a:xfrm>
            <a:off x="9422714" y="2164485"/>
            <a:ext cx="2103183" cy="1264515"/>
          </a:xfrm>
          <a:custGeom>
            <a:avLst/>
            <a:gdLst/>
            <a:ahLst/>
            <a:cxnLst/>
            <a:rect l="l" t="t" r="r" b="b"/>
            <a:pathLst>
              <a:path w="491" h="403" extrusionOk="0">
                <a:moveTo>
                  <a:pt x="410" y="403"/>
                </a:moveTo>
                <a:cubicBezTo>
                  <a:pt x="189" y="403"/>
                  <a:pt x="189" y="403"/>
                  <a:pt x="189" y="403"/>
                </a:cubicBezTo>
                <a:cubicBezTo>
                  <a:pt x="166" y="403"/>
                  <a:pt x="143" y="385"/>
                  <a:pt x="137"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7" y="18"/>
                  <a:pt x="353" y="40"/>
                </a:cubicBezTo>
                <a:cubicBezTo>
                  <a:pt x="440" y="363"/>
                  <a:pt x="440" y="363"/>
                  <a:pt x="440" y="363"/>
                </a:cubicBezTo>
                <a:cubicBezTo>
                  <a:pt x="446" y="385"/>
                  <a:pt x="469" y="403"/>
                  <a:pt x="491" y="403"/>
                </a:cubicBezTo>
                <a:lnTo>
                  <a:pt x="410"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13" name="Google Shape;2013;p50"/>
          <p:cNvSpPr/>
          <p:nvPr/>
        </p:nvSpPr>
        <p:spPr>
          <a:xfrm>
            <a:off x="7808075" y="2164485"/>
            <a:ext cx="2103183" cy="1264515"/>
          </a:xfrm>
          <a:custGeom>
            <a:avLst/>
            <a:gdLst/>
            <a:ahLst/>
            <a:cxnLst/>
            <a:rect l="l" t="t" r="r" b="b"/>
            <a:pathLst>
              <a:path w="491" h="403" extrusionOk="0">
                <a:moveTo>
                  <a:pt x="410" y="403"/>
                </a:moveTo>
                <a:cubicBezTo>
                  <a:pt x="188" y="403"/>
                  <a:pt x="188" y="403"/>
                  <a:pt x="188" y="403"/>
                </a:cubicBezTo>
                <a:cubicBezTo>
                  <a:pt x="166" y="403"/>
                  <a:pt x="143" y="385"/>
                  <a:pt x="137" y="363"/>
                </a:cubicBezTo>
                <a:cubicBezTo>
                  <a:pt x="51" y="40"/>
                  <a:pt x="51" y="40"/>
                  <a:pt x="51" y="40"/>
                </a:cubicBezTo>
                <a:cubicBezTo>
                  <a:pt x="51" y="40"/>
                  <a:pt x="51" y="40"/>
                  <a:pt x="51" y="40"/>
                </a:cubicBezTo>
                <a:cubicBezTo>
                  <a:pt x="45" y="18"/>
                  <a:pt x="22" y="0"/>
                  <a:pt x="0" y="0"/>
                </a:cubicBezTo>
                <a:cubicBezTo>
                  <a:pt x="80" y="0"/>
                  <a:pt x="80" y="0"/>
                  <a:pt x="80" y="0"/>
                </a:cubicBezTo>
                <a:cubicBezTo>
                  <a:pt x="302" y="0"/>
                  <a:pt x="302" y="0"/>
                  <a:pt x="302" y="0"/>
                </a:cubicBezTo>
                <a:cubicBezTo>
                  <a:pt x="324" y="0"/>
                  <a:pt x="347" y="18"/>
                  <a:pt x="353" y="40"/>
                </a:cubicBezTo>
                <a:cubicBezTo>
                  <a:pt x="440" y="363"/>
                  <a:pt x="440" y="363"/>
                  <a:pt x="440" y="363"/>
                </a:cubicBezTo>
                <a:cubicBezTo>
                  <a:pt x="445" y="385"/>
                  <a:pt x="468" y="403"/>
                  <a:pt x="491" y="403"/>
                </a:cubicBezTo>
                <a:lnTo>
                  <a:pt x="410"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14" name="Google Shape;2014;p50"/>
          <p:cNvSpPr/>
          <p:nvPr/>
        </p:nvSpPr>
        <p:spPr>
          <a:xfrm>
            <a:off x="6190994" y="2164485"/>
            <a:ext cx="2100739" cy="1264515"/>
          </a:xfrm>
          <a:custGeom>
            <a:avLst/>
            <a:gdLst/>
            <a:ahLst/>
            <a:cxnLst/>
            <a:rect l="l" t="t" r="r" b="b"/>
            <a:pathLst>
              <a:path w="491" h="403" extrusionOk="0">
                <a:moveTo>
                  <a:pt x="411" y="403"/>
                </a:moveTo>
                <a:cubicBezTo>
                  <a:pt x="189" y="403"/>
                  <a:pt x="189" y="403"/>
                  <a:pt x="189" y="403"/>
                </a:cubicBezTo>
                <a:cubicBezTo>
                  <a:pt x="167" y="403"/>
                  <a:pt x="144" y="385"/>
                  <a:pt x="138" y="363"/>
                </a:cubicBezTo>
                <a:cubicBezTo>
                  <a:pt x="51" y="40"/>
                  <a:pt x="51" y="40"/>
                  <a:pt x="51" y="40"/>
                </a:cubicBezTo>
                <a:cubicBezTo>
                  <a:pt x="51" y="40"/>
                  <a:pt x="51" y="40"/>
                  <a:pt x="51" y="40"/>
                </a:cubicBezTo>
                <a:cubicBezTo>
                  <a:pt x="45" y="18"/>
                  <a:pt x="23" y="0"/>
                  <a:pt x="0" y="0"/>
                </a:cubicBezTo>
                <a:cubicBezTo>
                  <a:pt x="81" y="0"/>
                  <a:pt x="81" y="0"/>
                  <a:pt x="81" y="0"/>
                </a:cubicBezTo>
                <a:cubicBezTo>
                  <a:pt x="303" y="0"/>
                  <a:pt x="303" y="0"/>
                  <a:pt x="303" y="0"/>
                </a:cubicBezTo>
                <a:cubicBezTo>
                  <a:pt x="325" y="0"/>
                  <a:pt x="348" y="18"/>
                  <a:pt x="354" y="40"/>
                </a:cubicBezTo>
                <a:cubicBezTo>
                  <a:pt x="440" y="363"/>
                  <a:pt x="440" y="363"/>
                  <a:pt x="440" y="363"/>
                </a:cubicBezTo>
                <a:cubicBezTo>
                  <a:pt x="446" y="385"/>
                  <a:pt x="469" y="403"/>
                  <a:pt x="491" y="403"/>
                </a:cubicBezTo>
                <a:lnTo>
                  <a:pt x="411"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15" name="Google Shape;2015;p50"/>
          <p:cNvSpPr/>
          <p:nvPr/>
        </p:nvSpPr>
        <p:spPr>
          <a:xfrm>
            <a:off x="4576357" y="2164485"/>
            <a:ext cx="2103183" cy="1264515"/>
          </a:xfrm>
          <a:custGeom>
            <a:avLst/>
            <a:gdLst/>
            <a:ahLst/>
            <a:cxnLst/>
            <a:rect l="l" t="t" r="r" b="b"/>
            <a:pathLst>
              <a:path w="491" h="403" extrusionOk="0">
                <a:moveTo>
                  <a:pt x="410" y="403"/>
                </a:moveTo>
                <a:cubicBezTo>
                  <a:pt x="189" y="403"/>
                  <a:pt x="189" y="403"/>
                  <a:pt x="189" y="403"/>
                </a:cubicBezTo>
                <a:cubicBezTo>
                  <a:pt x="166" y="403"/>
                  <a:pt x="143" y="385"/>
                  <a:pt x="138"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8" y="18"/>
                  <a:pt x="353" y="40"/>
                </a:cubicBezTo>
                <a:cubicBezTo>
                  <a:pt x="440" y="363"/>
                  <a:pt x="440" y="363"/>
                  <a:pt x="440" y="363"/>
                </a:cubicBezTo>
                <a:cubicBezTo>
                  <a:pt x="446" y="385"/>
                  <a:pt x="469" y="403"/>
                  <a:pt x="491" y="403"/>
                </a:cubicBezTo>
                <a:lnTo>
                  <a:pt x="410"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16" name="Google Shape;2016;p50"/>
          <p:cNvSpPr/>
          <p:nvPr/>
        </p:nvSpPr>
        <p:spPr>
          <a:xfrm>
            <a:off x="10237570" y="1726895"/>
            <a:ext cx="2161808" cy="1702104"/>
          </a:xfrm>
          <a:custGeom>
            <a:avLst/>
            <a:gdLst/>
            <a:ahLst/>
            <a:cxnLst/>
            <a:rect l="l" t="t" r="r" b="b"/>
            <a:pathLst>
              <a:path w="505" h="543" extrusionOk="0">
                <a:moveTo>
                  <a:pt x="0" y="543"/>
                </a:moveTo>
                <a:cubicBezTo>
                  <a:pt x="75" y="543"/>
                  <a:pt x="75" y="543"/>
                  <a:pt x="75" y="543"/>
                </a:cubicBezTo>
                <a:cubicBezTo>
                  <a:pt x="281" y="543"/>
                  <a:pt x="281" y="543"/>
                  <a:pt x="281" y="543"/>
                </a:cubicBezTo>
                <a:cubicBezTo>
                  <a:pt x="302" y="543"/>
                  <a:pt x="324" y="526"/>
                  <a:pt x="329" y="506"/>
                </a:cubicBezTo>
                <a:cubicBezTo>
                  <a:pt x="402" y="234"/>
                  <a:pt x="402" y="234"/>
                  <a:pt x="402" y="234"/>
                </a:cubicBezTo>
                <a:cubicBezTo>
                  <a:pt x="478" y="234"/>
                  <a:pt x="478" y="234"/>
                  <a:pt x="478" y="234"/>
                </a:cubicBezTo>
                <a:cubicBezTo>
                  <a:pt x="498" y="234"/>
                  <a:pt x="505" y="220"/>
                  <a:pt x="493" y="203"/>
                </a:cubicBezTo>
                <a:cubicBezTo>
                  <a:pt x="359" y="20"/>
                  <a:pt x="359" y="20"/>
                  <a:pt x="359" y="20"/>
                </a:cubicBezTo>
                <a:cubicBezTo>
                  <a:pt x="347" y="4"/>
                  <a:pt x="323" y="0"/>
                  <a:pt x="307" y="13"/>
                </a:cubicBezTo>
                <a:cubicBezTo>
                  <a:pt x="57" y="211"/>
                  <a:pt x="57" y="211"/>
                  <a:pt x="57" y="211"/>
                </a:cubicBezTo>
                <a:cubicBezTo>
                  <a:pt x="41" y="223"/>
                  <a:pt x="44" y="234"/>
                  <a:pt x="65" y="234"/>
                </a:cubicBezTo>
                <a:cubicBezTo>
                  <a:pt x="121" y="234"/>
                  <a:pt x="121" y="234"/>
                  <a:pt x="121" y="234"/>
                </a:cubicBezTo>
                <a:cubicBezTo>
                  <a:pt x="48" y="506"/>
                  <a:pt x="48" y="506"/>
                  <a:pt x="48" y="506"/>
                </a:cubicBezTo>
                <a:cubicBezTo>
                  <a:pt x="48" y="506"/>
                  <a:pt x="48" y="506"/>
                  <a:pt x="48" y="506"/>
                </a:cubicBezTo>
                <a:cubicBezTo>
                  <a:pt x="42" y="526"/>
                  <a:pt x="21" y="543"/>
                  <a:pt x="0" y="543"/>
                </a:cubicBez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17" name="Google Shape;2017;p50"/>
          <p:cNvSpPr/>
          <p:nvPr/>
        </p:nvSpPr>
        <p:spPr>
          <a:xfrm>
            <a:off x="3767815" y="2164609"/>
            <a:ext cx="2100739" cy="1264515"/>
          </a:xfrm>
          <a:custGeom>
            <a:avLst/>
            <a:gdLst/>
            <a:ahLst/>
            <a:cxnLst/>
            <a:rect l="l" t="t" r="r" b="b"/>
            <a:pathLst>
              <a:path w="491" h="403" extrusionOk="0">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18" name="Google Shape;2018;p50"/>
          <p:cNvSpPr/>
          <p:nvPr/>
        </p:nvSpPr>
        <p:spPr>
          <a:xfrm>
            <a:off x="5384894" y="2164485"/>
            <a:ext cx="2103183" cy="1264515"/>
          </a:xfrm>
          <a:custGeom>
            <a:avLst/>
            <a:gdLst/>
            <a:ahLst/>
            <a:cxnLst/>
            <a:rect l="l" t="t" r="r" b="b"/>
            <a:pathLst>
              <a:path w="491" h="403" extrusionOk="0">
                <a:moveTo>
                  <a:pt x="80" y="403"/>
                </a:moveTo>
                <a:cubicBezTo>
                  <a:pt x="302" y="403"/>
                  <a:pt x="302" y="403"/>
                  <a:pt x="302" y="403"/>
                </a:cubicBezTo>
                <a:cubicBezTo>
                  <a:pt x="324" y="403"/>
                  <a:pt x="347" y="385"/>
                  <a:pt x="353" y="363"/>
                </a:cubicBezTo>
                <a:cubicBezTo>
                  <a:pt x="440" y="40"/>
                  <a:pt x="440" y="40"/>
                  <a:pt x="440" y="40"/>
                </a:cubicBezTo>
                <a:cubicBezTo>
                  <a:pt x="440" y="40"/>
                  <a:pt x="440" y="40"/>
                  <a:pt x="440" y="40"/>
                </a:cubicBezTo>
                <a:cubicBezTo>
                  <a:pt x="445" y="18"/>
                  <a:pt x="468" y="0"/>
                  <a:pt x="491" y="0"/>
                </a:cubicBezTo>
                <a:cubicBezTo>
                  <a:pt x="410" y="0"/>
                  <a:pt x="410" y="0"/>
                  <a:pt x="410" y="0"/>
                </a:cubicBezTo>
                <a:cubicBezTo>
                  <a:pt x="188" y="0"/>
                  <a:pt x="188" y="0"/>
                  <a:pt x="188" y="0"/>
                </a:cubicBezTo>
                <a:cubicBezTo>
                  <a:pt x="166" y="0"/>
                  <a:pt x="143" y="18"/>
                  <a:pt x="137" y="40"/>
                </a:cubicBezTo>
                <a:cubicBezTo>
                  <a:pt x="51" y="363"/>
                  <a:pt x="51" y="363"/>
                  <a:pt x="51" y="363"/>
                </a:cubicBezTo>
                <a:cubicBezTo>
                  <a:pt x="45" y="385"/>
                  <a:pt x="22" y="403"/>
                  <a:pt x="0" y="403"/>
                </a:cubicBezTo>
                <a:lnTo>
                  <a:pt x="80"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19" name="Google Shape;2019;p50"/>
          <p:cNvSpPr/>
          <p:nvPr/>
        </p:nvSpPr>
        <p:spPr>
          <a:xfrm>
            <a:off x="6999535" y="2164485"/>
            <a:ext cx="2103183" cy="1264515"/>
          </a:xfrm>
          <a:custGeom>
            <a:avLst/>
            <a:gdLst/>
            <a:ahLst/>
            <a:cxnLst/>
            <a:rect l="l" t="t" r="r" b="b"/>
            <a:pathLst>
              <a:path w="491" h="403" extrusionOk="0">
                <a:moveTo>
                  <a:pt x="81" y="403"/>
                </a:moveTo>
                <a:cubicBezTo>
                  <a:pt x="302" y="403"/>
                  <a:pt x="302" y="403"/>
                  <a:pt x="302" y="403"/>
                </a:cubicBezTo>
                <a:cubicBezTo>
                  <a:pt x="325" y="403"/>
                  <a:pt x="347" y="385"/>
                  <a:pt x="353" y="363"/>
                </a:cubicBezTo>
                <a:cubicBezTo>
                  <a:pt x="440" y="40"/>
                  <a:pt x="440" y="40"/>
                  <a:pt x="440" y="40"/>
                </a:cubicBezTo>
                <a:cubicBezTo>
                  <a:pt x="440" y="40"/>
                  <a:pt x="440" y="40"/>
                  <a:pt x="440" y="40"/>
                </a:cubicBezTo>
                <a:cubicBezTo>
                  <a:pt x="446" y="18"/>
                  <a:pt x="469" y="0"/>
                  <a:pt x="491" y="0"/>
                </a:cubicBezTo>
                <a:cubicBezTo>
                  <a:pt x="410" y="0"/>
                  <a:pt x="410" y="0"/>
                  <a:pt x="410" y="0"/>
                </a:cubicBezTo>
                <a:cubicBezTo>
                  <a:pt x="189" y="0"/>
                  <a:pt x="189" y="0"/>
                  <a:pt x="189" y="0"/>
                </a:cubicBezTo>
                <a:cubicBezTo>
                  <a:pt x="166" y="0"/>
                  <a:pt x="143" y="18"/>
                  <a:pt x="137" y="40"/>
                </a:cubicBezTo>
                <a:cubicBezTo>
                  <a:pt x="51" y="363"/>
                  <a:pt x="51" y="363"/>
                  <a:pt x="51" y="363"/>
                </a:cubicBezTo>
                <a:cubicBezTo>
                  <a:pt x="45" y="385"/>
                  <a:pt x="22" y="403"/>
                  <a:pt x="0" y="403"/>
                </a:cubicBezTo>
                <a:lnTo>
                  <a:pt x="81"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20" name="Google Shape;2020;p50"/>
          <p:cNvSpPr/>
          <p:nvPr/>
        </p:nvSpPr>
        <p:spPr>
          <a:xfrm>
            <a:off x="8614172" y="2164485"/>
            <a:ext cx="2100739" cy="1264515"/>
          </a:xfrm>
          <a:custGeom>
            <a:avLst/>
            <a:gdLst/>
            <a:ahLst/>
            <a:cxnLst/>
            <a:rect l="l" t="t" r="r" b="b"/>
            <a:pathLst>
              <a:path w="491" h="403" extrusionOk="0">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21" name="Google Shape;2021;p50"/>
          <p:cNvSpPr txBox="1"/>
          <p:nvPr/>
        </p:nvSpPr>
        <p:spPr>
          <a:xfrm>
            <a:off x="4285649" y="2478415"/>
            <a:ext cx="1097416" cy="738623"/>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s-IS" sz="1400" b="1" dirty="0">
                <a:solidFill>
                  <a:schemeClr val="lt1"/>
                </a:solidFill>
                <a:latin typeface="Calibri"/>
                <a:ea typeface="Calibri"/>
                <a:cs typeface="Calibri"/>
                <a:sym typeface="Calibri"/>
              </a:rPr>
              <a:t>Lærdómur &amp;</a:t>
            </a:r>
            <a:br>
              <a:rPr lang="is-IS" sz="1400" b="1" dirty="0">
                <a:solidFill>
                  <a:schemeClr val="lt1"/>
                </a:solidFill>
                <a:latin typeface="Calibri"/>
                <a:ea typeface="Calibri"/>
                <a:cs typeface="Calibri"/>
                <a:sym typeface="Calibri"/>
              </a:rPr>
            </a:br>
            <a:r>
              <a:rPr lang="is-IS" b="1" dirty="0">
                <a:solidFill>
                  <a:schemeClr val="lt1"/>
                </a:solidFill>
                <a:latin typeface="Calibri"/>
                <a:ea typeface="Calibri"/>
                <a:cs typeface="Calibri"/>
                <a:sym typeface="Calibri"/>
              </a:rPr>
              <a:t>aðlögun</a:t>
            </a:r>
            <a:endParaRPr lang="is-IS" dirty="0"/>
          </a:p>
        </p:txBody>
      </p:sp>
      <p:sp>
        <p:nvSpPr>
          <p:cNvPr id="2022" name="Google Shape;2022;p50"/>
          <p:cNvSpPr txBox="1"/>
          <p:nvPr/>
        </p:nvSpPr>
        <p:spPr>
          <a:xfrm>
            <a:off x="4023844" y="3594587"/>
            <a:ext cx="6885456" cy="2236782"/>
          </a:xfrm>
          <a:prstGeom prst="rect">
            <a:avLst/>
          </a:prstGeom>
          <a:noFill/>
          <a:ln>
            <a:noFill/>
          </a:ln>
        </p:spPr>
        <p:txBody>
          <a:bodyPr spcFirstLastPara="1" wrap="square" lIns="81575" tIns="40775" rIns="81575" bIns="40775" anchor="t" anchorCtr="0">
            <a:spAutoFit/>
          </a:bodyPr>
          <a:lstStyle/>
          <a:p>
            <a:pPr marL="0" marR="0" lvl="0" indent="0" algn="l" rtl="0">
              <a:lnSpc>
                <a:spcPct val="100000"/>
              </a:lnSpc>
              <a:spcBef>
                <a:spcPts val="0"/>
              </a:spcBef>
              <a:spcAft>
                <a:spcPts val="0"/>
              </a:spcAft>
              <a:buClr>
                <a:srgbClr val="595A59"/>
              </a:buClr>
              <a:buSzPts val="1400"/>
              <a:buFont typeface="Arial"/>
              <a:buNone/>
            </a:pPr>
            <a:r>
              <a:rPr lang="is-IS" sz="1400" dirty="0">
                <a:solidFill>
                  <a:srgbClr val="595A59"/>
                </a:solidFill>
                <a:latin typeface="Calibri"/>
                <a:ea typeface="Calibri"/>
                <a:cs typeface="Calibri"/>
                <a:sym typeface="Calibri"/>
              </a:rPr>
              <a:t>Aðlögunarhæf forysta þýðir að teymi og stofnanir þurfa stöðugt að meta gjörðir sínar og gera sér grein fyrir því að þau verða stöðugt að endurtaka og laga inngrip eftir því sem þau læra meira um niðurstöður ákvarðana.</a:t>
            </a:r>
          </a:p>
          <a:p>
            <a:pPr marL="0" marR="0" lvl="0" indent="0" algn="l" rtl="0">
              <a:lnSpc>
                <a:spcPct val="100000"/>
              </a:lnSpc>
              <a:spcBef>
                <a:spcPts val="0"/>
              </a:spcBef>
              <a:spcAft>
                <a:spcPts val="0"/>
              </a:spcAft>
              <a:buClr>
                <a:srgbClr val="595A59"/>
              </a:buClr>
              <a:buSzPts val="1400"/>
              <a:buFont typeface="Arial"/>
              <a:buNone/>
            </a:pPr>
            <a:r>
              <a:rPr lang="is-IS" sz="1400" dirty="0">
                <a:solidFill>
                  <a:srgbClr val="595A59"/>
                </a:solidFill>
                <a:latin typeface="Calibri"/>
                <a:ea typeface="Calibri"/>
                <a:cs typeface="Calibri"/>
                <a:sym typeface="Calibri"/>
              </a:rPr>
              <a:t>Þetta krefst…</a:t>
            </a:r>
          </a:p>
          <a:p>
            <a:pPr marL="285750" marR="0" lvl="0" indent="-285750" algn="l" rtl="0">
              <a:lnSpc>
                <a:spcPct val="100000"/>
              </a:lnSpc>
              <a:spcBef>
                <a:spcPts val="0"/>
              </a:spcBef>
              <a:spcAft>
                <a:spcPts val="0"/>
              </a:spcAft>
              <a:buClr>
                <a:srgbClr val="595A59"/>
              </a:buClr>
              <a:buSzPts val="1400"/>
              <a:buFont typeface="Arial" panose="020B0604020202020204" pitchFamily="34" charset="0"/>
              <a:buChar char="•"/>
            </a:pPr>
            <a:r>
              <a:rPr lang="is-IS" sz="1400" dirty="0">
                <a:solidFill>
                  <a:srgbClr val="595A59"/>
                </a:solidFill>
                <a:latin typeface="Calibri"/>
                <a:ea typeface="Calibri"/>
                <a:cs typeface="Calibri"/>
                <a:sym typeface="Calibri"/>
              </a:rPr>
              <a:t>skýrra ferla til að ákvarða bestu </a:t>
            </a:r>
            <a:r>
              <a:rPr lang="is-IS" dirty="0">
                <a:solidFill>
                  <a:srgbClr val="595A59"/>
                </a:solidFill>
                <a:latin typeface="Calibri"/>
                <a:cs typeface="Calibri"/>
                <a:sym typeface="Calibri"/>
              </a:rPr>
              <a:t>valkosti </a:t>
            </a:r>
          </a:p>
          <a:p>
            <a:pPr marL="285750" marR="0" lvl="0" indent="-285750" algn="l" rtl="0">
              <a:lnSpc>
                <a:spcPct val="100000"/>
              </a:lnSpc>
              <a:spcBef>
                <a:spcPts val="0"/>
              </a:spcBef>
              <a:spcAft>
                <a:spcPts val="0"/>
              </a:spcAft>
              <a:buClr>
                <a:srgbClr val="595A59"/>
              </a:buClr>
              <a:buSzPts val="1400"/>
              <a:buFont typeface="Arial" panose="020B0604020202020204" pitchFamily="34" charset="0"/>
              <a:buChar char="•"/>
            </a:pPr>
            <a:r>
              <a:rPr lang="is-IS" dirty="0">
                <a:solidFill>
                  <a:srgbClr val="595A59"/>
                </a:solidFill>
                <a:latin typeface="Calibri"/>
                <a:ea typeface="Calibri"/>
                <a:cs typeface="Calibri"/>
                <a:sym typeface="Calibri"/>
              </a:rPr>
              <a:t>þ</a:t>
            </a:r>
            <a:r>
              <a:rPr lang="is-IS" sz="1400" dirty="0">
                <a:solidFill>
                  <a:srgbClr val="595A59"/>
                </a:solidFill>
                <a:latin typeface="Calibri"/>
                <a:ea typeface="Calibri"/>
                <a:cs typeface="Calibri"/>
                <a:sym typeface="Calibri"/>
              </a:rPr>
              <a:t>ess að safna upplýsingum, túlka og bregðast við, þar með talið að meta </a:t>
            </a:r>
            <a:r>
              <a:rPr lang="is-IS" dirty="0">
                <a:solidFill>
                  <a:srgbClr val="595A59"/>
                </a:solidFill>
                <a:latin typeface="Calibri"/>
                <a:cs typeface="Calibri"/>
                <a:sym typeface="Calibri"/>
              </a:rPr>
              <a:t>árangur</a:t>
            </a:r>
          </a:p>
          <a:p>
            <a:pPr marL="285750" marR="0" lvl="0" indent="-285750" algn="l" rtl="0">
              <a:lnSpc>
                <a:spcPct val="100000"/>
              </a:lnSpc>
              <a:spcBef>
                <a:spcPts val="0"/>
              </a:spcBef>
              <a:spcAft>
                <a:spcPts val="0"/>
              </a:spcAft>
              <a:buClr>
                <a:srgbClr val="595A59"/>
              </a:buClr>
              <a:buSzPts val="1400"/>
              <a:buFont typeface="Arial" panose="020B0604020202020204" pitchFamily="34" charset="0"/>
              <a:buChar char="•"/>
            </a:pPr>
            <a:r>
              <a:rPr lang="is-IS" dirty="0">
                <a:solidFill>
                  <a:srgbClr val="595A59"/>
                </a:solidFill>
                <a:latin typeface="Calibri"/>
                <a:ea typeface="Calibri"/>
                <a:cs typeface="Calibri"/>
                <a:sym typeface="Calibri"/>
              </a:rPr>
              <a:t>að</a:t>
            </a:r>
            <a:r>
              <a:rPr lang="is-IS" sz="1400" dirty="0">
                <a:solidFill>
                  <a:srgbClr val="595A59"/>
                </a:solidFill>
                <a:latin typeface="Calibri"/>
                <a:ea typeface="Calibri"/>
                <a:cs typeface="Calibri"/>
                <a:sym typeface="Calibri"/>
              </a:rPr>
              <a:t> tryggja áframhaldandi söfnun </a:t>
            </a:r>
            <a:r>
              <a:rPr lang="is-IS" dirty="0">
                <a:solidFill>
                  <a:srgbClr val="595A59"/>
                </a:solidFill>
                <a:latin typeface="Calibri"/>
                <a:cs typeface="Calibri"/>
                <a:sym typeface="Calibri"/>
              </a:rPr>
              <a:t>mikilvægra</a:t>
            </a:r>
            <a:r>
              <a:rPr lang="is-IS" sz="1400" dirty="0">
                <a:solidFill>
                  <a:srgbClr val="595A59"/>
                </a:solidFill>
                <a:latin typeface="Calibri"/>
                <a:ea typeface="Calibri"/>
                <a:cs typeface="Calibri"/>
                <a:sym typeface="Calibri"/>
              </a:rPr>
              <a:t> gagna og</a:t>
            </a:r>
          </a:p>
          <a:p>
            <a:pPr marL="285750" indent="-285750">
              <a:buClr>
                <a:srgbClr val="595A59"/>
              </a:buClr>
              <a:buSzPts val="1400"/>
              <a:buFont typeface="Arial" panose="020B0604020202020204" pitchFamily="34" charset="0"/>
              <a:buChar char="•"/>
            </a:pPr>
            <a:r>
              <a:rPr lang="is-IS" sz="1400" dirty="0">
                <a:solidFill>
                  <a:srgbClr val="595A59"/>
                </a:solidFill>
                <a:latin typeface="Calibri"/>
                <a:ea typeface="Calibri"/>
                <a:cs typeface="Calibri"/>
                <a:sym typeface="Calibri"/>
              </a:rPr>
              <a:t>setja fram skýr ferli um hvernig breytingar á upplýsingum </a:t>
            </a:r>
            <a:r>
              <a:rPr lang="is-IS" dirty="0">
                <a:solidFill>
                  <a:srgbClr val="595A59"/>
                </a:solidFill>
                <a:latin typeface="Calibri"/>
                <a:ea typeface="Calibri"/>
                <a:cs typeface="Calibri"/>
                <a:sym typeface="Calibri"/>
              </a:rPr>
              <a:t>munu </a:t>
            </a:r>
            <a:r>
              <a:rPr lang="is-IS" sz="1400" dirty="0">
                <a:solidFill>
                  <a:srgbClr val="595A59"/>
                </a:solidFill>
                <a:latin typeface="Calibri"/>
                <a:ea typeface="Calibri"/>
                <a:cs typeface="Calibri"/>
                <a:sym typeface="Calibri"/>
              </a:rPr>
              <a:t>leiða til </a:t>
            </a:r>
            <a:r>
              <a:rPr lang="is-IS" sz="1400" dirty="0" err="1">
                <a:solidFill>
                  <a:srgbClr val="595A59"/>
                </a:solidFill>
                <a:latin typeface="Calibri"/>
                <a:ea typeface="Calibri"/>
                <a:cs typeface="Calibri"/>
                <a:sym typeface="Calibri"/>
              </a:rPr>
              <a:t>breytina</a:t>
            </a:r>
            <a:r>
              <a:rPr lang="is-IS" sz="1400" dirty="0">
                <a:solidFill>
                  <a:srgbClr val="595A59"/>
                </a:solidFill>
                <a:latin typeface="Calibri"/>
                <a:ea typeface="Calibri"/>
                <a:cs typeface="Calibri"/>
                <a:sym typeface="Calibri"/>
              </a:rPr>
              <a:t> á aðgerðum.</a:t>
            </a:r>
            <a:r>
              <a:rPr lang="is-IS" dirty="0">
                <a:solidFill>
                  <a:srgbClr val="595A59"/>
                </a:solidFill>
                <a:latin typeface="Calibri"/>
                <a:ea typeface="Calibri"/>
                <a:cs typeface="Calibri"/>
                <a:sym typeface="Calibri"/>
              </a:rPr>
              <a:t> </a:t>
            </a:r>
            <a:endParaRPr lang="is-IS" sz="1400" dirty="0">
              <a:solidFill>
                <a:srgbClr val="595A59"/>
              </a:solidFill>
              <a:latin typeface="Calibri"/>
              <a:ea typeface="Calibri"/>
              <a:cs typeface="Calibri"/>
              <a:sym typeface="Calibri"/>
            </a:endParaRPr>
          </a:p>
          <a:p>
            <a:pPr marL="285750" marR="0" lvl="0" indent="-285750" algn="l" rtl="0">
              <a:lnSpc>
                <a:spcPct val="100000"/>
              </a:lnSpc>
              <a:spcBef>
                <a:spcPts val="0"/>
              </a:spcBef>
              <a:spcAft>
                <a:spcPts val="0"/>
              </a:spcAft>
              <a:buClr>
                <a:srgbClr val="595A59"/>
              </a:buClr>
              <a:buSzPts val="1400"/>
              <a:buFont typeface="Arial" panose="020B0604020202020204" pitchFamily="34" charset="0"/>
              <a:buChar char="•"/>
            </a:pPr>
            <a:endParaRPr lang="is-IS" dirty="0">
              <a:solidFill>
                <a:srgbClr val="595A59"/>
              </a:solidFill>
              <a:latin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026"/>
        <p:cNvGrpSpPr/>
        <p:nvPr/>
      </p:nvGrpSpPr>
      <p:grpSpPr>
        <a:xfrm>
          <a:off x="0" y="0"/>
          <a:ext cx="0" cy="0"/>
          <a:chOff x="0" y="0"/>
          <a:chExt cx="0" cy="0"/>
        </a:xfrm>
      </p:grpSpPr>
      <p:sp>
        <p:nvSpPr>
          <p:cNvPr id="2027" name="Google Shape;2027;p51"/>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dirty="0">
                <a:latin typeface="Arial"/>
                <a:ea typeface="Arial"/>
                <a:cs typeface="Arial"/>
                <a:sym typeface="Arial"/>
              </a:rPr>
              <a:t>Efastu um það sem þú heldur að þú vitir</a:t>
            </a:r>
          </a:p>
          <a:p>
            <a:pPr marL="0" lvl="0" indent="0" algn="l" rtl="0">
              <a:lnSpc>
                <a:spcPct val="100000"/>
              </a:lnSpc>
              <a:spcBef>
                <a:spcPts val="0"/>
              </a:spcBef>
              <a:spcAft>
                <a:spcPts val="0"/>
              </a:spcAft>
              <a:buClr>
                <a:srgbClr val="595A59"/>
              </a:buClr>
              <a:buSzPts val="1800"/>
              <a:buNone/>
            </a:pPr>
            <a:endParaRPr lang="is-IS" sz="1400" dirty="0"/>
          </a:p>
          <a:p>
            <a:pPr marL="0" lvl="0" indent="0" algn="l" rtl="0">
              <a:lnSpc>
                <a:spcPct val="100000"/>
              </a:lnSpc>
              <a:spcBef>
                <a:spcPts val="600"/>
              </a:spcBef>
              <a:spcAft>
                <a:spcPts val="0"/>
              </a:spcAft>
              <a:buClr>
                <a:srgbClr val="595A59"/>
              </a:buClr>
              <a:buSzPts val="1400"/>
              <a:buNone/>
            </a:pPr>
            <a:r>
              <a:rPr lang="is-IS" sz="1400" dirty="0"/>
              <a:t>Byggt á: Ben </a:t>
            </a:r>
            <a:r>
              <a:rPr lang="is-IS" sz="1400" dirty="0" err="1"/>
              <a:t>Ramalingam</a:t>
            </a:r>
            <a:r>
              <a:rPr lang="is-IS" sz="1400" dirty="0"/>
              <a:t>, David </a:t>
            </a:r>
            <a:r>
              <a:rPr lang="is-IS" sz="1400" dirty="0" err="1"/>
              <a:t>Nabarro</a:t>
            </a:r>
            <a:r>
              <a:rPr lang="is-IS" sz="1400" dirty="0"/>
              <a:t>, </a:t>
            </a:r>
            <a:r>
              <a:rPr lang="is-IS" sz="1400" dirty="0" err="1"/>
              <a:t>Arkebe</a:t>
            </a:r>
            <a:r>
              <a:rPr lang="is-IS" sz="1400" dirty="0"/>
              <a:t> </a:t>
            </a:r>
            <a:r>
              <a:rPr lang="is-IS" sz="1400" dirty="0" err="1"/>
              <a:t>Oqubay</a:t>
            </a:r>
            <a:r>
              <a:rPr lang="is-IS" sz="1400" dirty="0"/>
              <a:t>, </a:t>
            </a:r>
            <a:r>
              <a:rPr lang="is-IS" sz="1400" dirty="0" err="1"/>
              <a:t>Dame</a:t>
            </a:r>
            <a:r>
              <a:rPr lang="is-IS" sz="1400" dirty="0"/>
              <a:t> Ruth </a:t>
            </a:r>
            <a:r>
              <a:rPr lang="is-IS" sz="1400" dirty="0" err="1"/>
              <a:t>Carnall</a:t>
            </a:r>
            <a:r>
              <a:rPr lang="is-IS" sz="1400" dirty="0"/>
              <a:t>, </a:t>
            </a:r>
            <a:r>
              <a:rPr lang="is-IS" sz="1400" dirty="0" err="1"/>
              <a:t>and</a:t>
            </a:r>
            <a:r>
              <a:rPr lang="is-IS" sz="1400" dirty="0"/>
              <a:t> </a:t>
            </a:r>
            <a:r>
              <a:rPr lang="is-IS" sz="1400" dirty="0" err="1"/>
              <a:t>Leni</a:t>
            </a:r>
            <a:r>
              <a:rPr lang="is-IS" sz="1400" dirty="0"/>
              <a:t> </a:t>
            </a:r>
            <a:r>
              <a:rPr lang="is-IS" sz="1400" dirty="0" err="1"/>
              <a:t>Wild</a:t>
            </a:r>
            <a:r>
              <a:rPr lang="is-IS" sz="1400" dirty="0"/>
              <a:t> </a:t>
            </a:r>
            <a:r>
              <a:rPr lang="en-US" sz="1400" dirty="0"/>
              <a:t>2020</a:t>
            </a:r>
            <a:endParaRPr sz="1400" dirty="0"/>
          </a:p>
        </p:txBody>
      </p:sp>
      <p:sp>
        <p:nvSpPr>
          <p:cNvPr id="2028" name="Google Shape;2028;p51"/>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is-IS"/>
              <a:t>Mikilvægur þáttur í aðlögunarforystu er að efast um núverandi hugmyndir og vissu til að finna bestu mögulegu lausnina</a:t>
            </a:r>
          </a:p>
        </p:txBody>
      </p:sp>
      <p:sp>
        <p:nvSpPr>
          <p:cNvPr id="2029" name="Google Shape;2029;p51"/>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a:t>Fimm grunnreglur aðlögunarhæfrar forystu: Álagspróf á undirliggjandi kenningum og viðhorfum</a:t>
            </a:r>
          </a:p>
        </p:txBody>
      </p:sp>
      <p:sp>
        <p:nvSpPr>
          <p:cNvPr id="2030" name="Google Shape;2030;p51"/>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Arial"/>
                <a:ea typeface="Arial"/>
                <a:cs typeface="Arial"/>
                <a:sym typeface="Arial"/>
              </a:rPr>
              <a:t>46</a:t>
            </a:fld>
            <a:endParaRPr sz="1200">
              <a:solidFill>
                <a:schemeClr val="lt1"/>
              </a:solidFill>
              <a:latin typeface="Arial"/>
              <a:ea typeface="Arial"/>
              <a:cs typeface="Arial"/>
              <a:sym typeface="Arial"/>
            </a:endParaRPr>
          </a:p>
        </p:txBody>
      </p:sp>
      <p:sp>
        <p:nvSpPr>
          <p:cNvPr id="2031" name="Google Shape;2031;p51"/>
          <p:cNvSpPr/>
          <p:nvPr/>
        </p:nvSpPr>
        <p:spPr>
          <a:xfrm>
            <a:off x="3247777" y="2164485"/>
            <a:ext cx="1844167" cy="1264515"/>
          </a:xfrm>
          <a:custGeom>
            <a:avLst/>
            <a:gdLst/>
            <a:ahLst/>
            <a:cxnLst/>
            <a:rect l="l" t="t" r="r" b="b"/>
            <a:pathLst>
              <a:path w="4557305" h="3124870" extrusionOk="0">
                <a:moveTo>
                  <a:pt x="0" y="0"/>
                </a:moveTo>
                <a:lnTo>
                  <a:pt x="8000" y="0"/>
                </a:lnTo>
                <a:cubicBezTo>
                  <a:pt x="217329" y="0"/>
                  <a:pt x="217329" y="0"/>
                  <a:pt x="217329" y="0"/>
                </a:cubicBezTo>
                <a:cubicBezTo>
                  <a:pt x="2556682" y="0"/>
                  <a:pt x="2556682" y="0"/>
                  <a:pt x="2556682" y="0"/>
                </a:cubicBezTo>
                <a:cubicBezTo>
                  <a:pt x="2800144" y="0"/>
                  <a:pt x="3043606" y="139573"/>
                  <a:pt x="3096533" y="310161"/>
                </a:cubicBezTo>
                <a:cubicBezTo>
                  <a:pt x="4017455" y="2814709"/>
                  <a:pt x="4017455" y="2814709"/>
                  <a:pt x="4017455" y="2814709"/>
                </a:cubicBezTo>
                <a:cubicBezTo>
                  <a:pt x="4080966" y="2985298"/>
                  <a:pt x="4324428" y="3124870"/>
                  <a:pt x="4557305" y="3124870"/>
                </a:cubicBezTo>
                <a:lnTo>
                  <a:pt x="3699895" y="3124870"/>
                </a:lnTo>
                <a:cubicBezTo>
                  <a:pt x="1360542" y="3124870"/>
                  <a:pt x="1360542" y="3124870"/>
                  <a:pt x="1360542" y="3124870"/>
                </a:cubicBezTo>
                <a:cubicBezTo>
                  <a:pt x="1117080" y="3124870"/>
                  <a:pt x="873618" y="2985298"/>
                  <a:pt x="820692" y="2814709"/>
                </a:cubicBezTo>
                <a:cubicBezTo>
                  <a:pt x="360231" y="1562435"/>
                  <a:pt x="130000" y="936298"/>
                  <a:pt x="14885" y="623230"/>
                </a:cubicBezTo>
                <a:lnTo>
                  <a:pt x="0" y="582749"/>
                </a:lnTo>
                <a:close/>
              </a:path>
            </a:pathLst>
          </a:custGeom>
          <a:solidFill>
            <a:srgbClr val="D7C6D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32" name="Google Shape;2032;p51"/>
          <p:cNvSpPr/>
          <p:nvPr/>
        </p:nvSpPr>
        <p:spPr>
          <a:xfrm>
            <a:off x="9422714" y="2164485"/>
            <a:ext cx="2103183" cy="1264515"/>
          </a:xfrm>
          <a:custGeom>
            <a:avLst/>
            <a:gdLst/>
            <a:ahLst/>
            <a:cxnLst/>
            <a:rect l="l" t="t" r="r" b="b"/>
            <a:pathLst>
              <a:path w="491" h="403" extrusionOk="0">
                <a:moveTo>
                  <a:pt x="410" y="403"/>
                </a:moveTo>
                <a:cubicBezTo>
                  <a:pt x="189" y="403"/>
                  <a:pt x="189" y="403"/>
                  <a:pt x="189" y="403"/>
                </a:cubicBezTo>
                <a:cubicBezTo>
                  <a:pt x="166" y="403"/>
                  <a:pt x="143" y="385"/>
                  <a:pt x="137"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7" y="18"/>
                  <a:pt x="353" y="40"/>
                </a:cubicBezTo>
                <a:cubicBezTo>
                  <a:pt x="440" y="363"/>
                  <a:pt x="440" y="363"/>
                  <a:pt x="440" y="363"/>
                </a:cubicBezTo>
                <a:cubicBezTo>
                  <a:pt x="446" y="385"/>
                  <a:pt x="469" y="403"/>
                  <a:pt x="491" y="403"/>
                </a:cubicBezTo>
                <a:lnTo>
                  <a:pt x="410"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33" name="Google Shape;2033;p51"/>
          <p:cNvSpPr/>
          <p:nvPr/>
        </p:nvSpPr>
        <p:spPr>
          <a:xfrm>
            <a:off x="7808075" y="2164485"/>
            <a:ext cx="2103183" cy="1264515"/>
          </a:xfrm>
          <a:custGeom>
            <a:avLst/>
            <a:gdLst/>
            <a:ahLst/>
            <a:cxnLst/>
            <a:rect l="l" t="t" r="r" b="b"/>
            <a:pathLst>
              <a:path w="491" h="403" extrusionOk="0">
                <a:moveTo>
                  <a:pt x="410" y="403"/>
                </a:moveTo>
                <a:cubicBezTo>
                  <a:pt x="188" y="403"/>
                  <a:pt x="188" y="403"/>
                  <a:pt x="188" y="403"/>
                </a:cubicBezTo>
                <a:cubicBezTo>
                  <a:pt x="166" y="403"/>
                  <a:pt x="143" y="385"/>
                  <a:pt x="137" y="363"/>
                </a:cubicBezTo>
                <a:cubicBezTo>
                  <a:pt x="51" y="40"/>
                  <a:pt x="51" y="40"/>
                  <a:pt x="51" y="40"/>
                </a:cubicBezTo>
                <a:cubicBezTo>
                  <a:pt x="51" y="40"/>
                  <a:pt x="51" y="40"/>
                  <a:pt x="51" y="40"/>
                </a:cubicBezTo>
                <a:cubicBezTo>
                  <a:pt x="45" y="18"/>
                  <a:pt x="22" y="0"/>
                  <a:pt x="0" y="0"/>
                </a:cubicBezTo>
                <a:cubicBezTo>
                  <a:pt x="80" y="0"/>
                  <a:pt x="80" y="0"/>
                  <a:pt x="80" y="0"/>
                </a:cubicBezTo>
                <a:cubicBezTo>
                  <a:pt x="302" y="0"/>
                  <a:pt x="302" y="0"/>
                  <a:pt x="302" y="0"/>
                </a:cubicBezTo>
                <a:cubicBezTo>
                  <a:pt x="324" y="0"/>
                  <a:pt x="347" y="18"/>
                  <a:pt x="353" y="40"/>
                </a:cubicBezTo>
                <a:cubicBezTo>
                  <a:pt x="440" y="363"/>
                  <a:pt x="440" y="363"/>
                  <a:pt x="440" y="363"/>
                </a:cubicBezTo>
                <a:cubicBezTo>
                  <a:pt x="445" y="385"/>
                  <a:pt x="468" y="403"/>
                  <a:pt x="491" y="403"/>
                </a:cubicBezTo>
                <a:lnTo>
                  <a:pt x="410"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34" name="Google Shape;2034;p51"/>
          <p:cNvSpPr/>
          <p:nvPr/>
        </p:nvSpPr>
        <p:spPr>
          <a:xfrm>
            <a:off x="6190994" y="2164485"/>
            <a:ext cx="2100739" cy="1264515"/>
          </a:xfrm>
          <a:custGeom>
            <a:avLst/>
            <a:gdLst/>
            <a:ahLst/>
            <a:cxnLst/>
            <a:rect l="l" t="t" r="r" b="b"/>
            <a:pathLst>
              <a:path w="491" h="403" extrusionOk="0">
                <a:moveTo>
                  <a:pt x="411" y="403"/>
                </a:moveTo>
                <a:cubicBezTo>
                  <a:pt x="189" y="403"/>
                  <a:pt x="189" y="403"/>
                  <a:pt x="189" y="403"/>
                </a:cubicBezTo>
                <a:cubicBezTo>
                  <a:pt x="167" y="403"/>
                  <a:pt x="144" y="385"/>
                  <a:pt x="138" y="363"/>
                </a:cubicBezTo>
                <a:cubicBezTo>
                  <a:pt x="51" y="40"/>
                  <a:pt x="51" y="40"/>
                  <a:pt x="51" y="40"/>
                </a:cubicBezTo>
                <a:cubicBezTo>
                  <a:pt x="51" y="40"/>
                  <a:pt x="51" y="40"/>
                  <a:pt x="51" y="40"/>
                </a:cubicBezTo>
                <a:cubicBezTo>
                  <a:pt x="45" y="18"/>
                  <a:pt x="23" y="0"/>
                  <a:pt x="0" y="0"/>
                </a:cubicBezTo>
                <a:cubicBezTo>
                  <a:pt x="81" y="0"/>
                  <a:pt x="81" y="0"/>
                  <a:pt x="81" y="0"/>
                </a:cubicBezTo>
                <a:cubicBezTo>
                  <a:pt x="303" y="0"/>
                  <a:pt x="303" y="0"/>
                  <a:pt x="303" y="0"/>
                </a:cubicBezTo>
                <a:cubicBezTo>
                  <a:pt x="325" y="0"/>
                  <a:pt x="348" y="18"/>
                  <a:pt x="354" y="40"/>
                </a:cubicBezTo>
                <a:cubicBezTo>
                  <a:pt x="440" y="363"/>
                  <a:pt x="440" y="363"/>
                  <a:pt x="440" y="363"/>
                </a:cubicBezTo>
                <a:cubicBezTo>
                  <a:pt x="446" y="385"/>
                  <a:pt x="469" y="403"/>
                  <a:pt x="491" y="403"/>
                </a:cubicBezTo>
                <a:lnTo>
                  <a:pt x="411"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35" name="Google Shape;2035;p51"/>
          <p:cNvSpPr/>
          <p:nvPr/>
        </p:nvSpPr>
        <p:spPr>
          <a:xfrm>
            <a:off x="4576357" y="2164485"/>
            <a:ext cx="2103183" cy="1264515"/>
          </a:xfrm>
          <a:custGeom>
            <a:avLst/>
            <a:gdLst/>
            <a:ahLst/>
            <a:cxnLst/>
            <a:rect l="l" t="t" r="r" b="b"/>
            <a:pathLst>
              <a:path w="491" h="403" extrusionOk="0">
                <a:moveTo>
                  <a:pt x="410" y="403"/>
                </a:moveTo>
                <a:cubicBezTo>
                  <a:pt x="189" y="403"/>
                  <a:pt x="189" y="403"/>
                  <a:pt x="189" y="403"/>
                </a:cubicBezTo>
                <a:cubicBezTo>
                  <a:pt x="166" y="403"/>
                  <a:pt x="143" y="385"/>
                  <a:pt x="138"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8" y="18"/>
                  <a:pt x="353" y="40"/>
                </a:cubicBezTo>
                <a:cubicBezTo>
                  <a:pt x="440" y="363"/>
                  <a:pt x="440" y="363"/>
                  <a:pt x="440" y="363"/>
                </a:cubicBezTo>
                <a:cubicBezTo>
                  <a:pt x="446" y="385"/>
                  <a:pt x="469" y="403"/>
                  <a:pt x="491" y="403"/>
                </a:cubicBezTo>
                <a:lnTo>
                  <a:pt x="410"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36" name="Google Shape;2036;p51"/>
          <p:cNvSpPr/>
          <p:nvPr/>
        </p:nvSpPr>
        <p:spPr>
          <a:xfrm>
            <a:off x="10237570" y="1726895"/>
            <a:ext cx="2161808" cy="1702104"/>
          </a:xfrm>
          <a:custGeom>
            <a:avLst/>
            <a:gdLst/>
            <a:ahLst/>
            <a:cxnLst/>
            <a:rect l="l" t="t" r="r" b="b"/>
            <a:pathLst>
              <a:path w="505" h="543" extrusionOk="0">
                <a:moveTo>
                  <a:pt x="0" y="543"/>
                </a:moveTo>
                <a:cubicBezTo>
                  <a:pt x="75" y="543"/>
                  <a:pt x="75" y="543"/>
                  <a:pt x="75" y="543"/>
                </a:cubicBezTo>
                <a:cubicBezTo>
                  <a:pt x="281" y="543"/>
                  <a:pt x="281" y="543"/>
                  <a:pt x="281" y="543"/>
                </a:cubicBezTo>
                <a:cubicBezTo>
                  <a:pt x="302" y="543"/>
                  <a:pt x="324" y="526"/>
                  <a:pt x="329" y="506"/>
                </a:cubicBezTo>
                <a:cubicBezTo>
                  <a:pt x="402" y="234"/>
                  <a:pt x="402" y="234"/>
                  <a:pt x="402" y="234"/>
                </a:cubicBezTo>
                <a:cubicBezTo>
                  <a:pt x="478" y="234"/>
                  <a:pt x="478" y="234"/>
                  <a:pt x="478" y="234"/>
                </a:cubicBezTo>
                <a:cubicBezTo>
                  <a:pt x="498" y="234"/>
                  <a:pt x="505" y="220"/>
                  <a:pt x="493" y="203"/>
                </a:cubicBezTo>
                <a:cubicBezTo>
                  <a:pt x="359" y="20"/>
                  <a:pt x="359" y="20"/>
                  <a:pt x="359" y="20"/>
                </a:cubicBezTo>
                <a:cubicBezTo>
                  <a:pt x="347" y="4"/>
                  <a:pt x="323" y="0"/>
                  <a:pt x="307" y="13"/>
                </a:cubicBezTo>
                <a:cubicBezTo>
                  <a:pt x="57" y="211"/>
                  <a:pt x="57" y="211"/>
                  <a:pt x="57" y="211"/>
                </a:cubicBezTo>
                <a:cubicBezTo>
                  <a:pt x="41" y="223"/>
                  <a:pt x="44" y="234"/>
                  <a:pt x="65" y="234"/>
                </a:cubicBezTo>
                <a:cubicBezTo>
                  <a:pt x="121" y="234"/>
                  <a:pt x="121" y="234"/>
                  <a:pt x="121" y="234"/>
                </a:cubicBezTo>
                <a:cubicBezTo>
                  <a:pt x="48" y="506"/>
                  <a:pt x="48" y="506"/>
                  <a:pt x="48" y="506"/>
                </a:cubicBezTo>
                <a:cubicBezTo>
                  <a:pt x="48" y="506"/>
                  <a:pt x="48" y="506"/>
                  <a:pt x="48" y="506"/>
                </a:cubicBezTo>
                <a:cubicBezTo>
                  <a:pt x="42" y="526"/>
                  <a:pt x="21" y="543"/>
                  <a:pt x="0" y="543"/>
                </a:cubicBez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37" name="Google Shape;2037;p51"/>
          <p:cNvSpPr/>
          <p:nvPr/>
        </p:nvSpPr>
        <p:spPr>
          <a:xfrm>
            <a:off x="3767815" y="2164609"/>
            <a:ext cx="2100739" cy="1264515"/>
          </a:xfrm>
          <a:custGeom>
            <a:avLst/>
            <a:gdLst/>
            <a:ahLst/>
            <a:cxnLst/>
            <a:rect l="l" t="t" r="r" b="b"/>
            <a:pathLst>
              <a:path w="491" h="403" extrusionOk="0">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38" name="Google Shape;2038;p51"/>
          <p:cNvSpPr/>
          <p:nvPr/>
        </p:nvSpPr>
        <p:spPr>
          <a:xfrm>
            <a:off x="5384894" y="2164485"/>
            <a:ext cx="2103183" cy="1264515"/>
          </a:xfrm>
          <a:custGeom>
            <a:avLst/>
            <a:gdLst/>
            <a:ahLst/>
            <a:cxnLst/>
            <a:rect l="l" t="t" r="r" b="b"/>
            <a:pathLst>
              <a:path w="491" h="403" extrusionOk="0">
                <a:moveTo>
                  <a:pt x="80" y="403"/>
                </a:moveTo>
                <a:cubicBezTo>
                  <a:pt x="302" y="403"/>
                  <a:pt x="302" y="403"/>
                  <a:pt x="302" y="403"/>
                </a:cubicBezTo>
                <a:cubicBezTo>
                  <a:pt x="324" y="403"/>
                  <a:pt x="347" y="385"/>
                  <a:pt x="353" y="363"/>
                </a:cubicBezTo>
                <a:cubicBezTo>
                  <a:pt x="440" y="40"/>
                  <a:pt x="440" y="40"/>
                  <a:pt x="440" y="40"/>
                </a:cubicBezTo>
                <a:cubicBezTo>
                  <a:pt x="440" y="40"/>
                  <a:pt x="440" y="40"/>
                  <a:pt x="440" y="40"/>
                </a:cubicBezTo>
                <a:cubicBezTo>
                  <a:pt x="445" y="18"/>
                  <a:pt x="468" y="0"/>
                  <a:pt x="491" y="0"/>
                </a:cubicBezTo>
                <a:cubicBezTo>
                  <a:pt x="410" y="0"/>
                  <a:pt x="410" y="0"/>
                  <a:pt x="410" y="0"/>
                </a:cubicBezTo>
                <a:cubicBezTo>
                  <a:pt x="188" y="0"/>
                  <a:pt x="188" y="0"/>
                  <a:pt x="188" y="0"/>
                </a:cubicBezTo>
                <a:cubicBezTo>
                  <a:pt x="166" y="0"/>
                  <a:pt x="143" y="18"/>
                  <a:pt x="137" y="40"/>
                </a:cubicBezTo>
                <a:cubicBezTo>
                  <a:pt x="51" y="363"/>
                  <a:pt x="51" y="363"/>
                  <a:pt x="51" y="363"/>
                </a:cubicBezTo>
                <a:cubicBezTo>
                  <a:pt x="45" y="385"/>
                  <a:pt x="22" y="403"/>
                  <a:pt x="0" y="403"/>
                </a:cubicBezTo>
                <a:lnTo>
                  <a:pt x="80"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39" name="Google Shape;2039;p51"/>
          <p:cNvSpPr/>
          <p:nvPr/>
        </p:nvSpPr>
        <p:spPr>
          <a:xfrm>
            <a:off x="6999535" y="2164485"/>
            <a:ext cx="2103183" cy="1264515"/>
          </a:xfrm>
          <a:custGeom>
            <a:avLst/>
            <a:gdLst/>
            <a:ahLst/>
            <a:cxnLst/>
            <a:rect l="l" t="t" r="r" b="b"/>
            <a:pathLst>
              <a:path w="491" h="403" extrusionOk="0">
                <a:moveTo>
                  <a:pt x="81" y="403"/>
                </a:moveTo>
                <a:cubicBezTo>
                  <a:pt x="302" y="403"/>
                  <a:pt x="302" y="403"/>
                  <a:pt x="302" y="403"/>
                </a:cubicBezTo>
                <a:cubicBezTo>
                  <a:pt x="325" y="403"/>
                  <a:pt x="347" y="385"/>
                  <a:pt x="353" y="363"/>
                </a:cubicBezTo>
                <a:cubicBezTo>
                  <a:pt x="440" y="40"/>
                  <a:pt x="440" y="40"/>
                  <a:pt x="440" y="40"/>
                </a:cubicBezTo>
                <a:cubicBezTo>
                  <a:pt x="440" y="40"/>
                  <a:pt x="440" y="40"/>
                  <a:pt x="440" y="40"/>
                </a:cubicBezTo>
                <a:cubicBezTo>
                  <a:pt x="446" y="18"/>
                  <a:pt x="469" y="0"/>
                  <a:pt x="491" y="0"/>
                </a:cubicBezTo>
                <a:cubicBezTo>
                  <a:pt x="410" y="0"/>
                  <a:pt x="410" y="0"/>
                  <a:pt x="410" y="0"/>
                </a:cubicBezTo>
                <a:cubicBezTo>
                  <a:pt x="189" y="0"/>
                  <a:pt x="189" y="0"/>
                  <a:pt x="189" y="0"/>
                </a:cubicBezTo>
                <a:cubicBezTo>
                  <a:pt x="166" y="0"/>
                  <a:pt x="143" y="18"/>
                  <a:pt x="137" y="40"/>
                </a:cubicBezTo>
                <a:cubicBezTo>
                  <a:pt x="51" y="363"/>
                  <a:pt x="51" y="363"/>
                  <a:pt x="51" y="363"/>
                </a:cubicBezTo>
                <a:cubicBezTo>
                  <a:pt x="45" y="385"/>
                  <a:pt x="22" y="403"/>
                  <a:pt x="0" y="403"/>
                </a:cubicBezTo>
                <a:lnTo>
                  <a:pt x="81"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40" name="Google Shape;2040;p51"/>
          <p:cNvSpPr/>
          <p:nvPr/>
        </p:nvSpPr>
        <p:spPr>
          <a:xfrm>
            <a:off x="8614172" y="2164485"/>
            <a:ext cx="2100739" cy="1264515"/>
          </a:xfrm>
          <a:custGeom>
            <a:avLst/>
            <a:gdLst/>
            <a:ahLst/>
            <a:cxnLst/>
            <a:rect l="l" t="t" r="r" b="b"/>
            <a:pathLst>
              <a:path w="491" h="403" extrusionOk="0">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41" name="Google Shape;2041;p51"/>
          <p:cNvSpPr txBox="1"/>
          <p:nvPr/>
        </p:nvSpPr>
        <p:spPr>
          <a:xfrm>
            <a:off x="4023844" y="3594587"/>
            <a:ext cx="6885456" cy="728677"/>
          </a:xfrm>
          <a:prstGeom prst="rect">
            <a:avLst/>
          </a:prstGeom>
          <a:noFill/>
          <a:ln>
            <a:noFill/>
          </a:ln>
        </p:spPr>
        <p:txBody>
          <a:bodyPr spcFirstLastPara="1" wrap="square" lIns="81575" tIns="40775" rIns="81575" bIns="40775" anchor="t" anchorCtr="0">
            <a:spAutoFit/>
          </a:bodyPr>
          <a:lstStyle/>
          <a:p>
            <a:pPr>
              <a:buClr>
                <a:srgbClr val="595A59"/>
              </a:buClr>
              <a:buSzPts val="1400"/>
            </a:pPr>
            <a:r>
              <a:rPr lang="is-IS" sz="1400" dirty="0">
                <a:solidFill>
                  <a:srgbClr val="595A59"/>
                </a:solidFill>
                <a:latin typeface="Calibri"/>
                <a:ea typeface="Calibri"/>
                <a:cs typeface="Calibri"/>
                <a:sym typeface="Calibri"/>
              </a:rPr>
              <a:t>Þær forsendur sem leiða viðbrögð við krísu þurfa að</a:t>
            </a:r>
            <a:r>
              <a:rPr lang="is-IS" dirty="0">
                <a:solidFill>
                  <a:srgbClr val="595A59"/>
                </a:solidFill>
                <a:latin typeface="Calibri"/>
                <a:ea typeface="Calibri"/>
                <a:cs typeface="Calibri"/>
                <a:sym typeface="Calibri"/>
              </a:rPr>
              <a:t> </a:t>
            </a:r>
            <a:r>
              <a:rPr lang="is-IS" sz="1400" dirty="0">
                <a:solidFill>
                  <a:srgbClr val="595A59"/>
                </a:solidFill>
                <a:latin typeface="Calibri"/>
                <a:ea typeface="Calibri"/>
                <a:cs typeface="Calibri"/>
                <a:sym typeface="Calibri"/>
              </a:rPr>
              <a:t>standast skoðun og rýni.</a:t>
            </a:r>
            <a:r>
              <a:rPr lang="is-IS" dirty="0">
                <a:solidFill>
                  <a:srgbClr val="595A59"/>
                </a:solidFill>
                <a:latin typeface="Calibri"/>
                <a:ea typeface="Calibri"/>
                <a:cs typeface="Calibri"/>
                <a:sym typeface="Calibri"/>
              </a:rPr>
              <a:t> </a:t>
            </a:r>
            <a:r>
              <a:rPr lang="is-IS" sz="1400" dirty="0">
                <a:solidFill>
                  <a:srgbClr val="595A59"/>
                </a:solidFill>
                <a:latin typeface="Calibri"/>
                <a:ea typeface="Calibri"/>
                <a:cs typeface="Calibri"/>
                <a:sym typeface="Calibri"/>
              </a:rPr>
              <a:t> Það er hægt að gera t.a.m. </a:t>
            </a:r>
            <a:r>
              <a:rPr lang="is-IS" dirty="0">
                <a:solidFill>
                  <a:srgbClr val="595A59"/>
                </a:solidFill>
                <a:latin typeface="Calibri"/>
                <a:ea typeface="Calibri"/>
                <a:cs typeface="Calibri"/>
                <a:sym typeface="Calibri"/>
              </a:rPr>
              <a:t>með</a:t>
            </a:r>
            <a:r>
              <a:rPr lang="is-IS" sz="1400" dirty="0">
                <a:solidFill>
                  <a:srgbClr val="595A59"/>
                </a:solidFill>
                <a:latin typeface="Calibri"/>
                <a:ea typeface="Calibri"/>
                <a:cs typeface="Calibri"/>
                <a:sym typeface="Calibri"/>
              </a:rPr>
              <a:t> því að setja fram ólíkar og mögulegar sviðsmyndir.</a:t>
            </a:r>
            <a:r>
              <a:rPr lang="is-IS" dirty="0">
                <a:solidFill>
                  <a:srgbClr val="595A59"/>
                </a:solidFill>
                <a:latin typeface="Calibri"/>
                <a:ea typeface="Calibri"/>
                <a:cs typeface="Calibri"/>
                <a:sym typeface="Calibri"/>
              </a:rPr>
              <a:t> </a:t>
            </a:r>
            <a:endParaRPr lang="is-IS" sz="1400" dirty="0">
              <a:solidFill>
                <a:srgbClr val="595A59"/>
              </a:solidFill>
              <a:latin typeface="Calibri"/>
              <a:ea typeface="Calibri"/>
              <a:cs typeface="Calibri"/>
              <a:sym typeface="Calibri"/>
            </a:endParaRPr>
          </a:p>
          <a:p>
            <a:pPr marL="0" marR="0" lvl="0" indent="0" algn="l" rtl="0">
              <a:lnSpc>
                <a:spcPct val="100000"/>
              </a:lnSpc>
              <a:spcBef>
                <a:spcPts val="0"/>
              </a:spcBef>
              <a:spcAft>
                <a:spcPts val="0"/>
              </a:spcAft>
              <a:buClr>
                <a:srgbClr val="595A59"/>
              </a:buClr>
              <a:buSzPts val="1400"/>
              <a:buFont typeface="Arial"/>
              <a:buNone/>
            </a:pPr>
            <a:endParaRPr lang="is-IS" dirty="0">
              <a:solidFill>
                <a:srgbClr val="595A59"/>
              </a:solidFill>
              <a:highlight>
                <a:srgbClr val="00FFFF"/>
              </a:highlight>
              <a:latin typeface="Calibri"/>
              <a:ea typeface="Calibri"/>
              <a:cs typeface="Calibri"/>
              <a:sym typeface="Calibri"/>
            </a:endParaRPr>
          </a:p>
        </p:txBody>
      </p:sp>
      <p:sp>
        <p:nvSpPr>
          <p:cNvPr id="2" name="Google Shape;1999;p49">
            <a:extLst>
              <a:ext uri="{FF2B5EF4-FFF2-40B4-BE49-F238E27FC236}">
                <a16:creationId xmlns:a16="http://schemas.microsoft.com/office/drawing/2014/main" id="{9BE730A7-84AC-0A49-5350-5776F05D9B31}"/>
              </a:ext>
            </a:extLst>
          </p:cNvPr>
          <p:cNvSpPr txBox="1"/>
          <p:nvPr/>
        </p:nvSpPr>
        <p:spPr>
          <a:xfrm>
            <a:off x="5834417" y="2370672"/>
            <a:ext cx="1219833" cy="95406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s-IS" sz="1400" b="1" dirty="0">
                <a:solidFill>
                  <a:schemeClr val="lt1"/>
                </a:solidFill>
                <a:latin typeface="Calibri"/>
                <a:ea typeface="Calibri"/>
                <a:cs typeface="Calibri"/>
                <a:sym typeface="Calibri"/>
              </a:rPr>
              <a:t>Álagspróf í undirliggjandi kenningum og viðhorfum</a:t>
            </a:r>
            <a:endParaRPr lang="is-I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046"/>
        <p:cNvGrpSpPr/>
        <p:nvPr/>
      </p:nvGrpSpPr>
      <p:grpSpPr>
        <a:xfrm>
          <a:off x="0" y="0"/>
          <a:ext cx="0" cy="0"/>
          <a:chOff x="0" y="0"/>
          <a:chExt cx="0" cy="0"/>
        </a:xfrm>
      </p:grpSpPr>
      <p:sp>
        <p:nvSpPr>
          <p:cNvPr id="2047" name="Google Shape;2047;p52"/>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a:latin typeface="Arial"/>
                <a:ea typeface="Arial"/>
                <a:cs typeface="Arial"/>
                <a:sym typeface="Arial"/>
              </a:rPr>
              <a:t>Að koma á straumlínulöguðu ákvarðanatökuferli</a:t>
            </a:r>
          </a:p>
          <a:p>
            <a:pPr marL="0" lvl="0" indent="0" algn="l" rtl="0">
              <a:lnSpc>
                <a:spcPct val="100000"/>
              </a:lnSpc>
              <a:spcBef>
                <a:spcPts val="0"/>
              </a:spcBef>
              <a:spcAft>
                <a:spcPts val="0"/>
              </a:spcAft>
              <a:buClr>
                <a:srgbClr val="595A59"/>
              </a:buClr>
              <a:buSzPts val="1800"/>
              <a:buNone/>
            </a:pPr>
            <a:endParaRPr lang="is-IS" sz="1400" dirty="0"/>
          </a:p>
          <a:p>
            <a:pPr marL="0" lvl="0" indent="0" algn="l" rtl="0">
              <a:lnSpc>
                <a:spcPct val="100000"/>
              </a:lnSpc>
              <a:spcBef>
                <a:spcPts val="600"/>
              </a:spcBef>
              <a:spcAft>
                <a:spcPts val="0"/>
              </a:spcAft>
              <a:buClr>
                <a:srgbClr val="595A59"/>
              </a:buClr>
              <a:buSzPts val="1400"/>
              <a:buNone/>
            </a:pPr>
            <a:r>
              <a:rPr lang="is-IS" sz="1400" dirty="0"/>
              <a:t>Byggt á: Ben </a:t>
            </a:r>
            <a:r>
              <a:rPr lang="is-IS" sz="1400" dirty="0" err="1"/>
              <a:t>Ramalingam</a:t>
            </a:r>
            <a:r>
              <a:rPr lang="is-IS" sz="1400" dirty="0"/>
              <a:t>, David </a:t>
            </a:r>
            <a:r>
              <a:rPr lang="is-IS" sz="1400" dirty="0" err="1"/>
              <a:t>Nabarro</a:t>
            </a:r>
            <a:r>
              <a:rPr lang="is-IS" sz="1400" dirty="0"/>
              <a:t>, </a:t>
            </a:r>
            <a:r>
              <a:rPr lang="is-IS" sz="1400" dirty="0" err="1"/>
              <a:t>Arkebe</a:t>
            </a:r>
            <a:r>
              <a:rPr lang="is-IS" sz="1400" dirty="0"/>
              <a:t> </a:t>
            </a:r>
            <a:r>
              <a:rPr lang="is-IS" sz="1400" dirty="0" err="1"/>
              <a:t>Oqubay</a:t>
            </a:r>
            <a:r>
              <a:rPr lang="is-IS" sz="1400" dirty="0"/>
              <a:t>, </a:t>
            </a:r>
            <a:r>
              <a:rPr lang="is-IS" sz="1400" dirty="0" err="1"/>
              <a:t>Dame</a:t>
            </a:r>
            <a:r>
              <a:rPr lang="is-IS" sz="1400" dirty="0"/>
              <a:t> Ruth </a:t>
            </a:r>
            <a:r>
              <a:rPr lang="is-IS" sz="1400" dirty="0" err="1"/>
              <a:t>Carnall</a:t>
            </a:r>
            <a:r>
              <a:rPr lang="is-IS" sz="1400" dirty="0"/>
              <a:t>, </a:t>
            </a:r>
            <a:r>
              <a:rPr lang="is-IS" sz="1400" dirty="0" err="1"/>
              <a:t>and</a:t>
            </a:r>
            <a:r>
              <a:rPr lang="is-IS" sz="1400" dirty="0"/>
              <a:t> </a:t>
            </a:r>
            <a:r>
              <a:rPr lang="is-IS" sz="1400" dirty="0" err="1"/>
              <a:t>Leni</a:t>
            </a:r>
            <a:r>
              <a:rPr lang="is-IS" sz="1400" dirty="0"/>
              <a:t> </a:t>
            </a:r>
            <a:r>
              <a:rPr lang="is-IS" sz="1400" dirty="0" err="1"/>
              <a:t>Wild</a:t>
            </a:r>
            <a:r>
              <a:rPr lang="is-IS" sz="1400" dirty="0"/>
              <a:t> 2020</a:t>
            </a:r>
          </a:p>
        </p:txBody>
      </p:sp>
      <p:sp>
        <p:nvSpPr>
          <p:cNvPr id="2048" name="Google Shape;2048;p52"/>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ct val="100000"/>
              <a:buNone/>
            </a:pPr>
            <a:r>
              <a:rPr lang="is-IS" dirty="0"/>
              <a:t>Oft þarf að taka ákvarðanir í mikilli óvissu. Betra er að samþykkja rangar ákvarðanir frekar en að taka engar ákvarðanir</a:t>
            </a:r>
          </a:p>
        </p:txBody>
      </p:sp>
      <p:sp>
        <p:nvSpPr>
          <p:cNvPr id="2049" name="Google Shape;2049;p52"/>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a:t>Fimm grunnreglur aðlögunarhæfrar forystu: Straumlínulöguð</a:t>
            </a:r>
            <a:r>
              <a:rPr lang="en-US" dirty="0"/>
              <a:t> </a:t>
            </a:r>
            <a:r>
              <a:rPr lang="is-IS" dirty="0"/>
              <a:t>ákvarðanataka</a:t>
            </a:r>
          </a:p>
        </p:txBody>
      </p:sp>
      <p:sp>
        <p:nvSpPr>
          <p:cNvPr id="2050" name="Google Shape;2050;p52"/>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Arial"/>
                <a:ea typeface="Arial"/>
                <a:cs typeface="Arial"/>
                <a:sym typeface="Arial"/>
              </a:rPr>
              <a:t>47</a:t>
            </a:fld>
            <a:endParaRPr sz="1200">
              <a:solidFill>
                <a:schemeClr val="lt1"/>
              </a:solidFill>
              <a:latin typeface="Arial"/>
              <a:ea typeface="Arial"/>
              <a:cs typeface="Arial"/>
              <a:sym typeface="Arial"/>
            </a:endParaRPr>
          </a:p>
        </p:txBody>
      </p:sp>
      <p:sp>
        <p:nvSpPr>
          <p:cNvPr id="2051" name="Google Shape;2051;p52"/>
          <p:cNvSpPr/>
          <p:nvPr/>
        </p:nvSpPr>
        <p:spPr>
          <a:xfrm>
            <a:off x="3247777" y="2164485"/>
            <a:ext cx="1844167" cy="1264515"/>
          </a:xfrm>
          <a:custGeom>
            <a:avLst/>
            <a:gdLst/>
            <a:ahLst/>
            <a:cxnLst/>
            <a:rect l="l" t="t" r="r" b="b"/>
            <a:pathLst>
              <a:path w="4557305" h="3124870" extrusionOk="0">
                <a:moveTo>
                  <a:pt x="0" y="0"/>
                </a:moveTo>
                <a:lnTo>
                  <a:pt x="8000" y="0"/>
                </a:lnTo>
                <a:cubicBezTo>
                  <a:pt x="217329" y="0"/>
                  <a:pt x="217329" y="0"/>
                  <a:pt x="217329" y="0"/>
                </a:cubicBezTo>
                <a:cubicBezTo>
                  <a:pt x="2556682" y="0"/>
                  <a:pt x="2556682" y="0"/>
                  <a:pt x="2556682" y="0"/>
                </a:cubicBezTo>
                <a:cubicBezTo>
                  <a:pt x="2800144" y="0"/>
                  <a:pt x="3043606" y="139573"/>
                  <a:pt x="3096533" y="310161"/>
                </a:cubicBezTo>
                <a:cubicBezTo>
                  <a:pt x="4017455" y="2814709"/>
                  <a:pt x="4017455" y="2814709"/>
                  <a:pt x="4017455" y="2814709"/>
                </a:cubicBezTo>
                <a:cubicBezTo>
                  <a:pt x="4080966" y="2985298"/>
                  <a:pt x="4324428" y="3124870"/>
                  <a:pt x="4557305" y="3124870"/>
                </a:cubicBezTo>
                <a:lnTo>
                  <a:pt x="3699895" y="3124870"/>
                </a:lnTo>
                <a:cubicBezTo>
                  <a:pt x="1360542" y="3124870"/>
                  <a:pt x="1360542" y="3124870"/>
                  <a:pt x="1360542" y="3124870"/>
                </a:cubicBezTo>
                <a:cubicBezTo>
                  <a:pt x="1117080" y="3124870"/>
                  <a:pt x="873618" y="2985298"/>
                  <a:pt x="820692" y="2814709"/>
                </a:cubicBezTo>
                <a:cubicBezTo>
                  <a:pt x="360231" y="1562435"/>
                  <a:pt x="130000" y="936298"/>
                  <a:pt x="14885" y="623230"/>
                </a:cubicBezTo>
                <a:lnTo>
                  <a:pt x="0" y="582749"/>
                </a:lnTo>
                <a:close/>
              </a:path>
            </a:pathLst>
          </a:custGeom>
          <a:solidFill>
            <a:srgbClr val="D7C6D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52" name="Google Shape;2052;p52"/>
          <p:cNvSpPr/>
          <p:nvPr/>
        </p:nvSpPr>
        <p:spPr>
          <a:xfrm>
            <a:off x="9422714" y="2164485"/>
            <a:ext cx="2103183" cy="1264515"/>
          </a:xfrm>
          <a:custGeom>
            <a:avLst/>
            <a:gdLst/>
            <a:ahLst/>
            <a:cxnLst/>
            <a:rect l="l" t="t" r="r" b="b"/>
            <a:pathLst>
              <a:path w="491" h="403" extrusionOk="0">
                <a:moveTo>
                  <a:pt x="410" y="403"/>
                </a:moveTo>
                <a:cubicBezTo>
                  <a:pt x="189" y="403"/>
                  <a:pt x="189" y="403"/>
                  <a:pt x="189" y="403"/>
                </a:cubicBezTo>
                <a:cubicBezTo>
                  <a:pt x="166" y="403"/>
                  <a:pt x="143" y="385"/>
                  <a:pt x="137"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7" y="18"/>
                  <a:pt x="353" y="40"/>
                </a:cubicBezTo>
                <a:cubicBezTo>
                  <a:pt x="440" y="363"/>
                  <a:pt x="440" y="363"/>
                  <a:pt x="440" y="363"/>
                </a:cubicBezTo>
                <a:cubicBezTo>
                  <a:pt x="446" y="385"/>
                  <a:pt x="469" y="403"/>
                  <a:pt x="491" y="403"/>
                </a:cubicBezTo>
                <a:lnTo>
                  <a:pt x="410"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53" name="Google Shape;2053;p52"/>
          <p:cNvSpPr/>
          <p:nvPr/>
        </p:nvSpPr>
        <p:spPr>
          <a:xfrm>
            <a:off x="7808075" y="2164485"/>
            <a:ext cx="2103183" cy="1264515"/>
          </a:xfrm>
          <a:custGeom>
            <a:avLst/>
            <a:gdLst/>
            <a:ahLst/>
            <a:cxnLst/>
            <a:rect l="l" t="t" r="r" b="b"/>
            <a:pathLst>
              <a:path w="491" h="403" extrusionOk="0">
                <a:moveTo>
                  <a:pt x="410" y="403"/>
                </a:moveTo>
                <a:cubicBezTo>
                  <a:pt x="188" y="403"/>
                  <a:pt x="188" y="403"/>
                  <a:pt x="188" y="403"/>
                </a:cubicBezTo>
                <a:cubicBezTo>
                  <a:pt x="166" y="403"/>
                  <a:pt x="143" y="385"/>
                  <a:pt x="137" y="363"/>
                </a:cubicBezTo>
                <a:cubicBezTo>
                  <a:pt x="51" y="40"/>
                  <a:pt x="51" y="40"/>
                  <a:pt x="51" y="40"/>
                </a:cubicBezTo>
                <a:cubicBezTo>
                  <a:pt x="51" y="40"/>
                  <a:pt x="51" y="40"/>
                  <a:pt x="51" y="40"/>
                </a:cubicBezTo>
                <a:cubicBezTo>
                  <a:pt x="45" y="18"/>
                  <a:pt x="22" y="0"/>
                  <a:pt x="0" y="0"/>
                </a:cubicBezTo>
                <a:cubicBezTo>
                  <a:pt x="80" y="0"/>
                  <a:pt x="80" y="0"/>
                  <a:pt x="80" y="0"/>
                </a:cubicBezTo>
                <a:cubicBezTo>
                  <a:pt x="302" y="0"/>
                  <a:pt x="302" y="0"/>
                  <a:pt x="302" y="0"/>
                </a:cubicBezTo>
                <a:cubicBezTo>
                  <a:pt x="324" y="0"/>
                  <a:pt x="347" y="18"/>
                  <a:pt x="353" y="40"/>
                </a:cubicBezTo>
                <a:cubicBezTo>
                  <a:pt x="440" y="363"/>
                  <a:pt x="440" y="363"/>
                  <a:pt x="440" y="363"/>
                </a:cubicBezTo>
                <a:cubicBezTo>
                  <a:pt x="445" y="385"/>
                  <a:pt x="468" y="403"/>
                  <a:pt x="491" y="403"/>
                </a:cubicBezTo>
                <a:lnTo>
                  <a:pt x="410"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54" name="Google Shape;2054;p52"/>
          <p:cNvSpPr/>
          <p:nvPr/>
        </p:nvSpPr>
        <p:spPr>
          <a:xfrm>
            <a:off x="6190994" y="2164485"/>
            <a:ext cx="2100739" cy="1264515"/>
          </a:xfrm>
          <a:custGeom>
            <a:avLst/>
            <a:gdLst/>
            <a:ahLst/>
            <a:cxnLst/>
            <a:rect l="l" t="t" r="r" b="b"/>
            <a:pathLst>
              <a:path w="491" h="403" extrusionOk="0">
                <a:moveTo>
                  <a:pt x="411" y="403"/>
                </a:moveTo>
                <a:cubicBezTo>
                  <a:pt x="189" y="403"/>
                  <a:pt x="189" y="403"/>
                  <a:pt x="189" y="403"/>
                </a:cubicBezTo>
                <a:cubicBezTo>
                  <a:pt x="167" y="403"/>
                  <a:pt x="144" y="385"/>
                  <a:pt x="138" y="363"/>
                </a:cubicBezTo>
                <a:cubicBezTo>
                  <a:pt x="51" y="40"/>
                  <a:pt x="51" y="40"/>
                  <a:pt x="51" y="40"/>
                </a:cubicBezTo>
                <a:cubicBezTo>
                  <a:pt x="51" y="40"/>
                  <a:pt x="51" y="40"/>
                  <a:pt x="51" y="40"/>
                </a:cubicBezTo>
                <a:cubicBezTo>
                  <a:pt x="45" y="18"/>
                  <a:pt x="23" y="0"/>
                  <a:pt x="0" y="0"/>
                </a:cubicBezTo>
                <a:cubicBezTo>
                  <a:pt x="81" y="0"/>
                  <a:pt x="81" y="0"/>
                  <a:pt x="81" y="0"/>
                </a:cubicBezTo>
                <a:cubicBezTo>
                  <a:pt x="303" y="0"/>
                  <a:pt x="303" y="0"/>
                  <a:pt x="303" y="0"/>
                </a:cubicBezTo>
                <a:cubicBezTo>
                  <a:pt x="325" y="0"/>
                  <a:pt x="348" y="18"/>
                  <a:pt x="354" y="40"/>
                </a:cubicBezTo>
                <a:cubicBezTo>
                  <a:pt x="440" y="363"/>
                  <a:pt x="440" y="363"/>
                  <a:pt x="440" y="363"/>
                </a:cubicBezTo>
                <a:cubicBezTo>
                  <a:pt x="446" y="385"/>
                  <a:pt x="469" y="403"/>
                  <a:pt x="491" y="403"/>
                </a:cubicBezTo>
                <a:lnTo>
                  <a:pt x="411"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55" name="Google Shape;2055;p52"/>
          <p:cNvSpPr/>
          <p:nvPr/>
        </p:nvSpPr>
        <p:spPr>
          <a:xfrm>
            <a:off x="4576357" y="2164485"/>
            <a:ext cx="2103183" cy="1264515"/>
          </a:xfrm>
          <a:custGeom>
            <a:avLst/>
            <a:gdLst/>
            <a:ahLst/>
            <a:cxnLst/>
            <a:rect l="l" t="t" r="r" b="b"/>
            <a:pathLst>
              <a:path w="491" h="403" extrusionOk="0">
                <a:moveTo>
                  <a:pt x="410" y="403"/>
                </a:moveTo>
                <a:cubicBezTo>
                  <a:pt x="189" y="403"/>
                  <a:pt x="189" y="403"/>
                  <a:pt x="189" y="403"/>
                </a:cubicBezTo>
                <a:cubicBezTo>
                  <a:pt x="166" y="403"/>
                  <a:pt x="143" y="385"/>
                  <a:pt x="138"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8" y="18"/>
                  <a:pt x="353" y="40"/>
                </a:cubicBezTo>
                <a:cubicBezTo>
                  <a:pt x="440" y="363"/>
                  <a:pt x="440" y="363"/>
                  <a:pt x="440" y="363"/>
                </a:cubicBezTo>
                <a:cubicBezTo>
                  <a:pt x="446" y="385"/>
                  <a:pt x="469" y="403"/>
                  <a:pt x="491" y="403"/>
                </a:cubicBezTo>
                <a:lnTo>
                  <a:pt x="410"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56" name="Google Shape;2056;p52"/>
          <p:cNvSpPr/>
          <p:nvPr/>
        </p:nvSpPr>
        <p:spPr>
          <a:xfrm>
            <a:off x="10237570" y="1726895"/>
            <a:ext cx="2161808" cy="1702104"/>
          </a:xfrm>
          <a:custGeom>
            <a:avLst/>
            <a:gdLst/>
            <a:ahLst/>
            <a:cxnLst/>
            <a:rect l="l" t="t" r="r" b="b"/>
            <a:pathLst>
              <a:path w="505" h="543" extrusionOk="0">
                <a:moveTo>
                  <a:pt x="0" y="543"/>
                </a:moveTo>
                <a:cubicBezTo>
                  <a:pt x="75" y="543"/>
                  <a:pt x="75" y="543"/>
                  <a:pt x="75" y="543"/>
                </a:cubicBezTo>
                <a:cubicBezTo>
                  <a:pt x="281" y="543"/>
                  <a:pt x="281" y="543"/>
                  <a:pt x="281" y="543"/>
                </a:cubicBezTo>
                <a:cubicBezTo>
                  <a:pt x="302" y="543"/>
                  <a:pt x="324" y="526"/>
                  <a:pt x="329" y="506"/>
                </a:cubicBezTo>
                <a:cubicBezTo>
                  <a:pt x="402" y="234"/>
                  <a:pt x="402" y="234"/>
                  <a:pt x="402" y="234"/>
                </a:cubicBezTo>
                <a:cubicBezTo>
                  <a:pt x="478" y="234"/>
                  <a:pt x="478" y="234"/>
                  <a:pt x="478" y="234"/>
                </a:cubicBezTo>
                <a:cubicBezTo>
                  <a:pt x="498" y="234"/>
                  <a:pt x="505" y="220"/>
                  <a:pt x="493" y="203"/>
                </a:cubicBezTo>
                <a:cubicBezTo>
                  <a:pt x="359" y="20"/>
                  <a:pt x="359" y="20"/>
                  <a:pt x="359" y="20"/>
                </a:cubicBezTo>
                <a:cubicBezTo>
                  <a:pt x="347" y="4"/>
                  <a:pt x="323" y="0"/>
                  <a:pt x="307" y="13"/>
                </a:cubicBezTo>
                <a:cubicBezTo>
                  <a:pt x="57" y="211"/>
                  <a:pt x="57" y="211"/>
                  <a:pt x="57" y="211"/>
                </a:cubicBezTo>
                <a:cubicBezTo>
                  <a:pt x="41" y="223"/>
                  <a:pt x="44" y="234"/>
                  <a:pt x="65" y="234"/>
                </a:cubicBezTo>
                <a:cubicBezTo>
                  <a:pt x="121" y="234"/>
                  <a:pt x="121" y="234"/>
                  <a:pt x="121" y="234"/>
                </a:cubicBezTo>
                <a:cubicBezTo>
                  <a:pt x="48" y="506"/>
                  <a:pt x="48" y="506"/>
                  <a:pt x="48" y="506"/>
                </a:cubicBezTo>
                <a:cubicBezTo>
                  <a:pt x="48" y="506"/>
                  <a:pt x="48" y="506"/>
                  <a:pt x="48" y="506"/>
                </a:cubicBezTo>
                <a:cubicBezTo>
                  <a:pt x="42" y="526"/>
                  <a:pt x="21" y="543"/>
                  <a:pt x="0" y="543"/>
                </a:cubicBez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57" name="Google Shape;2057;p52"/>
          <p:cNvSpPr/>
          <p:nvPr/>
        </p:nvSpPr>
        <p:spPr>
          <a:xfrm>
            <a:off x="3767815" y="2164609"/>
            <a:ext cx="2100739" cy="1264515"/>
          </a:xfrm>
          <a:custGeom>
            <a:avLst/>
            <a:gdLst/>
            <a:ahLst/>
            <a:cxnLst/>
            <a:rect l="l" t="t" r="r" b="b"/>
            <a:pathLst>
              <a:path w="491" h="403" extrusionOk="0">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58" name="Google Shape;2058;p52"/>
          <p:cNvSpPr/>
          <p:nvPr/>
        </p:nvSpPr>
        <p:spPr>
          <a:xfrm>
            <a:off x="5384894" y="2164485"/>
            <a:ext cx="2103183" cy="1264515"/>
          </a:xfrm>
          <a:custGeom>
            <a:avLst/>
            <a:gdLst/>
            <a:ahLst/>
            <a:cxnLst/>
            <a:rect l="l" t="t" r="r" b="b"/>
            <a:pathLst>
              <a:path w="491" h="403" extrusionOk="0">
                <a:moveTo>
                  <a:pt x="80" y="403"/>
                </a:moveTo>
                <a:cubicBezTo>
                  <a:pt x="302" y="403"/>
                  <a:pt x="302" y="403"/>
                  <a:pt x="302" y="403"/>
                </a:cubicBezTo>
                <a:cubicBezTo>
                  <a:pt x="324" y="403"/>
                  <a:pt x="347" y="385"/>
                  <a:pt x="353" y="363"/>
                </a:cubicBezTo>
                <a:cubicBezTo>
                  <a:pt x="440" y="40"/>
                  <a:pt x="440" y="40"/>
                  <a:pt x="440" y="40"/>
                </a:cubicBezTo>
                <a:cubicBezTo>
                  <a:pt x="440" y="40"/>
                  <a:pt x="440" y="40"/>
                  <a:pt x="440" y="40"/>
                </a:cubicBezTo>
                <a:cubicBezTo>
                  <a:pt x="445" y="18"/>
                  <a:pt x="468" y="0"/>
                  <a:pt x="491" y="0"/>
                </a:cubicBezTo>
                <a:cubicBezTo>
                  <a:pt x="410" y="0"/>
                  <a:pt x="410" y="0"/>
                  <a:pt x="410" y="0"/>
                </a:cubicBezTo>
                <a:cubicBezTo>
                  <a:pt x="188" y="0"/>
                  <a:pt x="188" y="0"/>
                  <a:pt x="188" y="0"/>
                </a:cubicBezTo>
                <a:cubicBezTo>
                  <a:pt x="166" y="0"/>
                  <a:pt x="143" y="18"/>
                  <a:pt x="137" y="40"/>
                </a:cubicBezTo>
                <a:cubicBezTo>
                  <a:pt x="51" y="363"/>
                  <a:pt x="51" y="363"/>
                  <a:pt x="51" y="363"/>
                </a:cubicBezTo>
                <a:cubicBezTo>
                  <a:pt x="45" y="385"/>
                  <a:pt x="22" y="403"/>
                  <a:pt x="0" y="403"/>
                </a:cubicBezTo>
                <a:lnTo>
                  <a:pt x="80"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59" name="Google Shape;2059;p52"/>
          <p:cNvSpPr/>
          <p:nvPr/>
        </p:nvSpPr>
        <p:spPr>
          <a:xfrm>
            <a:off x="6999535" y="2164485"/>
            <a:ext cx="2103183" cy="1264515"/>
          </a:xfrm>
          <a:custGeom>
            <a:avLst/>
            <a:gdLst/>
            <a:ahLst/>
            <a:cxnLst/>
            <a:rect l="l" t="t" r="r" b="b"/>
            <a:pathLst>
              <a:path w="491" h="403" extrusionOk="0">
                <a:moveTo>
                  <a:pt x="81" y="403"/>
                </a:moveTo>
                <a:cubicBezTo>
                  <a:pt x="302" y="403"/>
                  <a:pt x="302" y="403"/>
                  <a:pt x="302" y="403"/>
                </a:cubicBezTo>
                <a:cubicBezTo>
                  <a:pt x="325" y="403"/>
                  <a:pt x="347" y="385"/>
                  <a:pt x="353" y="363"/>
                </a:cubicBezTo>
                <a:cubicBezTo>
                  <a:pt x="440" y="40"/>
                  <a:pt x="440" y="40"/>
                  <a:pt x="440" y="40"/>
                </a:cubicBezTo>
                <a:cubicBezTo>
                  <a:pt x="440" y="40"/>
                  <a:pt x="440" y="40"/>
                  <a:pt x="440" y="40"/>
                </a:cubicBezTo>
                <a:cubicBezTo>
                  <a:pt x="446" y="18"/>
                  <a:pt x="469" y="0"/>
                  <a:pt x="491" y="0"/>
                </a:cubicBezTo>
                <a:cubicBezTo>
                  <a:pt x="410" y="0"/>
                  <a:pt x="410" y="0"/>
                  <a:pt x="410" y="0"/>
                </a:cubicBezTo>
                <a:cubicBezTo>
                  <a:pt x="189" y="0"/>
                  <a:pt x="189" y="0"/>
                  <a:pt x="189" y="0"/>
                </a:cubicBezTo>
                <a:cubicBezTo>
                  <a:pt x="166" y="0"/>
                  <a:pt x="143" y="18"/>
                  <a:pt x="137" y="40"/>
                </a:cubicBezTo>
                <a:cubicBezTo>
                  <a:pt x="51" y="363"/>
                  <a:pt x="51" y="363"/>
                  <a:pt x="51" y="363"/>
                </a:cubicBezTo>
                <a:cubicBezTo>
                  <a:pt x="45" y="385"/>
                  <a:pt x="22" y="403"/>
                  <a:pt x="0" y="403"/>
                </a:cubicBezTo>
                <a:lnTo>
                  <a:pt x="81"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60" name="Google Shape;2060;p52"/>
          <p:cNvSpPr/>
          <p:nvPr/>
        </p:nvSpPr>
        <p:spPr>
          <a:xfrm>
            <a:off x="8614172" y="2164485"/>
            <a:ext cx="2100739" cy="1264515"/>
          </a:xfrm>
          <a:custGeom>
            <a:avLst/>
            <a:gdLst/>
            <a:ahLst/>
            <a:cxnLst/>
            <a:rect l="l" t="t" r="r" b="b"/>
            <a:pathLst>
              <a:path w="491" h="403" extrusionOk="0">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61" name="Google Shape;2061;p52"/>
          <p:cNvSpPr txBox="1"/>
          <p:nvPr/>
        </p:nvSpPr>
        <p:spPr>
          <a:xfrm>
            <a:off x="4023844" y="3594587"/>
            <a:ext cx="6885456" cy="2021339"/>
          </a:xfrm>
          <a:prstGeom prst="rect">
            <a:avLst/>
          </a:prstGeom>
          <a:noFill/>
          <a:ln>
            <a:noFill/>
          </a:ln>
        </p:spPr>
        <p:txBody>
          <a:bodyPr spcFirstLastPara="1" wrap="square" lIns="81575" tIns="40775" rIns="81575" bIns="40775" anchor="t" anchorCtr="0">
            <a:spAutoFit/>
          </a:bodyPr>
          <a:lstStyle/>
          <a:p>
            <a:pPr marL="0" marR="0" lvl="0" indent="0" algn="l" rtl="0">
              <a:lnSpc>
                <a:spcPct val="100000"/>
              </a:lnSpc>
              <a:spcBef>
                <a:spcPts val="0"/>
              </a:spcBef>
              <a:spcAft>
                <a:spcPts val="0"/>
              </a:spcAft>
              <a:buClr>
                <a:srgbClr val="595A59"/>
              </a:buClr>
              <a:buSzPts val="1400"/>
              <a:buFont typeface="Arial"/>
              <a:buNone/>
            </a:pPr>
            <a:r>
              <a:rPr lang="is-IS" sz="1400" dirty="0">
                <a:solidFill>
                  <a:srgbClr val="595A59"/>
                </a:solidFill>
                <a:latin typeface="Calibri"/>
                <a:ea typeface="Calibri"/>
                <a:cs typeface="Calibri"/>
                <a:sym typeface="Calibri"/>
              </a:rPr>
              <a:t>Ein af stóru áskorunum sem leiðtogar standa frammi fyrir í krísu er að næg </a:t>
            </a:r>
            <a:r>
              <a:rPr lang="is-IS" dirty="0">
                <a:solidFill>
                  <a:srgbClr val="595A59"/>
                </a:solidFill>
                <a:latin typeface="Calibri"/>
                <a:cs typeface="Calibri"/>
                <a:sym typeface="Calibri"/>
              </a:rPr>
              <a:t>gögn og þekking </a:t>
            </a:r>
            <a:r>
              <a:rPr lang="is-IS" sz="1400" dirty="0">
                <a:solidFill>
                  <a:srgbClr val="595A59"/>
                </a:solidFill>
                <a:latin typeface="Calibri"/>
                <a:ea typeface="Calibri"/>
                <a:cs typeface="Calibri"/>
                <a:sym typeface="Calibri"/>
              </a:rPr>
              <a:t>er ekki til staðar, upplýsingar eru ófullkomnar, þær breytast eða eru jafnvel misvísandi.  Erfitt er að taka ákvarðanir þegar gögn eru af skornum skammti og óvissan mikil. Þetta getur leitt til að engar ákvarðanir séu teknar.</a:t>
            </a:r>
          </a:p>
          <a:p>
            <a:pPr marL="0" marR="0" lvl="0" indent="0" algn="l" rtl="0">
              <a:lnSpc>
                <a:spcPct val="100000"/>
              </a:lnSpc>
              <a:spcBef>
                <a:spcPts val="0"/>
              </a:spcBef>
              <a:spcAft>
                <a:spcPts val="0"/>
              </a:spcAft>
              <a:buClr>
                <a:srgbClr val="595A59"/>
              </a:buClr>
              <a:buSzPts val="1400"/>
              <a:buFont typeface="Arial"/>
              <a:buNone/>
            </a:pPr>
            <a:endParaRPr lang="is-IS" sz="1400" dirty="0">
              <a:solidFill>
                <a:srgbClr val="595A59"/>
              </a:solidFill>
              <a:latin typeface="Calibri"/>
              <a:ea typeface="Calibri"/>
              <a:cs typeface="Calibri"/>
              <a:sym typeface="Calibri"/>
            </a:endParaRPr>
          </a:p>
          <a:p>
            <a:pPr marL="0" marR="0" lvl="0" indent="0" algn="l" rtl="0">
              <a:lnSpc>
                <a:spcPct val="100000"/>
              </a:lnSpc>
              <a:spcBef>
                <a:spcPts val="0"/>
              </a:spcBef>
              <a:spcAft>
                <a:spcPts val="0"/>
              </a:spcAft>
              <a:buClr>
                <a:srgbClr val="595A59"/>
              </a:buClr>
              <a:buSzPts val="1400"/>
              <a:buFont typeface="Arial"/>
              <a:buNone/>
            </a:pPr>
            <a:r>
              <a:rPr lang="is-IS" sz="1400" dirty="0">
                <a:solidFill>
                  <a:srgbClr val="595A59"/>
                </a:solidFill>
                <a:latin typeface="Calibri"/>
                <a:ea typeface="Calibri"/>
                <a:cs typeface="Calibri"/>
                <a:sym typeface="Calibri"/>
              </a:rPr>
              <a:t>Þar sem tími er af skornum skammti í krísu er mikilvægt að þróa öflugt ákvarðanatökuferli sem gerir kleift að taka skjótar ákvarðanir í óvissu – og líka ferli fyrir skjótar leiðréttingar ef </a:t>
            </a:r>
            <a:r>
              <a:rPr lang="is-IS" dirty="0">
                <a:solidFill>
                  <a:srgbClr val="595A59"/>
                </a:solidFill>
                <a:latin typeface="Calibri"/>
                <a:cs typeface="Calibri"/>
                <a:sym typeface="Calibri"/>
              </a:rPr>
              <a:t>þarf</a:t>
            </a:r>
            <a:r>
              <a:rPr lang="is-IS" sz="1400" dirty="0">
                <a:solidFill>
                  <a:srgbClr val="595A59"/>
                </a:solidFill>
                <a:latin typeface="Calibri"/>
                <a:ea typeface="Calibri"/>
                <a:cs typeface="Calibri"/>
                <a:sym typeface="Calibri"/>
              </a:rPr>
              <a:t>. Mikilvægt er að forsendur ákvarðanatöku séu ljósar þannig að hægt sé að útskýra það og passa að traust á ferlinu sjálfu glatist ekki.</a:t>
            </a:r>
            <a:endParaRPr lang="is-IS" sz="1400" dirty="0">
              <a:solidFill>
                <a:srgbClr val="79527B"/>
              </a:solidFill>
              <a:latin typeface="Calibri"/>
              <a:ea typeface="Calibri"/>
              <a:cs typeface="Calibri"/>
              <a:sym typeface="Calibri"/>
            </a:endParaRPr>
          </a:p>
        </p:txBody>
      </p:sp>
      <p:sp>
        <p:nvSpPr>
          <p:cNvPr id="2062" name="Google Shape;2062;p52"/>
          <p:cNvSpPr txBox="1"/>
          <p:nvPr/>
        </p:nvSpPr>
        <p:spPr>
          <a:xfrm>
            <a:off x="7458138" y="2262971"/>
            <a:ext cx="1188338" cy="116951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s-IS" sz="1400" b="1" dirty="0">
                <a:solidFill>
                  <a:schemeClr val="lt1"/>
                </a:solidFill>
                <a:latin typeface="Calibri"/>
                <a:ea typeface="Calibri"/>
                <a:cs typeface="Calibri"/>
                <a:sym typeface="Calibri"/>
              </a:rPr>
              <a:t>Straumlínu- löguð og yfirveguð </a:t>
            </a:r>
            <a:r>
              <a:rPr lang="is-IS" sz="1400" b="1" dirty="0" err="1">
                <a:solidFill>
                  <a:schemeClr val="lt1"/>
                </a:solidFill>
                <a:latin typeface="Calibri"/>
                <a:ea typeface="Calibri"/>
                <a:cs typeface="Calibri"/>
                <a:sym typeface="Calibri"/>
              </a:rPr>
              <a:t>ákvarðana-taka</a:t>
            </a:r>
            <a:endParaRPr lang="is-I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066"/>
        <p:cNvGrpSpPr/>
        <p:nvPr/>
      </p:nvGrpSpPr>
      <p:grpSpPr>
        <a:xfrm>
          <a:off x="0" y="0"/>
          <a:ext cx="0" cy="0"/>
          <a:chOff x="0" y="0"/>
          <a:chExt cx="0" cy="0"/>
        </a:xfrm>
      </p:grpSpPr>
      <p:sp>
        <p:nvSpPr>
          <p:cNvPr id="2067" name="Google Shape;2067;p53"/>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dirty="0">
                <a:latin typeface="Arial"/>
                <a:ea typeface="Arial"/>
                <a:cs typeface="Arial"/>
                <a:sym typeface="Arial"/>
              </a:rPr>
              <a:t>Koma á sameiginlegri þekkingaröflun </a:t>
            </a:r>
          </a:p>
          <a:p>
            <a:pPr marL="0" lvl="0" indent="0" algn="l" rtl="0">
              <a:lnSpc>
                <a:spcPct val="100000"/>
              </a:lnSpc>
              <a:spcBef>
                <a:spcPts val="0"/>
              </a:spcBef>
              <a:spcAft>
                <a:spcPts val="0"/>
              </a:spcAft>
              <a:buClr>
                <a:srgbClr val="595A59"/>
              </a:buClr>
              <a:buSzPts val="1800"/>
              <a:buNone/>
            </a:pPr>
            <a:endParaRPr lang="is-IS" sz="1400" dirty="0"/>
          </a:p>
          <a:p>
            <a:pPr marL="0" lvl="0" indent="0" algn="l" rtl="0">
              <a:lnSpc>
                <a:spcPct val="100000"/>
              </a:lnSpc>
              <a:spcBef>
                <a:spcPts val="600"/>
              </a:spcBef>
              <a:spcAft>
                <a:spcPts val="0"/>
              </a:spcAft>
              <a:buClr>
                <a:srgbClr val="595A59"/>
              </a:buClr>
              <a:buSzPts val="1400"/>
              <a:buNone/>
            </a:pPr>
            <a:r>
              <a:rPr lang="is-IS" sz="1400" dirty="0"/>
              <a:t>Byggt á: Ben </a:t>
            </a:r>
            <a:r>
              <a:rPr lang="is-IS" sz="1400" dirty="0" err="1"/>
              <a:t>Ramalingam</a:t>
            </a:r>
            <a:r>
              <a:rPr lang="is-IS" sz="1400" dirty="0"/>
              <a:t>, David </a:t>
            </a:r>
            <a:r>
              <a:rPr lang="is-IS" sz="1400" dirty="0" err="1"/>
              <a:t>Nabarro</a:t>
            </a:r>
            <a:r>
              <a:rPr lang="is-IS" sz="1400" dirty="0"/>
              <a:t>, </a:t>
            </a:r>
            <a:r>
              <a:rPr lang="is-IS" sz="1400" dirty="0" err="1"/>
              <a:t>Arkebe</a:t>
            </a:r>
            <a:r>
              <a:rPr lang="is-IS" sz="1400" dirty="0"/>
              <a:t> </a:t>
            </a:r>
            <a:r>
              <a:rPr lang="is-IS" sz="1400" dirty="0" err="1"/>
              <a:t>Oqubay</a:t>
            </a:r>
            <a:r>
              <a:rPr lang="is-IS" sz="1400" dirty="0"/>
              <a:t>, </a:t>
            </a:r>
            <a:r>
              <a:rPr lang="is-IS" sz="1400" dirty="0" err="1"/>
              <a:t>Dame</a:t>
            </a:r>
            <a:r>
              <a:rPr lang="is-IS" sz="1400" dirty="0"/>
              <a:t> Ruth </a:t>
            </a:r>
            <a:r>
              <a:rPr lang="is-IS" sz="1400" dirty="0" err="1"/>
              <a:t>Carnall</a:t>
            </a:r>
            <a:r>
              <a:rPr lang="is-IS" sz="1400" dirty="0"/>
              <a:t>, </a:t>
            </a:r>
            <a:r>
              <a:rPr lang="is-IS" sz="1400" dirty="0" err="1"/>
              <a:t>and</a:t>
            </a:r>
            <a:r>
              <a:rPr lang="is-IS" sz="1400" dirty="0"/>
              <a:t> </a:t>
            </a:r>
            <a:r>
              <a:rPr lang="is-IS" sz="1400" dirty="0" err="1"/>
              <a:t>Leni</a:t>
            </a:r>
            <a:r>
              <a:rPr lang="is-IS" sz="1400" dirty="0"/>
              <a:t> </a:t>
            </a:r>
            <a:r>
              <a:rPr lang="is-IS" sz="1400" dirty="0" err="1"/>
              <a:t>Wild</a:t>
            </a:r>
            <a:r>
              <a:rPr lang="is-IS" sz="1400" dirty="0"/>
              <a:t> 2020</a:t>
            </a:r>
          </a:p>
        </p:txBody>
      </p:sp>
      <p:sp>
        <p:nvSpPr>
          <p:cNvPr id="2068" name="Google Shape;2068;p53"/>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ct val="100000"/>
              <a:buNone/>
            </a:pPr>
            <a:r>
              <a:rPr lang="is-IS" dirty="0"/>
              <a:t>Gagnsæi í ákvarðanatöku, þekkingaröflun og samnýting þekkingar og reynslu milli teyma er mikilvæg nálgun í krísu</a:t>
            </a:r>
            <a:endParaRPr lang="is-IS" dirty="0">
              <a:highlight>
                <a:srgbClr val="00FFFF"/>
              </a:highlight>
            </a:endParaRPr>
          </a:p>
        </p:txBody>
      </p:sp>
      <p:sp>
        <p:nvSpPr>
          <p:cNvPr id="2069" name="Google Shape;2069;p53"/>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a:t>Fimm grunnreglur aðlögunarhæfrar forystu: Gagnsæi, þátttaka og ábyrgð</a:t>
            </a:r>
          </a:p>
        </p:txBody>
      </p:sp>
      <p:sp>
        <p:nvSpPr>
          <p:cNvPr id="2070" name="Google Shape;2070;p53"/>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Arial"/>
                <a:ea typeface="Arial"/>
                <a:cs typeface="Arial"/>
                <a:sym typeface="Arial"/>
              </a:rPr>
              <a:t>48</a:t>
            </a:fld>
            <a:endParaRPr sz="1200">
              <a:solidFill>
                <a:schemeClr val="lt1"/>
              </a:solidFill>
              <a:latin typeface="Arial"/>
              <a:ea typeface="Arial"/>
              <a:cs typeface="Arial"/>
              <a:sym typeface="Arial"/>
            </a:endParaRPr>
          </a:p>
        </p:txBody>
      </p:sp>
      <p:sp>
        <p:nvSpPr>
          <p:cNvPr id="2071" name="Google Shape;2071;p53"/>
          <p:cNvSpPr/>
          <p:nvPr/>
        </p:nvSpPr>
        <p:spPr>
          <a:xfrm>
            <a:off x="3247777" y="2164485"/>
            <a:ext cx="1844167" cy="1264515"/>
          </a:xfrm>
          <a:custGeom>
            <a:avLst/>
            <a:gdLst/>
            <a:ahLst/>
            <a:cxnLst/>
            <a:rect l="l" t="t" r="r" b="b"/>
            <a:pathLst>
              <a:path w="4557305" h="3124870" extrusionOk="0">
                <a:moveTo>
                  <a:pt x="0" y="0"/>
                </a:moveTo>
                <a:lnTo>
                  <a:pt x="8000" y="0"/>
                </a:lnTo>
                <a:cubicBezTo>
                  <a:pt x="217329" y="0"/>
                  <a:pt x="217329" y="0"/>
                  <a:pt x="217329" y="0"/>
                </a:cubicBezTo>
                <a:cubicBezTo>
                  <a:pt x="2556682" y="0"/>
                  <a:pt x="2556682" y="0"/>
                  <a:pt x="2556682" y="0"/>
                </a:cubicBezTo>
                <a:cubicBezTo>
                  <a:pt x="2800144" y="0"/>
                  <a:pt x="3043606" y="139573"/>
                  <a:pt x="3096533" y="310161"/>
                </a:cubicBezTo>
                <a:cubicBezTo>
                  <a:pt x="4017455" y="2814709"/>
                  <a:pt x="4017455" y="2814709"/>
                  <a:pt x="4017455" y="2814709"/>
                </a:cubicBezTo>
                <a:cubicBezTo>
                  <a:pt x="4080966" y="2985298"/>
                  <a:pt x="4324428" y="3124870"/>
                  <a:pt x="4557305" y="3124870"/>
                </a:cubicBezTo>
                <a:lnTo>
                  <a:pt x="3699895" y="3124870"/>
                </a:lnTo>
                <a:cubicBezTo>
                  <a:pt x="1360542" y="3124870"/>
                  <a:pt x="1360542" y="3124870"/>
                  <a:pt x="1360542" y="3124870"/>
                </a:cubicBezTo>
                <a:cubicBezTo>
                  <a:pt x="1117080" y="3124870"/>
                  <a:pt x="873618" y="2985298"/>
                  <a:pt x="820692" y="2814709"/>
                </a:cubicBezTo>
                <a:cubicBezTo>
                  <a:pt x="360231" y="1562435"/>
                  <a:pt x="130000" y="936298"/>
                  <a:pt x="14885" y="623230"/>
                </a:cubicBezTo>
                <a:lnTo>
                  <a:pt x="0" y="582749"/>
                </a:lnTo>
                <a:close/>
              </a:path>
            </a:pathLst>
          </a:custGeom>
          <a:solidFill>
            <a:srgbClr val="D7C6D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72" name="Google Shape;2072;p53"/>
          <p:cNvSpPr/>
          <p:nvPr/>
        </p:nvSpPr>
        <p:spPr>
          <a:xfrm>
            <a:off x="9422714" y="2164485"/>
            <a:ext cx="2103183" cy="1264515"/>
          </a:xfrm>
          <a:custGeom>
            <a:avLst/>
            <a:gdLst/>
            <a:ahLst/>
            <a:cxnLst/>
            <a:rect l="l" t="t" r="r" b="b"/>
            <a:pathLst>
              <a:path w="491" h="403" extrusionOk="0">
                <a:moveTo>
                  <a:pt x="410" y="403"/>
                </a:moveTo>
                <a:cubicBezTo>
                  <a:pt x="189" y="403"/>
                  <a:pt x="189" y="403"/>
                  <a:pt x="189" y="403"/>
                </a:cubicBezTo>
                <a:cubicBezTo>
                  <a:pt x="166" y="403"/>
                  <a:pt x="143" y="385"/>
                  <a:pt x="137"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7" y="18"/>
                  <a:pt x="353" y="40"/>
                </a:cubicBezTo>
                <a:cubicBezTo>
                  <a:pt x="440" y="363"/>
                  <a:pt x="440" y="363"/>
                  <a:pt x="440" y="363"/>
                </a:cubicBezTo>
                <a:cubicBezTo>
                  <a:pt x="446" y="385"/>
                  <a:pt x="469" y="403"/>
                  <a:pt x="491" y="403"/>
                </a:cubicBezTo>
                <a:lnTo>
                  <a:pt x="410"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73" name="Google Shape;2073;p53"/>
          <p:cNvSpPr/>
          <p:nvPr/>
        </p:nvSpPr>
        <p:spPr>
          <a:xfrm>
            <a:off x="7808075" y="2164485"/>
            <a:ext cx="2103183" cy="1264515"/>
          </a:xfrm>
          <a:custGeom>
            <a:avLst/>
            <a:gdLst/>
            <a:ahLst/>
            <a:cxnLst/>
            <a:rect l="l" t="t" r="r" b="b"/>
            <a:pathLst>
              <a:path w="491" h="403" extrusionOk="0">
                <a:moveTo>
                  <a:pt x="410" y="403"/>
                </a:moveTo>
                <a:cubicBezTo>
                  <a:pt x="188" y="403"/>
                  <a:pt x="188" y="403"/>
                  <a:pt x="188" y="403"/>
                </a:cubicBezTo>
                <a:cubicBezTo>
                  <a:pt x="166" y="403"/>
                  <a:pt x="143" y="385"/>
                  <a:pt x="137" y="363"/>
                </a:cubicBezTo>
                <a:cubicBezTo>
                  <a:pt x="51" y="40"/>
                  <a:pt x="51" y="40"/>
                  <a:pt x="51" y="40"/>
                </a:cubicBezTo>
                <a:cubicBezTo>
                  <a:pt x="51" y="40"/>
                  <a:pt x="51" y="40"/>
                  <a:pt x="51" y="40"/>
                </a:cubicBezTo>
                <a:cubicBezTo>
                  <a:pt x="45" y="18"/>
                  <a:pt x="22" y="0"/>
                  <a:pt x="0" y="0"/>
                </a:cubicBezTo>
                <a:cubicBezTo>
                  <a:pt x="80" y="0"/>
                  <a:pt x="80" y="0"/>
                  <a:pt x="80" y="0"/>
                </a:cubicBezTo>
                <a:cubicBezTo>
                  <a:pt x="302" y="0"/>
                  <a:pt x="302" y="0"/>
                  <a:pt x="302" y="0"/>
                </a:cubicBezTo>
                <a:cubicBezTo>
                  <a:pt x="324" y="0"/>
                  <a:pt x="347" y="18"/>
                  <a:pt x="353" y="40"/>
                </a:cubicBezTo>
                <a:cubicBezTo>
                  <a:pt x="440" y="363"/>
                  <a:pt x="440" y="363"/>
                  <a:pt x="440" y="363"/>
                </a:cubicBezTo>
                <a:cubicBezTo>
                  <a:pt x="445" y="385"/>
                  <a:pt x="468" y="403"/>
                  <a:pt x="491" y="403"/>
                </a:cubicBezTo>
                <a:lnTo>
                  <a:pt x="410"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74" name="Google Shape;2074;p53"/>
          <p:cNvSpPr/>
          <p:nvPr/>
        </p:nvSpPr>
        <p:spPr>
          <a:xfrm>
            <a:off x="6190994" y="2164485"/>
            <a:ext cx="2100739" cy="1264515"/>
          </a:xfrm>
          <a:custGeom>
            <a:avLst/>
            <a:gdLst/>
            <a:ahLst/>
            <a:cxnLst/>
            <a:rect l="l" t="t" r="r" b="b"/>
            <a:pathLst>
              <a:path w="491" h="403" extrusionOk="0">
                <a:moveTo>
                  <a:pt x="411" y="403"/>
                </a:moveTo>
                <a:cubicBezTo>
                  <a:pt x="189" y="403"/>
                  <a:pt x="189" y="403"/>
                  <a:pt x="189" y="403"/>
                </a:cubicBezTo>
                <a:cubicBezTo>
                  <a:pt x="167" y="403"/>
                  <a:pt x="144" y="385"/>
                  <a:pt x="138" y="363"/>
                </a:cubicBezTo>
                <a:cubicBezTo>
                  <a:pt x="51" y="40"/>
                  <a:pt x="51" y="40"/>
                  <a:pt x="51" y="40"/>
                </a:cubicBezTo>
                <a:cubicBezTo>
                  <a:pt x="51" y="40"/>
                  <a:pt x="51" y="40"/>
                  <a:pt x="51" y="40"/>
                </a:cubicBezTo>
                <a:cubicBezTo>
                  <a:pt x="45" y="18"/>
                  <a:pt x="23" y="0"/>
                  <a:pt x="0" y="0"/>
                </a:cubicBezTo>
                <a:cubicBezTo>
                  <a:pt x="81" y="0"/>
                  <a:pt x="81" y="0"/>
                  <a:pt x="81" y="0"/>
                </a:cubicBezTo>
                <a:cubicBezTo>
                  <a:pt x="303" y="0"/>
                  <a:pt x="303" y="0"/>
                  <a:pt x="303" y="0"/>
                </a:cubicBezTo>
                <a:cubicBezTo>
                  <a:pt x="325" y="0"/>
                  <a:pt x="348" y="18"/>
                  <a:pt x="354" y="40"/>
                </a:cubicBezTo>
                <a:cubicBezTo>
                  <a:pt x="440" y="363"/>
                  <a:pt x="440" y="363"/>
                  <a:pt x="440" y="363"/>
                </a:cubicBezTo>
                <a:cubicBezTo>
                  <a:pt x="446" y="385"/>
                  <a:pt x="469" y="403"/>
                  <a:pt x="491" y="403"/>
                </a:cubicBezTo>
                <a:lnTo>
                  <a:pt x="411"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75" name="Google Shape;2075;p53"/>
          <p:cNvSpPr/>
          <p:nvPr/>
        </p:nvSpPr>
        <p:spPr>
          <a:xfrm>
            <a:off x="4576357" y="2164485"/>
            <a:ext cx="2103183" cy="1264515"/>
          </a:xfrm>
          <a:custGeom>
            <a:avLst/>
            <a:gdLst/>
            <a:ahLst/>
            <a:cxnLst/>
            <a:rect l="l" t="t" r="r" b="b"/>
            <a:pathLst>
              <a:path w="491" h="403" extrusionOk="0">
                <a:moveTo>
                  <a:pt x="410" y="403"/>
                </a:moveTo>
                <a:cubicBezTo>
                  <a:pt x="189" y="403"/>
                  <a:pt x="189" y="403"/>
                  <a:pt x="189" y="403"/>
                </a:cubicBezTo>
                <a:cubicBezTo>
                  <a:pt x="166" y="403"/>
                  <a:pt x="143" y="385"/>
                  <a:pt x="138"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8" y="18"/>
                  <a:pt x="353" y="40"/>
                </a:cubicBezTo>
                <a:cubicBezTo>
                  <a:pt x="440" y="363"/>
                  <a:pt x="440" y="363"/>
                  <a:pt x="440" y="363"/>
                </a:cubicBezTo>
                <a:cubicBezTo>
                  <a:pt x="446" y="385"/>
                  <a:pt x="469" y="403"/>
                  <a:pt x="491" y="403"/>
                </a:cubicBezTo>
                <a:lnTo>
                  <a:pt x="410"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76" name="Google Shape;2076;p53"/>
          <p:cNvSpPr/>
          <p:nvPr/>
        </p:nvSpPr>
        <p:spPr>
          <a:xfrm>
            <a:off x="10237570" y="1726895"/>
            <a:ext cx="2161808" cy="1702104"/>
          </a:xfrm>
          <a:custGeom>
            <a:avLst/>
            <a:gdLst/>
            <a:ahLst/>
            <a:cxnLst/>
            <a:rect l="l" t="t" r="r" b="b"/>
            <a:pathLst>
              <a:path w="505" h="543" extrusionOk="0">
                <a:moveTo>
                  <a:pt x="0" y="543"/>
                </a:moveTo>
                <a:cubicBezTo>
                  <a:pt x="75" y="543"/>
                  <a:pt x="75" y="543"/>
                  <a:pt x="75" y="543"/>
                </a:cubicBezTo>
                <a:cubicBezTo>
                  <a:pt x="281" y="543"/>
                  <a:pt x="281" y="543"/>
                  <a:pt x="281" y="543"/>
                </a:cubicBezTo>
                <a:cubicBezTo>
                  <a:pt x="302" y="543"/>
                  <a:pt x="324" y="526"/>
                  <a:pt x="329" y="506"/>
                </a:cubicBezTo>
                <a:cubicBezTo>
                  <a:pt x="402" y="234"/>
                  <a:pt x="402" y="234"/>
                  <a:pt x="402" y="234"/>
                </a:cubicBezTo>
                <a:cubicBezTo>
                  <a:pt x="478" y="234"/>
                  <a:pt x="478" y="234"/>
                  <a:pt x="478" y="234"/>
                </a:cubicBezTo>
                <a:cubicBezTo>
                  <a:pt x="498" y="234"/>
                  <a:pt x="505" y="220"/>
                  <a:pt x="493" y="203"/>
                </a:cubicBezTo>
                <a:cubicBezTo>
                  <a:pt x="359" y="20"/>
                  <a:pt x="359" y="20"/>
                  <a:pt x="359" y="20"/>
                </a:cubicBezTo>
                <a:cubicBezTo>
                  <a:pt x="347" y="4"/>
                  <a:pt x="323" y="0"/>
                  <a:pt x="307" y="13"/>
                </a:cubicBezTo>
                <a:cubicBezTo>
                  <a:pt x="57" y="211"/>
                  <a:pt x="57" y="211"/>
                  <a:pt x="57" y="211"/>
                </a:cubicBezTo>
                <a:cubicBezTo>
                  <a:pt x="41" y="223"/>
                  <a:pt x="44" y="234"/>
                  <a:pt x="65" y="234"/>
                </a:cubicBezTo>
                <a:cubicBezTo>
                  <a:pt x="121" y="234"/>
                  <a:pt x="121" y="234"/>
                  <a:pt x="121" y="234"/>
                </a:cubicBezTo>
                <a:cubicBezTo>
                  <a:pt x="48" y="506"/>
                  <a:pt x="48" y="506"/>
                  <a:pt x="48" y="506"/>
                </a:cubicBezTo>
                <a:cubicBezTo>
                  <a:pt x="48" y="506"/>
                  <a:pt x="48" y="506"/>
                  <a:pt x="48" y="506"/>
                </a:cubicBezTo>
                <a:cubicBezTo>
                  <a:pt x="42" y="526"/>
                  <a:pt x="21" y="543"/>
                  <a:pt x="0" y="543"/>
                </a:cubicBez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77" name="Google Shape;2077;p53"/>
          <p:cNvSpPr/>
          <p:nvPr/>
        </p:nvSpPr>
        <p:spPr>
          <a:xfrm>
            <a:off x="3767815" y="2164609"/>
            <a:ext cx="2100739" cy="1264515"/>
          </a:xfrm>
          <a:custGeom>
            <a:avLst/>
            <a:gdLst/>
            <a:ahLst/>
            <a:cxnLst/>
            <a:rect l="l" t="t" r="r" b="b"/>
            <a:pathLst>
              <a:path w="491" h="403" extrusionOk="0">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78" name="Google Shape;2078;p53"/>
          <p:cNvSpPr/>
          <p:nvPr/>
        </p:nvSpPr>
        <p:spPr>
          <a:xfrm>
            <a:off x="5384894" y="2164485"/>
            <a:ext cx="2103183" cy="1264515"/>
          </a:xfrm>
          <a:custGeom>
            <a:avLst/>
            <a:gdLst/>
            <a:ahLst/>
            <a:cxnLst/>
            <a:rect l="l" t="t" r="r" b="b"/>
            <a:pathLst>
              <a:path w="491" h="403" extrusionOk="0">
                <a:moveTo>
                  <a:pt x="80" y="403"/>
                </a:moveTo>
                <a:cubicBezTo>
                  <a:pt x="302" y="403"/>
                  <a:pt x="302" y="403"/>
                  <a:pt x="302" y="403"/>
                </a:cubicBezTo>
                <a:cubicBezTo>
                  <a:pt x="324" y="403"/>
                  <a:pt x="347" y="385"/>
                  <a:pt x="353" y="363"/>
                </a:cubicBezTo>
                <a:cubicBezTo>
                  <a:pt x="440" y="40"/>
                  <a:pt x="440" y="40"/>
                  <a:pt x="440" y="40"/>
                </a:cubicBezTo>
                <a:cubicBezTo>
                  <a:pt x="440" y="40"/>
                  <a:pt x="440" y="40"/>
                  <a:pt x="440" y="40"/>
                </a:cubicBezTo>
                <a:cubicBezTo>
                  <a:pt x="445" y="18"/>
                  <a:pt x="468" y="0"/>
                  <a:pt x="491" y="0"/>
                </a:cubicBezTo>
                <a:cubicBezTo>
                  <a:pt x="410" y="0"/>
                  <a:pt x="410" y="0"/>
                  <a:pt x="410" y="0"/>
                </a:cubicBezTo>
                <a:cubicBezTo>
                  <a:pt x="188" y="0"/>
                  <a:pt x="188" y="0"/>
                  <a:pt x="188" y="0"/>
                </a:cubicBezTo>
                <a:cubicBezTo>
                  <a:pt x="166" y="0"/>
                  <a:pt x="143" y="18"/>
                  <a:pt x="137" y="40"/>
                </a:cubicBezTo>
                <a:cubicBezTo>
                  <a:pt x="51" y="363"/>
                  <a:pt x="51" y="363"/>
                  <a:pt x="51" y="363"/>
                </a:cubicBezTo>
                <a:cubicBezTo>
                  <a:pt x="45" y="385"/>
                  <a:pt x="22" y="403"/>
                  <a:pt x="0" y="403"/>
                </a:cubicBezTo>
                <a:lnTo>
                  <a:pt x="80"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79" name="Google Shape;2079;p53"/>
          <p:cNvSpPr/>
          <p:nvPr/>
        </p:nvSpPr>
        <p:spPr>
          <a:xfrm>
            <a:off x="6999535" y="2164485"/>
            <a:ext cx="2103183" cy="1264515"/>
          </a:xfrm>
          <a:custGeom>
            <a:avLst/>
            <a:gdLst/>
            <a:ahLst/>
            <a:cxnLst/>
            <a:rect l="l" t="t" r="r" b="b"/>
            <a:pathLst>
              <a:path w="491" h="403" extrusionOk="0">
                <a:moveTo>
                  <a:pt x="81" y="403"/>
                </a:moveTo>
                <a:cubicBezTo>
                  <a:pt x="302" y="403"/>
                  <a:pt x="302" y="403"/>
                  <a:pt x="302" y="403"/>
                </a:cubicBezTo>
                <a:cubicBezTo>
                  <a:pt x="325" y="403"/>
                  <a:pt x="347" y="385"/>
                  <a:pt x="353" y="363"/>
                </a:cubicBezTo>
                <a:cubicBezTo>
                  <a:pt x="440" y="40"/>
                  <a:pt x="440" y="40"/>
                  <a:pt x="440" y="40"/>
                </a:cubicBezTo>
                <a:cubicBezTo>
                  <a:pt x="440" y="40"/>
                  <a:pt x="440" y="40"/>
                  <a:pt x="440" y="40"/>
                </a:cubicBezTo>
                <a:cubicBezTo>
                  <a:pt x="446" y="18"/>
                  <a:pt x="469" y="0"/>
                  <a:pt x="491" y="0"/>
                </a:cubicBezTo>
                <a:cubicBezTo>
                  <a:pt x="410" y="0"/>
                  <a:pt x="410" y="0"/>
                  <a:pt x="410" y="0"/>
                </a:cubicBezTo>
                <a:cubicBezTo>
                  <a:pt x="189" y="0"/>
                  <a:pt x="189" y="0"/>
                  <a:pt x="189" y="0"/>
                </a:cubicBezTo>
                <a:cubicBezTo>
                  <a:pt x="166" y="0"/>
                  <a:pt x="143" y="18"/>
                  <a:pt x="137" y="40"/>
                </a:cubicBezTo>
                <a:cubicBezTo>
                  <a:pt x="51" y="363"/>
                  <a:pt x="51" y="363"/>
                  <a:pt x="51" y="363"/>
                </a:cubicBezTo>
                <a:cubicBezTo>
                  <a:pt x="45" y="385"/>
                  <a:pt x="22" y="403"/>
                  <a:pt x="0" y="403"/>
                </a:cubicBezTo>
                <a:lnTo>
                  <a:pt x="81"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80" name="Google Shape;2080;p53"/>
          <p:cNvSpPr/>
          <p:nvPr/>
        </p:nvSpPr>
        <p:spPr>
          <a:xfrm>
            <a:off x="8614172" y="2164485"/>
            <a:ext cx="2100739" cy="1264515"/>
          </a:xfrm>
          <a:custGeom>
            <a:avLst/>
            <a:gdLst/>
            <a:ahLst/>
            <a:cxnLst/>
            <a:rect l="l" t="t" r="r" b="b"/>
            <a:pathLst>
              <a:path w="491" h="403" extrusionOk="0">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81" name="Google Shape;2081;p53"/>
          <p:cNvSpPr txBox="1"/>
          <p:nvPr/>
        </p:nvSpPr>
        <p:spPr>
          <a:xfrm>
            <a:off x="4023844" y="3594587"/>
            <a:ext cx="6885456" cy="2236782"/>
          </a:xfrm>
          <a:prstGeom prst="rect">
            <a:avLst/>
          </a:prstGeom>
          <a:noFill/>
          <a:ln>
            <a:noFill/>
          </a:ln>
        </p:spPr>
        <p:txBody>
          <a:bodyPr spcFirstLastPara="1" wrap="square" lIns="81575" tIns="40775" rIns="81575" bIns="40775" anchor="t" anchorCtr="0">
            <a:spAutoFit/>
          </a:bodyPr>
          <a:lstStyle/>
          <a:p>
            <a:pPr marL="0" marR="0" lvl="0" indent="0" algn="l" rtl="0">
              <a:lnSpc>
                <a:spcPct val="100000"/>
              </a:lnSpc>
              <a:spcBef>
                <a:spcPts val="0"/>
              </a:spcBef>
              <a:spcAft>
                <a:spcPts val="0"/>
              </a:spcAft>
              <a:buClr>
                <a:srgbClr val="595A59"/>
              </a:buClr>
              <a:buSzPts val="1400"/>
              <a:buFont typeface="Arial"/>
              <a:buNone/>
            </a:pPr>
            <a:r>
              <a:rPr lang="is-IS" sz="1400" dirty="0">
                <a:solidFill>
                  <a:srgbClr val="595A59"/>
                </a:solidFill>
                <a:latin typeface="Calibri"/>
                <a:ea typeface="Calibri"/>
                <a:cs typeface="Calibri"/>
                <a:sym typeface="Calibri"/>
              </a:rPr>
              <a:t>Vegna þess að það er svo mikið í húfi þarf að skoða hvernig fyrri ákvarðanir voru teknar með hliðsjón af þeim upplýsingum sem þá lágu fyrir. Stöðugt rauntímamat á þeim ákvörðunum sem teknar voru, er nauðsynlegt til að hámarka </a:t>
            </a:r>
            <a:r>
              <a:rPr lang="is-IS" dirty="0">
                <a:solidFill>
                  <a:srgbClr val="595A59"/>
                </a:solidFill>
                <a:latin typeface="Calibri"/>
                <a:cs typeface="Calibri"/>
                <a:sym typeface="Calibri"/>
              </a:rPr>
              <a:t>lærdóm</a:t>
            </a:r>
            <a:r>
              <a:rPr lang="is-IS" sz="1400" dirty="0">
                <a:solidFill>
                  <a:srgbClr val="595A59"/>
                </a:solidFill>
                <a:latin typeface="Calibri"/>
                <a:ea typeface="Calibri"/>
                <a:cs typeface="Calibri"/>
                <a:sym typeface="Calibri"/>
              </a:rPr>
              <a:t>. </a:t>
            </a:r>
            <a:endParaRPr lang="is-IS" sz="1400" strike="sngStrike" dirty="0">
              <a:solidFill>
                <a:srgbClr val="595A59"/>
              </a:solidFill>
              <a:latin typeface="Calibri"/>
              <a:ea typeface="Calibri"/>
              <a:cs typeface="Calibri"/>
              <a:sym typeface="Calibri"/>
            </a:endParaRPr>
          </a:p>
          <a:p>
            <a:pPr marL="0" marR="0" lvl="0" indent="0" algn="l" rtl="0">
              <a:lnSpc>
                <a:spcPct val="100000"/>
              </a:lnSpc>
              <a:spcBef>
                <a:spcPts val="0"/>
              </a:spcBef>
              <a:spcAft>
                <a:spcPts val="0"/>
              </a:spcAft>
              <a:buClr>
                <a:srgbClr val="595A59"/>
              </a:buClr>
              <a:buSzPts val="1400"/>
              <a:buFont typeface="Arial"/>
              <a:buNone/>
            </a:pPr>
            <a:endParaRPr lang="is-IS" sz="1400" dirty="0">
              <a:solidFill>
                <a:srgbClr val="595A59"/>
              </a:solidFill>
              <a:latin typeface="Calibri"/>
              <a:ea typeface="Calibri"/>
              <a:cs typeface="Calibri"/>
              <a:sym typeface="Calibri"/>
            </a:endParaRPr>
          </a:p>
          <a:p>
            <a:pPr marL="0" marR="0" lvl="0" indent="0" algn="l" rtl="0">
              <a:lnSpc>
                <a:spcPct val="100000"/>
              </a:lnSpc>
              <a:spcBef>
                <a:spcPts val="0"/>
              </a:spcBef>
              <a:spcAft>
                <a:spcPts val="0"/>
              </a:spcAft>
              <a:buClr>
                <a:srgbClr val="595A59"/>
              </a:buClr>
              <a:buSzPts val="1400"/>
              <a:buFont typeface="Arial"/>
              <a:buNone/>
            </a:pPr>
            <a:r>
              <a:rPr lang="is-IS" sz="1400" dirty="0">
                <a:solidFill>
                  <a:srgbClr val="595A59"/>
                </a:solidFill>
                <a:latin typeface="Calibri"/>
                <a:ea typeface="Calibri"/>
                <a:cs typeface="Calibri"/>
                <a:sym typeface="Calibri"/>
              </a:rPr>
              <a:t>Góðir leiðtogar viðurkenna að mistök séu líkleg  og nota þau til að bera kennsl á sameiginleg tækifæri til lærdóms innan fyrirtækisins.</a:t>
            </a:r>
          </a:p>
          <a:p>
            <a:pPr marL="0" marR="0" lvl="0" indent="0" algn="l" rtl="0">
              <a:lnSpc>
                <a:spcPct val="100000"/>
              </a:lnSpc>
              <a:spcBef>
                <a:spcPts val="0"/>
              </a:spcBef>
              <a:spcAft>
                <a:spcPts val="0"/>
              </a:spcAft>
              <a:buClr>
                <a:srgbClr val="595A59"/>
              </a:buClr>
              <a:buSzPts val="1400"/>
              <a:buFont typeface="Arial"/>
              <a:buNone/>
            </a:pPr>
            <a:endParaRPr lang="is-IS" sz="1400" dirty="0">
              <a:solidFill>
                <a:srgbClr val="595A59"/>
              </a:solidFill>
              <a:latin typeface="Calibri"/>
              <a:ea typeface="Calibri"/>
              <a:cs typeface="Calibri"/>
              <a:sym typeface="Calibri"/>
            </a:endParaRPr>
          </a:p>
          <a:p>
            <a:pPr marL="0" marR="0" lvl="0" indent="0" algn="l" rtl="0">
              <a:lnSpc>
                <a:spcPct val="100000"/>
              </a:lnSpc>
              <a:spcBef>
                <a:spcPts val="0"/>
              </a:spcBef>
              <a:spcAft>
                <a:spcPts val="0"/>
              </a:spcAft>
              <a:buClr>
                <a:srgbClr val="595A59"/>
              </a:buClr>
              <a:buSzPts val="1400"/>
              <a:buFont typeface="Arial"/>
              <a:buNone/>
            </a:pPr>
            <a:r>
              <a:rPr lang="is-IS" sz="1400" dirty="0">
                <a:solidFill>
                  <a:srgbClr val="595A59"/>
                </a:solidFill>
                <a:latin typeface="Calibri"/>
                <a:ea typeface="Calibri"/>
                <a:cs typeface="Calibri"/>
                <a:sym typeface="Calibri"/>
              </a:rPr>
              <a:t>Það er mikilvægt að meta hvað hefur gerst hingað til, að greina áherslur og deila </a:t>
            </a:r>
            <a:r>
              <a:rPr lang="is-IS" dirty="0">
                <a:solidFill>
                  <a:srgbClr val="595A59"/>
                </a:solidFill>
                <a:latin typeface="Calibri"/>
                <a:cs typeface="Calibri"/>
                <a:sym typeface="Calibri"/>
              </a:rPr>
              <a:t>þekkingu</a:t>
            </a:r>
            <a:r>
              <a:rPr lang="is-IS" sz="1400" dirty="0">
                <a:solidFill>
                  <a:srgbClr val="595A59"/>
                </a:solidFill>
                <a:latin typeface="Calibri"/>
                <a:ea typeface="Calibri"/>
                <a:cs typeface="Calibri"/>
                <a:sym typeface="Calibri"/>
              </a:rPr>
              <a:t>. Þetta þýðir að leiðtogar þurfa að skuldbinda sig til að deila vitneskju sinni stöðugt og með því </a:t>
            </a:r>
            <a:r>
              <a:rPr lang="is-IS" dirty="0">
                <a:solidFill>
                  <a:srgbClr val="595A59"/>
                </a:solidFill>
                <a:latin typeface="Calibri"/>
                <a:cs typeface="Calibri"/>
                <a:sym typeface="Calibri"/>
              </a:rPr>
              <a:t>að starfa á opinn </a:t>
            </a:r>
            <a:r>
              <a:rPr lang="is-IS" sz="1400" dirty="0">
                <a:solidFill>
                  <a:srgbClr val="595A59"/>
                </a:solidFill>
                <a:latin typeface="Calibri"/>
                <a:ea typeface="Calibri"/>
                <a:cs typeface="Calibri"/>
                <a:sym typeface="Calibri"/>
              </a:rPr>
              <a:t>og gagnsæjan hátt.</a:t>
            </a:r>
            <a:endParaRPr lang="is-IS" dirty="0"/>
          </a:p>
        </p:txBody>
      </p:sp>
      <p:sp>
        <p:nvSpPr>
          <p:cNvPr id="2082" name="Google Shape;2082;p53"/>
          <p:cNvSpPr txBox="1"/>
          <p:nvPr/>
        </p:nvSpPr>
        <p:spPr>
          <a:xfrm>
            <a:off x="9021186" y="2370692"/>
            <a:ext cx="1324272" cy="95406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s-IS" sz="1400" b="1" dirty="0">
                <a:solidFill>
                  <a:schemeClr val="lt1"/>
                </a:solidFill>
                <a:latin typeface="Calibri"/>
                <a:ea typeface="Calibri"/>
                <a:cs typeface="Calibri"/>
                <a:sym typeface="Calibri"/>
              </a:rPr>
              <a:t>Styrkja gagnsæi, þátttöku og ábyrgð</a:t>
            </a:r>
            <a:endParaRPr lang="is-I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086"/>
        <p:cNvGrpSpPr/>
        <p:nvPr/>
      </p:nvGrpSpPr>
      <p:grpSpPr>
        <a:xfrm>
          <a:off x="0" y="0"/>
          <a:ext cx="0" cy="0"/>
          <a:chOff x="0" y="0"/>
          <a:chExt cx="0" cy="0"/>
        </a:xfrm>
      </p:grpSpPr>
      <p:sp>
        <p:nvSpPr>
          <p:cNvPr id="2087" name="Google Shape;2087;p54"/>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dirty="0">
                <a:latin typeface="Arial"/>
                <a:ea typeface="Arial"/>
                <a:cs typeface="Arial"/>
                <a:sym typeface="Arial"/>
              </a:rPr>
              <a:t>Að efla samheldni</a:t>
            </a:r>
          </a:p>
          <a:p>
            <a:pPr marL="0" lvl="0" indent="0" algn="l" rtl="0">
              <a:lnSpc>
                <a:spcPct val="100000"/>
              </a:lnSpc>
              <a:spcBef>
                <a:spcPts val="0"/>
              </a:spcBef>
              <a:spcAft>
                <a:spcPts val="0"/>
              </a:spcAft>
              <a:buClr>
                <a:srgbClr val="595A59"/>
              </a:buClr>
              <a:buSzPts val="1800"/>
              <a:buNone/>
            </a:pPr>
            <a:endParaRPr lang="is-IS" sz="1400" dirty="0"/>
          </a:p>
          <a:p>
            <a:pPr marL="0" lvl="0" indent="0" algn="l" rtl="0">
              <a:lnSpc>
                <a:spcPct val="100000"/>
              </a:lnSpc>
              <a:spcBef>
                <a:spcPts val="600"/>
              </a:spcBef>
              <a:spcAft>
                <a:spcPts val="0"/>
              </a:spcAft>
              <a:buClr>
                <a:srgbClr val="595A59"/>
              </a:buClr>
              <a:buSzPts val="1400"/>
              <a:buNone/>
            </a:pPr>
            <a:r>
              <a:rPr lang="is-IS" sz="1400" dirty="0"/>
              <a:t>Byggt á: Ben </a:t>
            </a:r>
            <a:r>
              <a:rPr lang="is-IS" sz="1400" dirty="0" err="1"/>
              <a:t>Ramalingam</a:t>
            </a:r>
            <a:r>
              <a:rPr lang="is-IS" sz="1400" dirty="0"/>
              <a:t>, David </a:t>
            </a:r>
            <a:r>
              <a:rPr lang="is-IS" sz="1400" dirty="0" err="1"/>
              <a:t>Nabarro</a:t>
            </a:r>
            <a:r>
              <a:rPr lang="is-IS" sz="1400" dirty="0"/>
              <a:t>, </a:t>
            </a:r>
            <a:r>
              <a:rPr lang="is-IS" sz="1400" dirty="0" err="1"/>
              <a:t>Arkebe</a:t>
            </a:r>
            <a:r>
              <a:rPr lang="is-IS" sz="1400" dirty="0"/>
              <a:t> </a:t>
            </a:r>
            <a:r>
              <a:rPr lang="is-IS" sz="1400" dirty="0" err="1"/>
              <a:t>Oqubay</a:t>
            </a:r>
            <a:r>
              <a:rPr lang="is-IS" sz="1400" dirty="0"/>
              <a:t>, </a:t>
            </a:r>
            <a:r>
              <a:rPr lang="is-IS" sz="1400" dirty="0" err="1"/>
              <a:t>Dame</a:t>
            </a:r>
            <a:r>
              <a:rPr lang="is-IS" sz="1400" dirty="0"/>
              <a:t> Ruth </a:t>
            </a:r>
            <a:r>
              <a:rPr lang="is-IS" sz="1400" dirty="0" err="1"/>
              <a:t>Carnall</a:t>
            </a:r>
            <a:r>
              <a:rPr lang="is-IS" sz="1400" dirty="0"/>
              <a:t>, </a:t>
            </a:r>
            <a:r>
              <a:rPr lang="is-IS" sz="1400" dirty="0" err="1"/>
              <a:t>and</a:t>
            </a:r>
            <a:r>
              <a:rPr lang="is-IS" sz="1400" dirty="0"/>
              <a:t> </a:t>
            </a:r>
            <a:r>
              <a:rPr lang="is-IS" sz="1400" dirty="0" err="1"/>
              <a:t>Leni</a:t>
            </a:r>
            <a:r>
              <a:rPr lang="is-IS" sz="1400" dirty="0"/>
              <a:t> </a:t>
            </a:r>
            <a:r>
              <a:rPr lang="is-IS" sz="1400" dirty="0" err="1"/>
              <a:t>Wild</a:t>
            </a:r>
            <a:r>
              <a:rPr lang="is-IS" sz="1400" dirty="0"/>
              <a:t> 2020</a:t>
            </a:r>
          </a:p>
        </p:txBody>
      </p:sp>
      <p:sp>
        <p:nvSpPr>
          <p:cNvPr id="2088" name="Google Shape;2088;p54"/>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is-IS" dirty="0"/>
              <a:t>Fyrirtækjakrísa getur haft varanlegar afleiðingar fyrir fyrirtækjamenningu – bæði jákvæðar og neikvæðar. Mikilvægt er að búa til „við getum gert þetta saman“ menningu í gegnum allt fyrirtækið</a:t>
            </a:r>
          </a:p>
        </p:txBody>
      </p:sp>
      <p:sp>
        <p:nvSpPr>
          <p:cNvPr id="2089" name="Google Shape;2089;p54"/>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a:t>Fimm grundvallarreglur aðlögunarforystu: Efla samheldni</a:t>
            </a:r>
          </a:p>
        </p:txBody>
      </p:sp>
      <p:sp>
        <p:nvSpPr>
          <p:cNvPr id="2090" name="Google Shape;2090;p54"/>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Arial"/>
                <a:ea typeface="Arial"/>
                <a:cs typeface="Arial"/>
                <a:sym typeface="Arial"/>
              </a:rPr>
              <a:t>49</a:t>
            </a:fld>
            <a:endParaRPr sz="1200">
              <a:solidFill>
                <a:schemeClr val="lt1"/>
              </a:solidFill>
              <a:latin typeface="Arial"/>
              <a:ea typeface="Arial"/>
              <a:cs typeface="Arial"/>
              <a:sym typeface="Arial"/>
            </a:endParaRPr>
          </a:p>
        </p:txBody>
      </p:sp>
      <p:sp>
        <p:nvSpPr>
          <p:cNvPr id="2091" name="Google Shape;2091;p54"/>
          <p:cNvSpPr/>
          <p:nvPr/>
        </p:nvSpPr>
        <p:spPr>
          <a:xfrm>
            <a:off x="3247777" y="2164485"/>
            <a:ext cx="1844167" cy="1264515"/>
          </a:xfrm>
          <a:custGeom>
            <a:avLst/>
            <a:gdLst/>
            <a:ahLst/>
            <a:cxnLst/>
            <a:rect l="l" t="t" r="r" b="b"/>
            <a:pathLst>
              <a:path w="4557305" h="3124870" extrusionOk="0">
                <a:moveTo>
                  <a:pt x="0" y="0"/>
                </a:moveTo>
                <a:lnTo>
                  <a:pt x="8000" y="0"/>
                </a:lnTo>
                <a:cubicBezTo>
                  <a:pt x="217329" y="0"/>
                  <a:pt x="217329" y="0"/>
                  <a:pt x="217329" y="0"/>
                </a:cubicBezTo>
                <a:cubicBezTo>
                  <a:pt x="2556682" y="0"/>
                  <a:pt x="2556682" y="0"/>
                  <a:pt x="2556682" y="0"/>
                </a:cubicBezTo>
                <a:cubicBezTo>
                  <a:pt x="2800144" y="0"/>
                  <a:pt x="3043606" y="139573"/>
                  <a:pt x="3096533" y="310161"/>
                </a:cubicBezTo>
                <a:cubicBezTo>
                  <a:pt x="4017455" y="2814709"/>
                  <a:pt x="4017455" y="2814709"/>
                  <a:pt x="4017455" y="2814709"/>
                </a:cubicBezTo>
                <a:cubicBezTo>
                  <a:pt x="4080966" y="2985298"/>
                  <a:pt x="4324428" y="3124870"/>
                  <a:pt x="4557305" y="3124870"/>
                </a:cubicBezTo>
                <a:lnTo>
                  <a:pt x="3699895" y="3124870"/>
                </a:lnTo>
                <a:cubicBezTo>
                  <a:pt x="1360542" y="3124870"/>
                  <a:pt x="1360542" y="3124870"/>
                  <a:pt x="1360542" y="3124870"/>
                </a:cubicBezTo>
                <a:cubicBezTo>
                  <a:pt x="1117080" y="3124870"/>
                  <a:pt x="873618" y="2985298"/>
                  <a:pt x="820692" y="2814709"/>
                </a:cubicBezTo>
                <a:cubicBezTo>
                  <a:pt x="360231" y="1562435"/>
                  <a:pt x="130000" y="936298"/>
                  <a:pt x="14885" y="623230"/>
                </a:cubicBezTo>
                <a:lnTo>
                  <a:pt x="0" y="582749"/>
                </a:lnTo>
                <a:close/>
              </a:path>
            </a:pathLst>
          </a:custGeom>
          <a:solidFill>
            <a:srgbClr val="D7C6D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92" name="Google Shape;2092;p54"/>
          <p:cNvSpPr/>
          <p:nvPr/>
        </p:nvSpPr>
        <p:spPr>
          <a:xfrm>
            <a:off x="9422714" y="2164485"/>
            <a:ext cx="2103183" cy="1264515"/>
          </a:xfrm>
          <a:custGeom>
            <a:avLst/>
            <a:gdLst/>
            <a:ahLst/>
            <a:cxnLst/>
            <a:rect l="l" t="t" r="r" b="b"/>
            <a:pathLst>
              <a:path w="491" h="403" extrusionOk="0">
                <a:moveTo>
                  <a:pt x="410" y="403"/>
                </a:moveTo>
                <a:cubicBezTo>
                  <a:pt x="189" y="403"/>
                  <a:pt x="189" y="403"/>
                  <a:pt x="189" y="403"/>
                </a:cubicBezTo>
                <a:cubicBezTo>
                  <a:pt x="166" y="403"/>
                  <a:pt x="143" y="385"/>
                  <a:pt x="137"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7" y="18"/>
                  <a:pt x="353" y="40"/>
                </a:cubicBezTo>
                <a:cubicBezTo>
                  <a:pt x="440" y="363"/>
                  <a:pt x="440" y="363"/>
                  <a:pt x="440" y="363"/>
                </a:cubicBezTo>
                <a:cubicBezTo>
                  <a:pt x="446" y="385"/>
                  <a:pt x="469" y="403"/>
                  <a:pt x="491" y="403"/>
                </a:cubicBezTo>
                <a:lnTo>
                  <a:pt x="410"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93" name="Google Shape;2093;p54"/>
          <p:cNvSpPr/>
          <p:nvPr/>
        </p:nvSpPr>
        <p:spPr>
          <a:xfrm>
            <a:off x="7808075" y="2164485"/>
            <a:ext cx="2103183" cy="1264515"/>
          </a:xfrm>
          <a:custGeom>
            <a:avLst/>
            <a:gdLst/>
            <a:ahLst/>
            <a:cxnLst/>
            <a:rect l="l" t="t" r="r" b="b"/>
            <a:pathLst>
              <a:path w="491" h="403" extrusionOk="0">
                <a:moveTo>
                  <a:pt x="410" y="403"/>
                </a:moveTo>
                <a:cubicBezTo>
                  <a:pt x="188" y="403"/>
                  <a:pt x="188" y="403"/>
                  <a:pt x="188" y="403"/>
                </a:cubicBezTo>
                <a:cubicBezTo>
                  <a:pt x="166" y="403"/>
                  <a:pt x="143" y="385"/>
                  <a:pt x="137" y="363"/>
                </a:cubicBezTo>
                <a:cubicBezTo>
                  <a:pt x="51" y="40"/>
                  <a:pt x="51" y="40"/>
                  <a:pt x="51" y="40"/>
                </a:cubicBezTo>
                <a:cubicBezTo>
                  <a:pt x="51" y="40"/>
                  <a:pt x="51" y="40"/>
                  <a:pt x="51" y="40"/>
                </a:cubicBezTo>
                <a:cubicBezTo>
                  <a:pt x="45" y="18"/>
                  <a:pt x="22" y="0"/>
                  <a:pt x="0" y="0"/>
                </a:cubicBezTo>
                <a:cubicBezTo>
                  <a:pt x="80" y="0"/>
                  <a:pt x="80" y="0"/>
                  <a:pt x="80" y="0"/>
                </a:cubicBezTo>
                <a:cubicBezTo>
                  <a:pt x="302" y="0"/>
                  <a:pt x="302" y="0"/>
                  <a:pt x="302" y="0"/>
                </a:cubicBezTo>
                <a:cubicBezTo>
                  <a:pt x="324" y="0"/>
                  <a:pt x="347" y="18"/>
                  <a:pt x="353" y="40"/>
                </a:cubicBezTo>
                <a:cubicBezTo>
                  <a:pt x="440" y="363"/>
                  <a:pt x="440" y="363"/>
                  <a:pt x="440" y="363"/>
                </a:cubicBezTo>
                <a:cubicBezTo>
                  <a:pt x="445" y="385"/>
                  <a:pt x="468" y="403"/>
                  <a:pt x="491" y="403"/>
                </a:cubicBezTo>
                <a:lnTo>
                  <a:pt x="410"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94" name="Google Shape;2094;p54"/>
          <p:cNvSpPr/>
          <p:nvPr/>
        </p:nvSpPr>
        <p:spPr>
          <a:xfrm>
            <a:off x="6190994" y="2164485"/>
            <a:ext cx="2100739" cy="1264515"/>
          </a:xfrm>
          <a:custGeom>
            <a:avLst/>
            <a:gdLst/>
            <a:ahLst/>
            <a:cxnLst/>
            <a:rect l="l" t="t" r="r" b="b"/>
            <a:pathLst>
              <a:path w="491" h="403" extrusionOk="0">
                <a:moveTo>
                  <a:pt x="411" y="403"/>
                </a:moveTo>
                <a:cubicBezTo>
                  <a:pt x="189" y="403"/>
                  <a:pt x="189" y="403"/>
                  <a:pt x="189" y="403"/>
                </a:cubicBezTo>
                <a:cubicBezTo>
                  <a:pt x="167" y="403"/>
                  <a:pt x="144" y="385"/>
                  <a:pt x="138" y="363"/>
                </a:cubicBezTo>
                <a:cubicBezTo>
                  <a:pt x="51" y="40"/>
                  <a:pt x="51" y="40"/>
                  <a:pt x="51" y="40"/>
                </a:cubicBezTo>
                <a:cubicBezTo>
                  <a:pt x="51" y="40"/>
                  <a:pt x="51" y="40"/>
                  <a:pt x="51" y="40"/>
                </a:cubicBezTo>
                <a:cubicBezTo>
                  <a:pt x="45" y="18"/>
                  <a:pt x="23" y="0"/>
                  <a:pt x="0" y="0"/>
                </a:cubicBezTo>
                <a:cubicBezTo>
                  <a:pt x="81" y="0"/>
                  <a:pt x="81" y="0"/>
                  <a:pt x="81" y="0"/>
                </a:cubicBezTo>
                <a:cubicBezTo>
                  <a:pt x="303" y="0"/>
                  <a:pt x="303" y="0"/>
                  <a:pt x="303" y="0"/>
                </a:cubicBezTo>
                <a:cubicBezTo>
                  <a:pt x="325" y="0"/>
                  <a:pt x="348" y="18"/>
                  <a:pt x="354" y="40"/>
                </a:cubicBezTo>
                <a:cubicBezTo>
                  <a:pt x="440" y="363"/>
                  <a:pt x="440" y="363"/>
                  <a:pt x="440" y="363"/>
                </a:cubicBezTo>
                <a:cubicBezTo>
                  <a:pt x="446" y="385"/>
                  <a:pt x="469" y="403"/>
                  <a:pt x="491" y="403"/>
                </a:cubicBezTo>
                <a:lnTo>
                  <a:pt x="411"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95" name="Google Shape;2095;p54"/>
          <p:cNvSpPr/>
          <p:nvPr/>
        </p:nvSpPr>
        <p:spPr>
          <a:xfrm>
            <a:off x="4576357" y="2164485"/>
            <a:ext cx="2103183" cy="1264515"/>
          </a:xfrm>
          <a:custGeom>
            <a:avLst/>
            <a:gdLst/>
            <a:ahLst/>
            <a:cxnLst/>
            <a:rect l="l" t="t" r="r" b="b"/>
            <a:pathLst>
              <a:path w="491" h="403" extrusionOk="0">
                <a:moveTo>
                  <a:pt x="410" y="403"/>
                </a:moveTo>
                <a:cubicBezTo>
                  <a:pt x="189" y="403"/>
                  <a:pt x="189" y="403"/>
                  <a:pt x="189" y="403"/>
                </a:cubicBezTo>
                <a:cubicBezTo>
                  <a:pt x="166" y="403"/>
                  <a:pt x="143" y="385"/>
                  <a:pt x="138"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8" y="18"/>
                  <a:pt x="353" y="40"/>
                </a:cubicBezTo>
                <a:cubicBezTo>
                  <a:pt x="440" y="363"/>
                  <a:pt x="440" y="363"/>
                  <a:pt x="440" y="363"/>
                </a:cubicBezTo>
                <a:cubicBezTo>
                  <a:pt x="446" y="385"/>
                  <a:pt x="469" y="403"/>
                  <a:pt x="491" y="403"/>
                </a:cubicBezTo>
                <a:lnTo>
                  <a:pt x="410" y="403"/>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96" name="Google Shape;2096;p54"/>
          <p:cNvSpPr/>
          <p:nvPr/>
        </p:nvSpPr>
        <p:spPr>
          <a:xfrm>
            <a:off x="10237570" y="1726895"/>
            <a:ext cx="2161808" cy="1702104"/>
          </a:xfrm>
          <a:custGeom>
            <a:avLst/>
            <a:gdLst/>
            <a:ahLst/>
            <a:cxnLst/>
            <a:rect l="l" t="t" r="r" b="b"/>
            <a:pathLst>
              <a:path w="505" h="543" extrusionOk="0">
                <a:moveTo>
                  <a:pt x="0" y="543"/>
                </a:moveTo>
                <a:cubicBezTo>
                  <a:pt x="75" y="543"/>
                  <a:pt x="75" y="543"/>
                  <a:pt x="75" y="543"/>
                </a:cubicBezTo>
                <a:cubicBezTo>
                  <a:pt x="281" y="543"/>
                  <a:pt x="281" y="543"/>
                  <a:pt x="281" y="543"/>
                </a:cubicBezTo>
                <a:cubicBezTo>
                  <a:pt x="302" y="543"/>
                  <a:pt x="324" y="526"/>
                  <a:pt x="329" y="506"/>
                </a:cubicBezTo>
                <a:cubicBezTo>
                  <a:pt x="402" y="234"/>
                  <a:pt x="402" y="234"/>
                  <a:pt x="402" y="234"/>
                </a:cubicBezTo>
                <a:cubicBezTo>
                  <a:pt x="478" y="234"/>
                  <a:pt x="478" y="234"/>
                  <a:pt x="478" y="234"/>
                </a:cubicBezTo>
                <a:cubicBezTo>
                  <a:pt x="498" y="234"/>
                  <a:pt x="505" y="220"/>
                  <a:pt x="493" y="203"/>
                </a:cubicBezTo>
                <a:cubicBezTo>
                  <a:pt x="359" y="20"/>
                  <a:pt x="359" y="20"/>
                  <a:pt x="359" y="20"/>
                </a:cubicBezTo>
                <a:cubicBezTo>
                  <a:pt x="347" y="4"/>
                  <a:pt x="323" y="0"/>
                  <a:pt x="307" y="13"/>
                </a:cubicBezTo>
                <a:cubicBezTo>
                  <a:pt x="57" y="211"/>
                  <a:pt x="57" y="211"/>
                  <a:pt x="57" y="211"/>
                </a:cubicBezTo>
                <a:cubicBezTo>
                  <a:pt x="41" y="223"/>
                  <a:pt x="44" y="234"/>
                  <a:pt x="65" y="234"/>
                </a:cubicBezTo>
                <a:cubicBezTo>
                  <a:pt x="121" y="234"/>
                  <a:pt x="121" y="234"/>
                  <a:pt x="121" y="234"/>
                </a:cubicBezTo>
                <a:cubicBezTo>
                  <a:pt x="48" y="506"/>
                  <a:pt x="48" y="506"/>
                  <a:pt x="48" y="506"/>
                </a:cubicBezTo>
                <a:cubicBezTo>
                  <a:pt x="48" y="506"/>
                  <a:pt x="48" y="506"/>
                  <a:pt x="48" y="506"/>
                </a:cubicBezTo>
                <a:cubicBezTo>
                  <a:pt x="42" y="526"/>
                  <a:pt x="21" y="543"/>
                  <a:pt x="0" y="543"/>
                </a:cubicBez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97" name="Google Shape;2097;p54"/>
          <p:cNvSpPr/>
          <p:nvPr/>
        </p:nvSpPr>
        <p:spPr>
          <a:xfrm>
            <a:off x="3767815" y="2164609"/>
            <a:ext cx="2100739" cy="1264515"/>
          </a:xfrm>
          <a:custGeom>
            <a:avLst/>
            <a:gdLst/>
            <a:ahLst/>
            <a:cxnLst/>
            <a:rect l="l" t="t" r="r" b="b"/>
            <a:pathLst>
              <a:path w="491" h="403" extrusionOk="0">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98" name="Google Shape;2098;p54"/>
          <p:cNvSpPr/>
          <p:nvPr/>
        </p:nvSpPr>
        <p:spPr>
          <a:xfrm>
            <a:off x="5384894" y="2164485"/>
            <a:ext cx="2103183" cy="1264515"/>
          </a:xfrm>
          <a:custGeom>
            <a:avLst/>
            <a:gdLst/>
            <a:ahLst/>
            <a:cxnLst/>
            <a:rect l="l" t="t" r="r" b="b"/>
            <a:pathLst>
              <a:path w="491" h="403" extrusionOk="0">
                <a:moveTo>
                  <a:pt x="80" y="403"/>
                </a:moveTo>
                <a:cubicBezTo>
                  <a:pt x="302" y="403"/>
                  <a:pt x="302" y="403"/>
                  <a:pt x="302" y="403"/>
                </a:cubicBezTo>
                <a:cubicBezTo>
                  <a:pt x="324" y="403"/>
                  <a:pt x="347" y="385"/>
                  <a:pt x="353" y="363"/>
                </a:cubicBezTo>
                <a:cubicBezTo>
                  <a:pt x="440" y="40"/>
                  <a:pt x="440" y="40"/>
                  <a:pt x="440" y="40"/>
                </a:cubicBezTo>
                <a:cubicBezTo>
                  <a:pt x="440" y="40"/>
                  <a:pt x="440" y="40"/>
                  <a:pt x="440" y="40"/>
                </a:cubicBezTo>
                <a:cubicBezTo>
                  <a:pt x="445" y="18"/>
                  <a:pt x="468" y="0"/>
                  <a:pt x="491" y="0"/>
                </a:cubicBezTo>
                <a:cubicBezTo>
                  <a:pt x="410" y="0"/>
                  <a:pt x="410" y="0"/>
                  <a:pt x="410" y="0"/>
                </a:cubicBezTo>
                <a:cubicBezTo>
                  <a:pt x="188" y="0"/>
                  <a:pt x="188" y="0"/>
                  <a:pt x="188" y="0"/>
                </a:cubicBezTo>
                <a:cubicBezTo>
                  <a:pt x="166" y="0"/>
                  <a:pt x="143" y="18"/>
                  <a:pt x="137" y="40"/>
                </a:cubicBezTo>
                <a:cubicBezTo>
                  <a:pt x="51" y="363"/>
                  <a:pt x="51" y="363"/>
                  <a:pt x="51" y="363"/>
                </a:cubicBezTo>
                <a:cubicBezTo>
                  <a:pt x="45" y="385"/>
                  <a:pt x="22" y="403"/>
                  <a:pt x="0" y="403"/>
                </a:cubicBezTo>
                <a:lnTo>
                  <a:pt x="80"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099" name="Google Shape;2099;p54"/>
          <p:cNvSpPr/>
          <p:nvPr/>
        </p:nvSpPr>
        <p:spPr>
          <a:xfrm>
            <a:off x="6999535" y="2164485"/>
            <a:ext cx="2103183" cy="1264515"/>
          </a:xfrm>
          <a:custGeom>
            <a:avLst/>
            <a:gdLst/>
            <a:ahLst/>
            <a:cxnLst/>
            <a:rect l="l" t="t" r="r" b="b"/>
            <a:pathLst>
              <a:path w="491" h="403" extrusionOk="0">
                <a:moveTo>
                  <a:pt x="81" y="403"/>
                </a:moveTo>
                <a:cubicBezTo>
                  <a:pt x="302" y="403"/>
                  <a:pt x="302" y="403"/>
                  <a:pt x="302" y="403"/>
                </a:cubicBezTo>
                <a:cubicBezTo>
                  <a:pt x="325" y="403"/>
                  <a:pt x="347" y="385"/>
                  <a:pt x="353" y="363"/>
                </a:cubicBezTo>
                <a:cubicBezTo>
                  <a:pt x="440" y="40"/>
                  <a:pt x="440" y="40"/>
                  <a:pt x="440" y="40"/>
                </a:cubicBezTo>
                <a:cubicBezTo>
                  <a:pt x="440" y="40"/>
                  <a:pt x="440" y="40"/>
                  <a:pt x="440" y="40"/>
                </a:cubicBezTo>
                <a:cubicBezTo>
                  <a:pt x="446" y="18"/>
                  <a:pt x="469" y="0"/>
                  <a:pt x="491" y="0"/>
                </a:cubicBezTo>
                <a:cubicBezTo>
                  <a:pt x="410" y="0"/>
                  <a:pt x="410" y="0"/>
                  <a:pt x="410" y="0"/>
                </a:cubicBezTo>
                <a:cubicBezTo>
                  <a:pt x="189" y="0"/>
                  <a:pt x="189" y="0"/>
                  <a:pt x="189" y="0"/>
                </a:cubicBezTo>
                <a:cubicBezTo>
                  <a:pt x="166" y="0"/>
                  <a:pt x="143" y="18"/>
                  <a:pt x="137" y="40"/>
                </a:cubicBezTo>
                <a:cubicBezTo>
                  <a:pt x="51" y="363"/>
                  <a:pt x="51" y="363"/>
                  <a:pt x="51" y="363"/>
                </a:cubicBezTo>
                <a:cubicBezTo>
                  <a:pt x="45" y="385"/>
                  <a:pt x="22" y="403"/>
                  <a:pt x="0" y="403"/>
                </a:cubicBezTo>
                <a:lnTo>
                  <a:pt x="81"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100" name="Google Shape;2100;p54"/>
          <p:cNvSpPr/>
          <p:nvPr/>
        </p:nvSpPr>
        <p:spPr>
          <a:xfrm>
            <a:off x="8614172" y="2164485"/>
            <a:ext cx="2100739" cy="1264515"/>
          </a:xfrm>
          <a:custGeom>
            <a:avLst/>
            <a:gdLst/>
            <a:ahLst/>
            <a:cxnLst/>
            <a:rect l="l" t="t" r="r" b="b"/>
            <a:pathLst>
              <a:path w="491" h="403" extrusionOk="0">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rgbClr val="97679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000000"/>
              </a:solidFill>
              <a:latin typeface="Calibri"/>
              <a:ea typeface="Calibri"/>
              <a:cs typeface="Calibri"/>
              <a:sym typeface="Calibri"/>
            </a:endParaRPr>
          </a:p>
        </p:txBody>
      </p:sp>
      <p:sp>
        <p:nvSpPr>
          <p:cNvPr id="2101" name="Google Shape;2101;p54"/>
          <p:cNvSpPr txBox="1"/>
          <p:nvPr/>
        </p:nvSpPr>
        <p:spPr>
          <a:xfrm>
            <a:off x="4023844" y="3594587"/>
            <a:ext cx="6885600" cy="1805895"/>
          </a:xfrm>
          <a:prstGeom prst="rect">
            <a:avLst/>
          </a:prstGeom>
          <a:noFill/>
          <a:ln>
            <a:noFill/>
          </a:ln>
        </p:spPr>
        <p:txBody>
          <a:bodyPr spcFirstLastPara="1" wrap="square" lIns="81575" tIns="40775" rIns="81575" bIns="40775" anchor="t" anchorCtr="0">
            <a:spAutoFit/>
          </a:bodyPr>
          <a:lstStyle/>
          <a:p>
            <a:pPr marL="0" marR="0" lvl="0" indent="0" algn="l" rtl="0">
              <a:lnSpc>
                <a:spcPct val="100000"/>
              </a:lnSpc>
              <a:spcBef>
                <a:spcPts val="0"/>
              </a:spcBef>
              <a:spcAft>
                <a:spcPts val="0"/>
              </a:spcAft>
              <a:buClr>
                <a:srgbClr val="595A59"/>
              </a:buClr>
              <a:buSzPts val="1400"/>
              <a:buFont typeface="Arial"/>
              <a:buNone/>
            </a:pPr>
            <a:r>
              <a:rPr lang="is-IS" sz="1400" dirty="0">
                <a:solidFill>
                  <a:srgbClr val="595A59"/>
                </a:solidFill>
                <a:latin typeface="Calibri"/>
                <a:ea typeface="Calibri"/>
                <a:cs typeface="Calibri"/>
                <a:sym typeface="Calibri"/>
              </a:rPr>
              <a:t>Viðskiptakrísa er flókin og krefst breytinga á hegðun, hvatningu og á samskiptum ólíkra teyma og hagsmunaaðila innan og mögulega utan </a:t>
            </a:r>
            <a:r>
              <a:rPr lang="is-IS" dirty="0">
                <a:solidFill>
                  <a:srgbClr val="595A59"/>
                </a:solidFill>
                <a:latin typeface="Calibri"/>
                <a:ea typeface="Calibri"/>
                <a:cs typeface="Calibri"/>
                <a:sym typeface="Calibri"/>
              </a:rPr>
              <a:t>fyrirtækisins.</a:t>
            </a:r>
            <a:endParaRPr lang="is-IS" sz="1400" dirty="0">
              <a:solidFill>
                <a:srgbClr val="595A59"/>
              </a:solidFill>
              <a:latin typeface="Calibri"/>
              <a:ea typeface="Calibri"/>
              <a:cs typeface="Calibri"/>
              <a:sym typeface="Calibri"/>
            </a:endParaRPr>
          </a:p>
          <a:p>
            <a:pPr marL="0" marR="0" lvl="0" indent="0" algn="l" rtl="0">
              <a:lnSpc>
                <a:spcPct val="100000"/>
              </a:lnSpc>
              <a:spcBef>
                <a:spcPts val="0"/>
              </a:spcBef>
              <a:spcAft>
                <a:spcPts val="0"/>
              </a:spcAft>
              <a:buClr>
                <a:srgbClr val="595A59"/>
              </a:buClr>
              <a:buSzPts val="1400"/>
              <a:buFont typeface="Arial"/>
              <a:buNone/>
            </a:pPr>
            <a:endParaRPr lang="is-IS" sz="1400" dirty="0">
              <a:solidFill>
                <a:srgbClr val="595A59"/>
              </a:solidFill>
              <a:latin typeface="Calibri"/>
              <a:ea typeface="Calibri"/>
              <a:cs typeface="Calibri"/>
              <a:sym typeface="Calibri"/>
            </a:endParaRPr>
          </a:p>
          <a:p>
            <a:pPr marL="0" marR="0" lvl="0" indent="0" algn="l" rtl="0">
              <a:lnSpc>
                <a:spcPct val="100000"/>
              </a:lnSpc>
              <a:spcBef>
                <a:spcPts val="0"/>
              </a:spcBef>
              <a:spcAft>
                <a:spcPts val="0"/>
              </a:spcAft>
              <a:buClr>
                <a:srgbClr val="595A59"/>
              </a:buClr>
              <a:buSzPts val="1400"/>
              <a:buFont typeface="Arial"/>
              <a:buNone/>
            </a:pPr>
            <a:r>
              <a:rPr lang="is-IS" sz="1400" dirty="0">
                <a:solidFill>
                  <a:srgbClr val="595A59"/>
                </a:solidFill>
                <a:latin typeface="Calibri"/>
                <a:ea typeface="Calibri"/>
                <a:cs typeface="Calibri"/>
                <a:sym typeface="Calibri"/>
              </a:rPr>
              <a:t>Skilvirk viðbrögð við krísu þurfa því að byggja á samvinnu þvert á fyrirtækið. Samvinna sem gæti reynst erfið í framkvæmd þar sem </a:t>
            </a:r>
            <a:r>
              <a:rPr lang="is-IS" dirty="0">
                <a:solidFill>
                  <a:srgbClr val="595A59"/>
                </a:solidFill>
                <a:latin typeface="Calibri"/>
                <a:cs typeface="Calibri"/>
                <a:sym typeface="Calibri"/>
              </a:rPr>
              <a:t>einstaklingshugsun</a:t>
            </a:r>
            <a:r>
              <a:rPr lang="is-IS" sz="1400" dirty="0">
                <a:solidFill>
                  <a:srgbClr val="FF0000"/>
                </a:solidFill>
                <a:latin typeface="Calibri"/>
                <a:ea typeface="Calibri"/>
                <a:cs typeface="Calibri"/>
                <a:sym typeface="Calibri"/>
              </a:rPr>
              <a:t> </a:t>
            </a:r>
            <a:r>
              <a:rPr lang="is-IS" sz="1400" dirty="0">
                <a:solidFill>
                  <a:srgbClr val="595A59"/>
                </a:solidFill>
                <a:latin typeface="Calibri"/>
                <a:ea typeface="Calibri"/>
                <a:cs typeface="Calibri"/>
                <a:sym typeface="Calibri"/>
              </a:rPr>
              <a:t>er oft ráðandi í krísu. Það skapar andrúmsloft vantrausts í stað samvinnu. Hver og einn hugsar um sitt.</a:t>
            </a:r>
          </a:p>
          <a:p>
            <a:pPr marL="0" marR="0" lvl="0" indent="0" algn="l" rtl="0">
              <a:lnSpc>
                <a:spcPct val="100000"/>
              </a:lnSpc>
              <a:spcBef>
                <a:spcPts val="0"/>
              </a:spcBef>
              <a:spcAft>
                <a:spcPts val="0"/>
              </a:spcAft>
              <a:buClr>
                <a:srgbClr val="595A59"/>
              </a:buClr>
              <a:buSzPts val="1400"/>
              <a:buFont typeface="Arial"/>
              <a:buNone/>
            </a:pPr>
            <a:endParaRPr lang="is-IS" sz="1400" dirty="0">
              <a:solidFill>
                <a:srgbClr val="595A59"/>
              </a:solidFill>
              <a:highlight>
                <a:srgbClr val="00FFFF"/>
              </a:highlight>
              <a:latin typeface="Calibri"/>
              <a:ea typeface="Calibri"/>
              <a:cs typeface="Calibri"/>
              <a:sym typeface="Calibri"/>
            </a:endParaRPr>
          </a:p>
          <a:p>
            <a:pPr marL="0" marR="0" lvl="0" indent="0" algn="l" rtl="0">
              <a:lnSpc>
                <a:spcPct val="100000"/>
              </a:lnSpc>
              <a:spcBef>
                <a:spcPts val="0"/>
              </a:spcBef>
              <a:spcAft>
                <a:spcPts val="0"/>
              </a:spcAft>
              <a:buClr>
                <a:srgbClr val="595A59"/>
              </a:buClr>
              <a:buSzPts val="1400"/>
              <a:buFont typeface="Arial"/>
              <a:buNone/>
            </a:pPr>
            <a:r>
              <a:rPr lang="is-IS" b="1" dirty="0">
                <a:solidFill>
                  <a:srgbClr val="79527B"/>
                </a:solidFill>
                <a:latin typeface="Calibri"/>
                <a:cs typeface="Calibri"/>
                <a:sym typeface="Calibri"/>
              </a:rPr>
              <a:t>Virkja verður allt fyrirtækið til skuldbindingar til að bregðast við krísunni.</a:t>
            </a:r>
          </a:p>
        </p:txBody>
      </p:sp>
      <p:sp>
        <p:nvSpPr>
          <p:cNvPr id="2102" name="Google Shape;2102;p54"/>
          <p:cNvSpPr txBox="1"/>
          <p:nvPr/>
        </p:nvSpPr>
        <p:spPr>
          <a:xfrm>
            <a:off x="10754907" y="2586136"/>
            <a:ext cx="991362" cy="52318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is-IS" b="1" dirty="0">
                <a:solidFill>
                  <a:schemeClr val="lt1"/>
                </a:solidFill>
                <a:latin typeface="Calibri"/>
                <a:cs typeface="Calibri"/>
                <a:sym typeface="Calibri"/>
              </a:rPr>
              <a:t>Efla samheldni</a:t>
            </a:r>
            <a:endParaRPr lang="is-I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5"/>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dirty="0"/>
              <a:t>Er til ein rétt skilgreining á hugtakinu leiðtogi (</a:t>
            </a:r>
            <a:r>
              <a:rPr lang="is-IS" dirty="0" err="1"/>
              <a:t>leadership</a:t>
            </a:r>
            <a:r>
              <a:rPr lang="is-IS" dirty="0"/>
              <a:t>)?</a:t>
            </a:r>
          </a:p>
        </p:txBody>
      </p:sp>
      <p:sp>
        <p:nvSpPr>
          <p:cNvPr id="862" name="Google Shape;862;p5"/>
          <p:cNvSpPr txBox="1">
            <a:spLocks noGrp="1"/>
          </p:cNvSpPr>
          <p:nvPr>
            <p:ph type="body" idx="3"/>
          </p:nvPr>
        </p:nvSpPr>
        <p:spPr>
          <a:xfrm>
            <a:off x="389965" y="577971"/>
            <a:ext cx="11470341" cy="100588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is-IS" sz="2400" dirty="0"/>
              <a:t>Byrjum á stuttri hugleiðingu: Taktu þér nokkrar mínútur og skrifaðu niður hvað </a:t>
            </a:r>
            <a:r>
              <a:rPr lang="is-IS" sz="2400" b="1" dirty="0"/>
              <a:t>leiðtogi </a:t>
            </a:r>
            <a:r>
              <a:rPr lang="is-IS" sz="2400" dirty="0"/>
              <a:t>er í raun og veru, út frá þínu eigin sjónarhorni?</a:t>
            </a:r>
          </a:p>
        </p:txBody>
      </p:sp>
      <p:sp>
        <p:nvSpPr>
          <p:cNvPr id="863" name="Google Shape;863;p5"/>
          <p:cNvSpPr txBox="1">
            <a:spLocks noGrp="1"/>
          </p:cNvSpPr>
          <p:nvPr>
            <p:ph type="body" idx="4"/>
          </p:nvPr>
        </p:nvSpPr>
        <p:spPr>
          <a:xfrm>
            <a:off x="370937" y="1583859"/>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a:t>Sjálfshugleiðing: Leiðtogi</a:t>
            </a:r>
          </a:p>
        </p:txBody>
      </p:sp>
      <p:sp>
        <p:nvSpPr>
          <p:cNvPr id="864" name="Google Shape;864;p5"/>
          <p:cNvSpPr txBox="1"/>
          <p:nvPr/>
        </p:nvSpPr>
        <p:spPr>
          <a:xfrm>
            <a:off x="4292132" y="2082945"/>
            <a:ext cx="2620878" cy="96459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79527B"/>
              </a:buClr>
              <a:buSzPts val="1800"/>
              <a:buFont typeface="Arial"/>
              <a:buNone/>
            </a:pPr>
            <a:r>
              <a:rPr lang="is-IS" sz="1800" b="0" i="0" dirty="0">
                <a:solidFill>
                  <a:srgbClr val="79527B"/>
                </a:solidFill>
                <a:latin typeface="Calibri"/>
                <a:ea typeface="Calibri"/>
                <a:cs typeface="Calibri"/>
                <a:sym typeface="Calibri"/>
              </a:rPr>
              <a:t>Hugarflug um ….</a:t>
            </a:r>
          </a:p>
          <a:p>
            <a:pPr marL="0" marR="0" lvl="0" indent="0" algn="l" rtl="0">
              <a:lnSpc>
                <a:spcPct val="90000"/>
              </a:lnSpc>
              <a:spcBef>
                <a:spcPts val="0"/>
              </a:spcBef>
              <a:spcAft>
                <a:spcPts val="0"/>
              </a:spcAft>
              <a:buClr>
                <a:srgbClr val="79527B"/>
              </a:buClr>
              <a:buSzPts val="1800"/>
              <a:buFont typeface="Arial"/>
              <a:buNone/>
            </a:pPr>
            <a:r>
              <a:rPr lang="is-IS" sz="1800" dirty="0">
                <a:solidFill>
                  <a:srgbClr val="79527B"/>
                </a:solidFill>
                <a:latin typeface="Calibri"/>
                <a:cs typeface="Calibri"/>
                <a:sym typeface="Calibri"/>
              </a:rPr>
              <a:t>leiðtoga</a:t>
            </a:r>
            <a:endParaRPr dirty="0"/>
          </a:p>
          <a:p>
            <a:pPr marL="0" marR="0" lvl="0" indent="0" algn="l" rtl="0">
              <a:lnSpc>
                <a:spcPct val="90000"/>
              </a:lnSpc>
              <a:spcBef>
                <a:spcPts val="1000"/>
              </a:spcBef>
              <a:spcAft>
                <a:spcPts val="0"/>
              </a:spcAft>
              <a:buClr>
                <a:srgbClr val="79527B"/>
              </a:buClr>
              <a:buSzPts val="1800"/>
              <a:buFont typeface="Arial"/>
              <a:buNone/>
            </a:pPr>
            <a:endParaRPr sz="1800" b="0" i="0" dirty="0">
              <a:solidFill>
                <a:srgbClr val="79527B"/>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106"/>
        <p:cNvGrpSpPr/>
        <p:nvPr/>
      </p:nvGrpSpPr>
      <p:grpSpPr>
        <a:xfrm>
          <a:off x="0" y="0"/>
          <a:ext cx="0" cy="0"/>
          <a:chOff x="0" y="0"/>
          <a:chExt cx="0" cy="0"/>
        </a:xfrm>
      </p:grpSpPr>
      <p:sp>
        <p:nvSpPr>
          <p:cNvPr id="2107" name="Google Shape;2107;p55"/>
          <p:cNvSpPr txBox="1">
            <a:spLocks noGrp="1"/>
          </p:cNvSpPr>
          <p:nvPr>
            <p:ph type="body" idx="2"/>
          </p:nvPr>
        </p:nvSpPr>
        <p:spPr>
          <a:xfrm>
            <a:off x="389965" y="3334871"/>
            <a:ext cx="2307261" cy="2909173"/>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595A59"/>
              </a:buClr>
              <a:buSzPts val="1400"/>
              <a:buFont typeface="Arial"/>
              <a:buNone/>
            </a:pPr>
            <a:r>
              <a:rPr lang="en-US" sz="1400" b="0" i="0" u="none" strike="noStrike" cap="none" dirty="0" err="1">
                <a:solidFill>
                  <a:srgbClr val="595A59"/>
                </a:solidFill>
                <a:latin typeface="Calibri"/>
                <a:ea typeface="Calibri"/>
                <a:cs typeface="Calibri"/>
                <a:sym typeface="Calibri"/>
              </a:rPr>
              <a:t>Byggt</a:t>
            </a:r>
            <a:r>
              <a:rPr lang="en-US" sz="1400" b="0" i="0" u="none" strike="noStrike" cap="none" dirty="0">
                <a:solidFill>
                  <a:srgbClr val="595A59"/>
                </a:solidFill>
                <a:latin typeface="Calibri"/>
                <a:ea typeface="Calibri"/>
                <a:cs typeface="Calibri"/>
                <a:sym typeface="Calibri"/>
              </a:rPr>
              <a:t> á: Robbie Macpherson (Adaptable Leadership, Sydney) </a:t>
            </a:r>
            <a:r>
              <a:rPr lang="en-US" sz="1400" b="0" i="0" u="none" strike="noStrike" cap="none" dirty="0" err="1">
                <a:solidFill>
                  <a:srgbClr val="595A59"/>
                </a:solidFill>
                <a:latin typeface="Calibri"/>
                <a:ea typeface="Calibri"/>
                <a:cs typeface="Calibri"/>
                <a:sym typeface="Calibri"/>
              </a:rPr>
              <a:t>og</a:t>
            </a:r>
            <a:r>
              <a:rPr lang="en-US" sz="1400" b="0" i="0" u="none" strike="noStrike" cap="none" dirty="0">
                <a:solidFill>
                  <a:srgbClr val="595A59"/>
                </a:solidFill>
                <a:latin typeface="Calibri"/>
                <a:ea typeface="Calibri"/>
                <a:cs typeface="Calibri"/>
                <a:sym typeface="Calibri"/>
              </a:rPr>
              <a:t> Paul 't Hart (Utrecht University): Leading in a Crisis 2020</a:t>
            </a:r>
          </a:p>
          <a:p>
            <a:pPr marL="0" marR="0" lvl="0" indent="0" algn="l" rtl="0">
              <a:lnSpc>
                <a:spcPct val="100000"/>
              </a:lnSpc>
              <a:spcBef>
                <a:spcPts val="0"/>
              </a:spcBef>
              <a:spcAft>
                <a:spcPts val="0"/>
              </a:spcAft>
              <a:buClr>
                <a:srgbClr val="595A59"/>
              </a:buClr>
              <a:buSzPts val="1400"/>
              <a:buFont typeface="Arial"/>
              <a:buNone/>
            </a:pPr>
            <a:r>
              <a:rPr lang="en-US" sz="1400" b="0" i="0" u="none" strike="noStrike" cap="none" dirty="0" err="1">
                <a:solidFill>
                  <a:srgbClr val="595A59"/>
                </a:solidFill>
                <a:latin typeface="Calibri"/>
                <a:ea typeface="Calibri"/>
                <a:cs typeface="Calibri"/>
                <a:sym typeface="Calibri"/>
              </a:rPr>
              <a:t>og</a:t>
            </a:r>
            <a:endParaRPr lang="en-US" sz="1400" b="0" i="0" u="none" strike="noStrike" cap="none" dirty="0">
              <a:solidFill>
                <a:srgbClr val="595A59"/>
              </a:solidFill>
              <a:latin typeface="Calibri"/>
              <a:ea typeface="Calibri"/>
              <a:cs typeface="Calibri"/>
              <a:sym typeface="Calibri"/>
            </a:endParaRPr>
          </a:p>
          <a:p>
            <a:pPr marL="0" marR="0" lvl="0" indent="0" algn="l" rtl="0">
              <a:lnSpc>
                <a:spcPct val="100000"/>
              </a:lnSpc>
              <a:spcBef>
                <a:spcPts val="600"/>
              </a:spcBef>
              <a:spcAft>
                <a:spcPts val="0"/>
              </a:spcAft>
              <a:buClr>
                <a:srgbClr val="595A59"/>
              </a:buClr>
              <a:buSzPts val="1400"/>
              <a:buFont typeface="Arial"/>
              <a:buNone/>
            </a:pPr>
            <a:r>
              <a:rPr lang="en-US" sz="1400" b="0" i="0" u="none" strike="noStrike" cap="none" dirty="0">
                <a:solidFill>
                  <a:srgbClr val="595A59"/>
                </a:solidFill>
                <a:latin typeface="Calibri"/>
                <a:ea typeface="Calibri"/>
                <a:cs typeface="Calibri"/>
                <a:sym typeface="Calibri"/>
              </a:rPr>
              <a:t>Heifetz, </a:t>
            </a:r>
            <a:r>
              <a:rPr lang="en-US" sz="1400" b="0" i="0" u="none" strike="noStrike" cap="none" dirty="0" err="1">
                <a:solidFill>
                  <a:srgbClr val="595A59"/>
                </a:solidFill>
                <a:latin typeface="Calibri"/>
                <a:ea typeface="Calibri"/>
                <a:cs typeface="Calibri"/>
                <a:sym typeface="Calibri"/>
              </a:rPr>
              <a:t>Grashow</a:t>
            </a:r>
            <a:r>
              <a:rPr lang="en-US" sz="1400" b="0" i="0" u="none" strike="noStrike" cap="none" dirty="0">
                <a:solidFill>
                  <a:srgbClr val="595A59"/>
                </a:solidFill>
                <a:latin typeface="Calibri"/>
                <a:ea typeface="Calibri"/>
                <a:cs typeface="Calibri"/>
                <a:sym typeface="Calibri"/>
              </a:rPr>
              <a:t> and </a:t>
            </a:r>
            <a:r>
              <a:rPr lang="en-US" sz="1400" b="0" i="0" u="none" strike="noStrike" cap="none" dirty="0" err="1">
                <a:solidFill>
                  <a:srgbClr val="595A59"/>
                </a:solidFill>
                <a:latin typeface="Calibri"/>
                <a:ea typeface="Calibri"/>
                <a:cs typeface="Calibri"/>
                <a:sym typeface="Calibri"/>
              </a:rPr>
              <a:t>Linsky</a:t>
            </a:r>
            <a:r>
              <a:rPr lang="en-US" sz="1400" dirty="0">
                <a:latin typeface="Calibri"/>
                <a:ea typeface="Calibri"/>
                <a:cs typeface="Calibri"/>
                <a:sym typeface="Calibri"/>
              </a:rPr>
              <a:t>: </a:t>
            </a:r>
            <a:r>
              <a:rPr lang="en-US" sz="1400" b="0" i="0" u="none" strike="noStrike" cap="none" dirty="0">
                <a:solidFill>
                  <a:srgbClr val="595A59"/>
                </a:solidFill>
                <a:latin typeface="Calibri"/>
                <a:ea typeface="Calibri"/>
                <a:cs typeface="Calibri"/>
                <a:sym typeface="Calibri"/>
              </a:rPr>
              <a:t>The Practice of Adaptive Leadership: Tools and Tactics for Changing Your Organization and the World 2009.</a:t>
            </a:r>
            <a:endParaRPr lang="en-US" sz="1400" dirty="0"/>
          </a:p>
          <a:p>
            <a:pPr marL="0" lvl="0" indent="0" algn="l" rtl="0">
              <a:lnSpc>
                <a:spcPct val="100000"/>
              </a:lnSpc>
              <a:spcBef>
                <a:spcPts val="600"/>
              </a:spcBef>
              <a:spcAft>
                <a:spcPts val="0"/>
              </a:spcAft>
              <a:buClr>
                <a:srgbClr val="595A59"/>
              </a:buClr>
              <a:buSzPts val="1800"/>
              <a:buNone/>
            </a:pPr>
            <a:endParaRPr lang="en-US" sz="1400" dirty="0"/>
          </a:p>
        </p:txBody>
      </p:sp>
      <p:sp>
        <p:nvSpPr>
          <p:cNvPr id="2108" name="Google Shape;2108;p55"/>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is-IS" dirty="0"/>
              <a:t>Til að fá skýra mynd þarf fyrst að reyna að horfa á hlutina út frá öðru sjónarhorni</a:t>
            </a:r>
          </a:p>
        </p:txBody>
      </p:sp>
      <p:sp>
        <p:nvSpPr>
          <p:cNvPr id="2109" name="Google Shape;2109;p55"/>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a:t>Fimm skref í átt að aðlögunarforystu </a:t>
            </a:r>
            <a:r>
              <a:rPr lang="is-IS" b="1" dirty="0"/>
              <a:t>Í KRÍSU </a:t>
            </a:r>
            <a:r>
              <a:rPr lang="is-IS" dirty="0"/>
              <a:t>: Að fá yfirsýn</a:t>
            </a:r>
          </a:p>
        </p:txBody>
      </p:sp>
      <p:sp>
        <p:nvSpPr>
          <p:cNvPr id="2110" name="Google Shape;2110;p55"/>
          <p:cNvSpPr/>
          <p:nvPr/>
        </p:nvSpPr>
        <p:spPr>
          <a:xfrm>
            <a:off x="3751855" y="2000827"/>
            <a:ext cx="4325148" cy="776274"/>
          </a:xfrm>
          <a:custGeom>
            <a:avLst/>
            <a:gdLst/>
            <a:ahLst/>
            <a:cxnLst/>
            <a:rect l="l" t="t" r="r" b="b"/>
            <a:pathLst>
              <a:path w="2072" h="562" extrusionOk="0">
                <a:moveTo>
                  <a:pt x="2072" y="0"/>
                </a:moveTo>
                <a:lnTo>
                  <a:pt x="0" y="0"/>
                </a:lnTo>
                <a:lnTo>
                  <a:pt x="0" y="562"/>
                </a:lnTo>
                <a:lnTo>
                  <a:pt x="1884" y="562"/>
                </a:lnTo>
                <a:lnTo>
                  <a:pt x="2072" y="0"/>
                </a:lnTo>
                <a:close/>
              </a:path>
            </a:pathLst>
          </a:custGeom>
          <a:solidFill>
            <a:srgbClr val="D7C6D8"/>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11" name="Google Shape;2111;p55"/>
          <p:cNvSpPr/>
          <p:nvPr/>
        </p:nvSpPr>
        <p:spPr>
          <a:xfrm>
            <a:off x="7702481" y="1637401"/>
            <a:ext cx="1777584" cy="776274"/>
          </a:xfrm>
          <a:custGeom>
            <a:avLst/>
            <a:gdLst/>
            <a:ahLst/>
            <a:cxnLst/>
            <a:rect l="l" t="t" r="r" b="b"/>
            <a:pathLst>
              <a:path w="901" h="534" extrusionOk="0">
                <a:moveTo>
                  <a:pt x="637" y="534"/>
                </a:moveTo>
                <a:cubicBezTo>
                  <a:pt x="828" y="351"/>
                  <a:pt x="828" y="351"/>
                  <a:pt x="828" y="351"/>
                </a:cubicBezTo>
                <a:cubicBezTo>
                  <a:pt x="883" y="298"/>
                  <a:pt x="883" y="298"/>
                  <a:pt x="883" y="298"/>
                </a:cubicBezTo>
                <a:cubicBezTo>
                  <a:pt x="901" y="282"/>
                  <a:pt x="901" y="254"/>
                  <a:pt x="883" y="237"/>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rgbClr val="D7C6D8"/>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12" name="Google Shape;2112;p55"/>
          <p:cNvSpPr txBox="1"/>
          <p:nvPr/>
        </p:nvSpPr>
        <p:spPr>
          <a:xfrm>
            <a:off x="8243143" y="1717673"/>
            <a:ext cx="72007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Roboto Black"/>
                <a:ea typeface="Roboto Black"/>
                <a:cs typeface="Roboto Black"/>
                <a:sym typeface="Roboto Black"/>
              </a:rPr>
              <a:t>01</a:t>
            </a:r>
            <a:endParaRPr sz="4400" b="1">
              <a:solidFill>
                <a:schemeClr val="lt1"/>
              </a:solidFill>
              <a:latin typeface="Roboto Black"/>
              <a:ea typeface="Roboto Black"/>
              <a:cs typeface="Roboto Black"/>
              <a:sym typeface="Roboto Black"/>
            </a:endParaRPr>
          </a:p>
        </p:txBody>
      </p:sp>
      <p:sp>
        <p:nvSpPr>
          <p:cNvPr id="2113" name="Google Shape;2113;p55"/>
          <p:cNvSpPr/>
          <p:nvPr/>
        </p:nvSpPr>
        <p:spPr>
          <a:xfrm>
            <a:off x="3751855" y="2760120"/>
            <a:ext cx="3974848" cy="773511"/>
          </a:xfrm>
          <a:custGeom>
            <a:avLst/>
            <a:gdLst/>
            <a:ahLst/>
            <a:cxnLst/>
            <a:rect l="l" t="t" r="r" b="b"/>
            <a:pathLst>
              <a:path w="1884" h="560" extrusionOk="0">
                <a:moveTo>
                  <a:pt x="1884" y="0"/>
                </a:moveTo>
                <a:lnTo>
                  <a:pt x="0" y="0"/>
                </a:lnTo>
                <a:lnTo>
                  <a:pt x="0" y="560"/>
                </a:lnTo>
                <a:lnTo>
                  <a:pt x="1695" y="560"/>
                </a:lnTo>
                <a:lnTo>
                  <a:pt x="1884" y="0"/>
                </a:lnTo>
                <a:close/>
              </a:path>
            </a:pathLst>
          </a:custGeom>
          <a:solidFill>
            <a:srgbClr val="AB85AD"/>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14" name="Google Shape;2114;p55"/>
          <p:cNvSpPr/>
          <p:nvPr/>
        </p:nvSpPr>
        <p:spPr>
          <a:xfrm>
            <a:off x="7350318" y="2396694"/>
            <a:ext cx="1779447" cy="773511"/>
          </a:xfrm>
          <a:custGeom>
            <a:avLst/>
            <a:gdLst/>
            <a:ahLst/>
            <a:cxnLst/>
            <a:rect l="l" t="t" r="r" b="b"/>
            <a:pathLst>
              <a:path w="901" h="533" extrusionOk="0">
                <a:moveTo>
                  <a:pt x="637" y="533"/>
                </a:moveTo>
                <a:cubicBezTo>
                  <a:pt x="828" y="351"/>
                  <a:pt x="828" y="351"/>
                  <a:pt x="828" y="351"/>
                </a:cubicBezTo>
                <a:cubicBezTo>
                  <a:pt x="883" y="298"/>
                  <a:pt x="883" y="298"/>
                  <a:pt x="883" y="298"/>
                </a:cubicBezTo>
                <a:cubicBezTo>
                  <a:pt x="901" y="281"/>
                  <a:pt x="901" y="253"/>
                  <a:pt x="883" y="236"/>
                </a:cubicBezTo>
                <a:cubicBezTo>
                  <a:pt x="828" y="183"/>
                  <a:pt x="828" y="183"/>
                  <a:pt x="828" y="183"/>
                </a:cubicBezTo>
                <a:cubicBezTo>
                  <a:pt x="635" y="0"/>
                  <a:pt x="635" y="0"/>
                  <a:pt x="635" y="0"/>
                </a:cubicBezTo>
                <a:cubicBezTo>
                  <a:pt x="635" y="0"/>
                  <a:pt x="635" y="0"/>
                  <a:pt x="635" y="0"/>
                </a:cubicBezTo>
                <a:cubicBezTo>
                  <a:pt x="635" y="0"/>
                  <a:pt x="635" y="0"/>
                  <a:pt x="635" y="0"/>
                </a:cubicBezTo>
                <a:cubicBezTo>
                  <a:pt x="178" y="0"/>
                  <a:pt x="178" y="0"/>
                  <a:pt x="178" y="0"/>
                </a:cubicBezTo>
                <a:cubicBezTo>
                  <a:pt x="0" y="533"/>
                  <a:pt x="0" y="533"/>
                  <a:pt x="0" y="533"/>
                </a:cubicBezTo>
                <a:cubicBezTo>
                  <a:pt x="635" y="533"/>
                  <a:pt x="635" y="533"/>
                  <a:pt x="635" y="533"/>
                </a:cubicBezTo>
              </a:path>
            </a:pathLst>
          </a:custGeom>
          <a:solidFill>
            <a:srgbClr val="AB85AD"/>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15" name="Google Shape;2115;p55"/>
          <p:cNvSpPr/>
          <p:nvPr/>
        </p:nvSpPr>
        <p:spPr>
          <a:xfrm>
            <a:off x="3751222" y="3498264"/>
            <a:ext cx="3622686" cy="774892"/>
          </a:xfrm>
          <a:custGeom>
            <a:avLst/>
            <a:gdLst/>
            <a:ahLst/>
            <a:cxnLst/>
            <a:rect l="l" t="t" r="r" b="b"/>
            <a:pathLst>
              <a:path w="1695" h="561" extrusionOk="0">
                <a:moveTo>
                  <a:pt x="1695" y="0"/>
                </a:moveTo>
                <a:lnTo>
                  <a:pt x="0" y="0"/>
                </a:lnTo>
                <a:lnTo>
                  <a:pt x="0" y="561"/>
                </a:lnTo>
                <a:lnTo>
                  <a:pt x="1506" y="561"/>
                </a:lnTo>
                <a:lnTo>
                  <a:pt x="1695" y="0"/>
                </a:lnTo>
                <a:close/>
              </a:path>
            </a:pathLst>
          </a:custGeom>
          <a:solidFill>
            <a:srgbClr val="976799"/>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16" name="Google Shape;2116;p55"/>
          <p:cNvSpPr/>
          <p:nvPr/>
        </p:nvSpPr>
        <p:spPr>
          <a:xfrm>
            <a:off x="6999386" y="3134838"/>
            <a:ext cx="1777584" cy="774892"/>
          </a:xfrm>
          <a:custGeom>
            <a:avLst/>
            <a:gdLst/>
            <a:ahLst/>
            <a:cxnLst/>
            <a:rect l="l" t="t" r="r" b="b"/>
            <a:pathLst>
              <a:path w="901" h="533" extrusionOk="0">
                <a:moveTo>
                  <a:pt x="637" y="533"/>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3"/>
                  <a:pt x="0" y="533"/>
                  <a:pt x="0" y="533"/>
                </a:cubicBezTo>
                <a:cubicBezTo>
                  <a:pt x="636" y="533"/>
                  <a:pt x="636" y="533"/>
                  <a:pt x="636" y="533"/>
                </a:cubicBezTo>
              </a:path>
            </a:pathLst>
          </a:custGeom>
          <a:solidFill>
            <a:srgbClr val="976799"/>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17" name="Google Shape;2117;p55"/>
          <p:cNvSpPr/>
          <p:nvPr/>
        </p:nvSpPr>
        <p:spPr>
          <a:xfrm>
            <a:off x="3751854" y="4250313"/>
            <a:ext cx="3270523" cy="774892"/>
          </a:xfrm>
          <a:custGeom>
            <a:avLst/>
            <a:gdLst/>
            <a:ahLst/>
            <a:cxnLst/>
            <a:rect l="l" t="t" r="r" b="b"/>
            <a:pathLst>
              <a:path w="1506" h="561" extrusionOk="0">
                <a:moveTo>
                  <a:pt x="1506" y="0"/>
                </a:moveTo>
                <a:lnTo>
                  <a:pt x="0" y="0"/>
                </a:lnTo>
                <a:lnTo>
                  <a:pt x="0" y="561"/>
                </a:lnTo>
                <a:lnTo>
                  <a:pt x="1318" y="561"/>
                </a:lnTo>
                <a:lnTo>
                  <a:pt x="1506" y="0"/>
                </a:lnTo>
                <a:close/>
              </a:path>
            </a:pathLst>
          </a:custGeom>
          <a:solidFill>
            <a:srgbClr val="895E8C"/>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18" name="Google Shape;2118;p55"/>
          <p:cNvSpPr/>
          <p:nvPr/>
        </p:nvSpPr>
        <p:spPr>
          <a:xfrm>
            <a:off x="6647855" y="3886887"/>
            <a:ext cx="1779448" cy="774892"/>
          </a:xfrm>
          <a:custGeom>
            <a:avLst/>
            <a:gdLst/>
            <a:ahLst/>
            <a:cxnLst/>
            <a:rect l="l" t="t" r="r" b="b"/>
            <a:pathLst>
              <a:path w="901" h="534" extrusionOk="0">
                <a:moveTo>
                  <a:pt x="637" y="534"/>
                </a:moveTo>
                <a:cubicBezTo>
                  <a:pt x="829" y="351"/>
                  <a:pt x="829" y="351"/>
                  <a:pt x="829" y="351"/>
                </a:cubicBezTo>
                <a:cubicBezTo>
                  <a:pt x="883" y="299"/>
                  <a:pt x="883" y="299"/>
                  <a:pt x="883" y="299"/>
                </a:cubicBezTo>
                <a:cubicBezTo>
                  <a:pt x="901" y="282"/>
                  <a:pt x="901" y="253"/>
                  <a:pt x="883" y="236"/>
                </a:cubicBezTo>
                <a:cubicBezTo>
                  <a:pt x="829" y="184"/>
                  <a:pt x="829" y="184"/>
                  <a:pt x="829"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4"/>
                  <a:pt x="0" y="534"/>
                  <a:pt x="0" y="534"/>
                </a:cubicBezTo>
                <a:cubicBezTo>
                  <a:pt x="636" y="534"/>
                  <a:pt x="636" y="534"/>
                  <a:pt x="636" y="534"/>
                </a:cubicBezTo>
              </a:path>
            </a:pathLst>
          </a:custGeom>
          <a:solidFill>
            <a:srgbClr val="895E8C"/>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19" name="Google Shape;2119;p55"/>
          <p:cNvSpPr/>
          <p:nvPr/>
        </p:nvSpPr>
        <p:spPr>
          <a:xfrm>
            <a:off x="3751222" y="5008388"/>
            <a:ext cx="2920226" cy="774892"/>
          </a:xfrm>
          <a:custGeom>
            <a:avLst/>
            <a:gdLst/>
            <a:ahLst/>
            <a:cxnLst/>
            <a:rect l="l" t="t" r="r" b="b"/>
            <a:pathLst>
              <a:path w="1318" h="561" extrusionOk="0">
                <a:moveTo>
                  <a:pt x="1318" y="0"/>
                </a:moveTo>
                <a:lnTo>
                  <a:pt x="0" y="0"/>
                </a:lnTo>
                <a:lnTo>
                  <a:pt x="0" y="561"/>
                </a:lnTo>
                <a:lnTo>
                  <a:pt x="1130" y="561"/>
                </a:lnTo>
                <a:lnTo>
                  <a:pt x="1318" y="0"/>
                </a:lnTo>
                <a:close/>
              </a:path>
            </a:pathLst>
          </a:custGeom>
          <a:solidFill>
            <a:srgbClr val="79527B"/>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20" name="Google Shape;2120;p55"/>
          <p:cNvSpPr/>
          <p:nvPr/>
        </p:nvSpPr>
        <p:spPr>
          <a:xfrm>
            <a:off x="6296925" y="4643203"/>
            <a:ext cx="1779448" cy="776274"/>
          </a:xfrm>
          <a:custGeom>
            <a:avLst/>
            <a:gdLst/>
            <a:ahLst/>
            <a:cxnLst/>
            <a:rect l="l" t="t" r="r" b="b"/>
            <a:pathLst>
              <a:path w="901" h="534" extrusionOk="0">
                <a:moveTo>
                  <a:pt x="637" y="534"/>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rgbClr val="79527B"/>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22" name="Google Shape;2122;p55"/>
          <p:cNvSpPr txBox="1"/>
          <p:nvPr/>
        </p:nvSpPr>
        <p:spPr>
          <a:xfrm>
            <a:off x="9548428" y="1733709"/>
            <a:ext cx="2430000" cy="3960331"/>
          </a:xfrm>
          <a:prstGeom prst="rect">
            <a:avLst/>
          </a:prstGeom>
          <a:noFill/>
          <a:ln>
            <a:noFill/>
          </a:ln>
        </p:spPr>
        <p:txBody>
          <a:bodyPr spcFirstLastPara="1" wrap="square" lIns="81575" tIns="40775" rIns="81575" bIns="40775" anchor="t" anchorCtr="0">
            <a:spAutoFit/>
          </a:bodyPr>
          <a:lstStyle/>
          <a:p>
            <a:pPr marL="0" marR="0" lvl="0" indent="0" algn="l" rtl="0">
              <a:lnSpc>
                <a:spcPct val="100000"/>
              </a:lnSpc>
              <a:spcBef>
                <a:spcPts val="0"/>
              </a:spcBef>
              <a:spcAft>
                <a:spcPts val="0"/>
              </a:spcAft>
              <a:buClr>
                <a:srgbClr val="595A59"/>
              </a:buClr>
              <a:buSzPts val="1200"/>
              <a:buFont typeface="Arial"/>
              <a:buNone/>
            </a:pPr>
            <a:r>
              <a:rPr lang="is-IS" sz="1200" dirty="0">
                <a:solidFill>
                  <a:srgbClr val="595A59"/>
                </a:solidFill>
                <a:latin typeface="Calibri"/>
                <a:ea typeface="Calibri"/>
                <a:cs typeface="Calibri"/>
                <a:sym typeface="Calibri"/>
              </a:rPr>
              <a:t>Að leiða í krísu er krefjandi, ruglingslegt og yfirþyrmandi. Það er mikilvægt að finna leið til að stíga eitt skref til baka til að fá víðtækara sjónarhorn. </a:t>
            </a:r>
          </a:p>
          <a:p>
            <a:pPr marL="0" marR="0" lvl="0" indent="0" algn="l" rtl="0">
              <a:lnSpc>
                <a:spcPct val="100000"/>
              </a:lnSpc>
              <a:spcBef>
                <a:spcPts val="0"/>
              </a:spcBef>
              <a:spcAft>
                <a:spcPts val="0"/>
              </a:spcAft>
              <a:buClr>
                <a:srgbClr val="595A59"/>
              </a:buClr>
              <a:buSzPts val="1200"/>
              <a:buFont typeface="Arial"/>
              <a:buNone/>
            </a:pPr>
            <a:r>
              <a:rPr lang="is-IS" sz="1200" dirty="0">
                <a:solidFill>
                  <a:srgbClr val="595A59"/>
                </a:solidFill>
                <a:latin typeface="Calibri"/>
                <a:ea typeface="Calibri"/>
                <a:cs typeface="Calibri"/>
                <a:sym typeface="Calibri"/>
              </a:rPr>
              <a:t>Mikilvægt er að leiðtoginn/forystan hafi skilning á heildarmyndinni og hvernig hlutirnir ganga fyrir sig, og þeim áskorunum sem koma fram.  Mikilvægt er að rísa upp og sjá í gegnum þokuna. Þetta þýðir að leiðtogar þurfa að vera með gagnrýna hugsun og tryggja að sú vinna sem fer í gang sé studd og byggð á upplýstri ákvarðanatöku. </a:t>
            </a:r>
          </a:p>
          <a:p>
            <a:pPr marL="0" marR="0" lvl="0" indent="0" algn="l" rtl="0">
              <a:lnSpc>
                <a:spcPct val="100000"/>
              </a:lnSpc>
              <a:spcBef>
                <a:spcPts val="0"/>
              </a:spcBef>
              <a:spcAft>
                <a:spcPts val="0"/>
              </a:spcAft>
              <a:buClr>
                <a:srgbClr val="595A59"/>
              </a:buClr>
              <a:buSzPts val="1200"/>
              <a:buFont typeface="Arial"/>
              <a:buNone/>
            </a:pPr>
            <a:endParaRPr lang="is-IS" sz="1200" dirty="0">
              <a:solidFill>
                <a:srgbClr val="595A59"/>
              </a:solidFill>
              <a:latin typeface="Calibri"/>
              <a:ea typeface="Calibri"/>
              <a:cs typeface="Calibri"/>
              <a:sym typeface="Calibri"/>
            </a:endParaRPr>
          </a:p>
          <a:p>
            <a:pPr marL="0" marR="0" lvl="0" indent="0" algn="l" rtl="0">
              <a:lnSpc>
                <a:spcPct val="100000"/>
              </a:lnSpc>
              <a:spcBef>
                <a:spcPts val="0"/>
              </a:spcBef>
              <a:spcAft>
                <a:spcPts val="0"/>
              </a:spcAft>
              <a:buClr>
                <a:srgbClr val="595A59"/>
              </a:buClr>
              <a:buSzPts val="1200"/>
              <a:buFont typeface="Arial"/>
              <a:buNone/>
            </a:pPr>
            <a:endParaRPr lang="is-IS" sz="1200" dirty="0">
              <a:solidFill>
                <a:srgbClr val="595A59"/>
              </a:solidFill>
              <a:latin typeface="Calibri"/>
              <a:ea typeface="Calibri"/>
              <a:cs typeface="Calibri"/>
              <a:sym typeface="Calibri"/>
            </a:endParaRPr>
          </a:p>
          <a:p>
            <a:pPr marL="0" marR="0" lvl="0" indent="0" rtl="0">
              <a:lnSpc>
                <a:spcPct val="100000"/>
              </a:lnSpc>
              <a:spcBef>
                <a:spcPts val="0"/>
              </a:spcBef>
              <a:spcAft>
                <a:spcPts val="0"/>
              </a:spcAft>
              <a:buClr>
                <a:srgbClr val="595A59"/>
              </a:buClr>
              <a:buSzPts val="1200"/>
              <a:buFont typeface="Arial"/>
              <a:buNone/>
            </a:pPr>
            <a:r>
              <a:rPr lang="is-IS" sz="1200" b="1" dirty="0">
                <a:solidFill>
                  <a:srgbClr val="79527B"/>
                </a:solidFill>
                <a:latin typeface="Calibri"/>
                <a:cs typeface="Calibri"/>
                <a:sym typeface="Calibri"/>
              </a:rPr>
              <a:t>Þetta er ekki auðvelt. Að taka eitt skref til baka til að fá yfirsýn á krísutímum krefst sjálfsaga, jafnvel hugrekkis.</a:t>
            </a:r>
          </a:p>
        </p:txBody>
      </p:sp>
      <p:sp>
        <p:nvSpPr>
          <p:cNvPr id="3" name="Google Shape;2211;p59">
            <a:extLst>
              <a:ext uri="{FF2B5EF4-FFF2-40B4-BE49-F238E27FC236}">
                <a16:creationId xmlns:a16="http://schemas.microsoft.com/office/drawing/2014/main" id="{0B72894A-A1A8-5E99-8E6F-5BBEA3F69A49}"/>
              </a:ext>
            </a:extLst>
          </p:cNvPr>
          <p:cNvSpPr txBox="1"/>
          <p:nvPr/>
        </p:nvSpPr>
        <p:spPr>
          <a:xfrm>
            <a:off x="3980072" y="2204252"/>
            <a:ext cx="2598788"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2100" b="1" dirty="0">
                <a:solidFill>
                  <a:schemeClr val="lt1"/>
                </a:solidFill>
                <a:latin typeface="Roboto"/>
                <a:ea typeface="Roboto"/>
                <a:cs typeface="Roboto"/>
                <a:sym typeface="Roboto"/>
              </a:rPr>
              <a:t>Að fá yfirsýn</a:t>
            </a:r>
            <a:endParaRPr lang="is-I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126"/>
        <p:cNvGrpSpPr/>
        <p:nvPr/>
      </p:nvGrpSpPr>
      <p:grpSpPr>
        <a:xfrm>
          <a:off x="0" y="0"/>
          <a:ext cx="0" cy="0"/>
          <a:chOff x="0" y="0"/>
          <a:chExt cx="0" cy="0"/>
        </a:xfrm>
      </p:grpSpPr>
      <p:sp>
        <p:nvSpPr>
          <p:cNvPr id="2127" name="Google Shape;2127;p56"/>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595A59"/>
              </a:buClr>
              <a:buSzPts val="1400"/>
              <a:buFont typeface="Arial"/>
              <a:buNone/>
            </a:pPr>
            <a:r>
              <a:rPr lang="en-US" sz="1400" b="0" i="0" u="none" strike="noStrike" cap="none" dirty="0" err="1">
                <a:solidFill>
                  <a:srgbClr val="595A59"/>
                </a:solidFill>
                <a:latin typeface="Calibri"/>
                <a:ea typeface="Calibri"/>
                <a:cs typeface="Calibri"/>
                <a:sym typeface="Calibri"/>
              </a:rPr>
              <a:t>Byggt</a:t>
            </a:r>
            <a:r>
              <a:rPr lang="en-US" sz="1400" b="0" i="0" u="none" strike="noStrike" cap="none" dirty="0">
                <a:solidFill>
                  <a:srgbClr val="595A59"/>
                </a:solidFill>
                <a:latin typeface="Calibri"/>
                <a:ea typeface="Calibri"/>
                <a:cs typeface="Calibri"/>
                <a:sym typeface="Calibri"/>
              </a:rPr>
              <a:t> á: Robbie Macpherson (Adaptable Leadership, Sydney) </a:t>
            </a:r>
            <a:r>
              <a:rPr lang="en-US" sz="1400" b="0" i="0" u="none" strike="noStrike" cap="none" dirty="0" err="1">
                <a:solidFill>
                  <a:srgbClr val="595A59"/>
                </a:solidFill>
                <a:latin typeface="Calibri"/>
                <a:ea typeface="Calibri"/>
                <a:cs typeface="Calibri"/>
                <a:sym typeface="Calibri"/>
              </a:rPr>
              <a:t>og</a:t>
            </a:r>
            <a:r>
              <a:rPr lang="en-US" sz="1400" b="0" i="0" u="none" strike="noStrike" cap="none" dirty="0">
                <a:solidFill>
                  <a:srgbClr val="595A59"/>
                </a:solidFill>
                <a:latin typeface="Calibri"/>
                <a:ea typeface="Calibri"/>
                <a:cs typeface="Calibri"/>
                <a:sym typeface="Calibri"/>
              </a:rPr>
              <a:t> Paul 't Hart (Utrecht University): Leading in a Crisis 2020</a:t>
            </a:r>
          </a:p>
          <a:p>
            <a:pPr marL="0" marR="0" lvl="0" indent="0" algn="l" rtl="0">
              <a:lnSpc>
                <a:spcPct val="100000"/>
              </a:lnSpc>
              <a:spcBef>
                <a:spcPts val="0"/>
              </a:spcBef>
              <a:spcAft>
                <a:spcPts val="0"/>
              </a:spcAft>
              <a:buClr>
                <a:srgbClr val="595A59"/>
              </a:buClr>
              <a:buSzPts val="1400"/>
              <a:buFont typeface="Arial"/>
              <a:buNone/>
            </a:pPr>
            <a:r>
              <a:rPr lang="en-US" sz="1400" b="0" i="0" u="none" strike="noStrike" cap="none" dirty="0" err="1">
                <a:solidFill>
                  <a:srgbClr val="595A59"/>
                </a:solidFill>
                <a:latin typeface="Calibri"/>
                <a:ea typeface="Calibri"/>
                <a:cs typeface="Calibri"/>
                <a:sym typeface="Calibri"/>
              </a:rPr>
              <a:t>og</a:t>
            </a:r>
            <a:endParaRPr lang="en-US" sz="1400" b="0" i="0" u="none" strike="noStrike" cap="none" dirty="0">
              <a:solidFill>
                <a:srgbClr val="595A59"/>
              </a:solidFill>
              <a:latin typeface="Calibri"/>
              <a:ea typeface="Calibri"/>
              <a:cs typeface="Calibri"/>
              <a:sym typeface="Calibri"/>
            </a:endParaRPr>
          </a:p>
          <a:p>
            <a:pPr marL="0" marR="0" lvl="0" indent="0" algn="l" rtl="0">
              <a:lnSpc>
                <a:spcPct val="100000"/>
              </a:lnSpc>
              <a:spcBef>
                <a:spcPts val="600"/>
              </a:spcBef>
              <a:spcAft>
                <a:spcPts val="0"/>
              </a:spcAft>
              <a:buClr>
                <a:srgbClr val="595A59"/>
              </a:buClr>
              <a:buSzPts val="1400"/>
              <a:buFont typeface="Arial"/>
              <a:buNone/>
            </a:pPr>
            <a:r>
              <a:rPr lang="en-US" sz="1400" b="0" i="0" u="none" strike="noStrike" cap="none" dirty="0">
                <a:solidFill>
                  <a:srgbClr val="595A59"/>
                </a:solidFill>
                <a:latin typeface="Calibri"/>
                <a:ea typeface="Calibri"/>
                <a:cs typeface="Calibri"/>
                <a:sym typeface="Calibri"/>
              </a:rPr>
              <a:t>Heifetz, </a:t>
            </a:r>
            <a:r>
              <a:rPr lang="en-US" sz="1400" b="0" i="0" u="none" strike="noStrike" cap="none" dirty="0" err="1">
                <a:solidFill>
                  <a:srgbClr val="595A59"/>
                </a:solidFill>
                <a:latin typeface="Calibri"/>
                <a:ea typeface="Calibri"/>
                <a:cs typeface="Calibri"/>
                <a:sym typeface="Calibri"/>
              </a:rPr>
              <a:t>Grashow</a:t>
            </a:r>
            <a:r>
              <a:rPr lang="en-US" sz="1400" b="0" i="0" u="none" strike="noStrike" cap="none" dirty="0">
                <a:solidFill>
                  <a:srgbClr val="595A59"/>
                </a:solidFill>
                <a:latin typeface="Calibri"/>
                <a:ea typeface="Calibri"/>
                <a:cs typeface="Calibri"/>
                <a:sym typeface="Calibri"/>
              </a:rPr>
              <a:t> and </a:t>
            </a:r>
            <a:r>
              <a:rPr lang="en-US" sz="1400" b="0" i="0" u="none" strike="noStrike" cap="none" dirty="0" err="1">
                <a:solidFill>
                  <a:srgbClr val="595A59"/>
                </a:solidFill>
                <a:latin typeface="Calibri"/>
                <a:ea typeface="Calibri"/>
                <a:cs typeface="Calibri"/>
                <a:sym typeface="Calibri"/>
              </a:rPr>
              <a:t>Linsky</a:t>
            </a:r>
            <a:r>
              <a:rPr lang="en-US" sz="1400" dirty="0">
                <a:latin typeface="Calibri"/>
                <a:ea typeface="Calibri"/>
                <a:cs typeface="Calibri"/>
                <a:sym typeface="Calibri"/>
              </a:rPr>
              <a:t>: </a:t>
            </a:r>
            <a:r>
              <a:rPr lang="en-US" sz="1400" b="0" i="0" u="none" strike="noStrike" cap="none" dirty="0">
                <a:solidFill>
                  <a:srgbClr val="595A59"/>
                </a:solidFill>
                <a:latin typeface="Calibri"/>
                <a:ea typeface="Calibri"/>
                <a:cs typeface="Calibri"/>
                <a:sym typeface="Calibri"/>
              </a:rPr>
              <a:t>The Practice of Adaptive Leadership: Tools and Tactics for Changing Your Organization and the World 2009.</a:t>
            </a:r>
            <a:endParaRPr lang="en-US" sz="1400" dirty="0"/>
          </a:p>
          <a:p>
            <a:pPr marL="0" lvl="0" indent="0" algn="l" rtl="0">
              <a:lnSpc>
                <a:spcPct val="100000"/>
              </a:lnSpc>
              <a:spcBef>
                <a:spcPts val="600"/>
              </a:spcBef>
              <a:spcAft>
                <a:spcPts val="0"/>
              </a:spcAft>
              <a:buClr>
                <a:srgbClr val="595A59"/>
              </a:buClr>
              <a:buSzPts val="1800"/>
              <a:buNone/>
            </a:pPr>
            <a:endParaRPr lang="en-US" sz="1400" dirty="0"/>
          </a:p>
        </p:txBody>
      </p:sp>
      <p:sp>
        <p:nvSpPr>
          <p:cNvPr id="2128" name="Google Shape;2128;p56"/>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ct val="100000"/>
              <a:buNone/>
            </a:pPr>
            <a:r>
              <a:rPr lang="is-IS" dirty="0"/>
              <a:t>Fyrst þarf að átta sig á því hvað er í gangi og hvers eðlis áskoranirnar eru fyrir fyrirtækið, áður en hægt er að þróa fullnægjandi lausnir</a:t>
            </a:r>
          </a:p>
        </p:txBody>
      </p:sp>
      <p:sp>
        <p:nvSpPr>
          <p:cNvPr id="2129" name="Google Shape;2129;p56"/>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a:t>Fimm skref í átt að aðlögunarforystu </a:t>
            </a:r>
            <a:r>
              <a:rPr lang="is-IS" b="1" dirty="0"/>
              <a:t>Í KRÍSU </a:t>
            </a:r>
            <a:r>
              <a:rPr lang="is-IS" dirty="0"/>
              <a:t>: Náðu utan um hverjar eru aðlögunaráskoranirnar</a:t>
            </a:r>
          </a:p>
        </p:txBody>
      </p:sp>
      <p:sp>
        <p:nvSpPr>
          <p:cNvPr id="2130" name="Google Shape;2130;p56"/>
          <p:cNvSpPr/>
          <p:nvPr/>
        </p:nvSpPr>
        <p:spPr>
          <a:xfrm>
            <a:off x="3751855" y="2000827"/>
            <a:ext cx="4325148" cy="776274"/>
          </a:xfrm>
          <a:custGeom>
            <a:avLst/>
            <a:gdLst/>
            <a:ahLst/>
            <a:cxnLst/>
            <a:rect l="l" t="t" r="r" b="b"/>
            <a:pathLst>
              <a:path w="2072" h="562" extrusionOk="0">
                <a:moveTo>
                  <a:pt x="2072" y="0"/>
                </a:moveTo>
                <a:lnTo>
                  <a:pt x="0" y="0"/>
                </a:lnTo>
                <a:lnTo>
                  <a:pt x="0" y="562"/>
                </a:lnTo>
                <a:lnTo>
                  <a:pt x="1884" y="562"/>
                </a:lnTo>
                <a:lnTo>
                  <a:pt x="2072" y="0"/>
                </a:lnTo>
                <a:close/>
              </a:path>
            </a:pathLst>
          </a:custGeom>
          <a:solidFill>
            <a:srgbClr val="D7C6D8"/>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31" name="Google Shape;2131;p56"/>
          <p:cNvSpPr/>
          <p:nvPr/>
        </p:nvSpPr>
        <p:spPr>
          <a:xfrm>
            <a:off x="7702481" y="1637401"/>
            <a:ext cx="1777584" cy="776274"/>
          </a:xfrm>
          <a:custGeom>
            <a:avLst/>
            <a:gdLst/>
            <a:ahLst/>
            <a:cxnLst/>
            <a:rect l="l" t="t" r="r" b="b"/>
            <a:pathLst>
              <a:path w="901" h="534" extrusionOk="0">
                <a:moveTo>
                  <a:pt x="637" y="534"/>
                </a:moveTo>
                <a:cubicBezTo>
                  <a:pt x="828" y="351"/>
                  <a:pt x="828" y="351"/>
                  <a:pt x="828" y="351"/>
                </a:cubicBezTo>
                <a:cubicBezTo>
                  <a:pt x="883" y="298"/>
                  <a:pt x="883" y="298"/>
                  <a:pt x="883" y="298"/>
                </a:cubicBezTo>
                <a:cubicBezTo>
                  <a:pt x="901" y="282"/>
                  <a:pt x="901" y="254"/>
                  <a:pt x="883" y="237"/>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rgbClr val="D7C6D8"/>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32" name="Google Shape;2132;p56"/>
          <p:cNvSpPr/>
          <p:nvPr/>
        </p:nvSpPr>
        <p:spPr>
          <a:xfrm>
            <a:off x="3751855" y="2760120"/>
            <a:ext cx="3974848" cy="773511"/>
          </a:xfrm>
          <a:custGeom>
            <a:avLst/>
            <a:gdLst/>
            <a:ahLst/>
            <a:cxnLst/>
            <a:rect l="l" t="t" r="r" b="b"/>
            <a:pathLst>
              <a:path w="1884" h="560" extrusionOk="0">
                <a:moveTo>
                  <a:pt x="1884" y="0"/>
                </a:moveTo>
                <a:lnTo>
                  <a:pt x="0" y="0"/>
                </a:lnTo>
                <a:lnTo>
                  <a:pt x="0" y="560"/>
                </a:lnTo>
                <a:lnTo>
                  <a:pt x="1695" y="560"/>
                </a:lnTo>
                <a:lnTo>
                  <a:pt x="1884" y="0"/>
                </a:lnTo>
                <a:close/>
              </a:path>
            </a:pathLst>
          </a:custGeom>
          <a:solidFill>
            <a:srgbClr val="AB85AD"/>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33" name="Google Shape;2133;p56"/>
          <p:cNvSpPr/>
          <p:nvPr/>
        </p:nvSpPr>
        <p:spPr>
          <a:xfrm>
            <a:off x="7350318" y="2396694"/>
            <a:ext cx="1779447" cy="773511"/>
          </a:xfrm>
          <a:custGeom>
            <a:avLst/>
            <a:gdLst/>
            <a:ahLst/>
            <a:cxnLst/>
            <a:rect l="l" t="t" r="r" b="b"/>
            <a:pathLst>
              <a:path w="901" h="533" extrusionOk="0">
                <a:moveTo>
                  <a:pt x="637" y="533"/>
                </a:moveTo>
                <a:cubicBezTo>
                  <a:pt x="828" y="351"/>
                  <a:pt x="828" y="351"/>
                  <a:pt x="828" y="351"/>
                </a:cubicBezTo>
                <a:cubicBezTo>
                  <a:pt x="883" y="298"/>
                  <a:pt x="883" y="298"/>
                  <a:pt x="883" y="298"/>
                </a:cubicBezTo>
                <a:cubicBezTo>
                  <a:pt x="901" y="281"/>
                  <a:pt x="901" y="253"/>
                  <a:pt x="883" y="236"/>
                </a:cubicBezTo>
                <a:cubicBezTo>
                  <a:pt x="828" y="183"/>
                  <a:pt x="828" y="183"/>
                  <a:pt x="828" y="183"/>
                </a:cubicBezTo>
                <a:cubicBezTo>
                  <a:pt x="635" y="0"/>
                  <a:pt x="635" y="0"/>
                  <a:pt x="635" y="0"/>
                </a:cubicBezTo>
                <a:cubicBezTo>
                  <a:pt x="635" y="0"/>
                  <a:pt x="635" y="0"/>
                  <a:pt x="635" y="0"/>
                </a:cubicBezTo>
                <a:cubicBezTo>
                  <a:pt x="635" y="0"/>
                  <a:pt x="635" y="0"/>
                  <a:pt x="635" y="0"/>
                </a:cubicBezTo>
                <a:cubicBezTo>
                  <a:pt x="178" y="0"/>
                  <a:pt x="178" y="0"/>
                  <a:pt x="178" y="0"/>
                </a:cubicBezTo>
                <a:cubicBezTo>
                  <a:pt x="0" y="533"/>
                  <a:pt x="0" y="533"/>
                  <a:pt x="0" y="533"/>
                </a:cubicBezTo>
                <a:cubicBezTo>
                  <a:pt x="635" y="533"/>
                  <a:pt x="635" y="533"/>
                  <a:pt x="635" y="533"/>
                </a:cubicBezTo>
              </a:path>
            </a:pathLst>
          </a:custGeom>
          <a:solidFill>
            <a:srgbClr val="AB85AD"/>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34" name="Google Shape;2134;p56"/>
          <p:cNvSpPr/>
          <p:nvPr/>
        </p:nvSpPr>
        <p:spPr>
          <a:xfrm>
            <a:off x="3751222" y="3498264"/>
            <a:ext cx="3622686" cy="774892"/>
          </a:xfrm>
          <a:custGeom>
            <a:avLst/>
            <a:gdLst/>
            <a:ahLst/>
            <a:cxnLst/>
            <a:rect l="l" t="t" r="r" b="b"/>
            <a:pathLst>
              <a:path w="1695" h="561" extrusionOk="0">
                <a:moveTo>
                  <a:pt x="1695" y="0"/>
                </a:moveTo>
                <a:lnTo>
                  <a:pt x="0" y="0"/>
                </a:lnTo>
                <a:lnTo>
                  <a:pt x="0" y="561"/>
                </a:lnTo>
                <a:lnTo>
                  <a:pt x="1506" y="561"/>
                </a:lnTo>
                <a:lnTo>
                  <a:pt x="1695" y="0"/>
                </a:lnTo>
                <a:close/>
              </a:path>
            </a:pathLst>
          </a:custGeom>
          <a:solidFill>
            <a:srgbClr val="976799"/>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35" name="Google Shape;2135;p56"/>
          <p:cNvSpPr/>
          <p:nvPr/>
        </p:nvSpPr>
        <p:spPr>
          <a:xfrm>
            <a:off x="6999386" y="3134838"/>
            <a:ext cx="1777584" cy="774892"/>
          </a:xfrm>
          <a:custGeom>
            <a:avLst/>
            <a:gdLst/>
            <a:ahLst/>
            <a:cxnLst/>
            <a:rect l="l" t="t" r="r" b="b"/>
            <a:pathLst>
              <a:path w="901" h="533" extrusionOk="0">
                <a:moveTo>
                  <a:pt x="637" y="533"/>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3"/>
                  <a:pt x="0" y="533"/>
                  <a:pt x="0" y="533"/>
                </a:cubicBezTo>
                <a:cubicBezTo>
                  <a:pt x="636" y="533"/>
                  <a:pt x="636" y="533"/>
                  <a:pt x="636" y="533"/>
                </a:cubicBezTo>
              </a:path>
            </a:pathLst>
          </a:custGeom>
          <a:solidFill>
            <a:srgbClr val="976799"/>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36" name="Google Shape;2136;p56"/>
          <p:cNvSpPr/>
          <p:nvPr/>
        </p:nvSpPr>
        <p:spPr>
          <a:xfrm>
            <a:off x="3751854" y="4250313"/>
            <a:ext cx="3270523" cy="774892"/>
          </a:xfrm>
          <a:custGeom>
            <a:avLst/>
            <a:gdLst/>
            <a:ahLst/>
            <a:cxnLst/>
            <a:rect l="l" t="t" r="r" b="b"/>
            <a:pathLst>
              <a:path w="1506" h="561" extrusionOk="0">
                <a:moveTo>
                  <a:pt x="1506" y="0"/>
                </a:moveTo>
                <a:lnTo>
                  <a:pt x="0" y="0"/>
                </a:lnTo>
                <a:lnTo>
                  <a:pt x="0" y="561"/>
                </a:lnTo>
                <a:lnTo>
                  <a:pt x="1318" y="561"/>
                </a:lnTo>
                <a:lnTo>
                  <a:pt x="1506" y="0"/>
                </a:lnTo>
                <a:close/>
              </a:path>
            </a:pathLst>
          </a:custGeom>
          <a:solidFill>
            <a:srgbClr val="895E8C"/>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37" name="Google Shape;2137;p56"/>
          <p:cNvSpPr/>
          <p:nvPr/>
        </p:nvSpPr>
        <p:spPr>
          <a:xfrm>
            <a:off x="6647855" y="3886887"/>
            <a:ext cx="1779448" cy="774892"/>
          </a:xfrm>
          <a:custGeom>
            <a:avLst/>
            <a:gdLst/>
            <a:ahLst/>
            <a:cxnLst/>
            <a:rect l="l" t="t" r="r" b="b"/>
            <a:pathLst>
              <a:path w="901" h="534" extrusionOk="0">
                <a:moveTo>
                  <a:pt x="637" y="534"/>
                </a:moveTo>
                <a:cubicBezTo>
                  <a:pt x="829" y="351"/>
                  <a:pt x="829" y="351"/>
                  <a:pt x="829" y="351"/>
                </a:cubicBezTo>
                <a:cubicBezTo>
                  <a:pt x="883" y="299"/>
                  <a:pt x="883" y="299"/>
                  <a:pt x="883" y="299"/>
                </a:cubicBezTo>
                <a:cubicBezTo>
                  <a:pt x="901" y="282"/>
                  <a:pt x="901" y="253"/>
                  <a:pt x="883" y="236"/>
                </a:cubicBezTo>
                <a:cubicBezTo>
                  <a:pt x="829" y="184"/>
                  <a:pt x="829" y="184"/>
                  <a:pt x="829"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4"/>
                  <a:pt x="0" y="534"/>
                  <a:pt x="0" y="534"/>
                </a:cubicBezTo>
                <a:cubicBezTo>
                  <a:pt x="636" y="534"/>
                  <a:pt x="636" y="534"/>
                  <a:pt x="636" y="534"/>
                </a:cubicBezTo>
              </a:path>
            </a:pathLst>
          </a:custGeom>
          <a:solidFill>
            <a:srgbClr val="895E8C"/>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38" name="Google Shape;2138;p56"/>
          <p:cNvSpPr/>
          <p:nvPr/>
        </p:nvSpPr>
        <p:spPr>
          <a:xfrm>
            <a:off x="3751222" y="5008388"/>
            <a:ext cx="2920226" cy="774892"/>
          </a:xfrm>
          <a:custGeom>
            <a:avLst/>
            <a:gdLst/>
            <a:ahLst/>
            <a:cxnLst/>
            <a:rect l="l" t="t" r="r" b="b"/>
            <a:pathLst>
              <a:path w="1318" h="561" extrusionOk="0">
                <a:moveTo>
                  <a:pt x="1318" y="0"/>
                </a:moveTo>
                <a:lnTo>
                  <a:pt x="0" y="0"/>
                </a:lnTo>
                <a:lnTo>
                  <a:pt x="0" y="561"/>
                </a:lnTo>
                <a:lnTo>
                  <a:pt x="1130" y="561"/>
                </a:lnTo>
                <a:lnTo>
                  <a:pt x="1318" y="0"/>
                </a:lnTo>
                <a:close/>
              </a:path>
            </a:pathLst>
          </a:custGeom>
          <a:solidFill>
            <a:srgbClr val="79527B"/>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39" name="Google Shape;2139;p56"/>
          <p:cNvSpPr/>
          <p:nvPr/>
        </p:nvSpPr>
        <p:spPr>
          <a:xfrm>
            <a:off x="6296925" y="4643203"/>
            <a:ext cx="1779448" cy="776274"/>
          </a:xfrm>
          <a:custGeom>
            <a:avLst/>
            <a:gdLst/>
            <a:ahLst/>
            <a:cxnLst/>
            <a:rect l="l" t="t" r="r" b="b"/>
            <a:pathLst>
              <a:path w="901" h="534" extrusionOk="0">
                <a:moveTo>
                  <a:pt x="637" y="534"/>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rgbClr val="79527B"/>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42" name="Google Shape;2142;p56"/>
          <p:cNvSpPr txBox="1"/>
          <p:nvPr/>
        </p:nvSpPr>
        <p:spPr>
          <a:xfrm>
            <a:off x="9548428" y="1733709"/>
            <a:ext cx="2429892" cy="3037001"/>
          </a:xfrm>
          <a:prstGeom prst="rect">
            <a:avLst/>
          </a:prstGeom>
          <a:noFill/>
          <a:ln>
            <a:noFill/>
          </a:ln>
        </p:spPr>
        <p:txBody>
          <a:bodyPr spcFirstLastPara="1" wrap="square" lIns="81575" tIns="40775" rIns="81575" bIns="40775" anchor="t" anchorCtr="0">
            <a:spAutoFit/>
          </a:bodyPr>
          <a:lstStyle/>
          <a:p>
            <a:pPr marL="0" marR="0" lvl="0" indent="0" algn="l" rtl="0">
              <a:lnSpc>
                <a:spcPct val="100000"/>
              </a:lnSpc>
              <a:spcBef>
                <a:spcPts val="0"/>
              </a:spcBef>
              <a:spcAft>
                <a:spcPts val="0"/>
              </a:spcAft>
              <a:buClr>
                <a:srgbClr val="595A59"/>
              </a:buClr>
              <a:buSzPts val="1200"/>
              <a:buFont typeface="Arial"/>
              <a:buNone/>
            </a:pPr>
            <a:r>
              <a:rPr lang="is-IS" sz="1200" dirty="0">
                <a:solidFill>
                  <a:srgbClr val="595A59"/>
                </a:solidFill>
                <a:latin typeface="Calibri"/>
                <a:ea typeface="Calibri"/>
                <a:cs typeface="Calibri"/>
                <a:sym typeface="Calibri"/>
              </a:rPr>
              <a:t>Sú vinna sem fer í gang krefst þess að finna út hverju þarf að breyta.  Ekki bara til að lifa af heldur einnig til að vaxa og dafna í breyttu umhverfi. Þessar breytingar eiga sér aðeins stað ef allir aðilar leggja </a:t>
            </a:r>
            <a:r>
              <a:rPr lang="is-IS" sz="1200" dirty="0">
                <a:solidFill>
                  <a:srgbClr val="595A59"/>
                </a:solidFill>
                <a:latin typeface="Calibri"/>
                <a:cs typeface="Calibri"/>
                <a:sym typeface="Calibri"/>
              </a:rPr>
              <a:t>krafta sína í að takast á við aðstæðurnar eins og þær eru. Þar á meðal að takast á við erfiðar </a:t>
            </a:r>
            <a:r>
              <a:rPr lang="is-IS" sz="1200" dirty="0">
                <a:solidFill>
                  <a:srgbClr val="595A59"/>
                </a:solidFill>
                <a:latin typeface="Calibri"/>
                <a:ea typeface="Calibri"/>
                <a:cs typeface="Calibri"/>
                <a:sym typeface="Calibri"/>
              </a:rPr>
              <a:t>áskoranir sem og tækifæri kunna að birtast.</a:t>
            </a:r>
          </a:p>
          <a:p>
            <a:pPr marL="0" marR="0" lvl="0" indent="0" algn="l" rtl="0">
              <a:lnSpc>
                <a:spcPct val="100000"/>
              </a:lnSpc>
              <a:spcBef>
                <a:spcPts val="0"/>
              </a:spcBef>
              <a:spcAft>
                <a:spcPts val="0"/>
              </a:spcAft>
              <a:buClr>
                <a:srgbClr val="595A59"/>
              </a:buClr>
              <a:buSzPts val="1200"/>
              <a:buFont typeface="Arial"/>
              <a:buNone/>
            </a:pPr>
            <a:endParaRPr lang="is-IS" sz="1200" dirty="0">
              <a:solidFill>
                <a:srgbClr val="595A59"/>
              </a:solidFill>
              <a:latin typeface="Calibri"/>
              <a:ea typeface="Calibri"/>
              <a:cs typeface="Calibri"/>
              <a:sym typeface="Calibri"/>
            </a:endParaRPr>
          </a:p>
          <a:p>
            <a:pPr marL="0" marR="0" lvl="0" indent="0" algn="l" rtl="0">
              <a:lnSpc>
                <a:spcPct val="100000"/>
              </a:lnSpc>
              <a:spcBef>
                <a:spcPts val="0"/>
              </a:spcBef>
              <a:spcAft>
                <a:spcPts val="0"/>
              </a:spcAft>
              <a:buClr>
                <a:srgbClr val="595A59"/>
              </a:buClr>
              <a:buSzPts val="1200"/>
              <a:buFont typeface="Arial"/>
              <a:buNone/>
            </a:pPr>
            <a:r>
              <a:rPr lang="is-IS" sz="1200" b="1" dirty="0">
                <a:solidFill>
                  <a:srgbClr val="79527B"/>
                </a:solidFill>
                <a:latin typeface="Calibri"/>
                <a:cs typeface="Calibri"/>
                <a:sym typeface="Calibri"/>
              </a:rPr>
              <a:t>Notaðu þessa upplausn til að hugsa öðruvísi og vinna að því að umbreyta núverandi venjum og hefðum.</a:t>
            </a:r>
            <a:endParaRPr lang="is-IS" sz="1200" dirty="0">
              <a:solidFill>
                <a:srgbClr val="595A59"/>
              </a:solidFill>
              <a:latin typeface="Calibri"/>
              <a:ea typeface="Calibri"/>
              <a:cs typeface="Calibri"/>
              <a:sym typeface="Calibri"/>
            </a:endParaRPr>
          </a:p>
        </p:txBody>
      </p:sp>
      <p:sp>
        <p:nvSpPr>
          <p:cNvPr id="2143" name="Google Shape;2143;p56"/>
          <p:cNvSpPr txBox="1"/>
          <p:nvPr/>
        </p:nvSpPr>
        <p:spPr>
          <a:xfrm>
            <a:off x="7893609" y="2478889"/>
            <a:ext cx="72007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Roboto Black"/>
                <a:ea typeface="Roboto Black"/>
                <a:cs typeface="Roboto Black"/>
                <a:sym typeface="Roboto Black"/>
              </a:rPr>
              <a:t>02</a:t>
            </a:r>
            <a:endParaRPr sz="4400" b="1">
              <a:solidFill>
                <a:schemeClr val="lt1"/>
              </a:solidFill>
              <a:latin typeface="Roboto Black"/>
              <a:ea typeface="Roboto Black"/>
              <a:cs typeface="Roboto Black"/>
              <a:sym typeface="Roboto Black"/>
            </a:endParaRPr>
          </a:p>
        </p:txBody>
      </p:sp>
      <p:sp>
        <p:nvSpPr>
          <p:cNvPr id="2" name="Google Shape;2207;p59">
            <a:extLst>
              <a:ext uri="{FF2B5EF4-FFF2-40B4-BE49-F238E27FC236}">
                <a16:creationId xmlns:a16="http://schemas.microsoft.com/office/drawing/2014/main" id="{6215687F-FCD2-D74E-356E-20A8E7DC5474}"/>
              </a:ext>
            </a:extLst>
          </p:cNvPr>
          <p:cNvSpPr txBox="1"/>
          <p:nvPr/>
        </p:nvSpPr>
        <p:spPr>
          <a:xfrm>
            <a:off x="3960554" y="2763140"/>
            <a:ext cx="3622686"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2100" b="1" dirty="0">
                <a:solidFill>
                  <a:schemeClr val="lt1"/>
                </a:solidFill>
                <a:latin typeface="Roboto"/>
                <a:ea typeface="Roboto"/>
                <a:cs typeface="Roboto"/>
                <a:sym typeface="Roboto"/>
              </a:rPr>
              <a:t>Að ná utan um aðlögunaráskoranir</a:t>
            </a:r>
            <a:endParaRPr lang="is-IS" dirty="0"/>
          </a:p>
        </p:txBody>
      </p:sp>
      <p:sp>
        <p:nvSpPr>
          <p:cNvPr id="3" name="Google Shape;2211;p59">
            <a:extLst>
              <a:ext uri="{FF2B5EF4-FFF2-40B4-BE49-F238E27FC236}">
                <a16:creationId xmlns:a16="http://schemas.microsoft.com/office/drawing/2014/main" id="{2165E28A-E12F-AF3A-3E92-59880DC5B073}"/>
              </a:ext>
            </a:extLst>
          </p:cNvPr>
          <p:cNvSpPr txBox="1"/>
          <p:nvPr/>
        </p:nvSpPr>
        <p:spPr>
          <a:xfrm>
            <a:off x="3980072" y="2204252"/>
            <a:ext cx="2598788"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2100" b="1" dirty="0">
                <a:solidFill>
                  <a:schemeClr val="lt1"/>
                </a:solidFill>
                <a:latin typeface="Roboto"/>
                <a:ea typeface="Roboto"/>
                <a:cs typeface="Roboto"/>
                <a:sym typeface="Roboto"/>
              </a:rPr>
              <a:t>Að fá yfirsýn</a:t>
            </a:r>
            <a:endParaRPr lang="is-IS"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147"/>
        <p:cNvGrpSpPr/>
        <p:nvPr/>
      </p:nvGrpSpPr>
      <p:grpSpPr>
        <a:xfrm>
          <a:off x="0" y="0"/>
          <a:ext cx="0" cy="0"/>
          <a:chOff x="0" y="0"/>
          <a:chExt cx="0" cy="0"/>
        </a:xfrm>
      </p:grpSpPr>
      <p:sp>
        <p:nvSpPr>
          <p:cNvPr id="2148" name="Google Shape;2148;p57"/>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595A59"/>
              </a:buClr>
              <a:buSzPts val="1400"/>
              <a:buFont typeface="Arial"/>
              <a:buNone/>
            </a:pPr>
            <a:r>
              <a:rPr lang="is-IS" sz="1400" b="0" i="0" u="none" strike="noStrike" cap="none" dirty="0">
                <a:solidFill>
                  <a:srgbClr val="595A59"/>
                </a:solidFill>
                <a:latin typeface="Calibri"/>
                <a:ea typeface="Calibri"/>
                <a:cs typeface="Calibri"/>
                <a:sym typeface="Calibri"/>
              </a:rPr>
              <a:t>Byggt á: Robbie </a:t>
            </a:r>
            <a:r>
              <a:rPr lang="is-IS" sz="1400" b="0" i="0" u="none" strike="noStrike" cap="none" dirty="0" err="1">
                <a:solidFill>
                  <a:srgbClr val="595A59"/>
                </a:solidFill>
                <a:latin typeface="Calibri"/>
                <a:ea typeface="Calibri"/>
                <a:cs typeface="Calibri"/>
                <a:sym typeface="Calibri"/>
              </a:rPr>
              <a:t>Macpherson</a:t>
            </a:r>
            <a:r>
              <a:rPr lang="is-IS" sz="1400" b="0" i="0" u="none" strike="noStrike" cap="none" dirty="0">
                <a:solidFill>
                  <a:srgbClr val="595A59"/>
                </a:solidFill>
                <a:latin typeface="Calibri"/>
                <a:ea typeface="Calibri"/>
                <a:cs typeface="Calibri"/>
                <a:sym typeface="Calibri"/>
              </a:rPr>
              <a:t> (</a:t>
            </a:r>
            <a:r>
              <a:rPr lang="is-IS" sz="1400" b="0" i="0" u="none" strike="noStrike" cap="none" dirty="0" err="1">
                <a:solidFill>
                  <a:srgbClr val="595A59"/>
                </a:solidFill>
                <a:latin typeface="Calibri"/>
                <a:ea typeface="Calibri"/>
                <a:cs typeface="Calibri"/>
                <a:sym typeface="Calibri"/>
              </a:rPr>
              <a:t>Adaptable</a:t>
            </a:r>
            <a:r>
              <a:rPr lang="is-IS" sz="1400" b="0" i="0" u="none" strike="noStrike" cap="none" dirty="0">
                <a:solidFill>
                  <a:srgbClr val="595A59"/>
                </a:solidFill>
                <a:latin typeface="Calibri"/>
                <a:ea typeface="Calibri"/>
                <a:cs typeface="Calibri"/>
                <a:sym typeface="Calibri"/>
              </a:rPr>
              <a:t> </a:t>
            </a:r>
            <a:r>
              <a:rPr lang="is-IS" sz="1400" b="0" i="0" u="none" strike="noStrike" cap="none" dirty="0" err="1">
                <a:solidFill>
                  <a:srgbClr val="595A59"/>
                </a:solidFill>
                <a:latin typeface="Calibri"/>
                <a:ea typeface="Calibri"/>
                <a:cs typeface="Calibri"/>
                <a:sym typeface="Calibri"/>
              </a:rPr>
              <a:t>Leadership</a:t>
            </a:r>
            <a:r>
              <a:rPr lang="is-IS" sz="1400" b="0" i="0" u="none" strike="noStrike" cap="none" dirty="0">
                <a:solidFill>
                  <a:srgbClr val="595A59"/>
                </a:solidFill>
                <a:latin typeface="Calibri"/>
                <a:ea typeface="Calibri"/>
                <a:cs typeface="Calibri"/>
                <a:sym typeface="Calibri"/>
              </a:rPr>
              <a:t>, Sydney) og Paul 't Hart (</a:t>
            </a:r>
            <a:r>
              <a:rPr lang="is-IS" sz="1400" b="0" i="0" u="none" strike="noStrike" cap="none" dirty="0" err="1">
                <a:solidFill>
                  <a:srgbClr val="595A59"/>
                </a:solidFill>
                <a:latin typeface="Calibri"/>
                <a:ea typeface="Calibri"/>
                <a:cs typeface="Calibri"/>
                <a:sym typeface="Calibri"/>
              </a:rPr>
              <a:t>Utrecht</a:t>
            </a:r>
            <a:r>
              <a:rPr lang="is-IS" sz="1400" b="0" i="0" u="none" strike="noStrike" cap="none" dirty="0">
                <a:solidFill>
                  <a:srgbClr val="595A59"/>
                </a:solidFill>
                <a:latin typeface="Calibri"/>
                <a:ea typeface="Calibri"/>
                <a:cs typeface="Calibri"/>
                <a:sym typeface="Calibri"/>
              </a:rPr>
              <a:t> University): </a:t>
            </a:r>
            <a:r>
              <a:rPr lang="is-IS" sz="1400" b="0" i="0" u="none" strike="noStrike" cap="none" dirty="0" err="1">
                <a:solidFill>
                  <a:srgbClr val="595A59"/>
                </a:solidFill>
                <a:latin typeface="Calibri"/>
                <a:ea typeface="Calibri"/>
                <a:cs typeface="Calibri"/>
                <a:sym typeface="Calibri"/>
              </a:rPr>
              <a:t>Leading</a:t>
            </a:r>
            <a:r>
              <a:rPr lang="is-IS" sz="1400" b="0" i="0" u="none" strike="noStrike" cap="none" dirty="0">
                <a:solidFill>
                  <a:srgbClr val="595A59"/>
                </a:solidFill>
                <a:latin typeface="Calibri"/>
                <a:ea typeface="Calibri"/>
                <a:cs typeface="Calibri"/>
                <a:sym typeface="Calibri"/>
              </a:rPr>
              <a:t> </a:t>
            </a:r>
            <a:r>
              <a:rPr lang="is-IS" sz="1400" b="0" i="0" u="none" strike="noStrike" cap="none" dirty="0" err="1">
                <a:solidFill>
                  <a:srgbClr val="595A59"/>
                </a:solidFill>
                <a:latin typeface="Calibri"/>
                <a:ea typeface="Calibri"/>
                <a:cs typeface="Calibri"/>
                <a:sym typeface="Calibri"/>
              </a:rPr>
              <a:t>in</a:t>
            </a:r>
            <a:r>
              <a:rPr lang="is-IS" sz="1400" b="0" i="0" u="none" strike="noStrike" cap="none" dirty="0">
                <a:solidFill>
                  <a:srgbClr val="595A59"/>
                </a:solidFill>
                <a:latin typeface="Calibri"/>
                <a:ea typeface="Calibri"/>
                <a:cs typeface="Calibri"/>
                <a:sym typeface="Calibri"/>
              </a:rPr>
              <a:t> a </a:t>
            </a:r>
            <a:r>
              <a:rPr lang="is-IS" sz="1400" b="0" i="0" u="none" strike="noStrike" cap="none" dirty="0" err="1">
                <a:solidFill>
                  <a:srgbClr val="595A59"/>
                </a:solidFill>
                <a:latin typeface="Calibri"/>
                <a:ea typeface="Calibri"/>
                <a:cs typeface="Calibri"/>
                <a:sym typeface="Calibri"/>
              </a:rPr>
              <a:t>Crisis</a:t>
            </a:r>
            <a:r>
              <a:rPr lang="is-IS" sz="1400" b="0" i="0" u="none" strike="noStrike" cap="none" dirty="0">
                <a:solidFill>
                  <a:srgbClr val="595A59"/>
                </a:solidFill>
                <a:latin typeface="Calibri"/>
                <a:ea typeface="Calibri"/>
                <a:cs typeface="Calibri"/>
                <a:sym typeface="Calibri"/>
              </a:rPr>
              <a:t> 2020</a:t>
            </a:r>
          </a:p>
          <a:p>
            <a:pPr marL="0" marR="0" lvl="0" indent="0" algn="l" rtl="0">
              <a:lnSpc>
                <a:spcPct val="100000"/>
              </a:lnSpc>
              <a:spcBef>
                <a:spcPts val="0"/>
              </a:spcBef>
              <a:spcAft>
                <a:spcPts val="0"/>
              </a:spcAft>
              <a:buClr>
                <a:srgbClr val="595A59"/>
              </a:buClr>
              <a:buSzPts val="1400"/>
              <a:buFont typeface="Arial"/>
              <a:buNone/>
            </a:pPr>
            <a:r>
              <a:rPr lang="is-IS" sz="1400" b="0" i="0" u="none" strike="noStrike" cap="none" dirty="0">
                <a:solidFill>
                  <a:srgbClr val="595A59"/>
                </a:solidFill>
                <a:latin typeface="Calibri"/>
                <a:ea typeface="Calibri"/>
                <a:cs typeface="Calibri"/>
                <a:sym typeface="Calibri"/>
              </a:rPr>
              <a:t>og</a:t>
            </a:r>
          </a:p>
          <a:p>
            <a:pPr marL="0" marR="0" lvl="0" indent="0" algn="l" rtl="0">
              <a:lnSpc>
                <a:spcPct val="100000"/>
              </a:lnSpc>
              <a:spcBef>
                <a:spcPts val="600"/>
              </a:spcBef>
              <a:spcAft>
                <a:spcPts val="0"/>
              </a:spcAft>
              <a:buClr>
                <a:srgbClr val="595A59"/>
              </a:buClr>
              <a:buSzPts val="1400"/>
              <a:buFont typeface="Arial"/>
              <a:buNone/>
            </a:pPr>
            <a:r>
              <a:rPr lang="en-US" sz="1400" b="0" i="0" u="none" strike="noStrike" cap="none" dirty="0">
                <a:solidFill>
                  <a:srgbClr val="595A59"/>
                </a:solidFill>
                <a:latin typeface="Calibri"/>
                <a:ea typeface="Calibri"/>
                <a:cs typeface="Calibri"/>
                <a:sym typeface="Calibri"/>
              </a:rPr>
              <a:t>Heifetz, </a:t>
            </a:r>
            <a:r>
              <a:rPr lang="en-US" sz="1400" b="0" i="0" u="none" strike="noStrike" cap="none" dirty="0" err="1">
                <a:solidFill>
                  <a:srgbClr val="595A59"/>
                </a:solidFill>
                <a:latin typeface="Calibri"/>
                <a:ea typeface="Calibri"/>
                <a:cs typeface="Calibri"/>
                <a:sym typeface="Calibri"/>
              </a:rPr>
              <a:t>Grashow</a:t>
            </a:r>
            <a:r>
              <a:rPr lang="en-US" sz="1400" b="0" i="0" u="none" strike="noStrike" cap="none" dirty="0">
                <a:solidFill>
                  <a:srgbClr val="595A59"/>
                </a:solidFill>
                <a:latin typeface="Calibri"/>
                <a:ea typeface="Calibri"/>
                <a:cs typeface="Calibri"/>
                <a:sym typeface="Calibri"/>
              </a:rPr>
              <a:t> and </a:t>
            </a:r>
            <a:r>
              <a:rPr lang="en-US" sz="1400" b="0" i="0" u="none" strike="noStrike" cap="none" dirty="0" err="1">
                <a:solidFill>
                  <a:srgbClr val="595A59"/>
                </a:solidFill>
                <a:latin typeface="Calibri"/>
                <a:ea typeface="Calibri"/>
                <a:cs typeface="Calibri"/>
                <a:sym typeface="Calibri"/>
              </a:rPr>
              <a:t>Linsky</a:t>
            </a:r>
            <a:r>
              <a:rPr lang="en-US" sz="1400" dirty="0">
                <a:latin typeface="Calibri"/>
                <a:ea typeface="Calibri"/>
                <a:cs typeface="Calibri"/>
                <a:sym typeface="Calibri"/>
              </a:rPr>
              <a:t>: </a:t>
            </a:r>
            <a:r>
              <a:rPr lang="en-US" sz="1400" b="0" i="0" u="none" strike="noStrike" cap="none" dirty="0">
                <a:solidFill>
                  <a:srgbClr val="595A59"/>
                </a:solidFill>
                <a:latin typeface="Calibri"/>
                <a:ea typeface="Calibri"/>
                <a:cs typeface="Calibri"/>
                <a:sym typeface="Calibri"/>
              </a:rPr>
              <a:t>The Practice of Adaptive Leadership: Tools and Tactics for Changing Your Organization and the World 2009.</a:t>
            </a:r>
            <a:endParaRPr lang="en-US" sz="1400" dirty="0"/>
          </a:p>
          <a:p>
            <a:pPr marL="0" lvl="0" indent="0" algn="l" rtl="0">
              <a:lnSpc>
                <a:spcPct val="100000"/>
              </a:lnSpc>
              <a:spcBef>
                <a:spcPts val="600"/>
              </a:spcBef>
              <a:spcAft>
                <a:spcPts val="0"/>
              </a:spcAft>
              <a:buClr>
                <a:srgbClr val="595A59"/>
              </a:buClr>
              <a:buSzPts val="1800"/>
              <a:buNone/>
            </a:pPr>
            <a:endParaRPr lang="is-IS" sz="1400" dirty="0"/>
          </a:p>
        </p:txBody>
      </p:sp>
      <p:sp>
        <p:nvSpPr>
          <p:cNvPr id="2149" name="Google Shape;2149;p57"/>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ts val="2000"/>
              <a:buNone/>
            </a:pPr>
            <a:r>
              <a:rPr lang="is-IS" dirty="0"/>
              <a:t>Viðskiptakrísa skapar fjölbreyttar áhyggjur, tilfinningar og tjón fyrir alla hlutaðeigandi - tilfinningar sem þarf að viðurkenna</a:t>
            </a:r>
          </a:p>
        </p:txBody>
      </p:sp>
      <p:sp>
        <p:nvSpPr>
          <p:cNvPr id="2150" name="Google Shape;2150;p57"/>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a:t>Fimm skref í átt að aðlögunarforystu </a:t>
            </a:r>
            <a:r>
              <a:rPr lang="is-IS" b="1" dirty="0"/>
              <a:t>Í KRÍSU </a:t>
            </a:r>
            <a:r>
              <a:rPr lang="is-IS" dirty="0"/>
              <a:t>: Viðurkenndu tilfinningar og missi</a:t>
            </a:r>
          </a:p>
        </p:txBody>
      </p:sp>
      <p:sp>
        <p:nvSpPr>
          <p:cNvPr id="2151" name="Google Shape;2151;p57"/>
          <p:cNvSpPr/>
          <p:nvPr/>
        </p:nvSpPr>
        <p:spPr>
          <a:xfrm>
            <a:off x="3751855" y="2000827"/>
            <a:ext cx="4325148" cy="776274"/>
          </a:xfrm>
          <a:custGeom>
            <a:avLst/>
            <a:gdLst/>
            <a:ahLst/>
            <a:cxnLst/>
            <a:rect l="l" t="t" r="r" b="b"/>
            <a:pathLst>
              <a:path w="2072" h="562" extrusionOk="0">
                <a:moveTo>
                  <a:pt x="2072" y="0"/>
                </a:moveTo>
                <a:lnTo>
                  <a:pt x="0" y="0"/>
                </a:lnTo>
                <a:lnTo>
                  <a:pt x="0" y="562"/>
                </a:lnTo>
                <a:lnTo>
                  <a:pt x="1884" y="562"/>
                </a:lnTo>
                <a:lnTo>
                  <a:pt x="2072" y="0"/>
                </a:lnTo>
                <a:close/>
              </a:path>
            </a:pathLst>
          </a:custGeom>
          <a:solidFill>
            <a:srgbClr val="D7C6D8"/>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52" name="Google Shape;2152;p57"/>
          <p:cNvSpPr/>
          <p:nvPr/>
        </p:nvSpPr>
        <p:spPr>
          <a:xfrm>
            <a:off x="7702481" y="1637401"/>
            <a:ext cx="1777584" cy="776274"/>
          </a:xfrm>
          <a:custGeom>
            <a:avLst/>
            <a:gdLst/>
            <a:ahLst/>
            <a:cxnLst/>
            <a:rect l="l" t="t" r="r" b="b"/>
            <a:pathLst>
              <a:path w="901" h="534" extrusionOk="0">
                <a:moveTo>
                  <a:pt x="637" y="534"/>
                </a:moveTo>
                <a:cubicBezTo>
                  <a:pt x="828" y="351"/>
                  <a:pt x="828" y="351"/>
                  <a:pt x="828" y="351"/>
                </a:cubicBezTo>
                <a:cubicBezTo>
                  <a:pt x="883" y="298"/>
                  <a:pt x="883" y="298"/>
                  <a:pt x="883" y="298"/>
                </a:cubicBezTo>
                <a:cubicBezTo>
                  <a:pt x="901" y="282"/>
                  <a:pt x="901" y="254"/>
                  <a:pt x="883" y="237"/>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rgbClr val="D7C6D8"/>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53" name="Google Shape;2153;p57"/>
          <p:cNvSpPr/>
          <p:nvPr/>
        </p:nvSpPr>
        <p:spPr>
          <a:xfrm>
            <a:off x="3751855" y="2760120"/>
            <a:ext cx="3974848" cy="773511"/>
          </a:xfrm>
          <a:custGeom>
            <a:avLst/>
            <a:gdLst/>
            <a:ahLst/>
            <a:cxnLst/>
            <a:rect l="l" t="t" r="r" b="b"/>
            <a:pathLst>
              <a:path w="1884" h="560" extrusionOk="0">
                <a:moveTo>
                  <a:pt x="1884" y="0"/>
                </a:moveTo>
                <a:lnTo>
                  <a:pt x="0" y="0"/>
                </a:lnTo>
                <a:lnTo>
                  <a:pt x="0" y="560"/>
                </a:lnTo>
                <a:lnTo>
                  <a:pt x="1695" y="560"/>
                </a:lnTo>
                <a:lnTo>
                  <a:pt x="1884" y="0"/>
                </a:lnTo>
                <a:close/>
              </a:path>
            </a:pathLst>
          </a:custGeom>
          <a:solidFill>
            <a:srgbClr val="AB85AD"/>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54" name="Google Shape;2154;p57"/>
          <p:cNvSpPr/>
          <p:nvPr/>
        </p:nvSpPr>
        <p:spPr>
          <a:xfrm>
            <a:off x="7350318" y="2396694"/>
            <a:ext cx="1779447" cy="773511"/>
          </a:xfrm>
          <a:custGeom>
            <a:avLst/>
            <a:gdLst/>
            <a:ahLst/>
            <a:cxnLst/>
            <a:rect l="l" t="t" r="r" b="b"/>
            <a:pathLst>
              <a:path w="901" h="533" extrusionOk="0">
                <a:moveTo>
                  <a:pt x="637" y="533"/>
                </a:moveTo>
                <a:cubicBezTo>
                  <a:pt x="828" y="351"/>
                  <a:pt x="828" y="351"/>
                  <a:pt x="828" y="351"/>
                </a:cubicBezTo>
                <a:cubicBezTo>
                  <a:pt x="883" y="298"/>
                  <a:pt x="883" y="298"/>
                  <a:pt x="883" y="298"/>
                </a:cubicBezTo>
                <a:cubicBezTo>
                  <a:pt x="901" y="281"/>
                  <a:pt x="901" y="253"/>
                  <a:pt x="883" y="236"/>
                </a:cubicBezTo>
                <a:cubicBezTo>
                  <a:pt x="828" y="183"/>
                  <a:pt x="828" y="183"/>
                  <a:pt x="828" y="183"/>
                </a:cubicBezTo>
                <a:cubicBezTo>
                  <a:pt x="635" y="0"/>
                  <a:pt x="635" y="0"/>
                  <a:pt x="635" y="0"/>
                </a:cubicBezTo>
                <a:cubicBezTo>
                  <a:pt x="635" y="0"/>
                  <a:pt x="635" y="0"/>
                  <a:pt x="635" y="0"/>
                </a:cubicBezTo>
                <a:cubicBezTo>
                  <a:pt x="635" y="0"/>
                  <a:pt x="635" y="0"/>
                  <a:pt x="635" y="0"/>
                </a:cubicBezTo>
                <a:cubicBezTo>
                  <a:pt x="178" y="0"/>
                  <a:pt x="178" y="0"/>
                  <a:pt x="178" y="0"/>
                </a:cubicBezTo>
                <a:cubicBezTo>
                  <a:pt x="0" y="533"/>
                  <a:pt x="0" y="533"/>
                  <a:pt x="0" y="533"/>
                </a:cubicBezTo>
                <a:cubicBezTo>
                  <a:pt x="635" y="533"/>
                  <a:pt x="635" y="533"/>
                  <a:pt x="635" y="533"/>
                </a:cubicBezTo>
              </a:path>
            </a:pathLst>
          </a:custGeom>
          <a:solidFill>
            <a:srgbClr val="AB85AD"/>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55" name="Google Shape;2155;p57"/>
          <p:cNvSpPr/>
          <p:nvPr/>
        </p:nvSpPr>
        <p:spPr>
          <a:xfrm>
            <a:off x="3751222" y="3498264"/>
            <a:ext cx="3622686" cy="774892"/>
          </a:xfrm>
          <a:custGeom>
            <a:avLst/>
            <a:gdLst/>
            <a:ahLst/>
            <a:cxnLst/>
            <a:rect l="l" t="t" r="r" b="b"/>
            <a:pathLst>
              <a:path w="1695" h="561" extrusionOk="0">
                <a:moveTo>
                  <a:pt x="1695" y="0"/>
                </a:moveTo>
                <a:lnTo>
                  <a:pt x="0" y="0"/>
                </a:lnTo>
                <a:lnTo>
                  <a:pt x="0" y="561"/>
                </a:lnTo>
                <a:lnTo>
                  <a:pt x="1506" y="561"/>
                </a:lnTo>
                <a:lnTo>
                  <a:pt x="1695" y="0"/>
                </a:lnTo>
                <a:close/>
              </a:path>
            </a:pathLst>
          </a:custGeom>
          <a:solidFill>
            <a:srgbClr val="976799"/>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56" name="Google Shape;2156;p57"/>
          <p:cNvSpPr/>
          <p:nvPr/>
        </p:nvSpPr>
        <p:spPr>
          <a:xfrm>
            <a:off x="6999386" y="3134838"/>
            <a:ext cx="1777584" cy="774892"/>
          </a:xfrm>
          <a:custGeom>
            <a:avLst/>
            <a:gdLst/>
            <a:ahLst/>
            <a:cxnLst/>
            <a:rect l="l" t="t" r="r" b="b"/>
            <a:pathLst>
              <a:path w="901" h="533" extrusionOk="0">
                <a:moveTo>
                  <a:pt x="637" y="533"/>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3"/>
                  <a:pt x="0" y="533"/>
                  <a:pt x="0" y="533"/>
                </a:cubicBezTo>
                <a:cubicBezTo>
                  <a:pt x="636" y="533"/>
                  <a:pt x="636" y="533"/>
                  <a:pt x="636" y="533"/>
                </a:cubicBezTo>
              </a:path>
            </a:pathLst>
          </a:custGeom>
          <a:solidFill>
            <a:srgbClr val="976799"/>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57" name="Google Shape;2157;p57"/>
          <p:cNvSpPr txBox="1"/>
          <p:nvPr/>
        </p:nvSpPr>
        <p:spPr>
          <a:xfrm>
            <a:off x="7509099" y="3216802"/>
            <a:ext cx="72007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Roboto Black"/>
                <a:ea typeface="Roboto Black"/>
                <a:cs typeface="Roboto Black"/>
                <a:sym typeface="Roboto Black"/>
              </a:rPr>
              <a:t>03</a:t>
            </a:r>
            <a:endParaRPr sz="4400" b="1">
              <a:solidFill>
                <a:schemeClr val="lt1"/>
              </a:solidFill>
              <a:latin typeface="Roboto Black"/>
              <a:ea typeface="Roboto Black"/>
              <a:cs typeface="Roboto Black"/>
              <a:sym typeface="Roboto Black"/>
            </a:endParaRPr>
          </a:p>
        </p:txBody>
      </p:sp>
      <p:sp>
        <p:nvSpPr>
          <p:cNvPr id="2158" name="Google Shape;2158;p57"/>
          <p:cNvSpPr/>
          <p:nvPr/>
        </p:nvSpPr>
        <p:spPr>
          <a:xfrm>
            <a:off x="3751854" y="4250313"/>
            <a:ext cx="3270523" cy="774892"/>
          </a:xfrm>
          <a:custGeom>
            <a:avLst/>
            <a:gdLst/>
            <a:ahLst/>
            <a:cxnLst/>
            <a:rect l="l" t="t" r="r" b="b"/>
            <a:pathLst>
              <a:path w="1506" h="561" extrusionOk="0">
                <a:moveTo>
                  <a:pt x="1506" y="0"/>
                </a:moveTo>
                <a:lnTo>
                  <a:pt x="0" y="0"/>
                </a:lnTo>
                <a:lnTo>
                  <a:pt x="0" y="561"/>
                </a:lnTo>
                <a:lnTo>
                  <a:pt x="1318" y="561"/>
                </a:lnTo>
                <a:lnTo>
                  <a:pt x="1506" y="0"/>
                </a:lnTo>
                <a:close/>
              </a:path>
            </a:pathLst>
          </a:custGeom>
          <a:solidFill>
            <a:srgbClr val="895E8C"/>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59" name="Google Shape;2159;p57"/>
          <p:cNvSpPr/>
          <p:nvPr/>
        </p:nvSpPr>
        <p:spPr>
          <a:xfrm>
            <a:off x="6647855" y="3886887"/>
            <a:ext cx="1779448" cy="774892"/>
          </a:xfrm>
          <a:custGeom>
            <a:avLst/>
            <a:gdLst/>
            <a:ahLst/>
            <a:cxnLst/>
            <a:rect l="l" t="t" r="r" b="b"/>
            <a:pathLst>
              <a:path w="901" h="534" extrusionOk="0">
                <a:moveTo>
                  <a:pt x="637" y="534"/>
                </a:moveTo>
                <a:cubicBezTo>
                  <a:pt x="829" y="351"/>
                  <a:pt x="829" y="351"/>
                  <a:pt x="829" y="351"/>
                </a:cubicBezTo>
                <a:cubicBezTo>
                  <a:pt x="883" y="299"/>
                  <a:pt x="883" y="299"/>
                  <a:pt x="883" y="299"/>
                </a:cubicBezTo>
                <a:cubicBezTo>
                  <a:pt x="901" y="282"/>
                  <a:pt x="901" y="253"/>
                  <a:pt x="883" y="236"/>
                </a:cubicBezTo>
                <a:cubicBezTo>
                  <a:pt x="829" y="184"/>
                  <a:pt x="829" y="184"/>
                  <a:pt x="829"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4"/>
                  <a:pt x="0" y="534"/>
                  <a:pt x="0" y="534"/>
                </a:cubicBezTo>
                <a:cubicBezTo>
                  <a:pt x="636" y="534"/>
                  <a:pt x="636" y="534"/>
                  <a:pt x="636" y="534"/>
                </a:cubicBezTo>
              </a:path>
            </a:pathLst>
          </a:custGeom>
          <a:solidFill>
            <a:srgbClr val="895E8C"/>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60" name="Google Shape;2160;p57"/>
          <p:cNvSpPr/>
          <p:nvPr/>
        </p:nvSpPr>
        <p:spPr>
          <a:xfrm>
            <a:off x="3751222" y="5008388"/>
            <a:ext cx="2920226" cy="774892"/>
          </a:xfrm>
          <a:custGeom>
            <a:avLst/>
            <a:gdLst/>
            <a:ahLst/>
            <a:cxnLst/>
            <a:rect l="l" t="t" r="r" b="b"/>
            <a:pathLst>
              <a:path w="1318" h="561" extrusionOk="0">
                <a:moveTo>
                  <a:pt x="1318" y="0"/>
                </a:moveTo>
                <a:lnTo>
                  <a:pt x="0" y="0"/>
                </a:lnTo>
                <a:lnTo>
                  <a:pt x="0" y="561"/>
                </a:lnTo>
                <a:lnTo>
                  <a:pt x="1130" y="561"/>
                </a:lnTo>
                <a:lnTo>
                  <a:pt x="1318" y="0"/>
                </a:lnTo>
                <a:close/>
              </a:path>
            </a:pathLst>
          </a:custGeom>
          <a:solidFill>
            <a:srgbClr val="79527B"/>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61" name="Google Shape;2161;p57"/>
          <p:cNvSpPr/>
          <p:nvPr/>
        </p:nvSpPr>
        <p:spPr>
          <a:xfrm>
            <a:off x="6296925" y="4643203"/>
            <a:ext cx="1779448" cy="776274"/>
          </a:xfrm>
          <a:custGeom>
            <a:avLst/>
            <a:gdLst/>
            <a:ahLst/>
            <a:cxnLst/>
            <a:rect l="l" t="t" r="r" b="b"/>
            <a:pathLst>
              <a:path w="901" h="534" extrusionOk="0">
                <a:moveTo>
                  <a:pt x="637" y="534"/>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rgbClr val="79527B"/>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65" name="Google Shape;2165;p57"/>
          <p:cNvSpPr txBox="1"/>
          <p:nvPr/>
        </p:nvSpPr>
        <p:spPr>
          <a:xfrm>
            <a:off x="9474861" y="1362129"/>
            <a:ext cx="2621019" cy="5252993"/>
          </a:xfrm>
          <a:prstGeom prst="rect">
            <a:avLst/>
          </a:prstGeom>
          <a:noFill/>
          <a:ln>
            <a:noFill/>
          </a:ln>
        </p:spPr>
        <p:txBody>
          <a:bodyPr spcFirstLastPara="1" wrap="square" lIns="81575" tIns="40775" rIns="81575" bIns="40775" anchor="t" anchorCtr="0">
            <a:spAutoFit/>
          </a:bodyPr>
          <a:lstStyle/>
          <a:p>
            <a:pPr marL="0" marR="0" lvl="0" indent="0" algn="l" rtl="0">
              <a:lnSpc>
                <a:spcPct val="100000"/>
              </a:lnSpc>
              <a:spcBef>
                <a:spcPts val="0"/>
              </a:spcBef>
              <a:spcAft>
                <a:spcPts val="0"/>
              </a:spcAft>
              <a:buClr>
                <a:srgbClr val="595A59"/>
              </a:buClr>
              <a:buSzPts val="1200"/>
              <a:buFont typeface="Arial"/>
              <a:buNone/>
            </a:pPr>
            <a:r>
              <a:rPr lang="is-IS" sz="1200" dirty="0">
                <a:solidFill>
                  <a:srgbClr val="595A59"/>
                </a:solidFill>
                <a:latin typeface="Calibri"/>
                <a:ea typeface="Calibri"/>
                <a:cs typeface="Calibri"/>
                <a:sym typeface="Calibri"/>
              </a:rPr>
              <a:t>Þetta er kannski erfiðasti þátturinn í þessari vinnu. Það er sárt að missa eitthvað sem okkur þykir vænt um, hvort sem það er starf okkar, hluti af sjálfsmynd okkar, hlutverk eða rútínu sem við þekkjum – og viðskiptakrísa skapar margvíslegar tilfinningar, áhyggjur og </a:t>
            </a:r>
            <a:r>
              <a:rPr lang="is-IS" sz="1200" dirty="0">
                <a:solidFill>
                  <a:srgbClr val="595A59"/>
                </a:solidFill>
                <a:latin typeface="Calibri"/>
                <a:cs typeface="Calibri"/>
                <a:sym typeface="Calibri"/>
              </a:rPr>
              <a:t>tjón</a:t>
            </a:r>
            <a:r>
              <a:rPr lang="is-IS" sz="1200" dirty="0">
                <a:solidFill>
                  <a:srgbClr val="595A59"/>
                </a:solidFill>
                <a:latin typeface="Calibri"/>
                <a:ea typeface="Calibri"/>
                <a:cs typeface="Calibri"/>
                <a:sym typeface="Calibri"/>
              </a:rPr>
              <a:t> fyrir alla hlutaðeigandi.</a:t>
            </a:r>
          </a:p>
          <a:p>
            <a:pPr marL="0" marR="0" lvl="0" indent="0" algn="l" rtl="0">
              <a:lnSpc>
                <a:spcPct val="100000"/>
              </a:lnSpc>
              <a:spcBef>
                <a:spcPts val="0"/>
              </a:spcBef>
              <a:spcAft>
                <a:spcPts val="0"/>
              </a:spcAft>
              <a:buClr>
                <a:srgbClr val="595A59"/>
              </a:buClr>
              <a:buSzPts val="1200"/>
              <a:buFont typeface="Arial"/>
              <a:buNone/>
            </a:pPr>
            <a:endParaRPr lang="is-IS" sz="1200" dirty="0">
              <a:solidFill>
                <a:srgbClr val="595A59"/>
              </a:solidFill>
              <a:latin typeface="Calibri"/>
              <a:ea typeface="Calibri"/>
              <a:cs typeface="Calibri"/>
              <a:sym typeface="Calibri"/>
            </a:endParaRPr>
          </a:p>
          <a:p>
            <a:pPr>
              <a:buClr>
                <a:srgbClr val="595A59"/>
              </a:buClr>
              <a:buSzPts val="1200"/>
            </a:pPr>
            <a:r>
              <a:rPr lang="is-IS" sz="1200" dirty="0">
                <a:solidFill>
                  <a:srgbClr val="595A59"/>
                </a:solidFill>
                <a:latin typeface="Calibri"/>
                <a:ea typeface="Calibri"/>
                <a:cs typeface="Calibri"/>
                <a:sym typeface="Calibri"/>
              </a:rPr>
              <a:t>Mannfólkið er tilfinningaverur og þarf tíma, stuðning og skilning til að vinna sig í gegnum missi: að sleppa takinu, syrgja og fara yfir í nýjan veruleika. Að leiðtogi viðurkenni þetta ekki er siðferðislega og stefnumótandi rangt. Siðferðislega vegna þess að við erum að fást við manneskjur sem eiga skilið að komið sé fram við þær af reisn og samúð. Stefnumótandi, vegna þess að það mun draga úr líkum á árangursríkri aðlögun.</a:t>
            </a:r>
          </a:p>
          <a:p>
            <a:pPr marL="0" marR="0" lvl="0" indent="0" algn="l" rtl="0">
              <a:lnSpc>
                <a:spcPct val="100000"/>
              </a:lnSpc>
              <a:spcBef>
                <a:spcPts val="0"/>
              </a:spcBef>
              <a:spcAft>
                <a:spcPts val="0"/>
              </a:spcAft>
              <a:buClr>
                <a:srgbClr val="595A59"/>
              </a:buClr>
              <a:buSzPts val="1200"/>
              <a:buFont typeface="Arial"/>
              <a:buNone/>
            </a:pPr>
            <a:endParaRPr lang="is-IS" sz="1200" dirty="0">
              <a:solidFill>
                <a:srgbClr val="595A59"/>
              </a:solidFill>
              <a:latin typeface="Calibri"/>
              <a:ea typeface="Calibri"/>
              <a:cs typeface="Calibri"/>
              <a:sym typeface="Calibri"/>
            </a:endParaRPr>
          </a:p>
          <a:p>
            <a:pPr marL="0" marR="0" lvl="0" indent="0" algn="l" rtl="0">
              <a:lnSpc>
                <a:spcPct val="100000"/>
              </a:lnSpc>
              <a:spcBef>
                <a:spcPts val="0"/>
              </a:spcBef>
              <a:spcAft>
                <a:spcPts val="0"/>
              </a:spcAft>
              <a:buClr>
                <a:srgbClr val="595A59"/>
              </a:buClr>
              <a:buSzPts val="1200"/>
              <a:buFont typeface="Arial"/>
              <a:buNone/>
            </a:pPr>
            <a:r>
              <a:rPr lang="is-IS" sz="1200" b="1" dirty="0">
                <a:solidFill>
                  <a:srgbClr val="79527B"/>
                </a:solidFill>
                <a:latin typeface="Calibri"/>
                <a:cs typeface="Calibri"/>
                <a:sym typeface="Calibri"/>
              </a:rPr>
              <a:t>Mikilvægt er að fjalla um tjónið, hvettu aðra til að viðurkenna tilfinningar sínar. Spyrðu þá hvað þeir þurfa til að halda áfram. Hlustaðu vel á áhyggjur fólks og ótta.</a:t>
            </a:r>
            <a:endParaRPr lang="is-IS" dirty="0"/>
          </a:p>
        </p:txBody>
      </p:sp>
      <p:sp>
        <p:nvSpPr>
          <p:cNvPr id="3" name="Google Shape;2208;p59">
            <a:extLst>
              <a:ext uri="{FF2B5EF4-FFF2-40B4-BE49-F238E27FC236}">
                <a16:creationId xmlns:a16="http://schemas.microsoft.com/office/drawing/2014/main" id="{996D028F-A8A2-F6B8-204F-2501F24D5320}"/>
              </a:ext>
            </a:extLst>
          </p:cNvPr>
          <p:cNvSpPr txBox="1"/>
          <p:nvPr/>
        </p:nvSpPr>
        <p:spPr>
          <a:xfrm>
            <a:off x="3980072" y="3527993"/>
            <a:ext cx="2884123"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2100" b="1" dirty="0">
                <a:solidFill>
                  <a:schemeClr val="lt1"/>
                </a:solidFill>
                <a:latin typeface="Roboto"/>
                <a:ea typeface="Roboto"/>
                <a:cs typeface="Roboto"/>
                <a:sym typeface="Roboto"/>
              </a:rPr>
              <a:t>Viðurkenndu tilfinningar og tjón</a:t>
            </a:r>
            <a:endParaRPr lang="is-IS" dirty="0"/>
          </a:p>
        </p:txBody>
      </p:sp>
      <p:sp>
        <p:nvSpPr>
          <p:cNvPr id="5" name="Google Shape;2207;p59">
            <a:extLst>
              <a:ext uri="{FF2B5EF4-FFF2-40B4-BE49-F238E27FC236}">
                <a16:creationId xmlns:a16="http://schemas.microsoft.com/office/drawing/2014/main" id="{AB3FB40F-95BD-1CD0-7A5E-3DB49FF5FEC7}"/>
              </a:ext>
            </a:extLst>
          </p:cNvPr>
          <p:cNvSpPr txBox="1"/>
          <p:nvPr/>
        </p:nvSpPr>
        <p:spPr>
          <a:xfrm>
            <a:off x="3960554" y="2763140"/>
            <a:ext cx="3622686"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2100" b="1" dirty="0">
                <a:solidFill>
                  <a:schemeClr val="lt1"/>
                </a:solidFill>
                <a:latin typeface="Roboto"/>
                <a:ea typeface="Roboto"/>
                <a:cs typeface="Roboto"/>
                <a:sym typeface="Roboto"/>
              </a:rPr>
              <a:t>Að ná utan um aðlögunaráskoranir</a:t>
            </a:r>
            <a:endParaRPr lang="is-IS" dirty="0"/>
          </a:p>
        </p:txBody>
      </p:sp>
      <p:sp>
        <p:nvSpPr>
          <p:cNvPr id="6" name="Google Shape;2211;p59">
            <a:extLst>
              <a:ext uri="{FF2B5EF4-FFF2-40B4-BE49-F238E27FC236}">
                <a16:creationId xmlns:a16="http://schemas.microsoft.com/office/drawing/2014/main" id="{68D7F126-2315-9A75-715B-392DA149E83C}"/>
              </a:ext>
            </a:extLst>
          </p:cNvPr>
          <p:cNvSpPr txBox="1"/>
          <p:nvPr/>
        </p:nvSpPr>
        <p:spPr>
          <a:xfrm>
            <a:off x="3980072" y="2204252"/>
            <a:ext cx="2598788"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2100" b="1" dirty="0">
                <a:solidFill>
                  <a:schemeClr val="lt1"/>
                </a:solidFill>
                <a:latin typeface="Roboto"/>
                <a:ea typeface="Roboto"/>
                <a:cs typeface="Roboto"/>
                <a:sym typeface="Roboto"/>
              </a:rPr>
              <a:t>Að fá yfirsýn</a:t>
            </a:r>
            <a:endParaRPr lang="is-IS"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169"/>
        <p:cNvGrpSpPr/>
        <p:nvPr/>
      </p:nvGrpSpPr>
      <p:grpSpPr>
        <a:xfrm>
          <a:off x="0" y="0"/>
          <a:ext cx="0" cy="0"/>
          <a:chOff x="0" y="0"/>
          <a:chExt cx="0" cy="0"/>
        </a:xfrm>
      </p:grpSpPr>
      <p:sp>
        <p:nvSpPr>
          <p:cNvPr id="2171" name="Google Shape;2171;p58"/>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ct val="100000"/>
              <a:buNone/>
            </a:pPr>
            <a:r>
              <a:rPr lang="is-IS" dirty="0"/>
              <a:t>Leiðtogar þurfa að virkja fólk og teymi, þvert í gegnum fyrirtækið, til þess að ígrunda, læra og vinna saman til að takast á við áskoranir.</a:t>
            </a:r>
          </a:p>
        </p:txBody>
      </p:sp>
      <p:sp>
        <p:nvSpPr>
          <p:cNvPr id="2172" name="Google Shape;2172;p58"/>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a:t>Fimm skref í átt að aðlögunarforystu </a:t>
            </a:r>
            <a:r>
              <a:rPr lang="is-IS" b="1" dirty="0"/>
              <a:t>Í KRÍSU </a:t>
            </a:r>
            <a:r>
              <a:rPr lang="is-IS" dirty="0"/>
              <a:t>: Skapaðu tilgang og auktu lærdóm</a:t>
            </a:r>
          </a:p>
        </p:txBody>
      </p:sp>
      <p:sp>
        <p:nvSpPr>
          <p:cNvPr id="2173" name="Google Shape;2173;p58"/>
          <p:cNvSpPr/>
          <p:nvPr/>
        </p:nvSpPr>
        <p:spPr>
          <a:xfrm>
            <a:off x="3751855" y="2000827"/>
            <a:ext cx="4325148" cy="776274"/>
          </a:xfrm>
          <a:custGeom>
            <a:avLst/>
            <a:gdLst/>
            <a:ahLst/>
            <a:cxnLst/>
            <a:rect l="l" t="t" r="r" b="b"/>
            <a:pathLst>
              <a:path w="2072" h="562" extrusionOk="0">
                <a:moveTo>
                  <a:pt x="2072" y="0"/>
                </a:moveTo>
                <a:lnTo>
                  <a:pt x="0" y="0"/>
                </a:lnTo>
                <a:lnTo>
                  <a:pt x="0" y="562"/>
                </a:lnTo>
                <a:lnTo>
                  <a:pt x="1884" y="562"/>
                </a:lnTo>
                <a:lnTo>
                  <a:pt x="2072" y="0"/>
                </a:lnTo>
                <a:close/>
              </a:path>
            </a:pathLst>
          </a:custGeom>
          <a:solidFill>
            <a:srgbClr val="D7C6D8"/>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74" name="Google Shape;2174;p58"/>
          <p:cNvSpPr/>
          <p:nvPr/>
        </p:nvSpPr>
        <p:spPr>
          <a:xfrm>
            <a:off x="7702481" y="1637401"/>
            <a:ext cx="1777584" cy="776274"/>
          </a:xfrm>
          <a:custGeom>
            <a:avLst/>
            <a:gdLst/>
            <a:ahLst/>
            <a:cxnLst/>
            <a:rect l="l" t="t" r="r" b="b"/>
            <a:pathLst>
              <a:path w="901" h="534" extrusionOk="0">
                <a:moveTo>
                  <a:pt x="637" y="534"/>
                </a:moveTo>
                <a:cubicBezTo>
                  <a:pt x="828" y="351"/>
                  <a:pt x="828" y="351"/>
                  <a:pt x="828" y="351"/>
                </a:cubicBezTo>
                <a:cubicBezTo>
                  <a:pt x="883" y="298"/>
                  <a:pt x="883" y="298"/>
                  <a:pt x="883" y="298"/>
                </a:cubicBezTo>
                <a:cubicBezTo>
                  <a:pt x="901" y="282"/>
                  <a:pt x="901" y="254"/>
                  <a:pt x="883" y="237"/>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rgbClr val="D7C6D8"/>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75" name="Google Shape;2175;p58"/>
          <p:cNvSpPr/>
          <p:nvPr/>
        </p:nvSpPr>
        <p:spPr>
          <a:xfrm>
            <a:off x="3751855" y="2760120"/>
            <a:ext cx="3974848" cy="773511"/>
          </a:xfrm>
          <a:custGeom>
            <a:avLst/>
            <a:gdLst/>
            <a:ahLst/>
            <a:cxnLst/>
            <a:rect l="l" t="t" r="r" b="b"/>
            <a:pathLst>
              <a:path w="1884" h="560" extrusionOk="0">
                <a:moveTo>
                  <a:pt x="1884" y="0"/>
                </a:moveTo>
                <a:lnTo>
                  <a:pt x="0" y="0"/>
                </a:lnTo>
                <a:lnTo>
                  <a:pt x="0" y="560"/>
                </a:lnTo>
                <a:lnTo>
                  <a:pt x="1695" y="560"/>
                </a:lnTo>
                <a:lnTo>
                  <a:pt x="1884" y="0"/>
                </a:lnTo>
                <a:close/>
              </a:path>
            </a:pathLst>
          </a:custGeom>
          <a:solidFill>
            <a:srgbClr val="AB85AD"/>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76" name="Google Shape;2176;p58"/>
          <p:cNvSpPr/>
          <p:nvPr/>
        </p:nvSpPr>
        <p:spPr>
          <a:xfrm>
            <a:off x="7350318" y="2396694"/>
            <a:ext cx="1779447" cy="773511"/>
          </a:xfrm>
          <a:custGeom>
            <a:avLst/>
            <a:gdLst/>
            <a:ahLst/>
            <a:cxnLst/>
            <a:rect l="l" t="t" r="r" b="b"/>
            <a:pathLst>
              <a:path w="901" h="533" extrusionOk="0">
                <a:moveTo>
                  <a:pt x="637" y="533"/>
                </a:moveTo>
                <a:cubicBezTo>
                  <a:pt x="828" y="351"/>
                  <a:pt x="828" y="351"/>
                  <a:pt x="828" y="351"/>
                </a:cubicBezTo>
                <a:cubicBezTo>
                  <a:pt x="883" y="298"/>
                  <a:pt x="883" y="298"/>
                  <a:pt x="883" y="298"/>
                </a:cubicBezTo>
                <a:cubicBezTo>
                  <a:pt x="901" y="281"/>
                  <a:pt x="901" y="253"/>
                  <a:pt x="883" y="236"/>
                </a:cubicBezTo>
                <a:cubicBezTo>
                  <a:pt x="828" y="183"/>
                  <a:pt x="828" y="183"/>
                  <a:pt x="828" y="183"/>
                </a:cubicBezTo>
                <a:cubicBezTo>
                  <a:pt x="635" y="0"/>
                  <a:pt x="635" y="0"/>
                  <a:pt x="635" y="0"/>
                </a:cubicBezTo>
                <a:cubicBezTo>
                  <a:pt x="635" y="0"/>
                  <a:pt x="635" y="0"/>
                  <a:pt x="635" y="0"/>
                </a:cubicBezTo>
                <a:cubicBezTo>
                  <a:pt x="635" y="0"/>
                  <a:pt x="635" y="0"/>
                  <a:pt x="635" y="0"/>
                </a:cubicBezTo>
                <a:cubicBezTo>
                  <a:pt x="178" y="0"/>
                  <a:pt x="178" y="0"/>
                  <a:pt x="178" y="0"/>
                </a:cubicBezTo>
                <a:cubicBezTo>
                  <a:pt x="0" y="533"/>
                  <a:pt x="0" y="533"/>
                  <a:pt x="0" y="533"/>
                </a:cubicBezTo>
                <a:cubicBezTo>
                  <a:pt x="635" y="533"/>
                  <a:pt x="635" y="533"/>
                  <a:pt x="635" y="533"/>
                </a:cubicBezTo>
              </a:path>
            </a:pathLst>
          </a:custGeom>
          <a:solidFill>
            <a:srgbClr val="AB85AD"/>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77" name="Google Shape;2177;p58"/>
          <p:cNvSpPr/>
          <p:nvPr/>
        </p:nvSpPr>
        <p:spPr>
          <a:xfrm>
            <a:off x="3751222" y="3498264"/>
            <a:ext cx="3622686" cy="774892"/>
          </a:xfrm>
          <a:custGeom>
            <a:avLst/>
            <a:gdLst/>
            <a:ahLst/>
            <a:cxnLst/>
            <a:rect l="l" t="t" r="r" b="b"/>
            <a:pathLst>
              <a:path w="1695" h="561" extrusionOk="0">
                <a:moveTo>
                  <a:pt x="1695" y="0"/>
                </a:moveTo>
                <a:lnTo>
                  <a:pt x="0" y="0"/>
                </a:lnTo>
                <a:lnTo>
                  <a:pt x="0" y="561"/>
                </a:lnTo>
                <a:lnTo>
                  <a:pt x="1506" y="561"/>
                </a:lnTo>
                <a:lnTo>
                  <a:pt x="1695" y="0"/>
                </a:lnTo>
                <a:close/>
              </a:path>
            </a:pathLst>
          </a:custGeom>
          <a:solidFill>
            <a:srgbClr val="976799"/>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78" name="Google Shape;2178;p58"/>
          <p:cNvSpPr/>
          <p:nvPr/>
        </p:nvSpPr>
        <p:spPr>
          <a:xfrm>
            <a:off x="6999386" y="3134838"/>
            <a:ext cx="1777584" cy="774892"/>
          </a:xfrm>
          <a:custGeom>
            <a:avLst/>
            <a:gdLst/>
            <a:ahLst/>
            <a:cxnLst/>
            <a:rect l="l" t="t" r="r" b="b"/>
            <a:pathLst>
              <a:path w="901" h="533" extrusionOk="0">
                <a:moveTo>
                  <a:pt x="637" y="533"/>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3"/>
                  <a:pt x="0" y="533"/>
                  <a:pt x="0" y="533"/>
                </a:cubicBezTo>
                <a:cubicBezTo>
                  <a:pt x="636" y="533"/>
                  <a:pt x="636" y="533"/>
                  <a:pt x="636" y="533"/>
                </a:cubicBezTo>
              </a:path>
            </a:pathLst>
          </a:custGeom>
          <a:solidFill>
            <a:srgbClr val="976799"/>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79" name="Google Shape;2179;p58"/>
          <p:cNvSpPr/>
          <p:nvPr/>
        </p:nvSpPr>
        <p:spPr>
          <a:xfrm>
            <a:off x="3751854" y="4250313"/>
            <a:ext cx="3270523" cy="774892"/>
          </a:xfrm>
          <a:custGeom>
            <a:avLst/>
            <a:gdLst/>
            <a:ahLst/>
            <a:cxnLst/>
            <a:rect l="l" t="t" r="r" b="b"/>
            <a:pathLst>
              <a:path w="1506" h="561" extrusionOk="0">
                <a:moveTo>
                  <a:pt x="1506" y="0"/>
                </a:moveTo>
                <a:lnTo>
                  <a:pt x="0" y="0"/>
                </a:lnTo>
                <a:lnTo>
                  <a:pt x="0" y="561"/>
                </a:lnTo>
                <a:lnTo>
                  <a:pt x="1318" y="561"/>
                </a:lnTo>
                <a:lnTo>
                  <a:pt x="1506" y="0"/>
                </a:lnTo>
                <a:close/>
              </a:path>
            </a:pathLst>
          </a:custGeom>
          <a:solidFill>
            <a:srgbClr val="895E8C"/>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80" name="Google Shape;2180;p58"/>
          <p:cNvSpPr/>
          <p:nvPr/>
        </p:nvSpPr>
        <p:spPr>
          <a:xfrm>
            <a:off x="6647855" y="3886887"/>
            <a:ext cx="1779448" cy="774892"/>
          </a:xfrm>
          <a:custGeom>
            <a:avLst/>
            <a:gdLst/>
            <a:ahLst/>
            <a:cxnLst/>
            <a:rect l="l" t="t" r="r" b="b"/>
            <a:pathLst>
              <a:path w="901" h="534" extrusionOk="0">
                <a:moveTo>
                  <a:pt x="637" y="534"/>
                </a:moveTo>
                <a:cubicBezTo>
                  <a:pt x="829" y="351"/>
                  <a:pt x="829" y="351"/>
                  <a:pt x="829" y="351"/>
                </a:cubicBezTo>
                <a:cubicBezTo>
                  <a:pt x="883" y="299"/>
                  <a:pt x="883" y="299"/>
                  <a:pt x="883" y="299"/>
                </a:cubicBezTo>
                <a:cubicBezTo>
                  <a:pt x="901" y="282"/>
                  <a:pt x="901" y="253"/>
                  <a:pt x="883" y="236"/>
                </a:cubicBezTo>
                <a:cubicBezTo>
                  <a:pt x="829" y="184"/>
                  <a:pt x="829" y="184"/>
                  <a:pt x="829"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4"/>
                  <a:pt x="0" y="534"/>
                  <a:pt x="0" y="534"/>
                </a:cubicBezTo>
                <a:cubicBezTo>
                  <a:pt x="636" y="534"/>
                  <a:pt x="636" y="534"/>
                  <a:pt x="636" y="534"/>
                </a:cubicBezTo>
              </a:path>
            </a:pathLst>
          </a:custGeom>
          <a:solidFill>
            <a:srgbClr val="895E8C"/>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81" name="Google Shape;2181;p58"/>
          <p:cNvSpPr txBox="1"/>
          <p:nvPr/>
        </p:nvSpPr>
        <p:spPr>
          <a:xfrm>
            <a:off x="7168108" y="3996872"/>
            <a:ext cx="72007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Roboto Black"/>
                <a:ea typeface="Roboto Black"/>
                <a:cs typeface="Roboto Black"/>
                <a:sym typeface="Roboto Black"/>
              </a:rPr>
              <a:t>04</a:t>
            </a:r>
            <a:endParaRPr sz="4400" b="1">
              <a:solidFill>
                <a:schemeClr val="lt1"/>
              </a:solidFill>
              <a:latin typeface="Roboto Black"/>
              <a:ea typeface="Roboto Black"/>
              <a:cs typeface="Roboto Black"/>
              <a:sym typeface="Roboto Black"/>
            </a:endParaRPr>
          </a:p>
        </p:txBody>
      </p:sp>
      <p:sp>
        <p:nvSpPr>
          <p:cNvPr id="2182" name="Google Shape;2182;p58"/>
          <p:cNvSpPr/>
          <p:nvPr/>
        </p:nvSpPr>
        <p:spPr>
          <a:xfrm>
            <a:off x="3751222" y="5008388"/>
            <a:ext cx="2920226" cy="774892"/>
          </a:xfrm>
          <a:custGeom>
            <a:avLst/>
            <a:gdLst/>
            <a:ahLst/>
            <a:cxnLst/>
            <a:rect l="l" t="t" r="r" b="b"/>
            <a:pathLst>
              <a:path w="1318" h="561" extrusionOk="0">
                <a:moveTo>
                  <a:pt x="1318" y="0"/>
                </a:moveTo>
                <a:lnTo>
                  <a:pt x="0" y="0"/>
                </a:lnTo>
                <a:lnTo>
                  <a:pt x="0" y="561"/>
                </a:lnTo>
                <a:lnTo>
                  <a:pt x="1130" y="561"/>
                </a:lnTo>
                <a:lnTo>
                  <a:pt x="1318" y="0"/>
                </a:lnTo>
                <a:close/>
              </a:path>
            </a:pathLst>
          </a:custGeom>
          <a:solidFill>
            <a:srgbClr val="79527B"/>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83" name="Google Shape;2183;p58"/>
          <p:cNvSpPr/>
          <p:nvPr/>
        </p:nvSpPr>
        <p:spPr>
          <a:xfrm>
            <a:off x="6296925" y="4643203"/>
            <a:ext cx="1779448" cy="776274"/>
          </a:xfrm>
          <a:custGeom>
            <a:avLst/>
            <a:gdLst/>
            <a:ahLst/>
            <a:cxnLst/>
            <a:rect l="l" t="t" r="r" b="b"/>
            <a:pathLst>
              <a:path w="901" h="534" extrusionOk="0">
                <a:moveTo>
                  <a:pt x="637" y="534"/>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rgbClr val="79527B"/>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88" name="Google Shape;2188;p58"/>
          <p:cNvSpPr txBox="1"/>
          <p:nvPr/>
        </p:nvSpPr>
        <p:spPr>
          <a:xfrm>
            <a:off x="9548428" y="1733709"/>
            <a:ext cx="2429892" cy="4329663"/>
          </a:xfrm>
          <a:prstGeom prst="rect">
            <a:avLst/>
          </a:prstGeom>
          <a:noFill/>
          <a:ln>
            <a:noFill/>
          </a:ln>
        </p:spPr>
        <p:txBody>
          <a:bodyPr spcFirstLastPara="1" wrap="square" lIns="81575" tIns="40775" rIns="81575" bIns="40775" anchor="t" anchorCtr="0">
            <a:spAutoFit/>
          </a:bodyPr>
          <a:lstStyle/>
          <a:p>
            <a:pPr marL="0" marR="0" lvl="0" indent="0" algn="l" rtl="0">
              <a:lnSpc>
                <a:spcPct val="100000"/>
              </a:lnSpc>
              <a:spcBef>
                <a:spcPts val="0"/>
              </a:spcBef>
              <a:spcAft>
                <a:spcPts val="0"/>
              </a:spcAft>
              <a:buClr>
                <a:srgbClr val="595A59"/>
              </a:buClr>
              <a:buSzPts val="1200"/>
              <a:buFont typeface="Arial"/>
              <a:buNone/>
            </a:pPr>
            <a:r>
              <a:rPr lang="is-IS" sz="1200" dirty="0">
                <a:solidFill>
                  <a:srgbClr val="595A59"/>
                </a:solidFill>
                <a:latin typeface="Calibri"/>
                <a:ea typeface="Calibri"/>
                <a:cs typeface="Calibri"/>
                <a:sym typeface="Calibri"/>
              </a:rPr>
              <a:t>Búðu til vinnuhópa þvert á fyrirtækið, til þess að takast á við áskoranir sem þú hefur greint sem leiðtogi. </a:t>
            </a:r>
          </a:p>
          <a:p>
            <a:pPr marL="0" marR="0" lvl="0" indent="0" algn="l" rtl="0">
              <a:lnSpc>
                <a:spcPct val="100000"/>
              </a:lnSpc>
              <a:spcBef>
                <a:spcPts val="0"/>
              </a:spcBef>
              <a:spcAft>
                <a:spcPts val="0"/>
              </a:spcAft>
              <a:buClr>
                <a:srgbClr val="595A59"/>
              </a:buClr>
              <a:buSzPts val="1200"/>
              <a:buFont typeface="Arial"/>
              <a:buNone/>
            </a:pPr>
            <a:endParaRPr lang="is-IS" sz="1200" dirty="0">
              <a:solidFill>
                <a:srgbClr val="595A59"/>
              </a:solidFill>
              <a:latin typeface="Calibri"/>
              <a:ea typeface="Calibri"/>
              <a:cs typeface="Calibri"/>
              <a:sym typeface="Calibri"/>
            </a:endParaRPr>
          </a:p>
          <a:p>
            <a:pPr marL="0" marR="0" lvl="0" indent="0" algn="l" rtl="0">
              <a:lnSpc>
                <a:spcPct val="100000"/>
              </a:lnSpc>
              <a:spcBef>
                <a:spcPts val="0"/>
              </a:spcBef>
              <a:spcAft>
                <a:spcPts val="0"/>
              </a:spcAft>
              <a:buClr>
                <a:srgbClr val="595A59"/>
              </a:buClr>
              <a:buSzPts val="1200"/>
              <a:buFont typeface="Arial"/>
              <a:buNone/>
            </a:pPr>
            <a:r>
              <a:rPr lang="is-IS" sz="1200" dirty="0">
                <a:solidFill>
                  <a:srgbClr val="595A59"/>
                </a:solidFill>
                <a:latin typeface="Calibri"/>
                <a:ea typeface="Calibri"/>
                <a:cs typeface="Calibri"/>
                <a:sym typeface="Calibri"/>
              </a:rPr>
              <a:t>Fáðu fólk saman þvert á hefðbundin mörk og stigveldi og gefðu því algjört frelsi í því hvernig það tekur þátt.</a:t>
            </a:r>
          </a:p>
          <a:p>
            <a:pPr marL="0" marR="0" lvl="0" indent="0" algn="l" rtl="0">
              <a:lnSpc>
                <a:spcPct val="100000"/>
              </a:lnSpc>
              <a:spcBef>
                <a:spcPts val="0"/>
              </a:spcBef>
              <a:spcAft>
                <a:spcPts val="0"/>
              </a:spcAft>
              <a:buClr>
                <a:srgbClr val="595A59"/>
              </a:buClr>
              <a:buSzPts val="1200"/>
              <a:buFont typeface="Arial"/>
              <a:buNone/>
            </a:pPr>
            <a:endParaRPr lang="is-IS" sz="1200" dirty="0">
              <a:solidFill>
                <a:srgbClr val="595A59"/>
              </a:solidFill>
              <a:latin typeface="Calibri"/>
              <a:ea typeface="Calibri"/>
              <a:cs typeface="Calibri"/>
              <a:sym typeface="Calibri"/>
            </a:endParaRPr>
          </a:p>
          <a:p>
            <a:pPr marL="0" marR="0" lvl="0" indent="0" algn="l" rtl="0">
              <a:lnSpc>
                <a:spcPct val="100000"/>
              </a:lnSpc>
              <a:spcBef>
                <a:spcPts val="0"/>
              </a:spcBef>
              <a:spcAft>
                <a:spcPts val="0"/>
              </a:spcAft>
              <a:buClr>
                <a:srgbClr val="595A59"/>
              </a:buClr>
              <a:buSzPts val="1200"/>
              <a:buFont typeface="Arial"/>
              <a:buNone/>
            </a:pPr>
            <a:r>
              <a:rPr lang="is-IS" sz="1200" dirty="0">
                <a:solidFill>
                  <a:srgbClr val="595A59"/>
                </a:solidFill>
                <a:latin typeface="Calibri"/>
                <a:ea typeface="Calibri"/>
                <a:cs typeface="Calibri"/>
                <a:sym typeface="Calibri"/>
              </a:rPr>
              <a:t>Mikilvægt er að hvetja til fjölbreytileika í hugsun, þess vegna skiptir máli að fá fjölbreytta hópa til að vinna saman að vandamálum. Haltu þétt utan um tímarammann. Mikilvægt er að allir fái að segja sitt. </a:t>
            </a:r>
            <a:endParaRPr lang="is-IS" sz="1200" strike="sngStrike" dirty="0">
              <a:solidFill>
                <a:srgbClr val="595A59"/>
              </a:solidFill>
              <a:highlight>
                <a:srgbClr val="00FFFF"/>
              </a:highlight>
              <a:latin typeface="Calibri"/>
              <a:ea typeface="Calibri"/>
              <a:cs typeface="Calibri"/>
              <a:sym typeface="Calibri"/>
            </a:endParaRPr>
          </a:p>
          <a:p>
            <a:pPr marL="0" marR="0" lvl="0" indent="0" algn="l" rtl="0">
              <a:lnSpc>
                <a:spcPct val="100000"/>
              </a:lnSpc>
              <a:spcBef>
                <a:spcPts val="0"/>
              </a:spcBef>
              <a:spcAft>
                <a:spcPts val="0"/>
              </a:spcAft>
              <a:buClr>
                <a:srgbClr val="595A59"/>
              </a:buClr>
              <a:buSzPts val="1200"/>
              <a:buFont typeface="Arial"/>
              <a:buNone/>
            </a:pPr>
            <a:endParaRPr lang="is-IS" sz="1200" b="1" strike="sngStrike" dirty="0">
              <a:solidFill>
                <a:srgbClr val="595A59"/>
              </a:solidFill>
              <a:highlight>
                <a:srgbClr val="00FFFF"/>
              </a:highlight>
              <a:latin typeface="Calibri"/>
              <a:cs typeface="Calibri"/>
              <a:sym typeface="Calibri"/>
            </a:endParaRPr>
          </a:p>
          <a:p>
            <a:pPr marL="0" marR="0" lvl="0" indent="0" algn="l" rtl="0">
              <a:lnSpc>
                <a:spcPct val="100000"/>
              </a:lnSpc>
              <a:spcBef>
                <a:spcPts val="0"/>
              </a:spcBef>
              <a:spcAft>
                <a:spcPts val="0"/>
              </a:spcAft>
              <a:buClr>
                <a:srgbClr val="595A59"/>
              </a:buClr>
              <a:buSzPts val="1200"/>
              <a:buFont typeface="Arial"/>
              <a:buNone/>
            </a:pPr>
            <a:endParaRPr lang="is-IS" sz="1200" b="1" strike="sngStrike" dirty="0">
              <a:solidFill>
                <a:srgbClr val="595A59"/>
              </a:solidFill>
              <a:highlight>
                <a:srgbClr val="00FFFF"/>
              </a:highlight>
              <a:latin typeface="Calibri"/>
              <a:cs typeface="Calibri"/>
              <a:sym typeface="Calibri"/>
            </a:endParaRPr>
          </a:p>
          <a:p>
            <a:pPr marL="0" marR="0" lvl="0" indent="0" algn="l" rtl="0">
              <a:lnSpc>
                <a:spcPct val="100000"/>
              </a:lnSpc>
              <a:spcBef>
                <a:spcPts val="0"/>
              </a:spcBef>
              <a:spcAft>
                <a:spcPts val="0"/>
              </a:spcAft>
              <a:buClr>
                <a:srgbClr val="595A59"/>
              </a:buClr>
              <a:buSzPts val="1200"/>
              <a:buFont typeface="Arial"/>
              <a:buNone/>
            </a:pPr>
            <a:r>
              <a:rPr lang="is-IS" sz="1200" b="1" dirty="0">
                <a:solidFill>
                  <a:srgbClr val="79527B"/>
                </a:solidFill>
                <a:latin typeface="Calibri"/>
                <a:cs typeface="Calibri"/>
                <a:sym typeface="Calibri"/>
              </a:rPr>
              <a:t>Notaðu vald þitt til að ramma inn og setja dagskrána, kalla saman fólk og skipuleggja vinnuferla til að tryggja fókus á helstu viðfangsefnum.</a:t>
            </a:r>
            <a:endParaRPr lang="is-IS" strike="sngStrike" dirty="0">
              <a:highlight>
                <a:srgbClr val="00FFFF"/>
              </a:highlight>
            </a:endParaRPr>
          </a:p>
        </p:txBody>
      </p:sp>
      <p:sp>
        <p:nvSpPr>
          <p:cNvPr id="3" name="Text Placeholder 2">
            <a:extLst>
              <a:ext uri="{FF2B5EF4-FFF2-40B4-BE49-F238E27FC236}">
                <a16:creationId xmlns:a16="http://schemas.microsoft.com/office/drawing/2014/main" id="{9ED0782E-0823-CB02-CD87-DF9312819E8E}"/>
              </a:ext>
            </a:extLst>
          </p:cNvPr>
          <p:cNvSpPr>
            <a:spLocks noGrp="1"/>
          </p:cNvSpPr>
          <p:nvPr>
            <p:ph type="body" idx="2"/>
          </p:nvPr>
        </p:nvSpPr>
        <p:spPr/>
        <p:txBody>
          <a:bodyPr>
            <a:normAutofit/>
          </a:bodyPr>
          <a:lstStyle/>
          <a:p>
            <a:pPr marL="0" marR="0" lvl="0" indent="0" algn="l" rtl="0">
              <a:lnSpc>
                <a:spcPct val="100000"/>
              </a:lnSpc>
              <a:spcBef>
                <a:spcPts val="0"/>
              </a:spcBef>
              <a:spcAft>
                <a:spcPts val="0"/>
              </a:spcAft>
              <a:buClr>
                <a:srgbClr val="595A59"/>
              </a:buClr>
              <a:buSzPts val="1400"/>
              <a:buFont typeface="Arial"/>
              <a:buNone/>
            </a:pPr>
            <a:r>
              <a:rPr lang="is-IS" sz="1400" b="0" i="0" u="none" strike="noStrike" cap="none" dirty="0">
                <a:solidFill>
                  <a:srgbClr val="595A59"/>
                </a:solidFill>
                <a:latin typeface="Calibri"/>
                <a:ea typeface="Calibri"/>
                <a:cs typeface="Calibri"/>
                <a:sym typeface="Calibri"/>
              </a:rPr>
              <a:t>Byggt á: Robbie </a:t>
            </a:r>
            <a:r>
              <a:rPr lang="is-IS" sz="1400" b="0" i="0" u="none" strike="noStrike" cap="none" dirty="0" err="1">
                <a:solidFill>
                  <a:srgbClr val="595A59"/>
                </a:solidFill>
                <a:latin typeface="Calibri"/>
                <a:ea typeface="Calibri"/>
                <a:cs typeface="Calibri"/>
                <a:sym typeface="Calibri"/>
              </a:rPr>
              <a:t>Macpherson</a:t>
            </a:r>
            <a:r>
              <a:rPr lang="is-IS" sz="1400" b="0" i="0" u="none" strike="noStrike" cap="none" dirty="0">
                <a:solidFill>
                  <a:srgbClr val="595A59"/>
                </a:solidFill>
                <a:latin typeface="Calibri"/>
                <a:ea typeface="Calibri"/>
                <a:cs typeface="Calibri"/>
                <a:sym typeface="Calibri"/>
              </a:rPr>
              <a:t> (</a:t>
            </a:r>
            <a:r>
              <a:rPr lang="is-IS" sz="1400" b="0" i="0" u="none" strike="noStrike" cap="none" dirty="0" err="1">
                <a:solidFill>
                  <a:srgbClr val="595A59"/>
                </a:solidFill>
                <a:latin typeface="Calibri"/>
                <a:ea typeface="Calibri"/>
                <a:cs typeface="Calibri"/>
                <a:sym typeface="Calibri"/>
              </a:rPr>
              <a:t>Adaptable</a:t>
            </a:r>
            <a:r>
              <a:rPr lang="is-IS" sz="1400" b="0" i="0" u="none" strike="noStrike" cap="none" dirty="0">
                <a:solidFill>
                  <a:srgbClr val="595A59"/>
                </a:solidFill>
                <a:latin typeface="Calibri"/>
                <a:ea typeface="Calibri"/>
                <a:cs typeface="Calibri"/>
                <a:sym typeface="Calibri"/>
              </a:rPr>
              <a:t> </a:t>
            </a:r>
            <a:r>
              <a:rPr lang="is-IS" sz="1400" b="0" i="0" u="none" strike="noStrike" cap="none" dirty="0" err="1">
                <a:solidFill>
                  <a:srgbClr val="595A59"/>
                </a:solidFill>
                <a:latin typeface="Calibri"/>
                <a:ea typeface="Calibri"/>
                <a:cs typeface="Calibri"/>
                <a:sym typeface="Calibri"/>
              </a:rPr>
              <a:t>Leadership</a:t>
            </a:r>
            <a:r>
              <a:rPr lang="is-IS" sz="1400" b="0" i="0" u="none" strike="noStrike" cap="none" dirty="0">
                <a:solidFill>
                  <a:srgbClr val="595A59"/>
                </a:solidFill>
                <a:latin typeface="Calibri"/>
                <a:ea typeface="Calibri"/>
                <a:cs typeface="Calibri"/>
                <a:sym typeface="Calibri"/>
              </a:rPr>
              <a:t>, Sydney) og Paul 't Hart (</a:t>
            </a:r>
            <a:r>
              <a:rPr lang="is-IS" sz="1400" b="0" i="0" u="none" strike="noStrike" cap="none" dirty="0" err="1">
                <a:solidFill>
                  <a:srgbClr val="595A59"/>
                </a:solidFill>
                <a:latin typeface="Calibri"/>
                <a:ea typeface="Calibri"/>
                <a:cs typeface="Calibri"/>
                <a:sym typeface="Calibri"/>
              </a:rPr>
              <a:t>Utrecht</a:t>
            </a:r>
            <a:r>
              <a:rPr lang="is-IS" sz="1400" b="0" i="0" u="none" strike="noStrike" cap="none" dirty="0">
                <a:solidFill>
                  <a:srgbClr val="595A59"/>
                </a:solidFill>
                <a:latin typeface="Calibri"/>
                <a:ea typeface="Calibri"/>
                <a:cs typeface="Calibri"/>
                <a:sym typeface="Calibri"/>
              </a:rPr>
              <a:t> University): </a:t>
            </a:r>
            <a:r>
              <a:rPr lang="is-IS" sz="1400" b="0" i="0" u="none" strike="noStrike" cap="none" dirty="0" err="1">
                <a:solidFill>
                  <a:srgbClr val="595A59"/>
                </a:solidFill>
                <a:latin typeface="Calibri"/>
                <a:ea typeface="Calibri"/>
                <a:cs typeface="Calibri"/>
                <a:sym typeface="Calibri"/>
              </a:rPr>
              <a:t>Leading</a:t>
            </a:r>
            <a:r>
              <a:rPr lang="is-IS" sz="1400" b="0" i="0" u="none" strike="noStrike" cap="none" dirty="0">
                <a:solidFill>
                  <a:srgbClr val="595A59"/>
                </a:solidFill>
                <a:latin typeface="Calibri"/>
                <a:ea typeface="Calibri"/>
                <a:cs typeface="Calibri"/>
                <a:sym typeface="Calibri"/>
              </a:rPr>
              <a:t> </a:t>
            </a:r>
            <a:r>
              <a:rPr lang="is-IS" sz="1400" b="0" i="0" u="none" strike="noStrike" cap="none" dirty="0" err="1">
                <a:solidFill>
                  <a:srgbClr val="595A59"/>
                </a:solidFill>
                <a:latin typeface="Calibri"/>
                <a:ea typeface="Calibri"/>
                <a:cs typeface="Calibri"/>
                <a:sym typeface="Calibri"/>
              </a:rPr>
              <a:t>in</a:t>
            </a:r>
            <a:r>
              <a:rPr lang="is-IS" sz="1400" b="0" i="0" u="none" strike="noStrike" cap="none" dirty="0">
                <a:solidFill>
                  <a:srgbClr val="595A59"/>
                </a:solidFill>
                <a:latin typeface="Calibri"/>
                <a:ea typeface="Calibri"/>
                <a:cs typeface="Calibri"/>
                <a:sym typeface="Calibri"/>
              </a:rPr>
              <a:t> a </a:t>
            </a:r>
            <a:r>
              <a:rPr lang="is-IS" sz="1400" b="0" i="0" u="none" strike="noStrike" cap="none" dirty="0" err="1">
                <a:solidFill>
                  <a:srgbClr val="595A59"/>
                </a:solidFill>
                <a:latin typeface="Calibri"/>
                <a:ea typeface="Calibri"/>
                <a:cs typeface="Calibri"/>
                <a:sym typeface="Calibri"/>
              </a:rPr>
              <a:t>Crisis</a:t>
            </a:r>
            <a:r>
              <a:rPr lang="is-IS" sz="1400" b="0" i="0" u="none" strike="noStrike" cap="none" dirty="0">
                <a:solidFill>
                  <a:srgbClr val="595A59"/>
                </a:solidFill>
                <a:latin typeface="Calibri"/>
                <a:ea typeface="Calibri"/>
                <a:cs typeface="Calibri"/>
                <a:sym typeface="Calibri"/>
              </a:rPr>
              <a:t> 2020</a:t>
            </a:r>
          </a:p>
          <a:p>
            <a:pPr marL="0" marR="0" lvl="0" indent="0" algn="l" rtl="0">
              <a:lnSpc>
                <a:spcPct val="100000"/>
              </a:lnSpc>
              <a:spcBef>
                <a:spcPts val="0"/>
              </a:spcBef>
              <a:spcAft>
                <a:spcPts val="0"/>
              </a:spcAft>
              <a:buClr>
                <a:srgbClr val="595A59"/>
              </a:buClr>
              <a:buSzPts val="1400"/>
              <a:buFont typeface="Arial"/>
              <a:buNone/>
            </a:pPr>
            <a:r>
              <a:rPr lang="is-IS" sz="1400" b="0" i="0" u="none" strike="noStrike" cap="none" dirty="0">
                <a:solidFill>
                  <a:srgbClr val="595A59"/>
                </a:solidFill>
                <a:latin typeface="Calibri"/>
                <a:ea typeface="Calibri"/>
                <a:cs typeface="Calibri"/>
                <a:sym typeface="Calibri"/>
              </a:rPr>
              <a:t>og</a:t>
            </a:r>
          </a:p>
          <a:p>
            <a:pPr marL="0" marR="0" lvl="0" indent="0" algn="l" rtl="0">
              <a:lnSpc>
                <a:spcPct val="100000"/>
              </a:lnSpc>
              <a:spcBef>
                <a:spcPts val="600"/>
              </a:spcBef>
              <a:spcAft>
                <a:spcPts val="0"/>
              </a:spcAft>
              <a:buClr>
                <a:srgbClr val="595A59"/>
              </a:buClr>
              <a:buSzPts val="1400"/>
              <a:buFont typeface="Arial"/>
              <a:buNone/>
            </a:pPr>
            <a:r>
              <a:rPr lang="en-US" sz="1400" b="0" i="0" u="none" strike="noStrike" cap="none" dirty="0">
                <a:solidFill>
                  <a:srgbClr val="595A59"/>
                </a:solidFill>
                <a:latin typeface="Calibri"/>
                <a:ea typeface="Calibri"/>
                <a:cs typeface="Calibri"/>
                <a:sym typeface="Calibri"/>
              </a:rPr>
              <a:t>Heifetz, </a:t>
            </a:r>
            <a:r>
              <a:rPr lang="en-US" sz="1400" b="0" i="0" u="none" strike="noStrike" cap="none" dirty="0" err="1">
                <a:solidFill>
                  <a:srgbClr val="595A59"/>
                </a:solidFill>
                <a:latin typeface="Calibri"/>
                <a:ea typeface="Calibri"/>
                <a:cs typeface="Calibri"/>
                <a:sym typeface="Calibri"/>
              </a:rPr>
              <a:t>Grashow</a:t>
            </a:r>
            <a:r>
              <a:rPr lang="en-US" sz="1400" b="0" i="0" u="none" strike="noStrike" cap="none" dirty="0">
                <a:solidFill>
                  <a:srgbClr val="595A59"/>
                </a:solidFill>
                <a:latin typeface="Calibri"/>
                <a:ea typeface="Calibri"/>
                <a:cs typeface="Calibri"/>
                <a:sym typeface="Calibri"/>
              </a:rPr>
              <a:t> and </a:t>
            </a:r>
            <a:r>
              <a:rPr lang="en-US" sz="1400" b="0" i="0" u="none" strike="noStrike" cap="none" dirty="0" err="1">
                <a:solidFill>
                  <a:srgbClr val="595A59"/>
                </a:solidFill>
                <a:latin typeface="Calibri"/>
                <a:ea typeface="Calibri"/>
                <a:cs typeface="Calibri"/>
                <a:sym typeface="Calibri"/>
              </a:rPr>
              <a:t>Linsky</a:t>
            </a:r>
            <a:r>
              <a:rPr lang="en-US" sz="1400" dirty="0">
                <a:latin typeface="Calibri"/>
                <a:ea typeface="Calibri"/>
                <a:cs typeface="Calibri"/>
                <a:sym typeface="Calibri"/>
              </a:rPr>
              <a:t>: </a:t>
            </a:r>
            <a:r>
              <a:rPr lang="en-US" sz="1400" b="0" i="0" u="none" strike="noStrike" cap="none" dirty="0">
                <a:solidFill>
                  <a:srgbClr val="595A59"/>
                </a:solidFill>
                <a:latin typeface="Calibri"/>
                <a:ea typeface="Calibri"/>
                <a:cs typeface="Calibri"/>
                <a:sym typeface="Calibri"/>
              </a:rPr>
              <a:t>The Practice of Adaptive Leadership: Tools and Tactics for Changing Your Organization and the World 2009.</a:t>
            </a:r>
            <a:endParaRPr lang="en-US" sz="1400" dirty="0"/>
          </a:p>
        </p:txBody>
      </p:sp>
      <p:sp>
        <p:nvSpPr>
          <p:cNvPr id="6" name="Google Shape;2209;p59">
            <a:extLst>
              <a:ext uri="{FF2B5EF4-FFF2-40B4-BE49-F238E27FC236}">
                <a16:creationId xmlns:a16="http://schemas.microsoft.com/office/drawing/2014/main" id="{46DB49CA-2E47-F470-1F50-3A9AC33DECBC}"/>
              </a:ext>
            </a:extLst>
          </p:cNvPr>
          <p:cNvSpPr txBox="1"/>
          <p:nvPr/>
        </p:nvSpPr>
        <p:spPr>
          <a:xfrm>
            <a:off x="3980072" y="4259055"/>
            <a:ext cx="2411100"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2100" b="1" dirty="0">
                <a:solidFill>
                  <a:schemeClr val="lt1"/>
                </a:solidFill>
                <a:latin typeface="Roboto"/>
                <a:ea typeface="Roboto"/>
                <a:cs typeface="Roboto"/>
                <a:sym typeface="Roboto"/>
              </a:rPr>
              <a:t>Skapa tilgang og auka lærdóm</a:t>
            </a:r>
            <a:endParaRPr lang="is-IS" dirty="0"/>
          </a:p>
        </p:txBody>
      </p:sp>
      <p:sp>
        <p:nvSpPr>
          <p:cNvPr id="2" name="Google Shape;2207;p59">
            <a:extLst>
              <a:ext uri="{FF2B5EF4-FFF2-40B4-BE49-F238E27FC236}">
                <a16:creationId xmlns:a16="http://schemas.microsoft.com/office/drawing/2014/main" id="{83B9BE0D-D77F-8EAF-92A2-20D2E4BAD7FF}"/>
              </a:ext>
            </a:extLst>
          </p:cNvPr>
          <p:cNvSpPr txBox="1"/>
          <p:nvPr/>
        </p:nvSpPr>
        <p:spPr>
          <a:xfrm>
            <a:off x="3960554" y="2763140"/>
            <a:ext cx="3622686"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2100" b="1" dirty="0">
                <a:solidFill>
                  <a:schemeClr val="lt1"/>
                </a:solidFill>
                <a:latin typeface="Roboto"/>
                <a:ea typeface="Roboto"/>
                <a:cs typeface="Roboto"/>
                <a:sym typeface="Roboto"/>
              </a:rPr>
              <a:t>Að ná utan um aðlögunaráskoranir</a:t>
            </a:r>
            <a:endParaRPr lang="is-IS" dirty="0"/>
          </a:p>
        </p:txBody>
      </p:sp>
      <p:sp>
        <p:nvSpPr>
          <p:cNvPr id="8" name="Google Shape;2211;p59">
            <a:extLst>
              <a:ext uri="{FF2B5EF4-FFF2-40B4-BE49-F238E27FC236}">
                <a16:creationId xmlns:a16="http://schemas.microsoft.com/office/drawing/2014/main" id="{8F64FFFF-4D73-7134-4000-47373BED9A20}"/>
              </a:ext>
            </a:extLst>
          </p:cNvPr>
          <p:cNvSpPr txBox="1"/>
          <p:nvPr/>
        </p:nvSpPr>
        <p:spPr>
          <a:xfrm>
            <a:off x="3980072" y="2204252"/>
            <a:ext cx="2598788"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2100" b="1" dirty="0">
                <a:solidFill>
                  <a:schemeClr val="lt1"/>
                </a:solidFill>
                <a:latin typeface="Roboto"/>
                <a:ea typeface="Roboto"/>
                <a:cs typeface="Roboto"/>
                <a:sym typeface="Roboto"/>
              </a:rPr>
              <a:t>Að fá yfirsýn</a:t>
            </a:r>
            <a:endParaRPr lang="is-IS" sz="2400" dirty="0"/>
          </a:p>
        </p:txBody>
      </p:sp>
      <p:sp>
        <p:nvSpPr>
          <p:cNvPr id="9" name="Google Shape;2208;p59">
            <a:extLst>
              <a:ext uri="{FF2B5EF4-FFF2-40B4-BE49-F238E27FC236}">
                <a16:creationId xmlns:a16="http://schemas.microsoft.com/office/drawing/2014/main" id="{9FF97648-1165-F7EA-0C0F-5FAA9810AD9C}"/>
              </a:ext>
            </a:extLst>
          </p:cNvPr>
          <p:cNvSpPr txBox="1"/>
          <p:nvPr/>
        </p:nvSpPr>
        <p:spPr>
          <a:xfrm>
            <a:off x="3980072" y="3527993"/>
            <a:ext cx="2884123"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2100" b="1" dirty="0">
                <a:solidFill>
                  <a:schemeClr val="lt1"/>
                </a:solidFill>
                <a:latin typeface="Roboto"/>
                <a:ea typeface="Roboto"/>
                <a:cs typeface="Roboto"/>
                <a:sym typeface="Roboto"/>
              </a:rPr>
              <a:t>Viðurkenndu tilfinningar og tjón</a:t>
            </a:r>
            <a:endParaRPr lang="is-I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192"/>
        <p:cNvGrpSpPr/>
        <p:nvPr/>
      </p:nvGrpSpPr>
      <p:grpSpPr>
        <a:xfrm>
          <a:off x="0" y="0"/>
          <a:ext cx="0" cy="0"/>
          <a:chOff x="0" y="0"/>
          <a:chExt cx="0" cy="0"/>
        </a:xfrm>
      </p:grpSpPr>
      <p:sp>
        <p:nvSpPr>
          <p:cNvPr id="2193" name="Google Shape;2193;p59"/>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595A59"/>
              </a:buClr>
              <a:buSzPts val="1400"/>
              <a:buFont typeface="Arial"/>
              <a:buNone/>
            </a:pPr>
            <a:r>
              <a:rPr lang="is-IS" sz="1400" b="0" i="0" u="none" strike="noStrike" cap="none" dirty="0">
                <a:solidFill>
                  <a:srgbClr val="595A59"/>
                </a:solidFill>
                <a:latin typeface="Calibri"/>
                <a:ea typeface="Calibri"/>
                <a:cs typeface="Calibri"/>
                <a:sym typeface="Calibri"/>
              </a:rPr>
              <a:t>Byggt á: Robbie </a:t>
            </a:r>
            <a:r>
              <a:rPr lang="is-IS" sz="1400" b="0" i="0" u="none" strike="noStrike" cap="none" dirty="0" err="1">
                <a:solidFill>
                  <a:srgbClr val="595A59"/>
                </a:solidFill>
                <a:latin typeface="Calibri"/>
                <a:ea typeface="Calibri"/>
                <a:cs typeface="Calibri"/>
                <a:sym typeface="Calibri"/>
              </a:rPr>
              <a:t>Macpherson</a:t>
            </a:r>
            <a:r>
              <a:rPr lang="is-IS" sz="1400" b="0" i="0" u="none" strike="noStrike" cap="none" dirty="0">
                <a:solidFill>
                  <a:srgbClr val="595A59"/>
                </a:solidFill>
                <a:latin typeface="Calibri"/>
                <a:ea typeface="Calibri"/>
                <a:cs typeface="Calibri"/>
                <a:sym typeface="Calibri"/>
              </a:rPr>
              <a:t> (</a:t>
            </a:r>
            <a:r>
              <a:rPr lang="is-IS" sz="1400" b="0" i="0" u="none" strike="noStrike" cap="none" dirty="0" err="1">
                <a:solidFill>
                  <a:srgbClr val="595A59"/>
                </a:solidFill>
                <a:latin typeface="Calibri"/>
                <a:ea typeface="Calibri"/>
                <a:cs typeface="Calibri"/>
                <a:sym typeface="Calibri"/>
              </a:rPr>
              <a:t>Adaptable</a:t>
            </a:r>
            <a:r>
              <a:rPr lang="is-IS" sz="1400" b="0" i="0" u="none" strike="noStrike" cap="none" dirty="0">
                <a:solidFill>
                  <a:srgbClr val="595A59"/>
                </a:solidFill>
                <a:latin typeface="Calibri"/>
                <a:ea typeface="Calibri"/>
                <a:cs typeface="Calibri"/>
                <a:sym typeface="Calibri"/>
              </a:rPr>
              <a:t> </a:t>
            </a:r>
            <a:r>
              <a:rPr lang="is-IS" sz="1400" b="0" i="0" u="none" strike="noStrike" cap="none" dirty="0" err="1">
                <a:solidFill>
                  <a:srgbClr val="595A59"/>
                </a:solidFill>
                <a:latin typeface="Calibri"/>
                <a:ea typeface="Calibri"/>
                <a:cs typeface="Calibri"/>
                <a:sym typeface="Calibri"/>
              </a:rPr>
              <a:t>Leadership</a:t>
            </a:r>
            <a:r>
              <a:rPr lang="is-IS" sz="1400" b="0" i="0" u="none" strike="noStrike" cap="none" dirty="0">
                <a:solidFill>
                  <a:srgbClr val="595A59"/>
                </a:solidFill>
                <a:latin typeface="Calibri"/>
                <a:ea typeface="Calibri"/>
                <a:cs typeface="Calibri"/>
                <a:sym typeface="Calibri"/>
              </a:rPr>
              <a:t>, Sydney) og Paul 't Hart (</a:t>
            </a:r>
            <a:r>
              <a:rPr lang="is-IS" sz="1400" b="0" i="0" u="none" strike="noStrike" cap="none" dirty="0" err="1">
                <a:solidFill>
                  <a:srgbClr val="595A59"/>
                </a:solidFill>
                <a:latin typeface="Calibri"/>
                <a:ea typeface="Calibri"/>
                <a:cs typeface="Calibri"/>
                <a:sym typeface="Calibri"/>
              </a:rPr>
              <a:t>Utrecht</a:t>
            </a:r>
            <a:r>
              <a:rPr lang="is-IS" sz="1400" b="0" i="0" u="none" strike="noStrike" cap="none" dirty="0">
                <a:solidFill>
                  <a:srgbClr val="595A59"/>
                </a:solidFill>
                <a:latin typeface="Calibri"/>
                <a:ea typeface="Calibri"/>
                <a:cs typeface="Calibri"/>
                <a:sym typeface="Calibri"/>
              </a:rPr>
              <a:t> University): </a:t>
            </a:r>
            <a:r>
              <a:rPr lang="is-IS" sz="1400" b="0" i="0" u="none" strike="noStrike" cap="none" dirty="0" err="1">
                <a:solidFill>
                  <a:srgbClr val="595A59"/>
                </a:solidFill>
                <a:latin typeface="Calibri"/>
                <a:ea typeface="Calibri"/>
                <a:cs typeface="Calibri"/>
                <a:sym typeface="Calibri"/>
              </a:rPr>
              <a:t>Leading</a:t>
            </a:r>
            <a:r>
              <a:rPr lang="is-IS" sz="1400" b="0" i="0" u="none" strike="noStrike" cap="none" dirty="0">
                <a:solidFill>
                  <a:srgbClr val="595A59"/>
                </a:solidFill>
                <a:latin typeface="Calibri"/>
                <a:ea typeface="Calibri"/>
                <a:cs typeface="Calibri"/>
                <a:sym typeface="Calibri"/>
              </a:rPr>
              <a:t> </a:t>
            </a:r>
            <a:r>
              <a:rPr lang="is-IS" sz="1400" b="0" i="0" u="none" strike="noStrike" cap="none" dirty="0" err="1">
                <a:solidFill>
                  <a:srgbClr val="595A59"/>
                </a:solidFill>
                <a:latin typeface="Calibri"/>
                <a:ea typeface="Calibri"/>
                <a:cs typeface="Calibri"/>
                <a:sym typeface="Calibri"/>
              </a:rPr>
              <a:t>in</a:t>
            </a:r>
            <a:r>
              <a:rPr lang="is-IS" sz="1400" b="0" i="0" u="none" strike="noStrike" cap="none" dirty="0">
                <a:solidFill>
                  <a:srgbClr val="595A59"/>
                </a:solidFill>
                <a:latin typeface="Calibri"/>
                <a:ea typeface="Calibri"/>
                <a:cs typeface="Calibri"/>
                <a:sym typeface="Calibri"/>
              </a:rPr>
              <a:t> a </a:t>
            </a:r>
            <a:r>
              <a:rPr lang="is-IS" sz="1400" b="0" i="0" u="none" strike="noStrike" cap="none" dirty="0" err="1">
                <a:solidFill>
                  <a:srgbClr val="595A59"/>
                </a:solidFill>
                <a:latin typeface="Calibri"/>
                <a:ea typeface="Calibri"/>
                <a:cs typeface="Calibri"/>
                <a:sym typeface="Calibri"/>
              </a:rPr>
              <a:t>Crisis</a:t>
            </a:r>
            <a:r>
              <a:rPr lang="is-IS" sz="1400" b="0" i="0" u="none" strike="noStrike" cap="none" dirty="0">
                <a:solidFill>
                  <a:srgbClr val="595A59"/>
                </a:solidFill>
                <a:latin typeface="Calibri"/>
                <a:ea typeface="Calibri"/>
                <a:cs typeface="Calibri"/>
                <a:sym typeface="Calibri"/>
              </a:rPr>
              <a:t> 2020</a:t>
            </a:r>
          </a:p>
          <a:p>
            <a:pPr marL="0" marR="0" lvl="0" indent="0" algn="l" rtl="0">
              <a:lnSpc>
                <a:spcPct val="100000"/>
              </a:lnSpc>
              <a:spcBef>
                <a:spcPts val="0"/>
              </a:spcBef>
              <a:spcAft>
                <a:spcPts val="0"/>
              </a:spcAft>
              <a:buClr>
                <a:srgbClr val="595A59"/>
              </a:buClr>
              <a:buSzPts val="1400"/>
              <a:buFont typeface="Arial"/>
              <a:buNone/>
            </a:pPr>
            <a:r>
              <a:rPr lang="is-IS" sz="1400" b="0" i="0" u="none" strike="noStrike" cap="none" dirty="0">
                <a:solidFill>
                  <a:srgbClr val="595A59"/>
                </a:solidFill>
                <a:latin typeface="Calibri"/>
                <a:ea typeface="Calibri"/>
                <a:cs typeface="Calibri"/>
                <a:sym typeface="Calibri"/>
              </a:rPr>
              <a:t>og</a:t>
            </a:r>
          </a:p>
          <a:p>
            <a:pPr marL="0" marR="0" lvl="0" indent="0" algn="l" rtl="0">
              <a:lnSpc>
                <a:spcPct val="100000"/>
              </a:lnSpc>
              <a:spcBef>
                <a:spcPts val="600"/>
              </a:spcBef>
              <a:spcAft>
                <a:spcPts val="0"/>
              </a:spcAft>
              <a:buClr>
                <a:srgbClr val="595A59"/>
              </a:buClr>
              <a:buSzPts val="1400"/>
              <a:buFont typeface="Arial"/>
              <a:buNone/>
            </a:pPr>
            <a:r>
              <a:rPr lang="en-US" sz="1400" b="0" i="0" u="none" strike="noStrike" cap="none" dirty="0">
                <a:solidFill>
                  <a:srgbClr val="595A59"/>
                </a:solidFill>
                <a:latin typeface="Calibri"/>
                <a:ea typeface="Calibri"/>
                <a:cs typeface="Calibri"/>
                <a:sym typeface="Calibri"/>
              </a:rPr>
              <a:t>Heifetz, </a:t>
            </a:r>
            <a:r>
              <a:rPr lang="en-US" sz="1400" b="0" i="0" u="none" strike="noStrike" cap="none" dirty="0" err="1">
                <a:solidFill>
                  <a:srgbClr val="595A59"/>
                </a:solidFill>
                <a:latin typeface="Calibri"/>
                <a:ea typeface="Calibri"/>
                <a:cs typeface="Calibri"/>
                <a:sym typeface="Calibri"/>
              </a:rPr>
              <a:t>Grashow</a:t>
            </a:r>
            <a:r>
              <a:rPr lang="en-US" sz="1400" b="0" i="0" u="none" strike="noStrike" cap="none" dirty="0">
                <a:solidFill>
                  <a:srgbClr val="595A59"/>
                </a:solidFill>
                <a:latin typeface="Calibri"/>
                <a:ea typeface="Calibri"/>
                <a:cs typeface="Calibri"/>
                <a:sym typeface="Calibri"/>
              </a:rPr>
              <a:t> and </a:t>
            </a:r>
            <a:r>
              <a:rPr lang="en-US" sz="1400" b="0" i="0" u="none" strike="noStrike" cap="none" dirty="0" err="1">
                <a:solidFill>
                  <a:srgbClr val="595A59"/>
                </a:solidFill>
                <a:latin typeface="Calibri"/>
                <a:ea typeface="Calibri"/>
                <a:cs typeface="Calibri"/>
                <a:sym typeface="Calibri"/>
              </a:rPr>
              <a:t>Linsky</a:t>
            </a:r>
            <a:r>
              <a:rPr lang="en-US" sz="1400" dirty="0">
                <a:latin typeface="Calibri"/>
                <a:ea typeface="Calibri"/>
                <a:cs typeface="Calibri"/>
                <a:sym typeface="Calibri"/>
              </a:rPr>
              <a:t>: </a:t>
            </a:r>
            <a:r>
              <a:rPr lang="en-US" sz="1400" b="0" i="0" u="none" strike="noStrike" cap="none" dirty="0">
                <a:solidFill>
                  <a:srgbClr val="595A59"/>
                </a:solidFill>
                <a:latin typeface="Calibri"/>
                <a:ea typeface="Calibri"/>
                <a:cs typeface="Calibri"/>
                <a:sym typeface="Calibri"/>
              </a:rPr>
              <a:t>The Practice of Adaptive Leadership: Tools and Tactics for Changing Your Organization and the World 2009.</a:t>
            </a:r>
            <a:endParaRPr lang="en-US" sz="1400" dirty="0"/>
          </a:p>
        </p:txBody>
      </p:sp>
      <p:sp>
        <p:nvSpPr>
          <p:cNvPr id="2194" name="Google Shape;2194;p59"/>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is-IS" dirty="0"/>
              <a:t>Ekki má vanmeta hagnýtar og sálfræðilegar </a:t>
            </a:r>
            <a:r>
              <a:rPr lang="is-IS" sz="2100" dirty="0"/>
              <a:t>afleiðingar</a:t>
            </a:r>
            <a:r>
              <a:rPr lang="is-IS" dirty="0"/>
              <a:t>. Starfsfólk mun þurfa stuðning, samúð og hvatningu</a:t>
            </a:r>
          </a:p>
        </p:txBody>
      </p:sp>
      <p:sp>
        <p:nvSpPr>
          <p:cNvPr id="2195" name="Google Shape;2195;p59"/>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indent="0">
              <a:spcBef>
                <a:spcPts val="0"/>
              </a:spcBef>
              <a:buSzPct val="100000"/>
            </a:pPr>
            <a:r>
              <a:rPr lang="is-IS" dirty="0"/>
              <a:t>Fimm skref í átt að aðlögunarforystu </a:t>
            </a:r>
            <a:r>
              <a:rPr lang="is-IS" b="1" dirty="0"/>
              <a:t>Í KRÍSU </a:t>
            </a:r>
            <a:r>
              <a:rPr lang="is-IS" dirty="0"/>
              <a:t>: Að auka hraðann á vinnunni og auka stuðning</a:t>
            </a:r>
          </a:p>
        </p:txBody>
      </p:sp>
      <p:sp>
        <p:nvSpPr>
          <p:cNvPr id="2196" name="Google Shape;2196;p59"/>
          <p:cNvSpPr/>
          <p:nvPr/>
        </p:nvSpPr>
        <p:spPr>
          <a:xfrm>
            <a:off x="3751855" y="2000827"/>
            <a:ext cx="4325148" cy="776274"/>
          </a:xfrm>
          <a:custGeom>
            <a:avLst/>
            <a:gdLst/>
            <a:ahLst/>
            <a:cxnLst/>
            <a:rect l="l" t="t" r="r" b="b"/>
            <a:pathLst>
              <a:path w="2072" h="562" extrusionOk="0">
                <a:moveTo>
                  <a:pt x="2072" y="0"/>
                </a:moveTo>
                <a:lnTo>
                  <a:pt x="0" y="0"/>
                </a:lnTo>
                <a:lnTo>
                  <a:pt x="0" y="562"/>
                </a:lnTo>
                <a:lnTo>
                  <a:pt x="1884" y="562"/>
                </a:lnTo>
                <a:lnTo>
                  <a:pt x="2072" y="0"/>
                </a:lnTo>
                <a:close/>
              </a:path>
            </a:pathLst>
          </a:custGeom>
          <a:solidFill>
            <a:srgbClr val="D7C6D8"/>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97" name="Google Shape;2197;p59"/>
          <p:cNvSpPr/>
          <p:nvPr/>
        </p:nvSpPr>
        <p:spPr>
          <a:xfrm>
            <a:off x="7702481" y="1637401"/>
            <a:ext cx="1777584" cy="776274"/>
          </a:xfrm>
          <a:custGeom>
            <a:avLst/>
            <a:gdLst/>
            <a:ahLst/>
            <a:cxnLst/>
            <a:rect l="l" t="t" r="r" b="b"/>
            <a:pathLst>
              <a:path w="901" h="534" extrusionOk="0">
                <a:moveTo>
                  <a:pt x="637" y="534"/>
                </a:moveTo>
                <a:cubicBezTo>
                  <a:pt x="828" y="351"/>
                  <a:pt x="828" y="351"/>
                  <a:pt x="828" y="351"/>
                </a:cubicBezTo>
                <a:cubicBezTo>
                  <a:pt x="883" y="298"/>
                  <a:pt x="883" y="298"/>
                  <a:pt x="883" y="298"/>
                </a:cubicBezTo>
                <a:cubicBezTo>
                  <a:pt x="901" y="282"/>
                  <a:pt x="901" y="254"/>
                  <a:pt x="883" y="237"/>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rgbClr val="D7C6D8"/>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98" name="Google Shape;2198;p59"/>
          <p:cNvSpPr/>
          <p:nvPr/>
        </p:nvSpPr>
        <p:spPr>
          <a:xfrm>
            <a:off x="3751855" y="2760120"/>
            <a:ext cx="3974848" cy="773511"/>
          </a:xfrm>
          <a:custGeom>
            <a:avLst/>
            <a:gdLst/>
            <a:ahLst/>
            <a:cxnLst/>
            <a:rect l="l" t="t" r="r" b="b"/>
            <a:pathLst>
              <a:path w="1884" h="560" extrusionOk="0">
                <a:moveTo>
                  <a:pt x="1884" y="0"/>
                </a:moveTo>
                <a:lnTo>
                  <a:pt x="0" y="0"/>
                </a:lnTo>
                <a:lnTo>
                  <a:pt x="0" y="560"/>
                </a:lnTo>
                <a:lnTo>
                  <a:pt x="1695" y="560"/>
                </a:lnTo>
                <a:lnTo>
                  <a:pt x="1884" y="0"/>
                </a:lnTo>
                <a:close/>
              </a:path>
            </a:pathLst>
          </a:custGeom>
          <a:solidFill>
            <a:srgbClr val="AB85AD"/>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199" name="Google Shape;2199;p59"/>
          <p:cNvSpPr/>
          <p:nvPr/>
        </p:nvSpPr>
        <p:spPr>
          <a:xfrm>
            <a:off x="7350318" y="2396694"/>
            <a:ext cx="1779447" cy="773511"/>
          </a:xfrm>
          <a:custGeom>
            <a:avLst/>
            <a:gdLst/>
            <a:ahLst/>
            <a:cxnLst/>
            <a:rect l="l" t="t" r="r" b="b"/>
            <a:pathLst>
              <a:path w="901" h="533" extrusionOk="0">
                <a:moveTo>
                  <a:pt x="637" y="533"/>
                </a:moveTo>
                <a:cubicBezTo>
                  <a:pt x="828" y="351"/>
                  <a:pt x="828" y="351"/>
                  <a:pt x="828" y="351"/>
                </a:cubicBezTo>
                <a:cubicBezTo>
                  <a:pt x="883" y="298"/>
                  <a:pt x="883" y="298"/>
                  <a:pt x="883" y="298"/>
                </a:cubicBezTo>
                <a:cubicBezTo>
                  <a:pt x="901" y="281"/>
                  <a:pt x="901" y="253"/>
                  <a:pt x="883" y="236"/>
                </a:cubicBezTo>
                <a:cubicBezTo>
                  <a:pt x="828" y="183"/>
                  <a:pt x="828" y="183"/>
                  <a:pt x="828" y="183"/>
                </a:cubicBezTo>
                <a:cubicBezTo>
                  <a:pt x="635" y="0"/>
                  <a:pt x="635" y="0"/>
                  <a:pt x="635" y="0"/>
                </a:cubicBezTo>
                <a:cubicBezTo>
                  <a:pt x="635" y="0"/>
                  <a:pt x="635" y="0"/>
                  <a:pt x="635" y="0"/>
                </a:cubicBezTo>
                <a:cubicBezTo>
                  <a:pt x="635" y="0"/>
                  <a:pt x="635" y="0"/>
                  <a:pt x="635" y="0"/>
                </a:cubicBezTo>
                <a:cubicBezTo>
                  <a:pt x="178" y="0"/>
                  <a:pt x="178" y="0"/>
                  <a:pt x="178" y="0"/>
                </a:cubicBezTo>
                <a:cubicBezTo>
                  <a:pt x="0" y="533"/>
                  <a:pt x="0" y="533"/>
                  <a:pt x="0" y="533"/>
                </a:cubicBezTo>
                <a:cubicBezTo>
                  <a:pt x="635" y="533"/>
                  <a:pt x="635" y="533"/>
                  <a:pt x="635" y="533"/>
                </a:cubicBezTo>
              </a:path>
            </a:pathLst>
          </a:custGeom>
          <a:solidFill>
            <a:srgbClr val="AB85AD"/>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200" name="Google Shape;2200;p59"/>
          <p:cNvSpPr/>
          <p:nvPr/>
        </p:nvSpPr>
        <p:spPr>
          <a:xfrm>
            <a:off x="3751222" y="3498264"/>
            <a:ext cx="3622686" cy="774892"/>
          </a:xfrm>
          <a:custGeom>
            <a:avLst/>
            <a:gdLst/>
            <a:ahLst/>
            <a:cxnLst/>
            <a:rect l="l" t="t" r="r" b="b"/>
            <a:pathLst>
              <a:path w="1695" h="561" extrusionOk="0">
                <a:moveTo>
                  <a:pt x="1695" y="0"/>
                </a:moveTo>
                <a:lnTo>
                  <a:pt x="0" y="0"/>
                </a:lnTo>
                <a:lnTo>
                  <a:pt x="0" y="561"/>
                </a:lnTo>
                <a:lnTo>
                  <a:pt x="1506" y="561"/>
                </a:lnTo>
                <a:lnTo>
                  <a:pt x="1695" y="0"/>
                </a:lnTo>
                <a:close/>
              </a:path>
            </a:pathLst>
          </a:custGeom>
          <a:solidFill>
            <a:srgbClr val="976799"/>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201" name="Google Shape;2201;p59"/>
          <p:cNvSpPr/>
          <p:nvPr/>
        </p:nvSpPr>
        <p:spPr>
          <a:xfrm>
            <a:off x="6999386" y="3134838"/>
            <a:ext cx="1777584" cy="774892"/>
          </a:xfrm>
          <a:custGeom>
            <a:avLst/>
            <a:gdLst/>
            <a:ahLst/>
            <a:cxnLst/>
            <a:rect l="l" t="t" r="r" b="b"/>
            <a:pathLst>
              <a:path w="901" h="533" extrusionOk="0">
                <a:moveTo>
                  <a:pt x="637" y="533"/>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3"/>
                  <a:pt x="0" y="533"/>
                  <a:pt x="0" y="533"/>
                </a:cubicBezTo>
                <a:cubicBezTo>
                  <a:pt x="636" y="533"/>
                  <a:pt x="636" y="533"/>
                  <a:pt x="636" y="533"/>
                </a:cubicBezTo>
              </a:path>
            </a:pathLst>
          </a:custGeom>
          <a:solidFill>
            <a:srgbClr val="976799"/>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202" name="Google Shape;2202;p59"/>
          <p:cNvSpPr/>
          <p:nvPr/>
        </p:nvSpPr>
        <p:spPr>
          <a:xfrm>
            <a:off x="3751854" y="4250313"/>
            <a:ext cx="3270523" cy="774892"/>
          </a:xfrm>
          <a:custGeom>
            <a:avLst/>
            <a:gdLst/>
            <a:ahLst/>
            <a:cxnLst/>
            <a:rect l="l" t="t" r="r" b="b"/>
            <a:pathLst>
              <a:path w="1506" h="561" extrusionOk="0">
                <a:moveTo>
                  <a:pt x="1506" y="0"/>
                </a:moveTo>
                <a:lnTo>
                  <a:pt x="0" y="0"/>
                </a:lnTo>
                <a:lnTo>
                  <a:pt x="0" y="561"/>
                </a:lnTo>
                <a:lnTo>
                  <a:pt x="1318" y="561"/>
                </a:lnTo>
                <a:lnTo>
                  <a:pt x="1506" y="0"/>
                </a:lnTo>
                <a:close/>
              </a:path>
            </a:pathLst>
          </a:custGeom>
          <a:solidFill>
            <a:srgbClr val="895E8C"/>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203" name="Google Shape;2203;p59"/>
          <p:cNvSpPr/>
          <p:nvPr/>
        </p:nvSpPr>
        <p:spPr>
          <a:xfrm>
            <a:off x="6647855" y="3886887"/>
            <a:ext cx="1779448" cy="774892"/>
          </a:xfrm>
          <a:custGeom>
            <a:avLst/>
            <a:gdLst/>
            <a:ahLst/>
            <a:cxnLst/>
            <a:rect l="l" t="t" r="r" b="b"/>
            <a:pathLst>
              <a:path w="901" h="534" extrusionOk="0">
                <a:moveTo>
                  <a:pt x="637" y="534"/>
                </a:moveTo>
                <a:cubicBezTo>
                  <a:pt x="829" y="351"/>
                  <a:pt x="829" y="351"/>
                  <a:pt x="829" y="351"/>
                </a:cubicBezTo>
                <a:cubicBezTo>
                  <a:pt x="883" y="299"/>
                  <a:pt x="883" y="299"/>
                  <a:pt x="883" y="299"/>
                </a:cubicBezTo>
                <a:cubicBezTo>
                  <a:pt x="901" y="282"/>
                  <a:pt x="901" y="253"/>
                  <a:pt x="883" y="236"/>
                </a:cubicBezTo>
                <a:cubicBezTo>
                  <a:pt x="829" y="184"/>
                  <a:pt x="829" y="184"/>
                  <a:pt x="829"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4"/>
                  <a:pt x="0" y="534"/>
                  <a:pt x="0" y="534"/>
                </a:cubicBezTo>
                <a:cubicBezTo>
                  <a:pt x="636" y="534"/>
                  <a:pt x="636" y="534"/>
                  <a:pt x="636" y="534"/>
                </a:cubicBezTo>
              </a:path>
            </a:pathLst>
          </a:custGeom>
          <a:solidFill>
            <a:srgbClr val="895E8C"/>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204" name="Google Shape;2204;p59"/>
          <p:cNvSpPr/>
          <p:nvPr/>
        </p:nvSpPr>
        <p:spPr>
          <a:xfrm>
            <a:off x="3751222" y="5008388"/>
            <a:ext cx="2920226" cy="774892"/>
          </a:xfrm>
          <a:custGeom>
            <a:avLst/>
            <a:gdLst/>
            <a:ahLst/>
            <a:cxnLst/>
            <a:rect l="l" t="t" r="r" b="b"/>
            <a:pathLst>
              <a:path w="1318" h="561" extrusionOk="0">
                <a:moveTo>
                  <a:pt x="1318" y="0"/>
                </a:moveTo>
                <a:lnTo>
                  <a:pt x="0" y="0"/>
                </a:lnTo>
                <a:lnTo>
                  <a:pt x="0" y="561"/>
                </a:lnTo>
                <a:lnTo>
                  <a:pt x="1130" y="561"/>
                </a:lnTo>
                <a:lnTo>
                  <a:pt x="1318" y="0"/>
                </a:lnTo>
                <a:close/>
              </a:path>
            </a:pathLst>
          </a:custGeom>
          <a:solidFill>
            <a:srgbClr val="79527B"/>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205" name="Google Shape;2205;p59"/>
          <p:cNvSpPr/>
          <p:nvPr/>
        </p:nvSpPr>
        <p:spPr>
          <a:xfrm>
            <a:off x="6296925" y="4643203"/>
            <a:ext cx="1779448" cy="776274"/>
          </a:xfrm>
          <a:custGeom>
            <a:avLst/>
            <a:gdLst/>
            <a:ahLst/>
            <a:cxnLst/>
            <a:rect l="l" t="t" r="r" b="b"/>
            <a:pathLst>
              <a:path w="901" h="534" extrusionOk="0">
                <a:moveTo>
                  <a:pt x="637" y="534"/>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rgbClr val="79527B"/>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b="1">
              <a:solidFill>
                <a:schemeClr val="dk1"/>
              </a:solidFill>
              <a:latin typeface="Roboto"/>
              <a:ea typeface="Roboto"/>
              <a:cs typeface="Roboto"/>
              <a:sym typeface="Roboto"/>
            </a:endParaRPr>
          </a:p>
        </p:txBody>
      </p:sp>
      <p:sp>
        <p:nvSpPr>
          <p:cNvPr id="2206" name="Google Shape;2206;p59"/>
          <p:cNvSpPr txBox="1"/>
          <p:nvPr/>
        </p:nvSpPr>
        <p:spPr>
          <a:xfrm>
            <a:off x="6834508" y="4735803"/>
            <a:ext cx="72007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Roboto Black"/>
                <a:ea typeface="Roboto Black"/>
                <a:cs typeface="Roboto Black"/>
                <a:sym typeface="Roboto Black"/>
              </a:rPr>
              <a:t>05</a:t>
            </a:r>
            <a:endParaRPr sz="4400" b="1">
              <a:solidFill>
                <a:schemeClr val="lt1"/>
              </a:solidFill>
              <a:latin typeface="Roboto Black"/>
              <a:ea typeface="Roboto Black"/>
              <a:cs typeface="Roboto Black"/>
              <a:sym typeface="Roboto Black"/>
            </a:endParaRPr>
          </a:p>
        </p:txBody>
      </p:sp>
      <p:sp>
        <p:nvSpPr>
          <p:cNvPr id="2210" name="Google Shape;2210;p59"/>
          <p:cNvSpPr txBox="1"/>
          <p:nvPr/>
        </p:nvSpPr>
        <p:spPr>
          <a:xfrm>
            <a:off x="3950687" y="5055285"/>
            <a:ext cx="2352186" cy="738623"/>
          </a:xfrm>
          <a:prstGeom prst="rect">
            <a:avLst/>
          </a:prstGeom>
          <a:noFill/>
          <a:ln>
            <a:noFill/>
          </a:ln>
        </p:spPr>
        <p:txBody>
          <a:bodyPr spcFirstLastPara="1" wrap="square" lIns="91425" tIns="45700" rIns="91425" bIns="45700" anchor="t" anchorCtr="0">
            <a:spAutoFit/>
          </a:bodyPr>
          <a:lstStyle/>
          <a:p>
            <a:r>
              <a:rPr lang="is-IS" sz="2100" b="1" dirty="0">
                <a:solidFill>
                  <a:schemeClr val="lt1"/>
                </a:solidFill>
                <a:latin typeface="Roboto"/>
                <a:ea typeface="Roboto"/>
                <a:cs typeface="Roboto"/>
                <a:sym typeface="Roboto"/>
              </a:rPr>
              <a:t>Að auka hraða og auka stuðning</a:t>
            </a:r>
            <a:endParaRPr lang="is-IS" dirty="0">
              <a:solidFill>
                <a:schemeClr val="lt1"/>
              </a:solidFill>
            </a:endParaRPr>
          </a:p>
        </p:txBody>
      </p:sp>
      <p:sp>
        <p:nvSpPr>
          <p:cNvPr id="2212" name="Google Shape;2212;p59"/>
          <p:cNvSpPr txBox="1"/>
          <p:nvPr/>
        </p:nvSpPr>
        <p:spPr>
          <a:xfrm>
            <a:off x="9548428" y="1733709"/>
            <a:ext cx="2429892" cy="3406333"/>
          </a:xfrm>
          <a:prstGeom prst="rect">
            <a:avLst/>
          </a:prstGeom>
          <a:noFill/>
          <a:ln>
            <a:noFill/>
          </a:ln>
        </p:spPr>
        <p:txBody>
          <a:bodyPr spcFirstLastPara="1" wrap="square" lIns="81575" tIns="40775" rIns="81575" bIns="40775" anchor="t" anchorCtr="0">
            <a:spAutoFit/>
          </a:bodyPr>
          <a:lstStyle/>
          <a:p>
            <a:pPr marL="0" marR="0" lvl="0" indent="0" algn="l" rtl="0">
              <a:lnSpc>
                <a:spcPct val="100000"/>
              </a:lnSpc>
              <a:spcBef>
                <a:spcPts val="0"/>
              </a:spcBef>
              <a:spcAft>
                <a:spcPts val="0"/>
              </a:spcAft>
              <a:buClr>
                <a:srgbClr val="595A59"/>
              </a:buClr>
              <a:buSzPts val="1200"/>
              <a:buFont typeface="Arial"/>
              <a:buNone/>
            </a:pPr>
            <a:r>
              <a:rPr lang="is-IS" sz="1200" dirty="0">
                <a:solidFill>
                  <a:srgbClr val="595A59"/>
                </a:solidFill>
                <a:latin typeface="Calibri"/>
                <a:ea typeface="Calibri"/>
                <a:cs typeface="Calibri"/>
                <a:sym typeface="Calibri"/>
              </a:rPr>
              <a:t>Leiðtogar í krísu verða að vera sýnilegir, ná til fólks, hlusta og spyrjast fyrir. Þeir verða að deila álaginu, fagna allri viðleitni og árangri, vera heiðarlegir, samkvæmir sjálfum sér  og sýna styrk og auðmýkt.</a:t>
            </a:r>
          </a:p>
          <a:p>
            <a:pPr marL="0" marR="0" lvl="0" indent="0" algn="l" rtl="0">
              <a:lnSpc>
                <a:spcPct val="100000"/>
              </a:lnSpc>
              <a:spcBef>
                <a:spcPts val="0"/>
              </a:spcBef>
              <a:spcAft>
                <a:spcPts val="0"/>
              </a:spcAft>
              <a:buClr>
                <a:srgbClr val="595A59"/>
              </a:buClr>
              <a:buSzPts val="1200"/>
              <a:buFont typeface="Arial"/>
              <a:buNone/>
            </a:pPr>
            <a:endParaRPr lang="is-IS" sz="1200" dirty="0">
              <a:solidFill>
                <a:srgbClr val="595A59"/>
              </a:solidFill>
              <a:latin typeface="Calibri"/>
              <a:ea typeface="Calibri"/>
              <a:cs typeface="Calibri"/>
              <a:sym typeface="Calibri"/>
            </a:endParaRPr>
          </a:p>
          <a:p>
            <a:pPr lvl="0">
              <a:buClr>
                <a:srgbClr val="595A59"/>
              </a:buClr>
              <a:buSzPts val="1200"/>
            </a:pPr>
            <a:r>
              <a:rPr lang="is-IS" sz="1200" dirty="0">
                <a:solidFill>
                  <a:srgbClr val="595A59"/>
                </a:solidFill>
                <a:latin typeface="Calibri"/>
                <a:ea typeface="Calibri"/>
                <a:cs typeface="Calibri"/>
                <a:sym typeface="Calibri"/>
              </a:rPr>
              <a:t>Ekkert af þessu verður auðvelt - þvert á móti. Aðlögunarhæf forysta snýst um að sigla markvisst yfir í ójafnvægið sem krísa veldur. Mikilvægt er að af-persónugera átökin sem kunna að koma upp þegar fólk gerir tilraunir og breytir um stefnu í umhverfi þar sem óvissa og ókyrrð er til staðar.</a:t>
            </a:r>
          </a:p>
          <a:p>
            <a:pPr marL="0" marR="0" lvl="0" indent="0" algn="l" rtl="0">
              <a:lnSpc>
                <a:spcPct val="100000"/>
              </a:lnSpc>
              <a:spcBef>
                <a:spcPts val="0"/>
              </a:spcBef>
              <a:spcAft>
                <a:spcPts val="0"/>
              </a:spcAft>
              <a:buClr>
                <a:srgbClr val="595A59"/>
              </a:buClr>
              <a:buSzPts val="1200"/>
              <a:buFont typeface="Arial"/>
              <a:buNone/>
            </a:pPr>
            <a:endParaRPr lang="is-IS" sz="1200" dirty="0">
              <a:solidFill>
                <a:srgbClr val="595A59"/>
              </a:solidFill>
              <a:latin typeface="Calibri"/>
              <a:ea typeface="Calibri"/>
              <a:cs typeface="Calibri"/>
              <a:sym typeface="Calibri"/>
            </a:endParaRPr>
          </a:p>
        </p:txBody>
      </p:sp>
      <p:sp>
        <p:nvSpPr>
          <p:cNvPr id="2" name="Google Shape;2209;p59">
            <a:extLst>
              <a:ext uri="{FF2B5EF4-FFF2-40B4-BE49-F238E27FC236}">
                <a16:creationId xmlns:a16="http://schemas.microsoft.com/office/drawing/2014/main" id="{71387926-9044-FF11-5165-338320F6769D}"/>
              </a:ext>
            </a:extLst>
          </p:cNvPr>
          <p:cNvSpPr txBox="1"/>
          <p:nvPr/>
        </p:nvSpPr>
        <p:spPr>
          <a:xfrm>
            <a:off x="3980072" y="4259055"/>
            <a:ext cx="2411100"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2100" b="1" dirty="0">
                <a:solidFill>
                  <a:schemeClr val="lt1"/>
                </a:solidFill>
                <a:latin typeface="Roboto"/>
                <a:ea typeface="Roboto"/>
                <a:cs typeface="Roboto"/>
                <a:sym typeface="Roboto"/>
              </a:rPr>
              <a:t>Skapa tilgang og lærdóm</a:t>
            </a:r>
            <a:endParaRPr lang="is-IS" dirty="0"/>
          </a:p>
        </p:txBody>
      </p:sp>
      <p:sp>
        <p:nvSpPr>
          <p:cNvPr id="3" name="Google Shape;2207;p59">
            <a:extLst>
              <a:ext uri="{FF2B5EF4-FFF2-40B4-BE49-F238E27FC236}">
                <a16:creationId xmlns:a16="http://schemas.microsoft.com/office/drawing/2014/main" id="{51AC4F13-3FED-FEF4-3E56-81805D47830F}"/>
              </a:ext>
            </a:extLst>
          </p:cNvPr>
          <p:cNvSpPr txBox="1"/>
          <p:nvPr/>
        </p:nvSpPr>
        <p:spPr>
          <a:xfrm>
            <a:off x="3960554" y="2763140"/>
            <a:ext cx="3622686"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2100" b="1" dirty="0">
                <a:solidFill>
                  <a:schemeClr val="lt1"/>
                </a:solidFill>
                <a:latin typeface="Roboto"/>
                <a:ea typeface="Roboto"/>
                <a:cs typeface="Roboto"/>
                <a:sym typeface="Roboto"/>
              </a:rPr>
              <a:t>Að ná utan um aðlögunaráskoranir</a:t>
            </a:r>
            <a:endParaRPr lang="is-IS" dirty="0"/>
          </a:p>
        </p:txBody>
      </p:sp>
      <p:sp>
        <p:nvSpPr>
          <p:cNvPr id="4" name="Google Shape;2211;p59">
            <a:extLst>
              <a:ext uri="{FF2B5EF4-FFF2-40B4-BE49-F238E27FC236}">
                <a16:creationId xmlns:a16="http://schemas.microsoft.com/office/drawing/2014/main" id="{D6975873-87DF-B5DC-7186-352153497EC7}"/>
              </a:ext>
            </a:extLst>
          </p:cNvPr>
          <p:cNvSpPr txBox="1"/>
          <p:nvPr/>
        </p:nvSpPr>
        <p:spPr>
          <a:xfrm>
            <a:off x="3980072" y="2204252"/>
            <a:ext cx="2598788"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2100" b="1" dirty="0">
                <a:solidFill>
                  <a:schemeClr val="lt1"/>
                </a:solidFill>
                <a:latin typeface="Roboto"/>
                <a:ea typeface="Roboto"/>
                <a:cs typeface="Roboto"/>
                <a:sym typeface="Roboto"/>
              </a:rPr>
              <a:t>Að fá yfirsýn</a:t>
            </a:r>
            <a:endParaRPr lang="is-IS" sz="2400" dirty="0"/>
          </a:p>
        </p:txBody>
      </p:sp>
      <p:sp>
        <p:nvSpPr>
          <p:cNvPr id="5" name="Google Shape;2208;p59">
            <a:extLst>
              <a:ext uri="{FF2B5EF4-FFF2-40B4-BE49-F238E27FC236}">
                <a16:creationId xmlns:a16="http://schemas.microsoft.com/office/drawing/2014/main" id="{0B6F2F6F-A198-4A59-6669-4DC31F50D2E2}"/>
              </a:ext>
            </a:extLst>
          </p:cNvPr>
          <p:cNvSpPr txBox="1"/>
          <p:nvPr/>
        </p:nvSpPr>
        <p:spPr>
          <a:xfrm>
            <a:off x="3980072" y="3527993"/>
            <a:ext cx="2884123"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2100" b="1" dirty="0">
                <a:solidFill>
                  <a:schemeClr val="lt1"/>
                </a:solidFill>
                <a:latin typeface="Roboto"/>
                <a:ea typeface="Roboto"/>
                <a:cs typeface="Roboto"/>
                <a:sym typeface="Roboto"/>
              </a:rPr>
              <a:t>Viðurkenndu tilfinningar og tjón</a:t>
            </a:r>
            <a:endParaRPr lang="is-I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216"/>
        <p:cNvGrpSpPr/>
        <p:nvPr/>
      </p:nvGrpSpPr>
      <p:grpSpPr>
        <a:xfrm>
          <a:off x="0" y="0"/>
          <a:ext cx="0" cy="0"/>
          <a:chOff x="0" y="0"/>
          <a:chExt cx="0" cy="0"/>
        </a:xfrm>
      </p:grpSpPr>
      <p:sp>
        <p:nvSpPr>
          <p:cNvPr id="2217" name="Google Shape;2217;p60"/>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400"/>
              <a:buNone/>
            </a:pPr>
            <a:r>
              <a:rPr lang="is-IS" sz="1400" dirty="0"/>
              <a:t>Taktu eitt skref til baka til að ná yfirsýn: Hugsaðu um sérstakar leiðtogaáskoranir þínar sem þú hefur upplifað...</a:t>
            </a:r>
            <a:endParaRPr lang="is-IS" dirty="0"/>
          </a:p>
        </p:txBody>
      </p:sp>
      <p:sp>
        <p:nvSpPr>
          <p:cNvPr id="2218" name="Google Shape;2218;p60"/>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is-IS" dirty="0"/>
              <a:t>Sérhver krísa og sérhver leiðtogaáskorun er ólík</a:t>
            </a:r>
          </a:p>
        </p:txBody>
      </p:sp>
      <p:sp>
        <p:nvSpPr>
          <p:cNvPr id="2219" name="Google Shape;2219;p60"/>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err="1"/>
              <a:t>Sjálfsígrundun</a:t>
            </a:r>
            <a:r>
              <a:rPr lang="is-IS" dirty="0"/>
              <a:t>: Hugsaðu um þær leiðtogaáskoranir sem þú hefur upplifað</a:t>
            </a:r>
          </a:p>
        </p:txBody>
      </p:sp>
      <p:sp>
        <p:nvSpPr>
          <p:cNvPr id="2220" name="Google Shape;2220;p60"/>
          <p:cNvSpPr/>
          <p:nvPr/>
        </p:nvSpPr>
        <p:spPr>
          <a:xfrm>
            <a:off x="4598783" y="3152636"/>
            <a:ext cx="3710374"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A77FA9"/>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2221" name="Google Shape;2221;p60"/>
          <p:cNvSpPr/>
          <p:nvPr/>
        </p:nvSpPr>
        <p:spPr>
          <a:xfrm>
            <a:off x="3577452" y="3152636"/>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2222" name="Google Shape;2222;p60"/>
          <p:cNvSpPr/>
          <p:nvPr/>
        </p:nvSpPr>
        <p:spPr>
          <a:xfrm>
            <a:off x="3577452" y="3152636"/>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2223" name="Google Shape;2223;p60"/>
          <p:cNvSpPr txBox="1"/>
          <p:nvPr/>
        </p:nvSpPr>
        <p:spPr>
          <a:xfrm>
            <a:off x="3671047" y="3388335"/>
            <a:ext cx="86395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Spurning</a:t>
            </a:r>
            <a:endParaRPr dirty="0"/>
          </a:p>
          <a:p>
            <a:pPr marL="0" marR="0" lvl="0" indent="0" algn="ctr" rtl="0">
              <a:spcBef>
                <a:spcPts val="0"/>
              </a:spcBef>
              <a:spcAft>
                <a:spcPts val="0"/>
              </a:spcAft>
              <a:buNone/>
            </a:pPr>
            <a:endParaRPr sz="1400" b="1" dirty="0">
              <a:solidFill>
                <a:schemeClr val="lt1"/>
              </a:solidFill>
              <a:latin typeface="Calibri"/>
              <a:ea typeface="Calibri"/>
              <a:cs typeface="Calibri"/>
              <a:sym typeface="Calibri"/>
            </a:endParaRPr>
          </a:p>
        </p:txBody>
      </p:sp>
      <p:sp>
        <p:nvSpPr>
          <p:cNvPr id="2224" name="Google Shape;2224;p60"/>
          <p:cNvSpPr/>
          <p:nvPr/>
        </p:nvSpPr>
        <p:spPr>
          <a:xfrm>
            <a:off x="3879425" y="3567634"/>
            <a:ext cx="497059" cy="554126"/>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3600" b="1">
                <a:solidFill>
                  <a:schemeClr val="lt1"/>
                </a:solidFill>
                <a:latin typeface="Calibri"/>
                <a:ea typeface="Calibri"/>
                <a:cs typeface="Calibri"/>
                <a:sym typeface="Calibri"/>
              </a:rPr>
              <a:t>02</a:t>
            </a:r>
            <a:endParaRPr/>
          </a:p>
        </p:txBody>
      </p:sp>
      <p:sp>
        <p:nvSpPr>
          <p:cNvPr id="2226" name="Google Shape;2226;p60"/>
          <p:cNvSpPr/>
          <p:nvPr/>
        </p:nvSpPr>
        <p:spPr>
          <a:xfrm>
            <a:off x="4598783" y="4383188"/>
            <a:ext cx="3710374"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A77FA9"/>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2227" name="Google Shape;2227;p60"/>
          <p:cNvSpPr/>
          <p:nvPr/>
        </p:nvSpPr>
        <p:spPr>
          <a:xfrm>
            <a:off x="3577452" y="4383188"/>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2228" name="Google Shape;2228;p60"/>
          <p:cNvSpPr/>
          <p:nvPr/>
        </p:nvSpPr>
        <p:spPr>
          <a:xfrm>
            <a:off x="3577452" y="4383188"/>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2229" name="Google Shape;2229;p60"/>
          <p:cNvSpPr txBox="1"/>
          <p:nvPr/>
        </p:nvSpPr>
        <p:spPr>
          <a:xfrm>
            <a:off x="3671047" y="4618887"/>
            <a:ext cx="86395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Spurning</a:t>
            </a:r>
            <a:endParaRPr dirty="0"/>
          </a:p>
          <a:p>
            <a:pPr marL="0" marR="0" lvl="0" indent="0" algn="ctr" rtl="0">
              <a:spcBef>
                <a:spcPts val="0"/>
              </a:spcBef>
              <a:spcAft>
                <a:spcPts val="0"/>
              </a:spcAft>
              <a:buNone/>
            </a:pPr>
            <a:endParaRPr sz="1400" b="1" dirty="0">
              <a:solidFill>
                <a:schemeClr val="lt1"/>
              </a:solidFill>
              <a:latin typeface="Calibri"/>
              <a:ea typeface="Calibri"/>
              <a:cs typeface="Calibri"/>
              <a:sym typeface="Calibri"/>
            </a:endParaRPr>
          </a:p>
        </p:txBody>
      </p:sp>
      <p:sp>
        <p:nvSpPr>
          <p:cNvPr id="2230" name="Google Shape;2230;p60"/>
          <p:cNvSpPr/>
          <p:nvPr/>
        </p:nvSpPr>
        <p:spPr>
          <a:xfrm>
            <a:off x="3879425" y="4798186"/>
            <a:ext cx="497059" cy="554126"/>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3600" b="1">
                <a:solidFill>
                  <a:schemeClr val="lt1"/>
                </a:solidFill>
                <a:latin typeface="Calibri"/>
                <a:ea typeface="Calibri"/>
                <a:cs typeface="Calibri"/>
                <a:sym typeface="Calibri"/>
              </a:rPr>
              <a:t>03</a:t>
            </a:r>
            <a:endParaRPr/>
          </a:p>
        </p:txBody>
      </p:sp>
      <p:sp>
        <p:nvSpPr>
          <p:cNvPr id="2232" name="Google Shape;2232;p60"/>
          <p:cNvSpPr/>
          <p:nvPr/>
        </p:nvSpPr>
        <p:spPr>
          <a:xfrm>
            <a:off x="4598783" y="1907312"/>
            <a:ext cx="3710374"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A77FA9"/>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2233" name="Google Shape;2233;p60"/>
          <p:cNvSpPr/>
          <p:nvPr/>
        </p:nvSpPr>
        <p:spPr>
          <a:xfrm>
            <a:off x="3577452" y="1907312"/>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2234" name="Google Shape;2234;p60"/>
          <p:cNvSpPr/>
          <p:nvPr/>
        </p:nvSpPr>
        <p:spPr>
          <a:xfrm>
            <a:off x="3577452" y="1907312"/>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2235" name="Google Shape;2235;p60"/>
          <p:cNvSpPr txBox="1"/>
          <p:nvPr/>
        </p:nvSpPr>
        <p:spPr>
          <a:xfrm>
            <a:off x="3671047" y="2143011"/>
            <a:ext cx="863955"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Spurning</a:t>
            </a:r>
            <a:endParaRPr dirty="0"/>
          </a:p>
        </p:txBody>
      </p:sp>
      <p:sp>
        <p:nvSpPr>
          <p:cNvPr id="2236" name="Google Shape;2236;p60"/>
          <p:cNvSpPr/>
          <p:nvPr/>
        </p:nvSpPr>
        <p:spPr>
          <a:xfrm>
            <a:off x="3879425" y="2322310"/>
            <a:ext cx="497059" cy="554126"/>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3600" b="1" dirty="0">
                <a:solidFill>
                  <a:schemeClr val="lt1"/>
                </a:solidFill>
                <a:latin typeface="Calibri"/>
                <a:ea typeface="Calibri"/>
                <a:cs typeface="Calibri"/>
                <a:sym typeface="Calibri"/>
              </a:rPr>
              <a:t>01</a:t>
            </a:r>
            <a:endParaRPr dirty="0"/>
          </a:p>
        </p:txBody>
      </p:sp>
      <p:sp>
        <p:nvSpPr>
          <p:cNvPr id="2" name="Google Shape;2250;p61">
            <a:extLst>
              <a:ext uri="{FF2B5EF4-FFF2-40B4-BE49-F238E27FC236}">
                <a16:creationId xmlns:a16="http://schemas.microsoft.com/office/drawing/2014/main" id="{F9F5B422-AD16-2223-A7F2-DA7D12D900DC}"/>
              </a:ext>
            </a:extLst>
          </p:cNvPr>
          <p:cNvSpPr txBox="1"/>
          <p:nvPr/>
        </p:nvSpPr>
        <p:spPr>
          <a:xfrm>
            <a:off x="5217867" y="3363753"/>
            <a:ext cx="3091287" cy="862119"/>
          </a:xfrm>
          <a:prstGeom prst="rect">
            <a:avLst/>
          </a:prstGeom>
          <a:noFill/>
          <a:ln>
            <a:noFill/>
          </a:ln>
        </p:spPr>
        <p:txBody>
          <a:bodyPr spcFirstLastPara="1" wrap="square" lIns="91425" tIns="45700" rIns="91425" bIns="45700" anchor="t" anchorCtr="0">
            <a:spAutoFit/>
          </a:bodyPr>
          <a:lstStyle/>
          <a:p>
            <a:pPr marL="0" marR="0" lvl="0" indent="0" algn="l" rtl="0">
              <a:lnSpc>
                <a:spcPct val="126808"/>
              </a:lnSpc>
              <a:spcBef>
                <a:spcPts val="0"/>
              </a:spcBef>
              <a:spcAft>
                <a:spcPts val="0"/>
              </a:spcAft>
              <a:buNone/>
            </a:pPr>
            <a:r>
              <a:rPr lang="is-IS" sz="1313" dirty="0">
                <a:solidFill>
                  <a:schemeClr val="lt1"/>
                </a:solidFill>
                <a:latin typeface="Calibri"/>
                <a:ea typeface="Calibri"/>
                <a:cs typeface="Calibri"/>
                <a:sym typeface="Calibri"/>
              </a:rPr>
              <a:t>Hefur þú verið að beita tæknilegum lagfæringum sem átti að vera  aðlögunarvinna?</a:t>
            </a:r>
            <a:endParaRPr lang="is-IS" dirty="0"/>
          </a:p>
        </p:txBody>
      </p:sp>
      <p:sp>
        <p:nvSpPr>
          <p:cNvPr id="3" name="Google Shape;2256;p61">
            <a:extLst>
              <a:ext uri="{FF2B5EF4-FFF2-40B4-BE49-F238E27FC236}">
                <a16:creationId xmlns:a16="http://schemas.microsoft.com/office/drawing/2014/main" id="{CA6264ED-AD41-5508-524D-D6DCDA7E69F6}"/>
              </a:ext>
            </a:extLst>
          </p:cNvPr>
          <p:cNvSpPr txBox="1"/>
          <p:nvPr/>
        </p:nvSpPr>
        <p:spPr>
          <a:xfrm>
            <a:off x="5217868" y="4685317"/>
            <a:ext cx="3091287" cy="605510"/>
          </a:xfrm>
          <a:prstGeom prst="rect">
            <a:avLst/>
          </a:prstGeom>
          <a:noFill/>
          <a:ln>
            <a:noFill/>
          </a:ln>
        </p:spPr>
        <p:txBody>
          <a:bodyPr spcFirstLastPara="1" wrap="square" lIns="91425" tIns="45700" rIns="91425" bIns="45700" anchor="t" anchorCtr="0">
            <a:spAutoFit/>
          </a:bodyPr>
          <a:lstStyle/>
          <a:p>
            <a:pPr marL="0" marR="0" lvl="0" indent="0" algn="l" rtl="0">
              <a:lnSpc>
                <a:spcPct val="126808"/>
              </a:lnSpc>
              <a:spcBef>
                <a:spcPts val="0"/>
              </a:spcBef>
              <a:spcAft>
                <a:spcPts val="0"/>
              </a:spcAft>
              <a:buNone/>
            </a:pPr>
            <a:r>
              <a:rPr lang="is-IS" sz="1313" dirty="0">
                <a:solidFill>
                  <a:schemeClr val="lt1"/>
                </a:solidFill>
                <a:latin typeface="Calibri"/>
                <a:ea typeface="Calibri"/>
                <a:cs typeface="Calibri"/>
                <a:sym typeface="Calibri"/>
              </a:rPr>
              <a:t>Hvað hefur þú gert til að ná fram umbreytingum hingað til?  </a:t>
            </a:r>
            <a:endParaRPr lang="is-IS" sz="1200" dirty="0"/>
          </a:p>
        </p:txBody>
      </p:sp>
      <p:sp>
        <p:nvSpPr>
          <p:cNvPr id="4" name="Google Shape;2262;p61">
            <a:extLst>
              <a:ext uri="{FF2B5EF4-FFF2-40B4-BE49-F238E27FC236}">
                <a16:creationId xmlns:a16="http://schemas.microsoft.com/office/drawing/2014/main" id="{BC8674E7-460F-EC85-E571-DF8FA2A03B15}"/>
              </a:ext>
            </a:extLst>
          </p:cNvPr>
          <p:cNvSpPr txBox="1"/>
          <p:nvPr/>
        </p:nvSpPr>
        <p:spPr>
          <a:xfrm>
            <a:off x="5217869" y="2209441"/>
            <a:ext cx="3091287" cy="605510"/>
          </a:xfrm>
          <a:prstGeom prst="rect">
            <a:avLst/>
          </a:prstGeom>
          <a:noFill/>
          <a:ln>
            <a:noFill/>
          </a:ln>
        </p:spPr>
        <p:txBody>
          <a:bodyPr spcFirstLastPara="1" wrap="square" lIns="91425" tIns="45700" rIns="91425" bIns="45700" anchor="t" anchorCtr="0">
            <a:spAutoFit/>
          </a:bodyPr>
          <a:lstStyle/>
          <a:p>
            <a:pPr marL="0" marR="0" lvl="0" indent="0" algn="l" rtl="0">
              <a:lnSpc>
                <a:spcPct val="126808"/>
              </a:lnSpc>
              <a:spcBef>
                <a:spcPts val="0"/>
              </a:spcBef>
              <a:spcAft>
                <a:spcPts val="0"/>
              </a:spcAft>
              <a:buNone/>
            </a:pPr>
            <a:r>
              <a:rPr lang="is-IS" sz="1313" dirty="0">
                <a:solidFill>
                  <a:schemeClr val="lt1"/>
                </a:solidFill>
                <a:latin typeface="Calibri"/>
                <a:cs typeface="Calibri"/>
                <a:sym typeface="Calibri"/>
              </a:rPr>
              <a:t>Hverjar þeirra eru </a:t>
            </a:r>
            <a:r>
              <a:rPr lang="is-IS" sz="1313" dirty="0">
                <a:solidFill>
                  <a:schemeClr val="lt1"/>
                </a:solidFill>
                <a:latin typeface="Calibri"/>
                <a:ea typeface="Calibri"/>
                <a:cs typeface="Calibri"/>
                <a:sym typeface="Calibri"/>
              </a:rPr>
              <a:t>aðlögunaráskorun? Hverjar eru tæknilegar?</a:t>
            </a:r>
            <a:endParaRPr lang="is-I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241"/>
        <p:cNvGrpSpPr/>
        <p:nvPr/>
      </p:nvGrpSpPr>
      <p:grpSpPr>
        <a:xfrm>
          <a:off x="0" y="0"/>
          <a:ext cx="0" cy="0"/>
          <a:chOff x="0" y="0"/>
          <a:chExt cx="0" cy="0"/>
        </a:xfrm>
      </p:grpSpPr>
      <p:sp>
        <p:nvSpPr>
          <p:cNvPr id="2242" name="Google Shape;2242;p61"/>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400"/>
              <a:buNone/>
            </a:pPr>
            <a:r>
              <a:rPr lang="is-IS" sz="1400" dirty="0"/>
              <a:t>Taktu eitt skref til baka til að ná yfirsýn: Hugsaðu um sérstakar leiðtogaáskoranir þínar sem þú hefur upplifað...</a:t>
            </a:r>
          </a:p>
        </p:txBody>
      </p:sp>
      <p:sp>
        <p:nvSpPr>
          <p:cNvPr id="2243" name="Google Shape;2243;p61"/>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is-IS" dirty="0"/>
              <a:t>Sérhver krísa og sérhver leiðtogaáskorun er ólík</a:t>
            </a:r>
          </a:p>
        </p:txBody>
      </p:sp>
      <p:sp>
        <p:nvSpPr>
          <p:cNvPr id="2244" name="Google Shape;2244;p61"/>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err="1"/>
              <a:t>Sjálfsígrundun</a:t>
            </a:r>
            <a:r>
              <a:rPr lang="is-IS" dirty="0"/>
              <a:t>: Hugsaðu um leiðtogaáskoranir sem þú hefur upplifað</a:t>
            </a:r>
          </a:p>
        </p:txBody>
      </p:sp>
      <p:sp>
        <p:nvSpPr>
          <p:cNvPr id="2245" name="Google Shape;2245;p61"/>
          <p:cNvSpPr/>
          <p:nvPr/>
        </p:nvSpPr>
        <p:spPr>
          <a:xfrm>
            <a:off x="4598783" y="3152636"/>
            <a:ext cx="3710374"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A77FA9"/>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2246" name="Google Shape;2246;p61"/>
          <p:cNvSpPr/>
          <p:nvPr/>
        </p:nvSpPr>
        <p:spPr>
          <a:xfrm>
            <a:off x="3577452" y="3152636"/>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2247" name="Google Shape;2247;p61"/>
          <p:cNvSpPr/>
          <p:nvPr/>
        </p:nvSpPr>
        <p:spPr>
          <a:xfrm>
            <a:off x="3577452" y="3152636"/>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2248" name="Google Shape;2248;p61"/>
          <p:cNvSpPr txBox="1"/>
          <p:nvPr/>
        </p:nvSpPr>
        <p:spPr>
          <a:xfrm>
            <a:off x="3671047" y="3388335"/>
            <a:ext cx="863955"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s-IS" sz="1400" b="1" dirty="0">
                <a:solidFill>
                  <a:schemeClr val="lt1"/>
                </a:solidFill>
                <a:latin typeface="Calibri"/>
                <a:ea typeface="Calibri"/>
                <a:cs typeface="Calibri"/>
                <a:sym typeface="Calibri"/>
              </a:rPr>
              <a:t>Spurning</a:t>
            </a:r>
          </a:p>
        </p:txBody>
      </p:sp>
      <p:sp>
        <p:nvSpPr>
          <p:cNvPr id="2249" name="Google Shape;2249;p61"/>
          <p:cNvSpPr/>
          <p:nvPr/>
        </p:nvSpPr>
        <p:spPr>
          <a:xfrm>
            <a:off x="3879425" y="3567634"/>
            <a:ext cx="497059" cy="554126"/>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3600" b="1">
                <a:solidFill>
                  <a:schemeClr val="lt1"/>
                </a:solidFill>
                <a:latin typeface="Calibri"/>
                <a:ea typeface="Calibri"/>
                <a:cs typeface="Calibri"/>
                <a:sym typeface="Calibri"/>
              </a:rPr>
              <a:t>02</a:t>
            </a:r>
            <a:endParaRPr/>
          </a:p>
        </p:txBody>
      </p:sp>
      <p:sp>
        <p:nvSpPr>
          <p:cNvPr id="2251" name="Google Shape;2251;p61"/>
          <p:cNvSpPr/>
          <p:nvPr/>
        </p:nvSpPr>
        <p:spPr>
          <a:xfrm>
            <a:off x="4598783" y="4383188"/>
            <a:ext cx="3710374"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A77FA9"/>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2252" name="Google Shape;2252;p61"/>
          <p:cNvSpPr/>
          <p:nvPr/>
        </p:nvSpPr>
        <p:spPr>
          <a:xfrm>
            <a:off x="3577452" y="4383188"/>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2253" name="Google Shape;2253;p61"/>
          <p:cNvSpPr/>
          <p:nvPr/>
        </p:nvSpPr>
        <p:spPr>
          <a:xfrm>
            <a:off x="3577452" y="4383188"/>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2254" name="Google Shape;2254;p61"/>
          <p:cNvSpPr txBox="1"/>
          <p:nvPr/>
        </p:nvSpPr>
        <p:spPr>
          <a:xfrm>
            <a:off x="3671047" y="4618887"/>
            <a:ext cx="86395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s-IS" sz="1400" b="1" dirty="0">
                <a:solidFill>
                  <a:schemeClr val="lt1"/>
                </a:solidFill>
                <a:latin typeface="Calibri"/>
                <a:ea typeface="Calibri"/>
                <a:cs typeface="Calibri"/>
                <a:sym typeface="Calibri"/>
              </a:rPr>
              <a:t>Spurning</a:t>
            </a:r>
            <a:endParaRPr lang="is-IS" dirty="0"/>
          </a:p>
          <a:p>
            <a:pPr marL="0" marR="0" lvl="0" indent="0" algn="ctr" rtl="0">
              <a:spcBef>
                <a:spcPts val="0"/>
              </a:spcBef>
              <a:spcAft>
                <a:spcPts val="0"/>
              </a:spcAft>
              <a:buNone/>
            </a:pPr>
            <a:endParaRPr lang="is-IS" sz="1400" b="1" dirty="0">
              <a:solidFill>
                <a:schemeClr val="lt1"/>
              </a:solidFill>
              <a:latin typeface="Calibri"/>
              <a:ea typeface="Calibri"/>
              <a:cs typeface="Calibri"/>
              <a:sym typeface="Calibri"/>
            </a:endParaRPr>
          </a:p>
        </p:txBody>
      </p:sp>
      <p:sp>
        <p:nvSpPr>
          <p:cNvPr id="2255" name="Google Shape;2255;p61"/>
          <p:cNvSpPr/>
          <p:nvPr/>
        </p:nvSpPr>
        <p:spPr>
          <a:xfrm>
            <a:off x="3879425" y="4798186"/>
            <a:ext cx="497059" cy="554126"/>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3600" b="1">
                <a:solidFill>
                  <a:schemeClr val="lt1"/>
                </a:solidFill>
                <a:latin typeface="Calibri"/>
                <a:ea typeface="Calibri"/>
                <a:cs typeface="Calibri"/>
                <a:sym typeface="Calibri"/>
              </a:rPr>
              <a:t>03</a:t>
            </a:r>
            <a:endParaRPr/>
          </a:p>
        </p:txBody>
      </p:sp>
      <p:sp>
        <p:nvSpPr>
          <p:cNvPr id="2257" name="Google Shape;2257;p61"/>
          <p:cNvSpPr/>
          <p:nvPr/>
        </p:nvSpPr>
        <p:spPr>
          <a:xfrm>
            <a:off x="4598783" y="1907312"/>
            <a:ext cx="3710374"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A77FA9"/>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lang="is-IS" sz="3600" b="1" dirty="0">
              <a:solidFill>
                <a:schemeClr val="dk1"/>
              </a:solidFill>
              <a:latin typeface="Calibri"/>
              <a:ea typeface="Calibri"/>
              <a:cs typeface="Calibri"/>
              <a:sym typeface="Calibri"/>
            </a:endParaRPr>
          </a:p>
        </p:txBody>
      </p:sp>
      <p:sp>
        <p:nvSpPr>
          <p:cNvPr id="2258" name="Google Shape;2258;p61"/>
          <p:cNvSpPr/>
          <p:nvPr/>
        </p:nvSpPr>
        <p:spPr>
          <a:xfrm>
            <a:off x="3577452" y="1907312"/>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2259" name="Google Shape;2259;p61"/>
          <p:cNvSpPr/>
          <p:nvPr/>
        </p:nvSpPr>
        <p:spPr>
          <a:xfrm>
            <a:off x="3577452" y="1907312"/>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2260" name="Google Shape;2260;p61"/>
          <p:cNvSpPr txBox="1"/>
          <p:nvPr/>
        </p:nvSpPr>
        <p:spPr>
          <a:xfrm>
            <a:off x="3671047" y="2143011"/>
            <a:ext cx="863955"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s-IS" sz="1400" b="1" dirty="0">
                <a:solidFill>
                  <a:schemeClr val="lt1"/>
                </a:solidFill>
                <a:latin typeface="Calibri"/>
                <a:ea typeface="Calibri"/>
                <a:cs typeface="Calibri"/>
                <a:sym typeface="Calibri"/>
              </a:rPr>
              <a:t>Spurning</a:t>
            </a:r>
            <a:endParaRPr lang="is-IS" dirty="0"/>
          </a:p>
        </p:txBody>
      </p:sp>
      <p:sp>
        <p:nvSpPr>
          <p:cNvPr id="2261" name="Google Shape;2261;p61"/>
          <p:cNvSpPr/>
          <p:nvPr/>
        </p:nvSpPr>
        <p:spPr>
          <a:xfrm>
            <a:off x="3879425" y="2322310"/>
            <a:ext cx="497059" cy="554126"/>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3600" b="1" dirty="0">
                <a:solidFill>
                  <a:schemeClr val="lt1"/>
                </a:solidFill>
                <a:latin typeface="Calibri"/>
                <a:ea typeface="Calibri"/>
                <a:cs typeface="Calibri"/>
                <a:sym typeface="Calibri"/>
              </a:rPr>
              <a:t>01</a:t>
            </a:r>
            <a:endParaRPr dirty="0"/>
          </a:p>
        </p:txBody>
      </p:sp>
      <p:sp>
        <p:nvSpPr>
          <p:cNvPr id="2263" name="Google Shape;2263;p61"/>
          <p:cNvSpPr txBox="1"/>
          <p:nvPr/>
        </p:nvSpPr>
        <p:spPr>
          <a:xfrm>
            <a:off x="8372938" y="1886538"/>
            <a:ext cx="3548410" cy="41449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9527B"/>
              </a:buClr>
              <a:buSzPts val="1400"/>
              <a:buFont typeface="Arial"/>
              <a:buNone/>
            </a:pPr>
            <a:r>
              <a:rPr lang="is-IS" sz="1400" dirty="0">
                <a:solidFill>
                  <a:srgbClr val="79527B"/>
                </a:solidFill>
                <a:latin typeface="Calibri"/>
                <a:ea typeface="Calibri"/>
                <a:cs typeface="Calibri"/>
                <a:sym typeface="Calibri"/>
              </a:rPr>
              <a:t>„Aðlögunaráskorun er áskorun sem teymið hefur kannski ekki hugmynd um hvernig á að leysa“. Aðeins er hægt að takast á við aðlögunaráskoranir með breytingum á gildum, viðhorfum, hegðun, forgangsröðun, venjum og hollustu fólks. </a:t>
            </a:r>
            <a:r>
              <a:rPr lang="is-IS" dirty="0">
                <a:solidFill>
                  <a:srgbClr val="79527B"/>
                </a:solidFill>
                <a:latin typeface="Calibri"/>
                <a:cs typeface="Calibri"/>
                <a:sym typeface="Calibri"/>
              </a:rPr>
              <a:t>Aðlögunaráskoranir krefjast lærdóms.</a:t>
            </a:r>
          </a:p>
          <a:p>
            <a:pPr marL="0" marR="0" lvl="0" indent="0" algn="l" rtl="0">
              <a:lnSpc>
                <a:spcPct val="90000"/>
              </a:lnSpc>
              <a:spcBef>
                <a:spcPts val="0"/>
              </a:spcBef>
              <a:spcAft>
                <a:spcPts val="0"/>
              </a:spcAft>
              <a:buClr>
                <a:srgbClr val="79527B"/>
              </a:buClr>
              <a:buSzPts val="1400"/>
              <a:buFont typeface="Arial"/>
              <a:buNone/>
            </a:pPr>
            <a:endParaRPr lang="is-IS" sz="1400" dirty="0">
              <a:solidFill>
                <a:srgbClr val="79527B"/>
              </a:solidFill>
              <a:highlight>
                <a:srgbClr val="00FFFF"/>
              </a:highlight>
              <a:latin typeface="Calibri"/>
              <a:ea typeface="Calibri"/>
              <a:cs typeface="Calibri"/>
              <a:sym typeface="Calibri"/>
            </a:endParaRPr>
          </a:p>
          <a:p>
            <a:pPr marL="0" marR="0" lvl="0" indent="0" algn="l" rtl="0">
              <a:lnSpc>
                <a:spcPct val="90000"/>
              </a:lnSpc>
              <a:spcBef>
                <a:spcPts val="0"/>
              </a:spcBef>
              <a:spcAft>
                <a:spcPts val="0"/>
              </a:spcAft>
              <a:buClr>
                <a:srgbClr val="79527B"/>
              </a:buClr>
              <a:buSzPts val="1400"/>
              <a:buFont typeface="Arial"/>
              <a:buNone/>
            </a:pPr>
            <a:r>
              <a:rPr lang="is-IS" sz="1400" dirty="0">
                <a:solidFill>
                  <a:srgbClr val="79527B"/>
                </a:solidFill>
                <a:latin typeface="Calibri"/>
                <a:ea typeface="Calibri"/>
                <a:cs typeface="Calibri"/>
                <a:sym typeface="Calibri"/>
              </a:rPr>
              <a:t>„Tæknileg vandamál hafa þekktar lausnir“. Þau eru ekki endilega </a:t>
            </a:r>
            <a:r>
              <a:rPr lang="is-IS" dirty="0">
                <a:solidFill>
                  <a:srgbClr val="79527B"/>
                </a:solidFill>
                <a:latin typeface="Calibri"/>
                <a:ea typeface="Calibri"/>
                <a:cs typeface="Calibri"/>
                <a:sym typeface="Calibri"/>
              </a:rPr>
              <a:t>auðveld</a:t>
            </a:r>
            <a:r>
              <a:rPr lang="is-IS" sz="1400" dirty="0">
                <a:solidFill>
                  <a:srgbClr val="79527B"/>
                </a:solidFill>
                <a:latin typeface="Calibri"/>
                <a:ea typeface="Calibri"/>
                <a:cs typeface="Calibri"/>
                <a:sym typeface="Calibri"/>
              </a:rPr>
              <a:t> lausnar né minna mikilvæg; en auðveldlega er hægt að ná utan um þau. Tæknileg vandamál krefjast fjármagns og sérfræðiþekkingar.</a:t>
            </a:r>
          </a:p>
          <a:p>
            <a:pPr marL="0" marR="0" lvl="0" indent="0" algn="l" rtl="0">
              <a:lnSpc>
                <a:spcPct val="90000"/>
              </a:lnSpc>
              <a:spcBef>
                <a:spcPts val="0"/>
              </a:spcBef>
              <a:spcAft>
                <a:spcPts val="0"/>
              </a:spcAft>
              <a:buClr>
                <a:srgbClr val="79527B"/>
              </a:buClr>
              <a:buSzPts val="1400"/>
              <a:buFont typeface="Arial"/>
              <a:buNone/>
            </a:pPr>
            <a:endParaRPr lang="is-IS" sz="1400" dirty="0">
              <a:solidFill>
                <a:srgbClr val="79527B"/>
              </a:solidFill>
              <a:highlight>
                <a:srgbClr val="00FFFF"/>
              </a:highlight>
              <a:latin typeface="Calibri"/>
              <a:ea typeface="Calibri"/>
              <a:cs typeface="Calibri"/>
              <a:sym typeface="Calibri"/>
            </a:endParaRPr>
          </a:p>
          <a:p>
            <a:pPr marL="0" marR="0" lvl="0" indent="0" algn="l" rtl="0">
              <a:lnSpc>
                <a:spcPct val="90000"/>
              </a:lnSpc>
              <a:spcBef>
                <a:spcPts val="0"/>
              </a:spcBef>
              <a:spcAft>
                <a:spcPts val="0"/>
              </a:spcAft>
              <a:buClr>
                <a:srgbClr val="79527B"/>
              </a:buClr>
              <a:buSzPts val="1400"/>
              <a:buFont typeface="Arial"/>
              <a:buNone/>
            </a:pPr>
            <a:r>
              <a:rPr lang="is-IS" sz="1400" dirty="0">
                <a:solidFill>
                  <a:srgbClr val="79527B"/>
                </a:solidFill>
                <a:latin typeface="Calibri"/>
                <a:ea typeface="Calibri"/>
                <a:cs typeface="Calibri"/>
                <a:sym typeface="Calibri"/>
              </a:rPr>
              <a:t>„Vandamál koma ekki alltaf snyrtilega inn pökkuð sem annað hvort aðlögunarhæf eða tæknileg. Flest vandamál koma í bland, þar sem þau eru bæði í senn “</a:t>
            </a:r>
            <a:endParaRPr lang="is-IS" sz="1200" dirty="0">
              <a:solidFill>
                <a:schemeClr val="dk1"/>
              </a:solidFill>
              <a:latin typeface="Calibri"/>
              <a:ea typeface="Calibri"/>
              <a:cs typeface="Calibri"/>
              <a:sym typeface="Calibri"/>
            </a:endParaRPr>
          </a:p>
        </p:txBody>
      </p:sp>
      <p:sp>
        <p:nvSpPr>
          <p:cNvPr id="2" name="Google Shape;2250;p61">
            <a:extLst>
              <a:ext uri="{FF2B5EF4-FFF2-40B4-BE49-F238E27FC236}">
                <a16:creationId xmlns:a16="http://schemas.microsoft.com/office/drawing/2014/main" id="{F3B002B2-CAA6-D7E0-FCB6-9D31960F9839}"/>
              </a:ext>
            </a:extLst>
          </p:cNvPr>
          <p:cNvSpPr txBox="1"/>
          <p:nvPr/>
        </p:nvSpPr>
        <p:spPr>
          <a:xfrm>
            <a:off x="5217869" y="3444796"/>
            <a:ext cx="3091287" cy="862119"/>
          </a:xfrm>
          <a:prstGeom prst="rect">
            <a:avLst/>
          </a:prstGeom>
          <a:noFill/>
          <a:ln>
            <a:noFill/>
          </a:ln>
        </p:spPr>
        <p:txBody>
          <a:bodyPr spcFirstLastPara="1" wrap="square" lIns="91425" tIns="45700" rIns="91425" bIns="45700" anchor="t" anchorCtr="0">
            <a:spAutoFit/>
          </a:bodyPr>
          <a:lstStyle/>
          <a:p>
            <a:pPr marL="0" marR="0" lvl="0" indent="0" algn="l" rtl="0">
              <a:lnSpc>
                <a:spcPct val="126808"/>
              </a:lnSpc>
              <a:spcBef>
                <a:spcPts val="0"/>
              </a:spcBef>
              <a:spcAft>
                <a:spcPts val="0"/>
              </a:spcAft>
              <a:buNone/>
            </a:pPr>
            <a:r>
              <a:rPr lang="is-IS" sz="1313" dirty="0">
                <a:solidFill>
                  <a:schemeClr val="lt1"/>
                </a:solidFill>
                <a:latin typeface="Calibri"/>
                <a:ea typeface="Calibri"/>
                <a:cs typeface="Calibri"/>
                <a:sym typeface="Calibri"/>
              </a:rPr>
              <a:t>Hefur þú verið að beita tæknilegum lagfæringum sem átti að vera  aðlögunarvinna?</a:t>
            </a:r>
            <a:endParaRPr lang="is-IS" dirty="0"/>
          </a:p>
        </p:txBody>
      </p:sp>
      <p:sp>
        <p:nvSpPr>
          <p:cNvPr id="3" name="Google Shape;2256;p61">
            <a:extLst>
              <a:ext uri="{FF2B5EF4-FFF2-40B4-BE49-F238E27FC236}">
                <a16:creationId xmlns:a16="http://schemas.microsoft.com/office/drawing/2014/main" id="{4E71E6E7-CDF2-9EAB-400F-956012CFF6E1}"/>
              </a:ext>
            </a:extLst>
          </p:cNvPr>
          <p:cNvSpPr txBox="1"/>
          <p:nvPr/>
        </p:nvSpPr>
        <p:spPr>
          <a:xfrm>
            <a:off x="5217868" y="4685317"/>
            <a:ext cx="3091287" cy="605510"/>
          </a:xfrm>
          <a:prstGeom prst="rect">
            <a:avLst/>
          </a:prstGeom>
          <a:noFill/>
          <a:ln>
            <a:noFill/>
          </a:ln>
        </p:spPr>
        <p:txBody>
          <a:bodyPr spcFirstLastPara="1" wrap="square" lIns="91425" tIns="45700" rIns="91425" bIns="45700" anchor="t" anchorCtr="0">
            <a:spAutoFit/>
          </a:bodyPr>
          <a:lstStyle/>
          <a:p>
            <a:pPr marL="0" marR="0" lvl="0" indent="0" algn="l" rtl="0">
              <a:lnSpc>
                <a:spcPct val="126808"/>
              </a:lnSpc>
              <a:spcBef>
                <a:spcPts val="0"/>
              </a:spcBef>
              <a:spcAft>
                <a:spcPts val="0"/>
              </a:spcAft>
              <a:buNone/>
            </a:pPr>
            <a:r>
              <a:rPr lang="is-IS" sz="1313" dirty="0">
                <a:solidFill>
                  <a:schemeClr val="lt1"/>
                </a:solidFill>
                <a:latin typeface="Calibri"/>
                <a:ea typeface="Calibri"/>
                <a:cs typeface="Calibri"/>
                <a:sym typeface="Calibri"/>
              </a:rPr>
              <a:t>Hvað hefur þú gert til að ná fram umbreytingum hingað til?  </a:t>
            </a:r>
            <a:endParaRPr lang="is-IS" dirty="0"/>
          </a:p>
        </p:txBody>
      </p:sp>
      <p:sp>
        <p:nvSpPr>
          <p:cNvPr id="4" name="Google Shape;2262;p61">
            <a:extLst>
              <a:ext uri="{FF2B5EF4-FFF2-40B4-BE49-F238E27FC236}">
                <a16:creationId xmlns:a16="http://schemas.microsoft.com/office/drawing/2014/main" id="{7EDB13CA-765D-83A8-A9CF-4C9B4DAF8AD8}"/>
              </a:ext>
            </a:extLst>
          </p:cNvPr>
          <p:cNvSpPr txBox="1"/>
          <p:nvPr/>
        </p:nvSpPr>
        <p:spPr>
          <a:xfrm>
            <a:off x="5217869" y="2209441"/>
            <a:ext cx="3091287" cy="605510"/>
          </a:xfrm>
          <a:prstGeom prst="rect">
            <a:avLst/>
          </a:prstGeom>
          <a:noFill/>
          <a:ln>
            <a:noFill/>
          </a:ln>
        </p:spPr>
        <p:txBody>
          <a:bodyPr spcFirstLastPara="1" wrap="square" lIns="91425" tIns="45700" rIns="91425" bIns="45700" anchor="t" anchorCtr="0">
            <a:spAutoFit/>
          </a:bodyPr>
          <a:lstStyle/>
          <a:p>
            <a:pPr marL="0" marR="0" lvl="0" indent="0" algn="l" rtl="0">
              <a:lnSpc>
                <a:spcPct val="126808"/>
              </a:lnSpc>
              <a:spcBef>
                <a:spcPts val="0"/>
              </a:spcBef>
              <a:spcAft>
                <a:spcPts val="0"/>
              </a:spcAft>
              <a:buNone/>
            </a:pPr>
            <a:r>
              <a:rPr lang="is-IS" sz="1313" dirty="0">
                <a:solidFill>
                  <a:schemeClr val="lt1"/>
                </a:solidFill>
                <a:latin typeface="Calibri"/>
                <a:cs typeface="Calibri"/>
                <a:sym typeface="Calibri"/>
              </a:rPr>
              <a:t>Hverjar þeirra eru </a:t>
            </a:r>
            <a:r>
              <a:rPr lang="is-IS" sz="1313" dirty="0">
                <a:solidFill>
                  <a:schemeClr val="lt1"/>
                </a:solidFill>
                <a:latin typeface="Calibri"/>
                <a:ea typeface="Calibri"/>
                <a:cs typeface="Calibri"/>
                <a:sym typeface="Calibri"/>
              </a:rPr>
              <a:t>aðlögunaráskorun? Hverjar eru tæknilegar?</a:t>
            </a:r>
            <a:endParaRPr lang="is-I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D47EBFB8-0023-11EF-C39D-FC58C6DC051B}"/>
              </a:ext>
            </a:extLst>
          </p:cNvPr>
          <p:cNvSpPr>
            <a:spLocks noGrp="1"/>
          </p:cNvSpPr>
          <p:nvPr>
            <p:ph type="body" idx="1"/>
          </p:nvPr>
        </p:nvSpPr>
        <p:spPr/>
        <p:txBody>
          <a:bodyPr/>
          <a:lstStyle/>
          <a:p>
            <a:r>
              <a:rPr lang="is-IS" dirty="0"/>
              <a:t>Að lokum langar okkur að leggja til að þú skoðir </a:t>
            </a:r>
            <a:r>
              <a:rPr lang="is-IS" u="sng" dirty="0">
                <a:hlinkClick r:id="rId2"/>
              </a:rPr>
              <a:t>raundæmi nr. 10 </a:t>
            </a:r>
            <a:r>
              <a:rPr lang="is-IS" dirty="0"/>
              <a:t>sem fjallar um heildræna leiðtoganálgun hjá fyrirtækinu ´</a:t>
            </a:r>
            <a:r>
              <a:rPr lang="is-IS" dirty="0" err="1"/>
              <a:t>Patagonia</a:t>
            </a:r>
            <a:r>
              <a:rPr lang="is-IS" dirty="0"/>
              <a:t>´.</a:t>
            </a:r>
          </a:p>
        </p:txBody>
      </p:sp>
      <p:sp>
        <p:nvSpPr>
          <p:cNvPr id="7" name="Textplatzhalter 6">
            <a:extLst>
              <a:ext uri="{FF2B5EF4-FFF2-40B4-BE49-F238E27FC236}">
                <a16:creationId xmlns:a16="http://schemas.microsoft.com/office/drawing/2014/main" id="{F1D6B831-908B-80CE-F6EB-C8E40A32BC76}"/>
              </a:ext>
            </a:extLst>
          </p:cNvPr>
          <p:cNvSpPr>
            <a:spLocks noGrp="1"/>
          </p:cNvSpPr>
          <p:nvPr>
            <p:ph type="body" idx="2"/>
          </p:nvPr>
        </p:nvSpPr>
        <p:spPr/>
        <p:txBody>
          <a:bodyPr>
            <a:normAutofit fontScale="92500" lnSpcReduction="20000"/>
          </a:bodyPr>
          <a:lstStyle/>
          <a:p>
            <a:r>
              <a:rPr lang="de-DE" dirty="0"/>
              <a:t>Raundæmi</a:t>
            </a:r>
            <a:endParaRPr lang="en-GB" dirty="0"/>
          </a:p>
        </p:txBody>
      </p:sp>
      <p:pic>
        <p:nvPicPr>
          <p:cNvPr id="9" name="Grafik 8" descr="Lupe">
            <a:extLst>
              <a:ext uri="{FF2B5EF4-FFF2-40B4-BE49-F238E27FC236}">
                <a16:creationId xmlns:a16="http://schemas.microsoft.com/office/drawing/2014/main" id="{68671EBB-E458-0B6A-0E83-5686648486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97659" y="1339508"/>
            <a:ext cx="3569384" cy="3569384"/>
          </a:xfrm>
          <a:prstGeom prst="rect">
            <a:avLst/>
          </a:prstGeom>
        </p:spPr>
      </p:pic>
    </p:spTree>
    <p:extLst>
      <p:ext uri="{BB962C8B-B14F-4D97-AF65-F5344CB8AC3E}">
        <p14:creationId xmlns:p14="http://schemas.microsoft.com/office/powerpoint/2010/main" val="41415352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267"/>
        <p:cNvGrpSpPr/>
        <p:nvPr/>
      </p:nvGrpSpPr>
      <p:grpSpPr>
        <a:xfrm>
          <a:off x="0" y="0"/>
          <a:ext cx="0" cy="0"/>
          <a:chOff x="0" y="0"/>
          <a:chExt cx="0" cy="0"/>
        </a:xfrm>
      </p:grpSpPr>
      <p:sp>
        <p:nvSpPr>
          <p:cNvPr id="2268" name="Google Shape;2268;p62"/>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is-IS" dirty="0"/>
              <a:t>Lesefni sem mælt er með:</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272"/>
        <p:cNvGrpSpPr/>
        <p:nvPr/>
      </p:nvGrpSpPr>
      <p:grpSpPr>
        <a:xfrm>
          <a:off x="0" y="0"/>
          <a:ext cx="0" cy="0"/>
          <a:chOff x="0" y="0"/>
          <a:chExt cx="0" cy="0"/>
        </a:xfrm>
      </p:grpSpPr>
      <p:sp>
        <p:nvSpPr>
          <p:cNvPr id="2273" name="Google Shape;2273;p63"/>
          <p:cNvSpPr txBox="1">
            <a:spLocks noGrp="1"/>
          </p:cNvSpPr>
          <p:nvPr>
            <p:ph type="body" idx="1"/>
          </p:nvPr>
        </p:nvSpPr>
        <p:spPr>
          <a:xfrm>
            <a:off x="389965" y="1607198"/>
            <a:ext cx="11470341" cy="4017517"/>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rgbClr val="595A59"/>
              </a:buClr>
              <a:buSzPts val="1800"/>
              <a:buFont typeface="Arial"/>
              <a:buChar char="•"/>
            </a:pPr>
            <a:r>
              <a:rPr lang="en-US" sz="1800" u="sng" dirty="0">
                <a:solidFill>
                  <a:srgbClr val="595A59"/>
                </a:solidFill>
                <a:latin typeface="Calibri"/>
                <a:ea typeface="Calibri"/>
                <a:cs typeface="Calibri"/>
                <a:sym typeface="Calibri"/>
              </a:rPr>
              <a:t>Heifetz, R. (1994) Leadership Without Easy Answers. Cambridge, Mass: Harvard University Press.</a:t>
            </a:r>
            <a:endParaRPr u="sng" dirty="0"/>
          </a:p>
          <a:p>
            <a:pPr marL="285750" lvl="0" indent="-285750" algn="l" rtl="0">
              <a:lnSpc>
                <a:spcPct val="90000"/>
              </a:lnSpc>
              <a:spcBef>
                <a:spcPts val="1000"/>
              </a:spcBef>
              <a:spcAft>
                <a:spcPts val="0"/>
              </a:spcAft>
              <a:buClr>
                <a:srgbClr val="595A59"/>
              </a:buClr>
              <a:buSzPts val="1800"/>
              <a:buFont typeface="Arial"/>
              <a:buChar char="•"/>
            </a:pPr>
            <a:r>
              <a:rPr lang="en-US" sz="1800" u="sng" dirty="0">
                <a:solidFill>
                  <a:srgbClr val="595A59"/>
                </a:solidFill>
                <a:latin typeface="Calibri"/>
                <a:ea typeface="Calibri"/>
                <a:cs typeface="Calibri"/>
                <a:sym typeface="Calibri"/>
              </a:rPr>
              <a:t>Heifetz, R., </a:t>
            </a:r>
            <a:r>
              <a:rPr lang="en-US" sz="1800" u="sng" dirty="0" err="1">
                <a:solidFill>
                  <a:srgbClr val="595A59"/>
                </a:solidFill>
                <a:latin typeface="Calibri"/>
                <a:ea typeface="Calibri"/>
                <a:cs typeface="Calibri"/>
                <a:sym typeface="Calibri"/>
              </a:rPr>
              <a:t>Grashow</a:t>
            </a:r>
            <a:r>
              <a:rPr lang="en-US" sz="1800" u="sng" dirty="0">
                <a:solidFill>
                  <a:srgbClr val="595A59"/>
                </a:solidFill>
                <a:latin typeface="Calibri"/>
                <a:ea typeface="Calibri"/>
                <a:cs typeface="Calibri"/>
                <a:sym typeface="Calibri"/>
              </a:rPr>
              <a:t>, A. and </a:t>
            </a:r>
            <a:r>
              <a:rPr lang="en-US" sz="1800" u="sng" dirty="0" err="1">
                <a:solidFill>
                  <a:srgbClr val="595A59"/>
                </a:solidFill>
                <a:latin typeface="Calibri"/>
                <a:ea typeface="Calibri"/>
                <a:cs typeface="Calibri"/>
                <a:sym typeface="Calibri"/>
              </a:rPr>
              <a:t>Linsky</a:t>
            </a:r>
            <a:r>
              <a:rPr lang="en-US" sz="1800" u="sng" dirty="0">
                <a:solidFill>
                  <a:srgbClr val="595A59"/>
                </a:solidFill>
                <a:latin typeface="Calibri"/>
                <a:ea typeface="Calibri"/>
                <a:cs typeface="Calibri"/>
                <a:sym typeface="Calibri"/>
              </a:rPr>
              <a:t>, M. (2009) ‘Leadership in a (permanent) crisis’. Harvard Business Review, July/August, https://hbr.org/2009/07/leadership-in-a-permanent-crisis</a:t>
            </a:r>
            <a:endParaRPr sz="1800" u="sng" dirty="0">
              <a:solidFill>
                <a:srgbClr val="595A59"/>
              </a:solidFill>
              <a:latin typeface="Calibri"/>
              <a:ea typeface="Calibri"/>
              <a:cs typeface="Calibri"/>
              <a:sym typeface="Calibri"/>
              <a:hlinkClick r:id="rId3">
                <a:extLst>
                  <a:ext uri="{A12FA001-AC4F-418D-AE19-62706E023703}">
                    <ahyp:hlinkClr xmlns:ahyp="http://schemas.microsoft.com/office/drawing/2018/hyperlinkcolor" val="tx"/>
                  </a:ext>
                </a:extLst>
              </a:hlinkClick>
            </a:endParaRPr>
          </a:p>
          <a:p>
            <a:pPr marL="285750" lvl="0" indent="-285750" algn="l" rtl="0">
              <a:lnSpc>
                <a:spcPct val="90000"/>
              </a:lnSpc>
              <a:spcBef>
                <a:spcPts val="1000"/>
              </a:spcBef>
              <a:spcAft>
                <a:spcPts val="0"/>
              </a:spcAft>
              <a:buClr>
                <a:srgbClr val="595A59"/>
              </a:buClr>
              <a:buSzPts val="1800"/>
              <a:buFont typeface="Arial"/>
              <a:buChar char="•"/>
            </a:pPr>
            <a:r>
              <a:rPr lang="en-US" sz="1800" u="sng" dirty="0">
                <a:solidFill>
                  <a:srgbClr val="595A59"/>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How to make good decisions in times of crisis (fastcompany.com)</a:t>
            </a:r>
            <a:endParaRPr sz="1800" u="sng" dirty="0">
              <a:solidFill>
                <a:srgbClr val="595A59"/>
              </a:solidFill>
              <a:latin typeface="Calibri"/>
              <a:ea typeface="Calibri"/>
              <a:cs typeface="Calibri"/>
              <a:sym typeface="Calibri"/>
            </a:endParaRPr>
          </a:p>
          <a:p>
            <a:pPr marL="285750" lvl="0" indent="-285750" algn="l" rtl="0">
              <a:lnSpc>
                <a:spcPct val="90000"/>
              </a:lnSpc>
              <a:spcBef>
                <a:spcPts val="1000"/>
              </a:spcBef>
              <a:spcAft>
                <a:spcPts val="0"/>
              </a:spcAft>
              <a:buClr>
                <a:srgbClr val="595A59"/>
              </a:buClr>
              <a:buSzPts val="1800"/>
              <a:buFont typeface="Arial"/>
              <a:buChar char="•"/>
            </a:pPr>
            <a:r>
              <a:rPr lang="en-US" sz="1800" u="sng" dirty="0">
                <a:solidFill>
                  <a:srgbClr val="595A59"/>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12 business leaders share how they lead their teams through a crisis (msn.com)</a:t>
            </a:r>
            <a:endParaRPr sz="1800" u="sng" dirty="0">
              <a:solidFill>
                <a:srgbClr val="595A59"/>
              </a:solidFill>
              <a:latin typeface="Calibri"/>
              <a:ea typeface="Calibri"/>
              <a:cs typeface="Calibri"/>
              <a:sym typeface="Calibri"/>
            </a:endParaRPr>
          </a:p>
          <a:p>
            <a:pPr marL="285750" lvl="0" indent="-285750" algn="l" rtl="0">
              <a:lnSpc>
                <a:spcPct val="90000"/>
              </a:lnSpc>
              <a:spcBef>
                <a:spcPts val="1000"/>
              </a:spcBef>
              <a:spcAft>
                <a:spcPts val="0"/>
              </a:spcAft>
              <a:buClr>
                <a:srgbClr val="595A59"/>
              </a:buClr>
              <a:buSzPts val="1800"/>
              <a:buFont typeface="Arial"/>
              <a:buChar char="•"/>
            </a:pPr>
            <a:r>
              <a:rPr lang="en-US" sz="1800" u="sng" dirty="0">
                <a:solidFill>
                  <a:srgbClr val="595A59"/>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Mastering the lessons of crisis management and rapid recovery (themandarin.com.au)</a:t>
            </a:r>
            <a:endParaRPr sz="1800" u="sng" dirty="0">
              <a:solidFill>
                <a:srgbClr val="595A59"/>
              </a:solidFill>
              <a:latin typeface="Calibri"/>
              <a:ea typeface="Calibri"/>
              <a:cs typeface="Calibri"/>
              <a:sym typeface="Calibri"/>
            </a:endParaRPr>
          </a:p>
          <a:p>
            <a:pPr marL="285750" lvl="0" indent="-285750" algn="l" rtl="0">
              <a:lnSpc>
                <a:spcPct val="90000"/>
              </a:lnSpc>
              <a:spcBef>
                <a:spcPts val="1000"/>
              </a:spcBef>
              <a:spcAft>
                <a:spcPts val="0"/>
              </a:spcAft>
              <a:buClr>
                <a:srgbClr val="595A59"/>
              </a:buClr>
              <a:buSzPts val="1800"/>
              <a:buFont typeface="Arial"/>
              <a:buChar char="•"/>
            </a:pPr>
            <a:r>
              <a:rPr lang="en-US" sz="1800" u="sng" dirty="0">
                <a:solidFill>
                  <a:srgbClr val="595A59"/>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Decision making during the coronavirus crisis | McKinsey</a:t>
            </a:r>
            <a:endParaRPr sz="1800" u="sng" dirty="0">
              <a:solidFill>
                <a:srgbClr val="595A59"/>
              </a:solidFill>
              <a:latin typeface="Calibri"/>
              <a:ea typeface="Calibri"/>
              <a:cs typeface="Calibri"/>
              <a:sym typeface="Calibri"/>
            </a:endParaRPr>
          </a:p>
          <a:p>
            <a:pPr marL="285750" lvl="0" indent="-285750" algn="l" rtl="0">
              <a:lnSpc>
                <a:spcPct val="90000"/>
              </a:lnSpc>
              <a:spcBef>
                <a:spcPts val="1000"/>
              </a:spcBef>
              <a:spcAft>
                <a:spcPts val="0"/>
              </a:spcAft>
              <a:buClr>
                <a:srgbClr val="595A59"/>
              </a:buClr>
              <a:buSzPts val="1800"/>
              <a:buFont typeface="Arial"/>
              <a:buChar char="•"/>
            </a:pPr>
            <a:r>
              <a:rPr lang="en-US" sz="1800" u="sng" dirty="0">
                <a:solidFill>
                  <a:srgbClr val="595A59"/>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The Art of Making Tough Decisions in a Crisis | Psychology Today</a:t>
            </a:r>
            <a:endParaRPr sz="1800" u="sng" dirty="0">
              <a:solidFill>
                <a:srgbClr val="595A59"/>
              </a:solidFill>
              <a:latin typeface="Calibri"/>
              <a:ea typeface="Calibri"/>
              <a:cs typeface="Calibri"/>
              <a:sym typeface="Calibri"/>
            </a:endParaRPr>
          </a:p>
          <a:p>
            <a:pPr marL="228600" lvl="0" indent="-228600" algn="l" rtl="0">
              <a:lnSpc>
                <a:spcPct val="90000"/>
              </a:lnSpc>
              <a:spcBef>
                <a:spcPts val="1000"/>
              </a:spcBef>
              <a:spcAft>
                <a:spcPts val="0"/>
              </a:spcAft>
              <a:buClr>
                <a:srgbClr val="595A59"/>
              </a:buClr>
              <a:buSzPts val="1800"/>
              <a:buNone/>
            </a:pPr>
            <a:endParaRPr u="sng" dirty="0"/>
          </a:p>
        </p:txBody>
      </p:sp>
      <p:sp>
        <p:nvSpPr>
          <p:cNvPr id="2274" name="Google Shape;2274;p63"/>
          <p:cNvSpPr txBox="1">
            <a:spLocks noGrp="1"/>
          </p:cNvSpPr>
          <p:nvPr>
            <p:ph type="body" idx="2"/>
          </p:nvPr>
        </p:nvSpPr>
        <p:spPr>
          <a:xfrm>
            <a:off x="389965" y="577971"/>
            <a:ext cx="11470341" cy="582221"/>
          </a:xfrm>
          <a:prstGeom prst="rect">
            <a:avLst/>
          </a:prstGeom>
          <a:solidFill>
            <a:schemeClr val="lt1"/>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is-IS" dirty="0"/>
              <a:t>Stuttar en umfram allt áhugaverðar greinar sem okkur finnst vera fræðandi…</a:t>
            </a:r>
          </a:p>
        </p:txBody>
      </p:sp>
      <p:sp>
        <p:nvSpPr>
          <p:cNvPr id="3" name="Text Placeholder 2">
            <a:extLst>
              <a:ext uri="{FF2B5EF4-FFF2-40B4-BE49-F238E27FC236}">
                <a16:creationId xmlns:a16="http://schemas.microsoft.com/office/drawing/2014/main" id="{A5F90DC4-37AE-BD5E-C077-D6A218C24011}"/>
              </a:ext>
            </a:extLst>
          </p:cNvPr>
          <p:cNvSpPr>
            <a:spLocks noGrp="1"/>
          </p:cNvSpPr>
          <p:nvPr>
            <p:ph type="body" idx="3"/>
          </p:nvPr>
        </p:nvSpPr>
        <p:spPr/>
        <p:txBody>
          <a:bodyPr>
            <a:normAutofit fontScale="40000" lnSpcReduction="20000"/>
          </a:bodyPr>
          <a:lstStyle/>
          <a:p>
            <a:endParaRPr lang="is-I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6"/>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dirty="0"/>
              <a:t>Ef það er ekki til ein rétt skilgreining á því hvað er leiðtogi – hvað getur þá góður leiðtogi verið? </a:t>
            </a:r>
          </a:p>
        </p:txBody>
      </p:sp>
      <p:sp>
        <p:nvSpPr>
          <p:cNvPr id="870" name="Google Shape;870;p6"/>
          <p:cNvSpPr txBox="1">
            <a:spLocks noGrp="1"/>
          </p:cNvSpPr>
          <p:nvPr>
            <p:ph type="body" idx="3"/>
          </p:nvPr>
        </p:nvSpPr>
        <p:spPr>
          <a:xfrm>
            <a:off x="389965" y="577971"/>
            <a:ext cx="11470341" cy="70959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ct val="100000"/>
              <a:buNone/>
            </a:pPr>
            <a:r>
              <a:rPr lang="is-IS" sz="2400" dirty="0"/>
              <a:t>Byrjum á stuttri hugleiðingu: Taktu þér nokkrar mínútur og skrifaðu niður hvað </a:t>
            </a:r>
            <a:r>
              <a:rPr lang="is-IS" sz="2400" b="1" dirty="0"/>
              <a:t>góður leiðtogi </a:t>
            </a:r>
            <a:r>
              <a:rPr lang="is-IS" sz="2400" dirty="0"/>
              <a:t>er í raun og veru, út frá þínu eigin sjónarhorni?</a:t>
            </a:r>
          </a:p>
        </p:txBody>
      </p:sp>
      <p:sp>
        <p:nvSpPr>
          <p:cNvPr id="871" name="Google Shape;871;p6"/>
          <p:cNvSpPr txBox="1">
            <a:spLocks noGrp="1"/>
          </p:cNvSpPr>
          <p:nvPr>
            <p:ph type="body" idx="4"/>
          </p:nvPr>
        </p:nvSpPr>
        <p:spPr>
          <a:xfrm>
            <a:off x="351315" y="1507160"/>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a:t>Sjálfshugleiðing: Leiðtogi</a:t>
            </a:r>
          </a:p>
          <a:p>
            <a:pPr marL="0" lvl="0" indent="0" algn="l" rtl="0">
              <a:lnSpc>
                <a:spcPct val="90000"/>
              </a:lnSpc>
              <a:spcBef>
                <a:spcPts val="1000"/>
              </a:spcBef>
              <a:spcAft>
                <a:spcPts val="0"/>
              </a:spcAft>
              <a:buClr>
                <a:srgbClr val="79527B"/>
              </a:buClr>
              <a:buSzPct val="100000"/>
              <a:buNone/>
            </a:pPr>
            <a:endParaRPr dirty="0"/>
          </a:p>
        </p:txBody>
      </p:sp>
      <p:sp>
        <p:nvSpPr>
          <p:cNvPr id="872" name="Google Shape;872;p6"/>
          <p:cNvSpPr/>
          <p:nvPr/>
        </p:nvSpPr>
        <p:spPr>
          <a:xfrm>
            <a:off x="6699707" y="2138870"/>
            <a:ext cx="1808891" cy="456997"/>
          </a:xfrm>
          <a:prstGeom prst="roundRect">
            <a:avLst>
              <a:gd name="adj" fmla="val 50000"/>
            </a:avLst>
          </a:prstGeom>
          <a:solidFill>
            <a:srgbClr val="916395">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sp>
        <p:nvSpPr>
          <p:cNvPr id="873" name="Google Shape;873;p6"/>
          <p:cNvSpPr/>
          <p:nvPr/>
        </p:nvSpPr>
        <p:spPr>
          <a:xfrm rot="-2706351">
            <a:off x="7491100" y="2378260"/>
            <a:ext cx="1124482" cy="456997"/>
          </a:xfrm>
          <a:prstGeom prst="roundRect">
            <a:avLst>
              <a:gd name="adj" fmla="val 50000"/>
            </a:avLst>
          </a:prstGeom>
          <a:solidFill>
            <a:srgbClr val="916395">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sp>
        <p:nvSpPr>
          <p:cNvPr id="874" name="Google Shape;874;p6"/>
          <p:cNvSpPr/>
          <p:nvPr/>
        </p:nvSpPr>
        <p:spPr>
          <a:xfrm rot="2717866">
            <a:off x="7491897" y="1895924"/>
            <a:ext cx="1124482" cy="456997"/>
          </a:xfrm>
          <a:prstGeom prst="roundRect">
            <a:avLst>
              <a:gd name="adj" fmla="val 50000"/>
            </a:avLst>
          </a:prstGeom>
          <a:solidFill>
            <a:srgbClr val="916395">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sp>
        <p:nvSpPr>
          <p:cNvPr id="875" name="Google Shape;875;p6"/>
          <p:cNvSpPr txBox="1"/>
          <p:nvPr/>
        </p:nvSpPr>
        <p:spPr>
          <a:xfrm>
            <a:off x="4292132" y="2082945"/>
            <a:ext cx="2620878" cy="96459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79527B"/>
              </a:buClr>
              <a:buSzPts val="1800"/>
              <a:buFont typeface="Arial"/>
              <a:buNone/>
            </a:pPr>
            <a:r>
              <a:rPr lang="is-IS" sz="1800" b="0" i="0" dirty="0">
                <a:solidFill>
                  <a:srgbClr val="79527B"/>
                </a:solidFill>
                <a:latin typeface="Calibri"/>
                <a:ea typeface="Calibri"/>
                <a:cs typeface="Calibri"/>
                <a:sym typeface="Calibri"/>
              </a:rPr>
              <a:t>Hugarflug um ….</a:t>
            </a:r>
          </a:p>
          <a:p>
            <a:pPr marL="0" marR="0" lvl="0" indent="0" algn="l" rtl="0">
              <a:lnSpc>
                <a:spcPct val="90000"/>
              </a:lnSpc>
              <a:spcBef>
                <a:spcPts val="0"/>
              </a:spcBef>
              <a:spcAft>
                <a:spcPts val="0"/>
              </a:spcAft>
              <a:buClr>
                <a:srgbClr val="79527B"/>
              </a:buClr>
              <a:buSzPts val="1800"/>
              <a:buFont typeface="Arial"/>
              <a:buNone/>
            </a:pPr>
            <a:r>
              <a:rPr lang="is-IS" sz="1800" dirty="0">
                <a:solidFill>
                  <a:srgbClr val="79527B"/>
                </a:solidFill>
                <a:latin typeface="Calibri"/>
                <a:cs typeface="Calibri"/>
                <a:sym typeface="Calibri"/>
              </a:rPr>
              <a:t>leiðtoga</a:t>
            </a:r>
            <a:endParaRPr lang="is-IS" sz="1800" dirty="0"/>
          </a:p>
          <a:p>
            <a:pPr marL="0" marR="0" lvl="0" indent="0" algn="l" rtl="0">
              <a:lnSpc>
                <a:spcPct val="90000"/>
              </a:lnSpc>
              <a:spcBef>
                <a:spcPts val="1000"/>
              </a:spcBef>
              <a:spcAft>
                <a:spcPts val="0"/>
              </a:spcAft>
              <a:buClr>
                <a:srgbClr val="79527B"/>
              </a:buClr>
              <a:buSzPts val="1800"/>
              <a:buFont typeface="Arial"/>
              <a:buNone/>
            </a:pPr>
            <a:endParaRPr sz="1800" b="0" i="0" dirty="0">
              <a:solidFill>
                <a:srgbClr val="79527B"/>
              </a:solidFill>
              <a:latin typeface="Calibri"/>
              <a:ea typeface="Calibri"/>
              <a:cs typeface="Calibri"/>
              <a:sym typeface="Calibri"/>
            </a:endParaRPr>
          </a:p>
        </p:txBody>
      </p:sp>
      <p:sp>
        <p:nvSpPr>
          <p:cNvPr id="876" name="Google Shape;876;p6"/>
          <p:cNvSpPr txBox="1"/>
          <p:nvPr/>
        </p:nvSpPr>
        <p:spPr>
          <a:xfrm>
            <a:off x="8992517" y="2099346"/>
            <a:ext cx="2867788" cy="70959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79527B"/>
              </a:buClr>
              <a:buSzPts val="1800"/>
              <a:buFont typeface="Arial"/>
              <a:buNone/>
            </a:pPr>
            <a:r>
              <a:rPr lang="is-IS" sz="1800" b="0" i="0" dirty="0">
                <a:solidFill>
                  <a:srgbClr val="79527B"/>
                </a:solidFill>
                <a:latin typeface="Calibri"/>
                <a:ea typeface="Calibri"/>
                <a:cs typeface="Calibri"/>
                <a:sym typeface="Calibri"/>
              </a:rPr>
              <a:t>Hugarflug um ….</a:t>
            </a:r>
          </a:p>
          <a:p>
            <a:pPr marL="0" marR="0" lvl="0" indent="0" algn="l" rtl="0">
              <a:lnSpc>
                <a:spcPct val="90000"/>
              </a:lnSpc>
              <a:spcBef>
                <a:spcPts val="0"/>
              </a:spcBef>
              <a:spcAft>
                <a:spcPts val="0"/>
              </a:spcAft>
              <a:buClr>
                <a:srgbClr val="79527B"/>
              </a:buClr>
              <a:buSzPts val="1800"/>
              <a:buFont typeface="Arial"/>
              <a:buNone/>
            </a:pPr>
            <a:r>
              <a:rPr lang="is-IS" sz="1800" dirty="0">
                <a:solidFill>
                  <a:srgbClr val="79527B"/>
                </a:solidFill>
                <a:latin typeface="Calibri"/>
                <a:cs typeface="Calibri"/>
                <a:sym typeface="Calibri"/>
              </a:rPr>
              <a:t>Góðan leiðtoga</a:t>
            </a:r>
            <a:endParaRPr lang="is-IS" sz="1800" dirty="0"/>
          </a:p>
          <a:p>
            <a:pPr marL="0" marR="0" lvl="0" indent="0" algn="l" rtl="0">
              <a:lnSpc>
                <a:spcPct val="90000"/>
              </a:lnSpc>
              <a:spcBef>
                <a:spcPts val="1000"/>
              </a:spcBef>
              <a:spcAft>
                <a:spcPts val="0"/>
              </a:spcAft>
              <a:buClr>
                <a:srgbClr val="79527B"/>
              </a:buClr>
              <a:buSzPts val="1800"/>
              <a:buFont typeface="Arial"/>
              <a:buNone/>
            </a:pPr>
            <a:endParaRPr sz="1800" b="0" i="0" dirty="0">
              <a:solidFill>
                <a:srgbClr val="79527B"/>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279"/>
        <p:cNvGrpSpPr/>
        <p:nvPr/>
      </p:nvGrpSpPr>
      <p:grpSpPr>
        <a:xfrm>
          <a:off x="0" y="0"/>
          <a:ext cx="0" cy="0"/>
          <a:chOff x="0" y="0"/>
          <a:chExt cx="0" cy="0"/>
        </a:xfrm>
      </p:grpSpPr>
      <p:sp>
        <p:nvSpPr>
          <p:cNvPr id="2280" name="Google Shape;2280;p64"/>
          <p:cNvSpPr txBox="1">
            <a:spLocks noGrp="1"/>
          </p:cNvSpPr>
          <p:nvPr>
            <p:ph type="body" idx="1"/>
          </p:nvPr>
        </p:nvSpPr>
        <p:spPr>
          <a:xfrm>
            <a:off x="967061" y="4154268"/>
            <a:ext cx="4177816" cy="7311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None/>
            </a:pPr>
            <a:r>
              <a:rPr lang="is-IS" cap="none" dirty="0"/>
              <a:t>SEIGLA Í KRÍSU</a:t>
            </a:r>
          </a:p>
        </p:txBody>
      </p:sp>
      <p:sp>
        <p:nvSpPr>
          <p:cNvPr id="2281" name="Google Shape;2281;p64"/>
          <p:cNvSpPr txBox="1">
            <a:spLocks noGrp="1"/>
          </p:cNvSpPr>
          <p:nvPr>
            <p:ph type="body" idx="2"/>
          </p:nvPr>
        </p:nvSpPr>
        <p:spPr>
          <a:xfrm>
            <a:off x="967062" y="3344692"/>
            <a:ext cx="4526951" cy="837258"/>
          </a:xfrm>
          <a:prstGeom prst="rect">
            <a:avLst/>
          </a:prstGeom>
          <a:noFill/>
          <a:ln>
            <a:noFill/>
          </a:ln>
        </p:spPr>
        <p:txBody>
          <a:bodyPr spcFirstLastPara="1" wrap="square" lIns="91425" tIns="45700" rIns="91425" bIns="45700" anchor="ctr" anchorCtr="0">
            <a:normAutofit fontScale="62500" lnSpcReduction="20000"/>
          </a:bodyPr>
          <a:lstStyle/>
          <a:p>
            <a:pPr marL="0" lvl="0" indent="0" algn="l" rtl="0">
              <a:lnSpc>
                <a:spcPct val="90000"/>
              </a:lnSpc>
              <a:spcBef>
                <a:spcPts val="0"/>
              </a:spcBef>
              <a:spcAft>
                <a:spcPts val="0"/>
              </a:spcAft>
              <a:buClr>
                <a:schemeClr val="lt1"/>
              </a:buClr>
              <a:buSzPts val="5000"/>
              <a:buNone/>
            </a:pPr>
            <a:r>
              <a:rPr lang="is-IS" dirty="0"/>
              <a:t>NÆST: Námskeiðshluti 7</a:t>
            </a:r>
          </a:p>
        </p:txBody>
      </p:sp>
      <p:grpSp>
        <p:nvGrpSpPr>
          <p:cNvPr id="2282" name="Google Shape;2282;p64"/>
          <p:cNvGrpSpPr/>
          <p:nvPr/>
        </p:nvGrpSpPr>
        <p:grpSpPr>
          <a:xfrm>
            <a:off x="7286899" y="3277496"/>
            <a:ext cx="233548" cy="233548"/>
            <a:chOff x="5941025" y="3634400"/>
            <a:chExt cx="467650" cy="467650"/>
          </a:xfrm>
        </p:grpSpPr>
        <p:sp>
          <p:nvSpPr>
            <p:cNvPr id="2283" name="Google Shape;2283;p64"/>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84" name="Google Shape;2284;p64"/>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85" name="Google Shape;2285;p64"/>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86" name="Google Shape;2286;p64"/>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87" name="Google Shape;2287;p64"/>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88" name="Google Shape;2288;p64"/>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2289" name="Google Shape;2289;p64"/>
          <p:cNvSpPr txBox="1"/>
          <p:nvPr/>
        </p:nvSpPr>
        <p:spPr>
          <a:xfrm>
            <a:off x="7781191" y="3240382"/>
            <a:ext cx="335889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u="sng">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https://www.tourismrecovery.eu/</a:t>
            </a:r>
            <a:r>
              <a:rPr lang="en-US" sz="1400">
                <a:solidFill>
                  <a:schemeClr val="lt1"/>
                </a:solidFill>
                <a:latin typeface="Calibri"/>
                <a:ea typeface="Calibri"/>
                <a:cs typeface="Calibri"/>
                <a:sym typeface="Calibri"/>
              </a:rPr>
              <a:t> </a:t>
            </a:r>
            <a:endParaRPr/>
          </a:p>
        </p:txBody>
      </p:sp>
      <p:sp>
        <p:nvSpPr>
          <p:cNvPr id="2290" name="Google Shape;2290;p64"/>
          <p:cNvSpPr txBox="1"/>
          <p:nvPr/>
        </p:nvSpPr>
        <p:spPr>
          <a:xfrm>
            <a:off x="7781191" y="3763556"/>
            <a:ext cx="386717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u="sng">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https://www.facebook.com/tourismcrisisrecovery</a:t>
            </a:r>
            <a:r>
              <a:rPr lang="en-US" sz="1400">
                <a:solidFill>
                  <a:schemeClr val="lt1"/>
                </a:solidFill>
                <a:latin typeface="Calibri"/>
                <a:ea typeface="Calibri"/>
                <a:cs typeface="Calibri"/>
                <a:sym typeface="Calibri"/>
              </a:rPr>
              <a:t> </a:t>
            </a:r>
            <a:endParaRPr/>
          </a:p>
        </p:txBody>
      </p:sp>
      <p:sp>
        <p:nvSpPr>
          <p:cNvPr id="2291" name="Google Shape;2291;p64"/>
          <p:cNvSpPr/>
          <p:nvPr/>
        </p:nvSpPr>
        <p:spPr>
          <a:xfrm>
            <a:off x="7299757" y="3792031"/>
            <a:ext cx="132298" cy="234000"/>
          </a:xfrm>
          <a:custGeom>
            <a:avLst/>
            <a:gdLst/>
            <a:ahLst/>
            <a:cxnLst/>
            <a:rect l="l" t="t" r="r" b="b"/>
            <a:pathLst>
              <a:path w="146" h="257" extrusionOk="0">
                <a:moveTo>
                  <a:pt x="92" y="55"/>
                </a:moveTo>
                <a:cubicBezTo>
                  <a:pt x="92" y="91"/>
                  <a:pt x="92" y="91"/>
                  <a:pt x="92" y="91"/>
                </a:cubicBezTo>
                <a:cubicBezTo>
                  <a:pt x="146" y="91"/>
                  <a:pt x="146" y="91"/>
                  <a:pt x="146" y="91"/>
                </a:cubicBezTo>
                <a:cubicBezTo>
                  <a:pt x="137" y="146"/>
                  <a:pt x="137" y="146"/>
                  <a:pt x="137" y="146"/>
                </a:cubicBezTo>
                <a:cubicBezTo>
                  <a:pt x="92" y="146"/>
                  <a:pt x="92" y="146"/>
                  <a:pt x="92" y="146"/>
                </a:cubicBezTo>
                <a:cubicBezTo>
                  <a:pt x="92" y="257"/>
                  <a:pt x="92" y="257"/>
                  <a:pt x="92" y="257"/>
                </a:cubicBezTo>
                <a:cubicBezTo>
                  <a:pt x="37" y="257"/>
                  <a:pt x="37" y="257"/>
                  <a:pt x="37" y="257"/>
                </a:cubicBezTo>
                <a:cubicBezTo>
                  <a:pt x="37" y="146"/>
                  <a:pt x="37" y="146"/>
                  <a:pt x="37" y="146"/>
                </a:cubicBezTo>
                <a:cubicBezTo>
                  <a:pt x="0" y="146"/>
                  <a:pt x="0" y="146"/>
                  <a:pt x="0" y="146"/>
                </a:cubicBezTo>
                <a:cubicBezTo>
                  <a:pt x="0" y="91"/>
                  <a:pt x="0" y="91"/>
                  <a:pt x="0" y="91"/>
                </a:cubicBezTo>
                <a:cubicBezTo>
                  <a:pt x="37" y="91"/>
                  <a:pt x="37" y="91"/>
                  <a:pt x="37" y="91"/>
                </a:cubicBezTo>
                <a:cubicBezTo>
                  <a:pt x="37" y="55"/>
                  <a:pt x="37" y="55"/>
                  <a:pt x="37" y="55"/>
                </a:cubicBezTo>
                <a:cubicBezTo>
                  <a:pt x="37" y="34"/>
                  <a:pt x="48" y="17"/>
                  <a:pt x="64" y="7"/>
                </a:cubicBezTo>
                <a:cubicBezTo>
                  <a:pt x="72" y="3"/>
                  <a:pt x="82" y="0"/>
                  <a:pt x="92" y="0"/>
                </a:cubicBezTo>
                <a:cubicBezTo>
                  <a:pt x="146" y="0"/>
                  <a:pt x="146" y="0"/>
                  <a:pt x="146" y="0"/>
                </a:cubicBezTo>
                <a:cubicBezTo>
                  <a:pt x="146" y="55"/>
                  <a:pt x="146" y="55"/>
                  <a:pt x="146" y="55"/>
                </a:cubicBezTo>
                <a:lnTo>
                  <a:pt x="92" y="55"/>
                </a:lnTo>
                <a:close/>
              </a:path>
            </a:pathLst>
          </a:custGeom>
          <a:solidFill>
            <a:srgbClr val="8DC9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7"/>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dirty="0"/>
              <a:t>Hvaða hæfni þarf til að vera góður leiðtogi? </a:t>
            </a:r>
          </a:p>
        </p:txBody>
      </p:sp>
      <p:sp>
        <p:nvSpPr>
          <p:cNvPr id="882" name="Google Shape;882;p7"/>
          <p:cNvSpPr txBox="1">
            <a:spLocks noGrp="1"/>
          </p:cNvSpPr>
          <p:nvPr>
            <p:ph type="body" idx="3"/>
          </p:nvPr>
        </p:nvSpPr>
        <p:spPr>
          <a:xfrm>
            <a:off x="389965" y="577971"/>
            <a:ext cx="11470341" cy="75873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is-IS" sz="2400" dirty="0"/>
              <a:t>Byrjum á stuttri hugleiðingu: Taktu þér nokkrar mínútur og skrifaðu niður hvaða </a:t>
            </a:r>
            <a:r>
              <a:rPr lang="is-IS" sz="2400" b="1" dirty="0"/>
              <a:t>hæfni góðir leiðtogar þurfa</a:t>
            </a:r>
          </a:p>
        </p:txBody>
      </p:sp>
      <p:sp>
        <p:nvSpPr>
          <p:cNvPr id="883" name="Google Shape;883;p7"/>
          <p:cNvSpPr txBox="1">
            <a:spLocks noGrp="1"/>
          </p:cNvSpPr>
          <p:nvPr>
            <p:ph type="body" idx="4"/>
          </p:nvPr>
        </p:nvSpPr>
        <p:spPr>
          <a:xfrm>
            <a:off x="380450" y="1483127"/>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a:t>Sjálfshugleiðing: Hæfni góðs leiðtoga</a:t>
            </a:r>
          </a:p>
          <a:p>
            <a:pPr marL="0" lvl="0" indent="0" algn="l" rtl="0">
              <a:lnSpc>
                <a:spcPct val="90000"/>
              </a:lnSpc>
              <a:spcBef>
                <a:spcPts val="1000"/>
              </a:spcBef>
              <a:spcAft>
                <a:spcPts val="0"/>
              </a:spcAft>
              <a:buClr>
                <a:srgbClr val="79527B"/>
              </a:buClr>
              <a:buSzPct val="100000"/>
              <a:buNone/>
            </a:pPr>
            <a:endParaRPr lang="is-IS" dirty="0"/>
          </a:p>
        </p:txBody>
      </p:sp>
      <p:sp>
        <p:nvSpPr>
          <p:cNvPr id="884" name="Google Shape;884;p7"/>
          <p:cNvSpPr/>
          <p:nvPr/>
        </p:nvSpPr>
        <p:spPr>
          <a:xfrm>
            <a:off x="6699707" y="2138870"/>
            <a:ext cx="1808891" cy="456997"/>
          </a:xfrm>
          <a:prstGeom prst="roundRect">
            <a:avLst>
              <a:gd name="adj" fmla="val 50000"/>
            </a:avLst>
          </a:prstGeom>
          <a:solidFill>
            <a:srgbClr val="916395">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sp>
        <p:nvSpPr>
          <p:cNvPr id="885" name="Google Shape;885;p7"/>
          <p:cNvSpPr/>
          <p:nvPr/>
        </p:nvSpPr>
        <p:spPr>
          <a:xfrm rot="-2706351">
            <a:off x="7491100" y="2378260"/>
            <a:ext cx="1124482" cy="456997"/>
          </a:xfrm>
          <a:prstGeom prst="roundRect">
            <a:avLst>
              <a:gd name="adj" fmla="val 50000"/>
            </a:avLst>
          </a:prstGeom>
          <a:solidFill>
            <a:srgbClr val="916395">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sp>
        <p:nvSpPr>
          <p:cNvPr id="886" name="Google Shape;886;p7"/>
          <p:cNvSpPr/>
          <p:nvPr/>
        </p:nvSpPr>
        <p:spPr>
          <a:xfrm rot="2717866">
            <a:off x="7491897" y="1895924"/>
            <a:ext cx="1124482" cy="456997"/>
          </a:xfrm>
          <a:prstGeom prst="roundRect">
            <a:avLst>
              <a:gd name="adj" fmla="val 50000"/>
            </a:avLst>
          </a:prstGeom>
          <a:solidFill>
            <a:srgbClr val="916395">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sp>
        <p:nvSpPr>
          <p:cNvPr id="887" name="Google Shape;887;p7"/>
          <p:cNvSpPr txBox="1"/>
          <p:nvPr/>
        </p:nvSpPr>
        <p:spPr>
          <a:xfrm>
            <a:off x="4292132" y="2082945"/>
            <a:ext cx="2620878" cy="96459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79527B"/>
              </a:buClr>
              <a:buSzPts val="1800"/>
              <a:buFont typeface="Arial"/>
              <a:buNone/>
            </a:pPr>
            <a:r>
              <a:rPr lang="is-IS" sz="1800" b="0" i="0" dirty="0">
                <a:solidFill>
                  <a:srgbClr val="79527B"/>
                </a:solidFill>
                <a:latin typeface="Calibri"/>
                <a:ea typeface="Calibri"/>
                <a:cs typeface="Calibri"/>
                <a:sym typeface="Calibri"/>
              </a:rPr>
              <a:t>Hugarflug um ….</a:t>
            </a:r>
          </a:p>
          <a:p>
            <a:pPr marL="0" marR="0" lvl="0" indent="0" algn="l" rtl="0">
              <a:lnSpc>
                <a:spcPct val="90000"/>
              </a:lnSpc>
              <a:spcBef>
                <a:spcPts val="0"/>
              </a:spcBef>
              <a:spcAft>
                <a:spcPts val="0"/>
              </a:spcAft>
              <a:buClr>
                <a:srgbClr val="79527B"/>
              </a:buClr>
              <a:buSzPts val="1800"/>
              <a:buFont typeface="Arial"/>
              <a:buNone/>
            </a:pPr>
            <a:r>
              <a:rPr lang="is-IS" sz="1800" dirty="0">
                <a:solidFill>
                  <a:srgbClr val="79527B"/>
                </a:solidFill>
                <a:latin typeface="Calibri"/>
                <a:cs typeface="Calibri"/>
                <a:sym typeface="Calibri"/>
              </a:rPr>
              <a:t>leiðtoga</a:t>
            </a:r>
            <a:endParaRPr lang="is-IS" sz="1800" dirty="0"/>
          </a:p>
        </p:txBody>
      </p:sp>
      <p:sp>
        <p:nvSpPr>
          <p:cNvPr id="888" name="Google Shape;888;p7"/>
          <p:cNvSpPr txBox="1"/>
          <p:nvPr/>
        </p:nvSpPr>
        <p:spPr>
          <a:xfrm>
            <a:off x="8992517" y="2099346"/>
            <a:ext cx="2867788" cy="70959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79527B"/>
              </a:buClr>
              <a:buSzPts val="1800"/>
              <a:buFont typeface="Arial"/>
              <a:buNone/>
            </a:pPr>
            <a:r>
              <a:rPr lang="is-IS" sz="1800" b="0" i="0" dirty="0">
                <a:solidFill>
                  <a:srgbClr val="79527B"/>
                </a:solidFill>
                <a:latin typeface="Calibri"/>
                <a:ea typeface="Calibri"/>
                <a:cs typeface="Calibri"/>
                <a:sym typeface="Calibri"/>
              </a:rPr>
              <a:t>Hugarflug um ….</a:t>
            </a:r>
          </a:p>
          <a:p>
            <a:pPr marL="0" marR="0" lvl="0" indent="0" algn="l" rtl="0">
              <a:lnSpc>
                <a:spcPct val="90000"/>
              </a:lnSpc>
              <a:spcBef>
                <a:spcPts val="0"/>
              </a:spcBef>
              <a:spcAft>
                <a:spcPts val="0"/>
              </a:spcAft>
              <a:buClr>
                <a:srgbClr val="79527B"/>
              </a:buClr>
              <a:buSzPts val="1800"/>
              <a:buFont typeface="Arial"/>
              <a:buNone/>
            </a:pPr>
            <a:r>
              <a:rPr lang="is-IS" sz="1800" dirty="0">
                <a:solidFill>
                  <a:srgbClr val="79527B"/>
                </a:solidFill>
                <a:latin typeface="Calibri"/>
                <a:cs typeface="Calibri"/>
                <a:sym typeface="Calibri"/>
              </a:rPr>
              <a:t>Góða leiðtoga</a:t>
            </a:r>
            <a:endParaRPr lang="is-IS" sz="1800" dirty="0"/>
          </a:p>
          <a:p>
            <a:pPr marL="0" marR="0" lvl="0" indent="0" algn="l" rtl="0">
              <a:lnSpc>
                <a:spcPct val="90000"/>
              </a:lnSpc>
              <a:spcBef>
                <a:spcPts val="1000"/>
              </a:spcBef>
              <a:spcAft>
                <a:spcPts val="0"/>
              </a:spcAft>
              <a:buClr>
                <a:srgbClr val="79527B"/>
              </a:buClr>
              <a:buSzPts val="1800"/>
              <a:buFont typeface="Arial"/>
              <a:buNone/>
            </a:pPr>
            <a:endParaRPr lang="is-IS" sz="1800" b="0" i="0" dirty="0">
              <a:solidFill>
                <a:srgbClr val="79527B"/>
              </a:solidFill>
              <a:latin typeface="Calibri"/>
              <a:ea typeface="Calibri"/>
              <a:cs typeface="Calibri"/>
              <a:sym typeface="Calibri"/>
            </a:endParaRPr>
          </a:p>
        </p:txBody>
      </p:sp>
      <p:grpSp>
        <p:nvGrpSpPr>
          <p:cNvPr id="889" name="Google Shape;889;p7"/>
          <p:cNvGrpSpPr/>
          <p:nvPr/>
        </p:nvGrpSpPr>
        <p:grpSpPr>
          <a:xfrm rot="5400000">
            <a:off x="9036754" y="3191310"/>
            <a:ext cx="1912333" cy="1602265"/>
            <a:chOff x="8914388" y="2856865"/>
            <a:chExt cx="1912333" cy="1602265"/>
          </a:xfrm>
        </p:grpSpPr>
        <p:sp>
          <p:nvSpPr>
            <p:cNvPr id="890" name="Google Shape;890;p7"/>
            <p:cNvSpPr/>
            <p:nvPr/>
          </p:nvSpPr>
          <p:spPr>
            <a:xfrm>
              <a:off x="8914388" y="3431669"/>
              <a:ext cx="1808891" cy="456997"/>
            </a:xfrm>
            <a:prstGeom prst="roundRect">
              <a:avLst>
                <a:gd name="adj" fmla="val 50000"/>
              </a:avLst>
            </a:prstGeom>
            <a:solidFill>
              <a:srgbClr val="F27954">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sp>
          <p:nvSpPr>
            <p:cNvPr id="891" name="Google Shape;891;p7"/>
            <p:cNvSpPr/>
            <p:nvPr/>
          </p:nvSpPr>
          <p:spPr>
            <a:xfrm rot="-2706351">
              <a:off x="9705780" y="3671060"/>
              <a:ext cx="1124482" cy="456997"/>
            </a:xfrm>
            <a:prstGeom prst="roundRect">
              <a:avLst>
                <a:gd name="adj" fmla="val 50000"/>
              </a:avLst>
            </a:prstGeom>
            <a:solidFill>
              <a:srgbClr val="F27954">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sp>
          <p:nvSpPr>
            <p:cNvPr id="892" name="Google Shape;892;p7"/>
            <p:cNvSpPr/>
            <p:nvPr/>
          </p:nvSpPr>
          <p:spPr>
            <a:xfrm rot="2717866">
              <a:off x="9706577" y="3188723"/>
              <a:ext cx="1124482" cy="456997"/>
            </a:xfrm>
            <a:prstGeom prst="roundRect">
              <a:avLst>
                <a:gd name="adj" fmla="val 50000"/>
              </a:avLst>
            </a:prstGeom>
            <a:solidFill>
              <a:srgbClr val="F27954">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grpSp>
      <p:sp>
        <p:nvSpPr>
          <p:cNvPr id="893" name="Google Shape;893;p7"/>
          <p:cNvSpPr txBox="1"/>
          <p:nvPr/>
        </p:nvSpPr>
        <p:spPr>
          <a:xfrm>
            <a:off x="8992518" y="5095036"/>
            <a:ext cx="2867788" cy="70959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79527B"/>
              </a:buClr>
              <a:buSzPts val="1800"/>
              <a:buFont typeface="Arial"/>
              <a:buNone/>
            </a:pPr>
            <a:r>
              <a:rPr lang="is-IS" sz="1800" b="0" i="0" dirty="0">
                <a:solidFill>
                  <a:srgbClr val="79527B"/>
                </a:solidFill>
                <a:latin typeface="Calibri"/>
                <a:ea typeface="Calibri"/>
                <a:cs typeface="Calibri"/>
                <a:sym typeface="Calibri"/>
              </a:rPr>
              <a:t>Hugarflug um ….</a:t>
            </a:r>
          </a:p>
          <a:p>
            <a:pPr marL="0" marR="0" lvl="0" indent="0" algn="l" rtl="0">
              <a:lnSpc>
                <a:spcPct val="90000"/>
              </a:lnSpc>
              <a:spcBef>
                <a:spcPts val="0"/>
              </a:spcBef>
              <a:spcAft>
                <a:spcPts val="0"/>
              </a:spcAft>
              <a:buClr>
                <a:srgbClr val="79527B"/>
              </a:buClr>
              <a:buSzPts val="1800"/>
              <a:buFont typeface="Arial"/>
              <a:buNone/>
            </a:pPr>
            <a:r>
              <a:rPr lang="is-IS" sz="1800" dirty="0">
                <a:solidFill>
                  <a:srgbClr val="79527B"/>
                </a:solidFill>
                <a:latin typeface="Calibri"/>
                <a:cs typeface="Calibri"/>
                <a:sym typeface="Calibri"/>
              </a:rPr>
              <a:t>Hæfni góðs leiðtoga</a:t>
            </a:r>
            <a:endParaRPr lang="is-IS" sz="1800" dirty="0"/>
          </a:p>
          <a:p>
            <a:pPr marL="0" marR="0" lvl="0" indent="0" algn="l" rtl="0">
              <a:lnSpc>
                <a:spcPct val="90000"/>
              </a:lnSpc>
              <a:spcBef>
                <a:spcPts val="1000"/>
              </a:spcBef>
              <a:spcAft>
                <a:spcPts val="0"/>
              </a:spcAft>
              <a:buClr>
                <a:srgbClr val="79527B"/>
              </a:buClr>
              <a:buSzPts val="1800"/>
              <a:buFont typeface="Arial"/>
              <a:buNone/>
            </a:pPr>
            <a:endParaRPr lang="is-IS" sz="1800" b="0" i="0" dirty="0">
              <a:solidFill>
                <a:srgbClr val="79527B"/>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8"/>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dirty="0"/>
              <a:t>Er sú hæfni sem mikilvæg er í krísu eitthvað öðruvísi? </a:t>
            </a:r>
          </a:p>
        </p:txBody>
      </p:sp>
      <p:sp>
        <p:nvSpPr>
          <p:cNvPr id="899" name="Google Shape;899;p8"/>
          <p:cNvSpPr txBox="1">
            <a:spLocks noGrp="1"/>
          </p:cNvSpPr>
          <p:nvPr>
            <p:ph type="body" idx="3"/>
          </p:nvPr>
        </p:nvSpPr>
        <p:spPr>
          <a:xfrm>
            <a:off x="389965" y="463638"/>
            <a:ext cx="11470341" cy="83372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is-IS" sz="2400" dirty="0"/>
              <a:t>Byrjum á stuttri hugleiðingu: Taktu þér nokkrar mínútur og skrifaðu niður hvaða </a:t>
            </a:r>
            <a:r>
              <a:rPr lang="is-IS" sz="2400" b="1" dirty="0"/>
              <a:t>hæfni góðir leiðtogar þurfa í krísu</a:t>
            </a:r>
          </a:p>
        </p:txBody>
      </p:sp>
      <p:sp>
        <p:nvSpPr>
          <p:cNvPr id="900" name="Google Shape;900;p8"/>
          <p:cNvSpPr txBox="1">
            <a:spLocks noGrp="1"/>
          </p:cNvSpPr>
          <p:nvPr>
            <p:ph type="body" idx="4"/>
          </p:nvPr>
        </p:nvSpPr>
        <p:spPr>
          <a:xfrm>
            <a:off x="370937" y="1389049"/>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a:t>Sjálfshugleiðing: Hæfni góðs leiðtoga í krísu</a:t>
            </a:r>
          </a:p>
          <a:p>
            <a:pPr marL="0" lvl="0" indent="0" algn="l" rtl="0">
              <a:lnSpc>
                <a:spcPct val="90000"/>
              </a:lnSpc>
              <a:spcBef>
                <a:spcPts val="1000"/>
              </a:spcBef>
              <a:spcAft>
                <a:spcPts val="0"/>
              </a:spcAft>
              <a:buClr>
                <a:srgbClr val="79527B"/>
              </a:buClr>
              <a:buSzPct val="100000"/>
              <a:buNone/>
            </a:pPr>
            <a:endParaRPr lang="is-IS" dirty="0"/>
          </a:p>
        </p:txBody>
      </p:sp>
      <p:sp>
        <p:nvSpPr>
          <p:cNvPr id="901" name="Google Shape;901;p8"/>
          <p:cNvSpPr/>
          <p:nvPr/>
        </p:nvSpPr>
        <p:spPr>
          <a:xfrm>
            <a:off x="6699707" y="2138870"/>
            <a:ext cx="1808891" cy="456997"/>
          </a:xfrm>
          <a:prstGeom prst="roundRect">
            <a:avLst>
              <a:gd name="adj" fmla="val 50000"/>
            </a:avLst>
          </a:prstGeom>
          <a:solidFill>
            <a:srgbClr val="916395">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sp>
        <p:nvSpPr>
          <p:cNvPr id="902" name="Google Shape;902;p8"/>
          <p:cNvSpPr/>
          <p:nvPr/>
        </p:nvSpPr>
        <p:spPr>
          <a:xfrm rot="-2706351">
            <a:off x="7491100" y="2378260"/>
            <a:ext cx="1124482" cy="456997"/>
          </a:xfrm>
          <a:prstGeom prst="roundRect">
            <a:avLst>
              <a:gd name="adj" fmla="val 50000"/>
            </a:avLst>
          </a:prstGeom>
          <a:solidFill>
            <a:srgbClr val="916395">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sp>
        <p:nvSpPr>
          <p:cNvPr id="903" name="Google Shape;903;p8"/>
          <p:cNvSpPr/>
          <p:nvPr/>
        </p:nvSpPr>
        <p:spPr>
          <a:xfrm rot="2717866">
            <a:off x="7491897" y="1895924"/>
            <a:ext cx="1124482" cy="456997"/>
          </a:xfrm>
          <a:prstGeom prst="roundRect">
            <a:avLst>
              <a:gd name="adj" fmla="val 50000"/>
            </a:avLst>
          </a:prstGeom>
          <a:solidFill>
            <a:srgbClr val="916395">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grpSp>
        <p:nvGrpSpPr>
          <p:cNvPr id="906" name="Google Shape;906;p8"/>
          <p:cNvGrpSpPr/>
          <p:nvPr/>
        </p:nvGrpSpPr>
        <p:grpSpPr>
          <a:xfrm rot="5400000">
            <a:off x="9036754" y="3191310"/>
            <a:ext cx="1912333" cy="1602265"/>
            <a:chOff x="8914388" y="2856865"/>
            <a:chExt cx="1912333" cy="1602265"/>
          </a:xfrm>
        </p:grpSpPr>
        <p:sp>
          <p:nvSpPr>
            <p:cNvPr id="907" name="Google Shape;907;p8"/>
            <p:cNvSpPr/>
            <p:nvPr/>
          </p:nvSpPr>
          <p:spPr>
            <a:xfrm>
              <a:off x="8914388" y="3431669"/>
              <a:ext cx="1808891" cy="456997"/>
            </a:xfrm>
            <a:prstGeom prst="roundRect">
              <a:avLst>
                <a:gd name="adj" fmla="val 50000"/>
              </a:avLst>
            </a:prstGeom>
            <a:solidFill>
              <a:srgbClr val="F27954">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sp>
          <p:nvSpPr>
            <p:cNvPr id="908" name="Google Shape;908;p8"/>
            <p:cNvSpPr/>
            <p:nvPr/>
          </p:nvSpPr>
          <p:spPr>
            <a:xfrm rot="-2706351">
              <a:off x="9705780" y="3671060"/>
              <a:ext cx="1124482" cy="456997"/>
            </a:xfrm>
            <a:prstGeom prst="roundRect">
              <a:avLst>
                <a:gd name="adj" fmla="val 50000"/>
              </a:avLst>
            </a:prstGeom>
            <a:solidFill>
              <a:srgbClr val="F27954">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sp>
          <p:nvSpPr>
            <p:cNvPr id="909" name="Google Shape;909;p8"/>
            <p:cNvSpPr/>
            <p:nvPr/>
          </p:nvSpPr>
          <p:spPr>
            <a:xfrm rot="2717866">
              <a:off x="9706577" y="3188723"/>
              <a:ext cx="1124482" cy="456997"/>
            </a:xfrm>
            <a:prstGeom prst="roundRect">
              <a:avLst>
                <a:gd name="adj" fmla="val 50000"/>
              </a:avLst>
            </a:prstGeom>
            <a:solidFill>
              <a:srgbClr val="F27954">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grpSp>
      <p:grpSp>
        <p:nvGrpSpPr>
          <p:cNvPr id="911" name="Google Shape;911;p8"/>
          <p:cNvGrpSpPr/>
          <p:nvPr/>
        </p:nvGrpSpPr>
        <p:grpSpPr>
          <a:xfrm rot="10800000">
            <a:off x="6699708" y="4595331"/>
            <a:ext cx="1912333" cy="1602265"/>
            <a:chOff x="8914388" y="2856865"/>
            <a:chExt cx="1912333" cy="1602265"/>
          </a:xfrm>
        </p:grpSpPr>
        <p:sp>
          <p:nvSpPr>
            <p:cNvPr id="912" name="Google Shape;912;p8"/>
            <p:cNvSpPr/>
            <p:nvPr/>
          </p:nvSpPr>
          <p:spPr>
            <a:xfrm>
              <a:off x="8914388" y="3431669"/>
              <a:ext cx="1808891" cy="456997"/>
            </a:xfrm>
            <a:prstGeom prst="roundRect">
              <a:avLst>
                <a:gd name="adj" fmla="val 50000"/>
              </a:avLst>
            </a:prstGeom>
            <a:solidFill>
              <a:schemeClr val="accent2">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sp>
          <p:nvSpPr>
            <p:cNvPr id="913" name="Google Shape;913;p8"/>
            <p:cNvSpPr/>
            <p:nvPr/>
          </p:nvSpPr>
          <p:spPr>
            <a:xfrm rot="-2706351">
              <a:off x="9705780" y="3671060"/>
              <a:ext cx="1124482" cy="456997"/>
            </a:xfrm>
            <a:prstGeom prst="roundRect">
              <a:avLst>
                <a:gd name="adj" fmla="val 50000"/>
              </a:avLst>
            </a:prstGeom>
            <a:solidFill>
              <a:schemeClr val="accent2">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sp>
          <p:nvSpPr>
            <p:cNvPr id="914" name="Google Shape;914;p8"/>
            <p:cNvSpPr/>
            <p:nvPr/>
          </p:nvSpPr>
          <p:spPr>
            <a:xfrm rot="2717866">
              <a:off x="9706577" y="3188723"/>
              <a:ext cx="1124482" cy="456997"/>
            </a:xfrm>
            <a:prstGeom prst="roundRect">
              <a:avLst>
                <a:gd name="adj" fmla="val 50000"/>
              </a:avLst>
            </a:prstGeom>
            <a:solidFill>
              <a:schemeClr val="accent2">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chemeClr val="lt1"/>
                </a:solidFill>
                <a:latin typeface="Lato Light"/>
                <a:ea typeface="Lato Light"/>
                <a:cs typeface="Lato Light"/>
                <a:sym typeface="Lato Light"/>
              </a:endParaRPr>
            </a:p>
          </p:txBody>
        </p:sp>
      </p:grpSp>
      <p:sp>
        <p:nvSpPr>
          <p:cNvPr id="915" name="Google Shape;915;p8"/>
          <p:cNvSpPr txBox="1"/>
          <p:nvPr/>
        </p:nvSpPr>
        <p:spPr>
          <a:xfrm>
            <a:off x="4191613" y="5014328"/>
            <a:ext cx="2691374" cy="96459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79527B"/>
              </a:buClr>
              <a:buSzPts val="1800"/>
              <a:buFont typeface="Arial"/>
              <a:buNone/>
            </a:pPr>
            <a:r>
              <a:rPr lang="is-IS" sz="1800" dirty="0">
                <a:solidFill>
                  <a:srgbClr val="79527B"/>
                </a:solidFill>
                <a:latin typeface="Calibri"/>
                <a:ea typeface="Calibri"/>
                <a:cs typeface="Calibri"/>
                <a:sym typeface="Calibri"/>
              </a:rPr>
              <a:t>Hugarflug um</a:t>
            </a:r>
            <a:r>
              <a:rPr lang="is-IS" sz="1800" b="0" i="0" dirty="0">
                <a:solidFill>
                  <a:srgbClr val="79527B"/>
                </a:solidFill>
                <a:latin typeface="Calibri"/>
                <a:ea typeface="Calibri"/>
                <a:cs typeface="Calibri"/>
                <a:sym typeface="Calibri"/>
              </a:rPr>
              <a:t>…</a:t>
            </a:r>
            <a:br>
              <a:rPr lang="is-IS" sz="1800" b="0" i="0" dirty="0">
                <a:solidFill>
                  <a:srgbClr val="79527B"/>
                </a:solidFill>
                <a:latin typeface="Calibri"/>
                <a:ea typeface="Calibri"/>
                <a:cs typeface="Calibri"/>
                <a:sym typeface="Calibri"/>
              </a:rPr>
            </a:br>
            <a:r>
              <a:rPr lang="is-IS" sz="1800" b="0" i="0" dirty="0">
                <a:solidFill>
                  <a:srgbClr val="79527B"/>
                </a:solidFill>
                <a:latin typeface="Calibri"/>
                <a:ea typeface="Calibri"/>
                <a:cs typeface="Calibri"/>
                <a:sym typeface="Calibri"/>
              </a:rPr>
              <a:t>hæfni góðs leiðtoga í krísu</a:t>
            </a:r>
            <a:endParaRPr lang="is-IS" dirty="0"/>
          </a:p>
          <a:p>
            <a:pPr marL="0" marR="0" lvl="0" indent="0" algn="l" rtl="0">
              <a:lnSpc>
                <a:spcPct val="90000"/>
              </a:lnSpc>
              <a:spcBef>
                <a:spcPts val="1000"/>
              </a:spcBef>
              <a:spcAft>
                <a:spcPts val="0"/>
              </a:spcAft>
              <a:buClr>
                <a:srgbClr val="79527B"/>
              </a:buClr>
              <a:buSzPts val="1800"/>
              <a:buFont typeface="Arial"/>
              <a:buNone/>
            </a:pPr>
            <a:endParaRPr lang="is-IS" sz="1800" b="0" i="0" dirty="0">
              <a:solidFill>
                <a:srgbClr val="79527B"/>
              </a:solidFill>
              <a:latin typeface="Calibri"/>
              <a:ea typeface="Calibri"/>
              <a:cs typeface="Calibri"/>
              <a:sym typeface="Calibri"/>
            </a:endParaRPr>
          </a:p>
        </p:txBody>
      </p:sp>
      <p:sp>
        <p:nvSpPr>
          <p:cNvPr id="5" name="Google Shape;887;p7">
            <a:extLst>
              <a:ext uri="{FF2B5EF4-FFF2-40B4-BE49-F238E27FC236}">
                <a16:creationId xmlns:a16="http://schemas.microsoft.com/office/drawing/2014/main" id="{E0E5B078-416D-CB43-5298-3CA0D9D1FEA1}"/>
              </a:ext>
            </a:extLst>
          </p:cNvPr>
          <p:cNvSpPr txBox="1"/>
          <p:nvPr/>
        </p:nvSpPr>
        <p:spPr>
          <a:xfrm>
            <a:off x="4623826" y="2047186"/>
            <a:ext cx="2620878" cy="96459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79527B"/>
              </a:buClr>
              <a:buSzPts val="1800"/>
              <a:buFont typeface="Arial"/>
              <a:buNone/>
            </a:pPr>
            <a:r>
              <a:rPr lang="is-IS" sz="1800" b="0" i="0" dirty="0">
                <a:solidFill>
                  <a:srgbClr val="79527B"/>
                </a:solidFill>
                <a:latin typeface="Calibri"/>
                <a:ea typeface="Calibri"/>
                <a:cs typeface="Calibri"/>
                <a:sym typeface="Calibri"/>
              </a:rPr>
              <a:t>Hugarflug um ….</a:t>
            </a:r>
          </a:p>
          <a:p>
            <a:pPr marL="0" marR="0" lvl="0" indent="0" algn="l" rtl="0">
              <a:lnSpc>
                <a:spcPct val="90000"/>
              </a:lnSpc>
              <a:spcBef>
                <a:spcPts val="0"/>
              </a:spcBef>
              <a:spcAft>
                <a:spcPts val="0"/>
              </a:spcAft>
              <a:buClr>
                <a:srgbClr val="79527B"/>
              </a:buClr>
              <a:buSzPts val="1800"/>
              <a:buFont typeface="Arial"/>
              <a:buNone/>
            </a:pPr>
            <a:r>
              <a:rPr lang="is-IS" sz="1800" dirty="0">
                <a:solidFill>
                  <a:srgbClr val="79527B"/>
                </a:solidFill>
                <a:latin typeface="Calibri"/>
                <a:cs typeface="Calibri"/>
                <a:sym typeface="Calibri"/>
              </a:rPr>
              <a:t>leiðtoga</a:t>
            </a:r>
            <a:endParaRPr lang="is-IS" sz="1800" dirty="0"/>
          </a:p>
        </p:txBody>
      </p:sp>
      <p:sp>
        <p:nvSpPr>
          <p:cNvPr id="6" name="Google Shape;888;p7">
            <a:extLst>
              <a:ext uri="{FF2B5EF4-FFF2-40B4-BE49-F238E27FC236}">
                <a16:creationId xmlns:a16="http://schemas.microsoft.com/office/drawing/2014/main" id="{9FB8B660-1C5D-D676-50BF-D6CB774E2380}"/>
              </a:ext>
            </a:extLst>
          </p:cNvPr>
          <p:cNvSpPr txBox="1"/>
          <p:nvPr/>
        </p:nvSpPr>
        <p:spPr>
          <a:xfrm>
            <a:off x="9324211" y="2063587"/>
            <a:ext cx="2867788" cy="70959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79527B"/>
              </a:buClr>
              <a:buSzPts val="1800"/>
              <a:buFont typeface="Arial"/>
              <a:buNone/>
            </a:pPr>
            <a:r>
              <a:rPr lang="is-IS" sz="1800" b="0" i="0" dirty="0">
                <a:solidFill>
                  <a:srgbClr val="79527B"/>
                </a:solidFill>
                <a:latin typeface="Calibri"/>
                <a:ea typeface="Calibri"/>
                <a:cs typeface="Calibri"/>
                <a:sym typeface="Calibri"/>
              </a:rPr>
              <a:t>Hugarflug um ….</a:t>
            </a:r>
          </a:p>
          <a:p>
            <a:pPr marL="0" marR="0" lvl="0" indent="0" algn="l" rtl="0">
              <a:lnSpc>
                <a:spcPct val="90000"/>
              </a:lnSpc>
              <a:spcBef>
                <a:spcPts val="0"/>
              </a:spcBef>
              <a:spcAft>
                <a:spcPts val="0"/>
              </a:spcAft>
              <a:buClr>
                <a:srgbClr val="79527B"/>
              </a:buClr>
              <a:buSzPts val="1800"/>
              <a:buFont typeface="Arial"/>
              <a:buNone/>
            </a:pPr>
            <a:r>
              <a:rPr lang="is-IS" sz="1800" dirty="0">
                <a:solidFill>
                  <a:srgbClr val="79527B"/>
                </a:solidFill>
                <a:latin typeface="Calibri"/>
                <a:cs typeface="Calibri"/>
                <a:sym typeface="Calibri"/>
              </a:rPr>
              <a:t>Góða leiðtoga</a:t>
            </a:r>
            <a:endParaRPr lang="is-IS" sz="1800" dirty="0"/>
          </a:p>
          <a:p>
            <a:pPr marL="0" marR="0" lvl="0" indent="0" algn="l" rtl="0">
              <a:lnSpc>
                <a:spcPct val="90000"/>
              </a:lnSpc>
              <a:spcBef>
                <a:spcPts val="1000"/>
              </a:spcBef>
              <a:spcAft>
                <a:spcPts val="0"/>
              </a:spcAft>
              <a:buClr>
                <a:srgbClr val="79527B"/>
              </a:buClr>
              <a:buSzPts val="1800"/>
              <a:buFont typeface="Arial"/>
              <a:buNone/>
            </a:pPr>
            <a:endParaRPr lang="is-IS" sz="1800" b="0" i="0" dirty="0">
              <a:solidFill>
                <a:srgbClr val="79527B"/>
              </a:solidFill>
              <a:latin typeface="Calibri"/>
              <a:ea typeface="Calibri"/>
              <a:cs typeface="Calibri"/>
              <a:sym typeface="Calibri"/>
            </a:endParaRPr>
          </a:p>
        </p:txBody>
      </p:sp>
      <p:sp>
        <p:nvSpPr>
          <p:cNvPr id="7" name="Google Shape;893;p7">
            <a:extLst>
              <a:ext uri="{FF2B5EF4-FFF2-40B4-BE49-F238E27FC236}">
                <a16:creationId xmlns:a16="http://schemas.microsoft.com/office/drawing/2014/main" id="{55820245-33EA-6749-3095-1183EFCE1285}"/>
              </a:ext>
            </a:extLst>
          </p:cNvPr>
          <p:cNvSpPr txBox="1"/>
          <p:nvPr/>
        </p:nvSpPr>
        <p:spPr>
          <a:xfrm>
            <a:off x="9191787" y="5108263"/>
            <a:ext cx="2867788" cy="70959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79527B"/>
              </a:buClr>
              <a:buSzPts val="1800"/>
              <a:buFont typeface="Arial"/>
              <a:buNone/>
            </a:pPr>
            <a:r>
              <a:rPr lang="is-IS" sz="1800" b="0" i="0" dirty="0">
                <a:solidFill>
                  <a:srgbClr val="79527B"/>
                </a:solidFill>
                <a:latin typeface="Calibri"/>
                <a:ea typeface="Calibri"/>
                <a:cs typeface="Calibri"/>
                <a:sym typeface="Calibri"/>
              </a:rPr>
              <a:t>Hugarflug um ….</a:t>
            </a:r>
          </a:p>
          <a:p>
            <a:pPr marL="0" marR="0" lvl="0" indent="0" algn="l" rtl="0">
              <a:lnSpc>
                <a:spcPct val="90000"/>
              </a:lnSpc>
              <a:spcBef>
                <a:spcPts val="0"/>
              </a:spcBef>
              <a:spcAft>
                <a:spcPts val="0"/>
              </a:spcAft>
              <a:buClr>
                <a:srgbClr val="79527B"/>
              </a:buClr>
              <a:buSzPts val="1800"/>
              <a:buFont typeface="Arial"/>
              <a:buNone/>
            </a:pPr>
            <a:r>
              <a:rPr lang="is-IS" sz="1800" dirty="0">
                <a:solidFill>
                  <a:srgbClr val="79527B"/>
                </a:solidFill>
                <a:latin typeface="Calibri"/>
                <a:cs typeface="Calibri"/>
                <a:sym typeface="Calibri"/>
              </a:rPr>
              <a:t>Hæfni góðs leiðtoga</a:t>
            </a:r>
            <a:endParaRPr lang="is-IS" sz="1800" dirty="0"/>
          </a:p>
          <a:p>
            <a:pPr marL="0" marR="0" lvl="0" indent="0" algn="l" rtl="0">
              <a:lnSpc>
                <a:spcPct val="90000"/>
              </a:lnSpc>
              <a:spcBef>
                <a:spcPts val="1000"/>
              </a:spcBef>
              <a:spcAft>
                <a:spcPts val="0"/>
              </a:spcAft>
              <a:buClr>
                <a:srgbClr val="79527B"/>
              </a:buClr>
              <a:buSzPts val="1800"/>
              <a:buFont typeface="Arial"/>
              <a:buNone/>
            </a:pPr>
            <a:endParaRPr lang="is-IS" sz="1800" b="0" i="0" dirty="0">
              <a:solidFill>
                <a:srgbClr val="79527B"/>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9"/>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dirty="0"/>
              <a:t>Það eru til sögusagnir sem koma upp aftur og aftur.  Hér eru nokkrar þeirra sem er stöðugt haldið á lofti</a:t>
            </a:r>
          </a:p>
        </p:txBody>
      </p:sp>
      <p:sp>
        <p:nvSpPr>
          <p:cNvPr id="922" name="Google Shape;922;p9"/>
          <p:cNvSpPr txBox="1">
            <a:spLocks noGrp="1"/>
          </p:cNvSpPr>
          <p:nvPr>
            <p:ph type="body" idx="3"/>
          </p:nvPr>
        </p:nvSpPr>
        <p:spPr>
          <a:xfrm>
            <a:off x="389965" y="466590"/>
            <a:ext cx="11470341" cy="987789"/>
          </a:xfrm>
          <a:prstGeom prst="rect">
            <a:avLst/>
          </a:prstGeom>
          <a:noFill/>
          <a:ln>
            <a:noFill/>
          </a:ln>
        </p:spPr>
        <p:txBody>
          <a:bodyPr spcFirstLastPara="1" wrap="square" lIns="91425" tIns="45700" rIns="91425" bIns="45700" anchor="t" anchorCtr="0">
            <a:normAutofit lnSpcReduction="10000"/>
          </a:bodyPr>
          <a:lstStyle/>
          <a:p>
            <a:pPr marL="0" indent="0">
              <a:spcBef>
                <a:spcPts val="0"/>
              </a:spcBef>
              <a:buSzPct val="100000"/>
            </a:pPr>
            <a:r>
              <a:rPr lang="is-IS" sz="2400" dirty="0"/>
              <a:t>Þegar kemur að forystu fyrirtækja er engin ein aðferð sem hentar öllum. Sérhver leiðtogi hefur sinn eigin persónuleika, stíl og nálgun við að leiða teymi – og það eru mismunandi aðstæður þar sem ákveðin leiðtogastíll virkar og virkar ekki</a:t>
            </a:r>
          </a:p>
        </p:txBody>
      </p:sp>
      <p:sp>
        <p:nvSpPr>
          <p:cNvPr id="923" name="Google Shape;923;p9"/>
          <p:cNvSpPr txBox="1">
            <a:spLocks noGrp="1"/>
          </p:cNvSpPr>
          <p:nvPr>
            <p:ph type="body" idx="4"/>
          </p:nvPr>
        </p:nvSpPr>
        <p:spPr>
          <a:xfrm>
            <a:off x="370937" y="1382532"/>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is-IS" dirty="0"/>
              <a:t>Sögusagnir um forystu</a:t>
            </a:r>
          </a:p>
          <a:p>
            <a:pPr marL="0" lvl="0" indent="0" algn="l" rtl="0">
              <a:lnSpc>
                <a:spcPct val="90000"/>
              </a:lnSpc>
              <a:spcBef>
                <a:spcPts val="1000"/>
              </a:spcBef>
              <a:spcAft>
                <a:spcPts val="0"/>
              </a:spcAft>
              <a:buClr>
                <a:srgbClr val="79527B"/>
              </a:buClr>
              <a:buSzPct val="100000"/>
              <a:buNone/>
            </a:pPr>
            <a:endParaRPr lang="is-IS" dirty="0"/>
          </a:p>
        </p:txBody>
      </p:sp>
      <p:sp>
        <p:nvSpPr>
          <p:cNvPr id="924" name="Google Shape;924;p9"/>
          <p:cNvSpPr txBox="1"/>
          <p:nvPr/>
        </p:nvSpPr>
        <p:spPr>
          <a:xfrm>
            <a:off x="8751867" y="4713521"/>
            <a:ext cx="2409825" cy="40737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2400"/>
              <a:buFont typeface="Arial"/>
              <a:buNone/>
            </a:pPr>
            <a:r>
              <a:rPr lang="en-US" sz="2400" b="1">
                <a:solidFill>
                  <a:schemeClr val="lt1"/>
                </a:solidFill>
                <a:latin typeface="Calibri"/>
                <a:ea typeface="Calibri"/>
                <a:cs typeface="Calibri"/>
                <a:sym typeface="Calibri"/>
              </a:rPr>
              <a:t>Leadership</a:t>
            </a:r>
            <a:endParaRPr sz="2400">
              <a:solidFill>
                <a:schemeClr val="lt1"/>
              </a:solidFill>
              <a:latin typeface="Calibri"/>
              <a:ea typeface="Calibri"/>
              <a:cs typeface="Calibri"/>
              <a:sym typeface="Calibri"/>
            </a:endParaRPr>
          </a:p>
        </p:txBody>
      </p:sp>
      <p:sp>
        <p:nvSpPr>
          <p:cNvPr id="925" name="Google Shape;925;p9"/>
          <p:cNvSpPr txBox="1"/>
          <p:nvPr/>
        </p:nvSpPr>
        <p:spPr>
          <a:xfrm>
            <a:off x="7814814" y="2924034"/>
            <a:ext cx="4343698" cy="286228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595A59"/>
              </a:buClr>
              <a:buSzPts val="1800"/>
              <a:buFont typeface="Arial"/>
              <a:buChar char="•"/>
            </a:pPr>
            <a:r>
              <a:rPr lang="is-IS" sz="1800" i="1" dirty="0">
                <a:solidFill>
                  <a:srgbClr val="595A59"/>
                </a:solidFill>
                <a:latin typeface="Calibri"/>
                <a:ea typeface="Calibri"/>
                <a:cs typeface="Calibri"/>
                <a:sym typeface="Calibri"/>
              </a:rPr>
              <a:t>Leiðtogar fæðast sem slíkir</a:t>
            </a:r>
            <a:endParaRPr lang="is-IS" dirty="0"/>
          </a:p>
          <a:p>
            <a:pPr marL="285750" marR="0" lvl="0" indent="-285750" algn="l" rtl="0">
              <a:spcBef>
                <a:spcPts val="0"/>
              </a:spcBef>
              <a:spcAft>
                <a:spcPts val="0"/>
              </a:spcAft>
              <a:buClr>
                <a:srgbClr val="595A59"/>
              </a:buClr>
              <a:buSzPts val="1800"/>
              <a:buFont typeface="Arial"/>
              <a:buChar char="•"/>
            </a:pPr>
            <a:r>
              <a:rPr lang="is-IS" sz="1800" i="1" dirty="0">
                <a:solidFill>
                  <a:srgbClr val="595A59"/>
                </a:solidFill>
                <a:latin typeface="Calibri"/>
                <a:ea typeface="Calibri"/>
                <a:cs typeface="Calibri"/>
                <a:sym typeface="Calibri"/>
              </a:rPr>
              <a:t>Sannir leiðtogar eru gæddir </a:t>
            </a:r>
            <a:r>
              <a:rPr lang="is-IS" sz="1800" i="1" dirty="0" err="1">
                <a:solidFill>
                  <a:srgbClr val="595A59"/>
                </a:solidFill>
                <a:latin typeface="Calibri"/>
                <a:cs typeface="Calibri"/>
                <a:sym typeface="Calibri"/>
              </a:rPr>
              <a:t>persónutöfrum</a:t>
            </a:r>
            <a:r>
              <a:rPr lang="is-IS" sz="1800" i="1" dirty="0">
                <a:solidFill>
                  <a:srgbClr val="595A59"/>
                </a:solidFill>
                <a:latin typeface="Calibri"/>
                <a:cs typeface="Calibri"/>
                <a:sym typeface="Calibri"/>
              </a:rPr>
              <a:t> og eru mannblendnir</a:t>
            </a:r>
            <a:endParaRPr lang="is-IS" sz="1800" i="1" dirty="0">
              <a:solidFill>
                <a:srgbClr val="595A59"/>
              </a:solidFill>
              <a:latin typeface="Calibri"/>
              <a:cs typeface="Calibri"/>
            </a:endParaRPr>
          </a:p>
          <a:p>
            <a:pPr marL="285750" marR="0" lvl="0" indent="-285750" algn="l" rtl="0">
              <a:spcBef>
                <a:spcPts val="0"/>
              </a:spcBef>
              <a:spcAft>
                <a:spcPts val="0"/>
              </a:spcAft>
              <a:buClr>
                <a:srgbClr val="595A59"/>
              </a:buClr>
              <a:buSzPts val="1800"/>
              <a:buFont typeface="Arial"/>
              <a:buChar char="•"/>
            </a:pPr>
            <a:r>
              <a:rPr lang="is-IS" sz="1800" i="1" dirty="0">
                <a:solidFill>
                  <a:srgbClr val="595A59"/>
                </a:solidFill>
                <a:latin typeface="Calibri"/>
                <a:cs typeface="Calibri"/>
                <a:sym typeface="Calibri"/>
              </a:rPr>
              <a:t>Það fer eftir stöðu þinni og titli hvort þú sért leiðtogi. </a:t>
            </a:r>
          </a:p>
          <a:p>
            <a:pPr marL="285750" marR="0" lvl="0" indent="-285750" algn="l" rtl="0">
              <a:spcBef>
                <a:spcPts val="0"/>
              </a:spcBef>
              <a:spcAft>
                <a:spcPts val="0"/>
              </a:spcAft>
              <a:buClr>
                <a:srgbClr val="595A59"/>
              </a:buClr>
              <a:buSzPts val="1800"/>
              <a:buFont typeface="Arial"/>
              <a:buChar char="•"/>
            </a:pPr>
            <a:r>
              <a:rPr lang="is-IS" sz="1800" i="1" dirty="0">
                <a:solidFill>
                  <a:srgbClr val="595A59"/>
                </a:solidFill>
                <a:latin typeface="Calibri"/>
                <a:ea typeface="Calibri"/>
                <a:cs typeface="Calibri"/>
                <a:sym typeface="Calibri"/>
              </a:rPr>
              <a:t>Leiðtogar eru alltaf til staðar</a:t>
            </a:r>
            <a:endParaRPr lang="is-IS" dirty="0"/>
          </a:p>
          <a:p>
            <a:pPr marL="285750" indent="-285750">
              <a:buClr>
                <a:srgbClr val="595A59"/>
              </a:buClr>
              <a:buSzPts val="1800"/>
              <a:buFont typeface="Arial"/>
              <a:buChar char="•"/>
            </a:pPr>
            <a:r>
              <a:rPr lang="is-IS" sz="1800" i="1" dirty="0">
                <a:solidFill>
                  <a:srgbClr val="595A59"/>
                </a:solidFill>
                <a:latin typeface="Calibri"/>
                <a:cs typeface="Calibri"/>
                <a:sym typeface="Calibri"/>
              </a:rPr>
              <a:t>Leiðtogafærni </a:t>
            </a:r>
            <a:r>
              <a:rPr lang="is-IS" sz="1800" i="1" dirty="0">
                <a:solidFill>
                  <a:srgbClr val="595A59"/>
                </a:solidFill>
                <a:latin typeface="Calibri"/>
                <a:ea typeface="Calibri"/>
                <a:cs typeface="Calibri"/>
                <a:sym typeface="Calibri"/>
              </a:rPr>
              <a:t>snýr að því að öllum líki vel við þig </a:t>
            </a:r>
          </a:p>
          <a:p>
            <a:pPr marL="285750" marR="0" lvl="0" indent="-285750" algn="l" rtl="0">
              <a:spcBef>
                <a:spcPts val="0"/>
              </a:spcBef>
              <a:spcAft>
                <a:spcPts val="0"/>
              </a:spcAft>
              <a:buClr>
                <a:srgbClr val="595A59"/>
              </a:buClr>
              <a:buSzPts val="1800"/>
              <a:buFont typeface="Arial"/>
              <a:buChar char="•"/>
            </a:pPr>
            <a:r>
              <a:rPr lang="is-IS" sz="1800" i="1" dirty="0">
                <a:solidFill>
                  <a:srgbClr val="595A59"/>
                </a:solidFill>
                <a:latin typeface="Calibri"/>
                <a:ea typeface="Calibri"/>
                <a:cs typeface="Calibri"/>
                <a:sym typeface="Calibri"/>
              </a:rPr>
              <a:t>fleiri….?</a:t>
            </a:r>
            <a:endParaRPr lang="is-IS" dirty="0"/>
          </a:p>
          <a:p>
            <a:pPr marL="285750" marR="0" lvl="0" indent="-171450" algn="l" rtl="0">
              <a:spcBef>
                <a:spcPts val="0"/>
              </a:spcBef>
              <a:spcAft>
                <a:spcPts val="0"/>
              </a:spcAft>
              <a:buClr>
                <a:schemeClr val="dk1"/>
              </a:buClr>
              <a:buSzPts val="1800"/>
              <a:buFont typeface="Arial"/>
              <a:buNone/>
            </a:pPr>
            <a:endParaRPr lang="is-IS" sz="1800" dirty="0">
              <a:solidFill>
                <a:srgbClr val="4472C4"/>
              </a:solidFill>
              <a:latin typeface="Calibri"/>
              <a:ea typeface="Calibri"/>
              <a:cs typeface="Calibri"/>
              <a:sym typeface="Calibri"/>
            </a:endParaRPr>
          </a:p>
        </p:txBody>
      </p:sp>
      <p:grpSp>
        <p:nvGrpSpPr>
          <p:cNvPr id="926" name="Google Shape;926;p9"/>
          <p:cNvGrpSpPr/>
          <p:nvPr/>
        </p:nvGrpSpPr>
        <p:grpSpPr>
          <a:xfrm>
            <a:off x="4504462" y="2257668"/>
            <a:ext cx="2839057" cy="3603641"/>
            <a:chOff x="14407368" y="4108798"/>
            <a:chExt cx="7568848" cy="9607208"/>
          </a:xfrm>
        </p:grpSpPr>
        <p:sp>
          <p:nvSpPr>
            <p:cNvPr id="927" name="Google Shape;927;p9"/>
            <p:cNvSpPr/>
            <p:nvPr/>
          </p:nvSpPr>
          <p:spPr>
            <a:xfrm>
              <a:off x="14407368" y="4112415"/>
              <a:ext cx="7568848" cy="9582576"/>
            </a:xfrm>
            <a:custGeom>
              <a:avLst/>
              <a:gdLst/>
              <a:ahLst/>
              <a:cxnLst/>
              <a:rect l="l" t="t" r="r" b="b"/>
              <a:pathLst>
                <a:path w="21432" h="21116" extrusionOk="0">
                  <a:moveTo>
                    <a:pt x="1988" y="8601"/>
                  </a:moveTo>
                  <a:cubicBezTo>
                    <a:pt x="1988" y="8601"/>
                    <a:pt x="2362" y="8118"/>
                    <a:pt x="1988" y="7586"/>
                  </a:cubicBezTo>
                  <a:cubicBezTo>
                    <a:pt x="1615" y="7054"/>
                    <a:pt x="1864" y="5073"/>
                    <a:pt x="2736" y="3720"/>
                  </a:cubicBezTo>
                  <a:cubicBezTo>
                    <a:pt x="3608" y="2367"/>
                    <a:pt x="4355" y="1352"/>
                    <a:pt x="9026" y="434"/>
                  </a:cubicBezTo>
                  <a:cubicBezTo>
                    <a:pt x="13697" y="-484"/>
                    <a:pt x="16126" y="96"/>
                    <a:pt x="18368" y="1787"/>
                  </a:cubicBezTo>
                  <a:cubicBezTo>
                    <a:pt x="20610" y="3478"/>
                    <a:pt x="21357" y="5895"/>
                    <a:pt x="20672" y="8311"/>
                  </a:cubicBezTo>
                  <a:cubicBezTo>
                    <a:pt x="19987" y="10727"/>
                    <a:pt x="17558" y="11065"/>
                    <a:pt x="17745" y="13530"/>
                  </a:cubicBezTo>
                  <a:cubicBezTo>
                    <a:pt x="17932" y="15994"/>
                    <a:pt x="21432" y="21116"/>
                    <a:pt x="21432" y="21116"/>
                  </a:cubicBezTo>
                  <a:lnTo>
                    <a:pt x="9088" y="21116"/>
                  </a:lnTo>
                  <a:cubicBezTo>
                    <a:pt x="9088" y="21116"/>
                    <a:pt x="9618" y="19642"/>
                    <a:pt x="8964" y="18265"/>
                  </a:cubicBezTo>
                  <a:cubicBezTo>
                    <a:pt x="8964" y="18265"/>
                    <a:pt x="7959" y="16507"/>
                    <a:pt x="7189" y="16544"/>
                  </a:cubicBezTo>
                  <a:cubicBezTo>
                    <a:pt x="6418" y="16580"/>
                    <a:pt x="4083" y="16779"/>
                    <a:pt x="3452" y="16707"/>
                  </a:cubicBezTo>
                  <a:cubicBezTo>
                    <a:pt x="2821" y="16634"/>
                    <a:pt x="2214" y="16471"/>
                    <a:pt x="2261" y="15619"/>
                  </a:cubicBezTo>
                  <a:cubicBezTo>
                    <a:pt x="2308" y="14768"/>
                    <a:pt x="2238" y="14623"/>
                    <a:pt x="1887" y="14442"/>
                  </a:cubicBezTo>
                  <a:cubicBezTo>
                    <a:pt x="1537" y="14260"/>
                    <a:pt x="1397" y="13916"/>
                    <a:pt x="1677" y="13735"/>
                  </a:cubicBezTo>
                  <a:cubicBezTo>
                    <a:pt x="1957" y="13554"/>
                    <a:pt x="1957" y="13554"/>
                    <a:pt x="1957" y="13554"/>
                  </a:cubicBezTo>
                  <a:cubicBezTo>
                    <a:pt x="1957" y="13554"/>
                    <a:pt x="1747" y="13445"/>
                    <a:pt x="1420" y="13282"/>
                  </a:cubicBezTo>
                  <a:cubicBezTo>
                    <a:pt x="1093" y="13119"/>
                    <a:pt x="1163" y="12883"/>
                    <a:pt x="1257" y="12702"/>
                  </a:cubicBezTo>
                  <a:cubicBezTo>
                    <a:pt x="1350" y="12521"/>
                    <a:pt x="1537" y="12104"/>
                    <a:pt x="1327" y="12031"/>
                  </a:cubicBezTo>
                  <a:cubicBezTo>
                    <a:pt x="1117" y="11959"/>
                    <a:pt x="743" y="11778"/>
                    <a:pt x="416" y="11633"/>
                  </a:cubicBezTo>
                  <a:cubicBezTo>
                    <a:pt x="89" y="11488"/>
                    <a:pt x="-168" y="11234"/>
                    <a:pt x="136" y="10817"/>
                  </a:cubicBezTo>
                  <a:cubicBezTo>
                    <a:pt x="439" y="10401"/>
                    <a:pt x="1988" y="8601"/>
                    <a:pt x="1988" y="8601"/>
                  </a:cubicBezTo>
                  <a:close/>
                </a:path>
              </a:pathLst>
            </a:custGeom>
            <a:solidFill>
              <a:schemeClr val="lt1"/>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28" name="Google Shape;928;p9"/>
            <p:cNvSpPr/>
            <p:nvPr/>
          </p:nvSpPr>
          <p:spPr>
            <a:xfrm>
              <a:off x="15175975" y="5793015"/>
              <a:ext cx="1056103" cy="924500"/>
            </a:xfrm>
            <a:custGeom>
              <a:avLst/>
              <a:gdLst/>
              <a:ahLst/>
              <a:cxnLst/>
              <a:rect l="l" t="t" r="r" b="b"/>
              <a:pathLst>
                <a:path w="20856"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29" name="Google Shape;929;p9"/>
            <p:cNvSpPr/>
            <p:nvPr/>
          </p:nvSpPr>
          <p:spPr>
            <a:xfrm>
              <a:off x="17978664" y="7053490"/>
              <a:ext cx="567697" cy="676949"/>
            </a:xfrm>
            <a:custGeom>
              <a:avLst/>
              <a:gdLst/>
              <a:ahLst/>
              <a:cxnLst/>
              <a:rect l="l" t="t"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30" name="Google Shape;930;p9"/>
            <p:cNvSpPr/>
            <p:nvPr/>
          </p:nvSpPr>
          <p:spPr>
            <a:xfrm>
              <a:off x="19346002" y="5826856"/>
              <a:ext cx="524618" cy="1049238"/>
            </a:xfrm>
            <a:custGeom>
              <a:avLst/>
              <a:gdLst/>
              <a:ahLst/>
              <a:cxnLst/>
              <a:rect l="l" t="t"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31" name="Google Shape;931;p9"/>
            <p:cNvSpPr/>
            <p:nvPr/>
          </p:nvSpPr>
          <p:spPr>
            <a:xfrm>
              <a:off x="18888390" y="7193820"/>
              <a:ext cx="1013871" cy="761612"/>
            </a:xfrm>
            <a:custGeom>
              <a:avLst/>
              <a:gdLst/>
              <a:ahLst/>
              <a:cxnLst/>
              <a:rect l="l" t="t" r="r" b="b"/>
              <a:pathLst>
                <a:path w="21600" h="21600" extrusionOk="0">
                  <a:moveTo>
                    <a:pt x="14377" y="10069"/>
                  </a:moveTo>
                  <a:cubicBezTo>
                    <a:pt x="13591" y="10069"/>
                    <a:pt x="12956" y="9222"/>
                    <a:pt x="12956" y="8178"/>
                  </a:cubicBezTo>
                  <a:cubicBezTo>
                    <a:pt x="12956" y="7133"/>
                    <a:pt x="13591" y="6286"/>
                    <a:pt x="14377" y="6286"/>
                  </a:cubicBezTo>
                  <a:cubicBezTo>
                    <a:pt x="15161" y="6286"/>
                    <a:pt x="15797" y="7133"/>
                    <a:pt x="15797" y="8178"/>
                  </a:cubicBezTo>
                  <a:cubicBezTo>
                    <a:pt x="15797" y="9222"/>
                    <a:pt x="15161" y="10069"/>
                    <a:pt x="14377" y="10069"/>
                  </a:cubicBezTo>
                  <a:close/>
                  <a:moveTo>
                    <a:pt x="9355" y="17542"/>
                  </a:moveTo>
                  <a:lnTo>
                    <a:pt x="6514" y="17542"/>
                  </a:lnTo>
                  <a:lnTo>
                    <a:pt x="6514" y="13759"/>
                  </a:lnTo>
                  <a:lnTo>
                    <a:pt x="9355" y="13759"/>
                  </a:lnTo>
                  <a:cubicBezTo>
                    <a:pt x="9355" y="13759"/>
                    <a:pt x="9355" y="17542"/>
                    <a:pt x="9355" y="17542"/>
                  </a:cubicBezTo>
                  <a:close/>
                  <a:moveTo>
                    <a:pt x="4885" y="17542"/>
                  </a:moveTo>
                  <a:lnTo>
                    <a:pt x="2045" y="17542"/>
                  </a:lnTo>
                  <a:lnTo>
                    <a:pt x="2045" y="13759"/>
                  </a:lnTo>
                  <a:lnTo>
                    <a:pt x="4885" y="13759"/>
                  </a:lnTo>
                  <a:cubicBezTo>
                    <a:pt x="4885" y="13759"/>
                    <a:pt x="4885" y="17542"/>
                    <a:pt x="4885" y="17542"/>
                  </a:cubicBezTo>
                  <a:close/>
                  <a:moveTo>
                    <a:pt x="14377" y="1737"/>
                  </a:moveTo>
                  <a:lnTo>
                    <a:pt x="7198" y="11684"/>
                  </a:lnTo>
                  <a:lnTo>
                    <a:pt x="624" y="11684"/>
                  </a:lnTo>
                  <a:lnTo>
                    <a:pt x="624" y="21600"/>
                  </a:lnTo>
                  <a:lnTo>
                    <a:pt x="12488" y="21600"/>
                  </a:lnTo>
                  <a:lnTo>
                    <a:pt x="12488" y="13750"/>
                  </a:lnTo>
                  <a:lnTo>
                    <a:pt x="16265" y="13750"/>
                  </a:lnTo>
                  <a:lnTo>
                    <a:pt x="16265" y="21600"/>
                  </a:lnTo>
                  <a:lnTo>
                    <a:pt x="20961" y="21600"/>
                  </a:lnTo>
                  <a:lnTo>
                    <a:pt x="20961" y="11747"/>
                  </a:lnTo>
                  <a:lnTo>
                    <a:pt x="21600" y="11747"/>
                  </a:lnTo>
                  <a:cubicBezTo>
                    <a:pt x="21600" y="11747"/>
                    <a:pt x="14377" y="1737"/>
                    <a:pt x="14377" y="1737"/>
                  </a:cubicBezTo>
                  <a:close/>
                  <a:moveTo>
                    <a:pt x="21585" y="9988"/>
                  </a:moveTo>
                  <a:lnTo>
                    <a:pt x="21585" y="10640"/>
                  </a:lnTo>
                  <a:lnTo>
                    <a:pt x="14376" y="652"/>
                  </a:lnTo>
                  <a:lnTo>
                    <a:pt x="6905" y="11004"/>
                  </a:lnTo>
                  <a:lnTo>
                    <a:pt x="0" y="11004"/>
                  </a:lnTo>
                  <a:lnTo>
                    <a:pt x="4124" y="5099"/>
                  </a:lnTo>
                  <a:lnTo>
                    <a:pt x="10696" y="5099"/>
                  </a:lnTo>
                  <a:lnTo>
                    <a:pt x="14376" y="0"/>
                  </a:lnTo>
                  <a:cubicBezTo>
                    <a:pt x="14376" y="0"/>
                    <a:pt x="21585" y="9988"/>
                    <a:pt x="21585" y="9988"/>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32" name="Google Shape;932;p9"/>
            <p:cNvSpPr/>
            <p:nvPr/>
          </p:nvSpPr>
          <p:spPr>
            <a:xfrm>
              <a:off x="19929794" y="6617313"/>
              <a:ext cx="835507" cy="736694"/>
            </a:xfrm>
            <a:custGeom>
              <a:avLst/>
              <a:gdLst/>
              <a:ahLst/>
              <a:cxnLst/>
              <a:rect l="l" t="t"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33" name="Google Shape;933;p9"/>
            <p:cNvSpPr/>
            <p:nvPr/>
          </p:nvSpPr>
          <p:spPr>
            <a:xfrm>
              <a:off x="16246750" y="8337717"/>
              <a:ext cx="1090495" cy="724856"/>
            </a:xfrm>
            <a:custGeom>
              <a:avLst/>
              <a:gdLst/>
              <a:ahLst/>
              <a:cxnLst/>
              <a:rect l="l" t="t" r="r" b="b"/>
              <a:pathLst>
                <a:path w="21600" h="21423" extrusionOk="0">
                  <a:moveTo>
                    <a:pt x="17523" y="7527"/>
                  </a:moveTo>
                  <a:lnTo>
                    <a:pt x="16892" y="5510"/>
                  </a:lnTo>
                  <a:lnTo>
                    <a:pt x="16892" y="5510"/>
                  </a:lnTo>
                  <a:cubicBezTo>
                    <a:pt x="16891" y="5509"/>
                    <a:pt x="16891" y="5507"/>
                    <a:pt x="16891" y="5505"/>
                  </a:cubicBezTo>
                  <a:cubicBezTo>
                    <a:pt x="16543" y="4391"/>
                    <a:pt x="13689" y="5277"/>
                    <a:pt x="10517" y="7484"/>
                  </a:cubicBezTo>
                  <a:cubicBezTo>
                    <a:pt x="7344" y="9692"/>
                    <a:pt x="5056" y="12384"/>
                    <a:pt x="5404" y="13498"/>
                  </a:cubicBezTo>
                  <a:cubicBezTo>
                    <a:pt x="5404" y="13499"/>
                    <a:pt x="5405" y="13501"/>
                    <a:pt x="5405" y="13502"/>
                  </a:cubicBezTo>
                  <a:lnTo>
                    <a:pt x="5405" y="13503"/>
                  </a:lnTo>
                  <a:lnTo>
                    <a:pt x="5495" y="13791"/>
                  </a:lnTo>
                  <a:lnTo>
                    <a:pt x="0" y="14107"/>
                  </a:lnTo>
                  <a:lnTo>
                    <a:pt x="8178" y="0"/>
                  </a:lnTo>
                  <a:lnTo>
                    <a:pt x="21600" y="1182"/>
                  </a:lnTo>
                  <a:cubicBezTo>
                    <a:pt x="21600" y="1182"/>
                    <a:pt x="17523" y="7527"/>
                    <a:pt x="17523" y="7527"/>
                  </a:cubicBezTo>
                  <a:close/>
                  <a:moveTo>
                    <a:pt x="5685" y="19621"/>
                  </a:moveTo>
                  <a:cubicBezTo>
                    <a:pt x="5884" y="20257"/>
                    <a:pt x="5703" y="21011"/>
                    <a:pt x="5280" y="21306"/>
                  </a:cubicBezTo>
                  <a:cubicBezTo>
                    <a:pt x="4857" y="21600"/>
                    <a:pt x="4353" y="21323"/>
                    <a:pt x="4154" y="20686"/>
                  </a:cubicBezTo>
                  <a:cubicBezTo>
                    <a:pt x="4021" y="20261"/>
                    <a:pt x="4061" y="19785"/>
                    <a:pt x="4227" y="19427"/>
                  </a:cubicBezTo>
                  <a:lnTo>
                    <a:pt x="2645" y="14366"/>
                  </a:lnTo>
                  <a:lnTo>
                    <a:pt x="3561" y="14314"/>
                  </a:lnTo>
                  <a:lnTo>
                    <a:pt x="4992" y="18894"/>
                  </a:lnTo>
                  <a:cubicBezTo>
                    <a:pt x="5283" y="18935"/>
                    <a:pt x="5552" y="19195"/>
                    <a:pt x="5685" y="19621"/>
                  </a:cubicBezTo>
                  <a:close/>
                  <a:moveTo>
                    <a:pt x="17927" y="11804"/>
                  </a:moveTo>
                  <a:lnTo>
                    <a:pt x="16207" y="6303"/>
                  </a:lnTo>
                  <a:cubicBezTo>
                    <a:pt x="15632" y="6170"/>
                    <a:pt x="13695" y="6675"/>
                    <a:pt x="10877" y="8636"/>
                  </a:cubicBezTo>
                  <a:cubicBezTo>
                    <a:pt x="8057" y="10598"/>
                    <a:pt x="6553" y="12487"/>
                    <a:pt x="6252" y="13230"/>
                  </a:cubicBezTo>
                  <a:lnTo>
                    <a:pt x="7971" y="18731"/>
                  </a:lnTo>
                  <a:cubicBezTo>
                    <a:pt x="7971" y="18731"/>
                    <a:pt x="17927" y="11804"/>
                    <a:pt x="17927" y="11804"/>
                  </a:cubicBezTo>
                  <a:close/>
                </a:path>
              </a:pathLst>
            </a:custGeom>
            <a:solidFill>
              <a:srgbClr val="79527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34" name="Google Shape;934;p9"/>
            <p:cNvSpPr/>
            <p:nvPr/>
          </p:nvSpPr>
          <p:spPr>
            <a:xfrm>
              <a:off x="18047762" y="8576521"/>
              <a:ext cx="779626" cy="510038"/>
            </a:xfrm>
            <a:custGeom>
              <a:avLst/>
              <a:gdLst/>
              <a:ahLst/>
              <a:cxnLst/>
              <a:rect l="l" t="t"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35" name="Google Shape;935;p9"/>
            <p:cNvSpPr/>
            <p:nvPr/>
          </p:nvSpPr>
          <p:spPr>
            <a:xfrm>
              <a:off x="18185036" y="7888290"/>
              <a:ext cx="532340" cy="532367"/>
            </a:xfrm>
            <a:custGeom>
              <a:avLst/>
              <a:gdLst/>
              <a:ahLst/>
              <a:cxnLst/>
              <a:rect l="l" t="t"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8"/>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rgbClr val="79527B"/>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36" name="Google Shape;936;p9"/>
            <p:cNvSpPr/>
            <p:nvPr/>
          </p:nvSpPr>
          <p:spPr>
            <a:xfrm>
              <a:off x="16563190" y="8572964"/>
              <a:ext cx="1358814" cy="1170611"/>
            </a:xfrm>
            <a:custGeom>
              <a:avLst/>
              <a:gdLst/>
              <a:ahLst/>
              <a:cxnLst/>
              <a:rect l="l" t="t"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37" name="Google Shape;937;p9"/>
            <p:cNvSpPr/>
            <p:nvPr/>
          </p:nvSpPr>
          <p:spPr>
            <a:xfrm>
              <a:off x="20342604" y="4919807"/>
              <a:ext cx="795139" cy="828529"/>
            </a:xfrm>
            <a:custGeom>
              <a:avLst/>
              <a:gdLst/>
              <a:ahLst/>
              <a:cxnLst/>
              <a:rect l="l" t="t" r="r" b="b"/>
              <a:pathLst>
                <a:path w="21600" h="21458" extrusionOk="0">
                  <a:moveTo>
                    <a:pt x="0" y="2367"/>
                  </a:moveTo>
                  <a:lnTo>
                    <a:pt x="8951" y="11157"/>
                  </a:lnTo>
                  <a:lnTo>
                    <a:pt x="11078" y="9188"/>
                  </a:lnTo>
                  <a:lnTo>
                    <a:pt x="6437" y="4635"/>
                  </a:lnTo>
                  <a:cubicBezTo>
                    <a:pt x="6796" y="4533"/>
                    <a:pt x="7134" y="4350"/>
                    <a:pt x="7402" y="4069"/>
                  </a:cubicBezTo>
                  <a:cubicBezTo>
                    <a:pt x="7936" y="3511"/>
                    <a:pt x="8097" y="2728"/>
                    <a:pt x="7933" y="1987"/>
                  </a:cubicBezTo>
                  <a:cubicBezTo>
                    <a:pt x="7919" y="1921"/>
                    <a:pt x="7902" y="1856"/>
                    <a:pt x="7882" y="1792"/>
                  </a:cubicBezTo>
                  <a:cubicBezTo>
                    <a:pt x="9084" y="1420"/>
                    <a:pt x="10285" y="1313"/>
                    <a:pt x="11432" y="1512"/>
                  </a:cubicBezTo>
                  <a:cubicBezTo>
                    <a:pt x="13324" y="1841"/>
                    <a:pt x="14949" y="2953"/>
                    <a:pt x="16131" y="4728"/>
                  </a:cubicBezTo>
                  <a:cubicBezTo>
                    <a:pt x="17973" y="7495"/>
                    <a:pt x="17832" y="11043"/>
                    <a:pt x="15877" y="13613"/>
                  </a:cubicBezTo>
                  <a:lnTo>
                    <a:pt x="14455" y="12303"/>
                  </a:lnTo>
                  <a:lnTo>
                    <a:pt x="15915" y="10862"/>
                  </a:lnTo>
                  <a:lnTo>
                    <a:pt x="15206" y="10209"/>
                  </a:lnTo>
                  <a:lnTo>
                    <a:pt x="9882" y="15464"/>
                  </a:lnTo>
                  <a:lnTo>
                    <a:pt x="10592" y="16118"/>
                  </a:lnTo>
                  <a:lnTo>
                    <a:pt x="12054" y="14674"/>
                  </a:lnTo>
                  <a:lnTo>
                    <a:pt x="14365" y="16801"/>
                  </a:lnTo>
                  <a:lnTo>
                    <a:pt x="11305" y="19822"/>
                  </a:lnTo>
                  <a:lnTo>
                    <a:pt x="13081" y="21458"/>
                  </a:lnTo>
                  <a:lnTo>
                    <a:pt x="21600" y="13048"/>
                  </a:lnTo>
                  <a:lnTo>
                    <a:pt x="19823" y="11412"/>
                  </a:lnTo>
                  <a:lnTo>
                    <a:pt x="17690" y="13518"/>
                  </a:lnTo>
                  <a:cubicBezTo>
                    <a:pt x="19379" y="10601"/>
                    <a:pt x="19335" y="6908"/>
                    <a:pt x="17380" y="3973"/>
                  </a:cubicBezTo>
                  <a:cubicBezTo>
                    <a:pt x="15971" y="1856"/>
                    <a:pt x="14006" y="526"/>
                    <a:pt x="11697" y="124"/>
                  </a:cubicBezTo>
                  <a:cubicBezTo>
                    <a:pt x="10165" y="-142"/>
                    <a:pt x="8574" y="24"/>
                    <a:pt x="7002" y="585"/>
                  </a:cubicBezTo>
                  <a:cubicBezTo>
                    <a:pt x="6059" y="-12"/>
                    <a:pt x="4773" y="95"/>
                    <a:pt x="3959" y="899"/>
                  </a:cubicBezTo>
                  <a:cubicBezTo>
                    <a:pt x="3722" y="1133"/>
                    <a:pt x="3552" y="1402"/>
                    <a:pt x="3440" y="1690"/>
                  </a:cubicBezTo>
                  <a:lnTo>
                    <a:pt x="2124" y="401"/>
                  </a:lnTo>
                  <a:lnTo>
                    <a:pt x="0" y="2367"/>
                  </a:lnTo>
                  <a:close/>
                  <a:moveTo>
                    <a:pt x="5023" y="1879"/>
                  </a:moveTo>
                  <a:cubicBezTo>
                    <a:pt x="5331" y="1567"/>
                    <a:pt x="5827" y="1505"/>
                    <a:pt x="6199" y="1742"/>
                  </a:cubicBezTo>
                  <a:cubicBezTo>
                    <a:pt x="6584" y="1986"/>
                    <a:pt x="6712" y="2467"/>
                    <a:pt x="6498" y="2857"/>
                  </a:cubicBezTo>
                  <a:cubicBezTo>
                    <a:pt x="6457" y="2939"/>
                    <a:pt x="6405" y="3017"/>
                    <a:pt x="6335" y="3086"/>
                  </a:cubicBezTo>
                  <a:cubicBezTo>
                    <a:pt x="5986" y="3431"/>
                    <a:pt x="5406" y="3440"/>
                    <a:pt x="5046" y="3108"/>
                  </a:cubicBezTo>
                  <a:cubicBezTo>
                    <a:pt x="4686" y="2775"/>
                    <a:pt x="4679" y="2227"/>
                    <a:pt x="5023" y="1879"/>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38" name="Google Shape;938;p9"/>
            <p:cNvSpPr/>
            <p:nvPr/>
          </p:nvSpPr>
          <p:spPr>
            <a:xfrm>
              <a:off x="20885051" y="8052596"/>
              <a:ext cx="644759" cy="457019"/>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39" name="Google Shape;939;p9"/>
            <p:cNvSpPr/>
            <p:nvPr/>
          </p:nvSpPr>
          <p:spPr>
            <a:xfrm>
              <a:off x="20024892" y="5668206"/>
              <a:ext cx="715283" cy="791812"/>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40" name="Google Shape;940;p9"/>
            <p:cNvSpPr/>
            <p:nvPr/>
          </p:nvSpPr>
          <p:spPr>
            <a:xfrm>
              <a:off x="19982176" y="8448786"/>
              <a:ext cx="979708" cy="1152637"/>
            </a:xfrm>
            <a:custGeom>
              <a:avLst/>
              <a:gdLst/>
              <a:ahLst/>
              <a:cxnLst/>
              <a:rect l="l" t="t"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rgbClr val="79527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41" name="Google Shape;941;p9"/>
            <p:cNvSpPr/>
            <p:nvPr/>
          </p:nvSpPr>
          <p:spPr>
            <a:xfrm>
              <a:off x="18752832" y="6832014"/>
              <a:ext cx="466518" cy="539053"/>
            </a:xfrm>
            <a:custGeom>
              <a:avLst/>
              <a:gdLst/>
              <a:ahLst/>
              <a:cxnLst/>
              <a:rect l="l" t="t"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42" name="Google Shape;942;p9"/>
            <p:cNvSpPr/>
            <p:nvPr/>
          </p:nvSpPr>
          <p:spPr>
            <a:xfrm>
              <a:off x="20044209" y="7524991"/>
              <a:ext cx="501644" cy="700164"/>
            </a:xfrm>
            <a:custGeom>
              <a:avLst/>
              <a:gdLst/>
              <a:ahLst/>
              <a:cxnLst/>
              <a:rect l="l" t="t"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43" name="Google Shape;943;p9"/>
            <p:cNvSpPr/>
            <p:nvPr/>
          </p:nvSpPr>
          <p:spPr>
            <a:xfrm>
              <a:off x="17425322" y="6394160"/>
              <a:ext cx="534329" cy="591501"/>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44" name="Google Shape;944;p9"/>
            <p:cNvSpPr/>
            <p:nvPr/>
          </p:nvSpPr>
          <p:spPr>
            <a:xfrm>
              <a:off x="17176640" y="7642515"/>
              <a:ext cx="745364" cy="625834"/>
            </a:xfrm>
            <a:custGeom>
              <a:avLst/>
              <a:gdLst/>
              <a:ahLst/>
              <a:cxnLst/>
              <a:rect l="l" t="t"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45" name="Google Shape;945;p9"/>
            <p:cNvSpPr/>
            <p:nvPr/>
          </p:nvSpPr>
          <p:spPr>
            <a:xfrm>
              <a:off x="18332159" y="5376375"/>
              <a:ext cx="863654" cy="789237"/>
            </a:xfrm>
            <a:custGeom>
              <a:avLst/>
              <a:gdLst/>
              <a:ahLst/>
              <a:cxnLst/>
              <a:rect l="l" t="t"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46" name="Google Shape;946;p9"/>
            <p:cNvSpPr/>
            <p:nvPr/>
          </p:nvSpPr>
          <p:spPr>
            <a:xfrm>
              <a:off x="16553258" y="7552786"/>
              <a:ext cx="513456" cy="632804"/>
            </a:xfrm>
            <a:custGeom>
              <a:avLst/>
              <a:gdLst/>
              <a:ahLst/>
              <a:cxnLst/>
              <a:rect l="l" t="t"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47" name="Google Shape;947;p9"/>
            <p:cNvSpPr/>
            <p:nvPr/>
          </p:nvSpPr>
          <p:spPr>
            <a:xfrm>
              <a:off x="16997004" y="6816973"/>
              <a:ext cx="536497" cy="851588"/>
            </a:xfrm>
            <a:custGeom>
              <a:avLst/>
              <a:gdLst/>
              <a:ahLst/>
              <a:cxnLst/>
              <a:rect l="l" t="t"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48" name="Google Shape;948;p9"/>
            <p:cNvSpPr/>
            <p:nvPr/>
          </p:nvSpPr>
          <p:spPr>
            <a:xfrm>
              <a:off x="17636354" y="4813021"/>
              <a:ext cx="520971" cy="676949"/>
            </a:xfrm>
            <a:custGeom>
              <a:avLst/>
              <a:gdLst/>
              <a:ahLst/>
              <a:cxnLst/>
              <a:rect l="l" t="t"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49" name="Google Shape;949;p9"/>
            <p:cNvSpPr/>
            <p:nvPr/>
          </p:nvSpPr>
          <p:spPr>
            <a:xfrm>
              <a:off x="16445562" y="5853037"/>
              <a:ext cx="1109876" cy="786703"/>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79527B"/>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50" name="Google Shape;950;p9"/>
            <p:cNvSpPr/>
            <p:nvPr/>
          </p:nvSpPr>
          <p:spPr>
            <a:xfrm>
              <a:off x="20841506" y="5932126"/>
              <a:ext cx="864564" cy="744817"/>
            </a:xfrm>
            <a:custGeom>
              <a:avLst/>
              <a:gdLst/>
              <a:ahLst/>
              <a:cxnLst/>
              <a:rect l="l" t="t"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rgbClr val="79527B"/>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51" name="Google Shape;951;p9"/>
            <p:cNvSpPr/>
            <p:nvPr/>
          </p:nvSpPr>
          <p:spPr>
            <a:xfrm>
              <a:off x="19313512" y="4966527"/>
              <a:ext cx="524619" cy="750132"/>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52" name="Google Shape;952;p9"/>
            <p:cNvSpPr/>
            <p:nvPr/>
          </p:nvSpPr>
          <p:spPr>
            <a:xfrm>
              <a:off x="18944723" y="8111996"/>
              <a:ext cx="642360" cy="720761"/>
            </a:xfrm>
            <a:custGeom>
              <a:avLst/>
              <a:gdLst/>
              <a:ahLst/>
              <a:cxnLst/>
              <a:rect l="l" t="t"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53" name="Google Shape;953;p9"/>
            <p:cNvSpPr/>
            <p:nvPr/>
          </p:nvSpPr>
          <p:spPr>
            <a:xfrm>
              <a:off x="15975644" y="5388220"/>
              <a:ext cx="779626" cy="510037"/>
            </a:xfrm>
            <a:custGeom>
              <a:avLst/>
              <a:gdLst/>
              <a:ahLst/>
              <a:cxnLst/>
              <a:rect l="l" t="t"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54" name="Google Shape;954;p9"/>
            <p:cNvSpPr/>
            <p:nvPr/>
          </p:nvSpPr>
          <p:spPr>
            <a:xfrm>
              <a:off x="19403393" y="8407637"/>
              <a:ext cx="524619" cy="750132"/>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55" name="Google Shape;955;p9"/>
            <p:cNvSpPr/>
            <p:nvPr/>
          </p:nvSpPr>
          <p:spPr>
            <a:xfrm>
              <a:off x="16734120" y="4497805"/>
              <a:ext cx="706825" cy="831589"/>
            </a:xfrm>
            <a:custGeom>
              <a:avLst/>
              <a:gdLst/>
              <a:ahLst/>
              <a:cxnLst/>
              <a:rect l="l" t="t"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56" name="Google Shape;956;p9"/>
            <p:cNvSpPr/>
            <p:nvPr/>
          </p:nvSpPr>
          <p:spPr>
            <a:xfrm>
              <a:off x="18326100" y="4525793"/>
              <a:ext cx="707796" cy="707799"/>
            </a:xfrm>
            <a:custGeom>
              <a:avLst/>
              <a:gdLst/>
              <a:ahLst/>
              <a:cxnLst/>
              <a:rect l="l" t="t" r="r" b="b"/>
              <a:pathLst>
                <a:path w="20113" h="20113" extrusionOk="0">
                  <a:moveTo>
                    <a:pt x="8483" y="125"/>
                  </a:moveTo>
                  <a:cubicBezTo>
                    <a:pt x="2996" y="994"/>
                    <a:pt x="-744" y="6142"/>
                    <a:pt x="125" y="11629"/>
                  </a:cubicBezTo>
                  <a:cubicBezTo>
                    <a:pt x="994" y="17116"/>
                    <a:pt x="6142" y="20856"/>
                    <a:pt x="11629" y="19987"/>
                  </a:cubicBezTo>
                  <a:cubicBezTo>
                    <a:pt x="17116" y="19118"/>
                    <a:pt x="20856" y="13970"/>
                    <a:pt x="19987" y="8483"/>
                  </a:cubicBezTo>
                  <a:cubicBezTo>
                    <a:pt x="19118" y="2996"/>
                    <a:pt x="13970" y="-744"/>
                    <a:pt x="8483" y="125"/>
                  </a:cubicBezTo>
                  <a:close/>
                  <a:moveTo>
                    <a:pt x="8760" y="1873"/>
                  </a:moveTo>
                  <a:cubicBezTo>
                    <a:pt x="8956" y="1842"/>
                    <a:pt x="9163" y="1878"/>
                    <a:pt x="9336" y="2004"/>
                  </a:cubicBezTo>
                  <a:cubicBezTo>
                    <a:pt x="9681" y="2255"/>
                    <a:pt x="9758" y="2741"/>
                    <a:pt x="9507" y="3087"/>
                  </a:cubicBezTo>
                  <a:cubicBezTo>
                    <a:pt x="9256" y="3432"/>
                    <a:pt x="8770" y="3509"/>
                    <a:pt x="8424" y="3258"/>
                  </a:cubicBezTo>
                  <a:cubicBezTo>
                    <a:pt x="8079" y="3007"/>
                    <a:pt x="8002" y="2521"/>
                    <a:pt x="8253" y="2175"/>
                  </a:cubicBezTo>
                  <a:cubicBezTo>
                    <a:pt x="8378" y="2002"/>
                    <a:pt x="8564" y="1904"/>
                    <a:pt x="8760" y="1873"/>
                  </a:cubicBezTo>
                  <a:close/>
                  <a:moveTo>
                    <a:pt x="9098" y="4008"/>
                  </a:moveTo>
                  <a:cubicBezTo>
                    <a:pt x="9327" y="3971"/>
                    <a:pt x="9546" y="4130"/>
                    <a:pt x="9582" y="4359"/>
                  </a:cubicBezTo>
                  <a:lnTo>
                    <a:pt x="10314" y="8984"/>
                  </a:lnTo>
                  <a:cubicBezTo>
                    <a:pt x="10465" y="9019"/>
                    <a:pt x="10626" y="8992"/>
                    <a:pt x="10759" y="9088"/>
                  </a:cubicBezTo>
                  <a:cubicBezTo>
                    <a:pt x="10893" y="9186"/>
                    <a:pt x="10931" y="9343"/>
                    <a:pt x="11011" y="9477"/>
                  </a:cubicBezTo>
                  <a:lnTo>
                    <a:pt x="14460" y="8930"/>
                  </a:lnTo>
                  <a:cubicBezTo>
                    <a:pt x="14689" y="8894"/>
                    <a:pt x="14908" y="9053"/>
                    <a:pt x="14944" y="9282"/>
                  </a:cubicBezTo>
                  <a:cubicBezTo>
                    <a:pt x="14980" y="9511"/>
                    <a:pt x="14822" y="9729"/>
                    <a:pt x="14593" y="9766"/>
                  </a:cubicBezTo>
                  <a:lnTo>
                    <a:pt x="11143" y="10312"/>
                  </a:lnTo>
                  <a:cubicBezTo>
                    <a:pt x="11108" y="10464"/>
                    <a:pt x="11121" y="10625"/>
                    <a:pt x="11024" y="10759"/>
                  </a:cubicBezTo>
                  <a:cubicBezTo>
                    <a:pt x="10636" y="11292"/>
                    <a:pt x="9886" y="11411"/>
                    <a:pt x="9353" y="11024"/>
                  </a:cubicBezTo>
                  <a:cubicBezTo>
                    <a:pt x="8820" y="10636"/>
                    <a:pt x="8701" y="9886"/>
                    <a:pt x="9088" y="9353"/>
                  </a:cubicBezTo>
                  <a:cubicBezTo>
                    <a:pt x="9188" y="9215"/>
                    <a:pt x="9357" y="9195"/>
                    <a:pt x="9495" y="9114"/>
                  </a:cubicBezTo>
                  <a:lnTo>
                    <a:pt x="8762" y="4489"/>
                  </a:lnTo>
                  <a:cubicBezTo>
                    <a:pt x="8726" y="4260"/>
                    <a:pt x="8869" y="4044"/>
                    <a:pt x="9098" y="4008"/>
                  </a:cubicBezTo>
                  <a:close/>
                  <a:moveTo>
                    <a:pt x="2495" y="10476"/>
                  </a:moveTo>
                  <a:cubicBezTo>
                    <a:pt x="2691" y="10446"/>
                    <a:pt x="2898" y="10482"/>
                    <a:pt x="3071" y="10607"/>
                  </a:cubicBezTo>
                  <a:cubicBezTo>
                    <a:pt x="3417" y="10859"/>
                    <a:pt x="3494" y="11345"/>
                    <a:pt x="3243" y="11690"/>
                  </a:cubicBezTo>
                  <a:cubicBezTo>
                    <a:pt x="2992" y="12035"/>
                    <a:pt x="2505" y="12113"/>
                    <a:pt x="2160" y="11862"/>
                  </a:cubicBezTo>
                  <a:cubicBezTo>
                    <a:pt x="1814" y="11610"/>
                    <a:pt x="1737" y="11124"/>
                    <a:pt x="1988" y="10779"/>
                  </a:cubicBezTo>
                  <a:cubicBezTo>
                    <a:pt x="2114" y="10606"/>
                    <a:pt x="2300" y="10507"/>
                    <a:pt x="2495" y="10476"/>
                  </a:cubicBezTo>
                  <a:close/>
                  <a:moveTo>
                    <a:pt x="17392" y="8117"/>
                  </a:moveTo>
                  <a:cubicBezTo>
                    <a:pt x="17587" y="8086"/>
                    <a:pt x="17779" y="8125"/>
                    <a:pt x="17952" y="8250"/>
                  </a:cubicBezTo>
                  <a:cubicBezTo>
                    <a:pt x="18298" y="8502"/>
                    <a:pt x="18375" y="8988"/>
                    <a:pt x="18124" y="9333"/>
                  </a:cubicBezTo>
                  <a:cubicBezTo>
                    <a:pt x="17872" y="9678"/>
                    <a:pt x="17402" y="9753"/>
                    <a:pt x="17056" y="9502"/>
                  </a:cubicBezTo>
                  <a:cubicBezTo>
                    <a:pt x="16711" y="9251"/>
                    <a:pt x="16634" y="8765"/>
                    <a:pt x="16885" y="8419"/>
                  </a:cubicBezTo>
                  <a:cubicBezTo>
                    <a:pt x="17010" y="8247"/>
                    <a:pt x="17196" y="8148"/>
                    <a:pt x="17392" y="8117"/>
                  </a:cubicBezTo>
                  <a:close/>
                  <a:moveTo>
                    <a:pt x="11112" y="16723"/>
                  </a:moveTo>
                  <a:cubicBezTo>
                    <a:pt x="11308" y="16692"/>
                    <a:pt x="11515" y="16728"/>
                    <a:pt x="11688" y="16854"/>
                  </a:cubicBezTo>
                  <a:cubicBezTo>
                    <a:pt x="12033" y="17105"/>
                    <a:pt x="12110" y="17591"/>
                    <a:pt x="11859" y="17937"/>
                  </a:cubicBezTo>
                  <a:cubicBezTo>
                    <a:pt x="11608" y="18282"/>
                    <a:pt x="11122" y="18359"/>
                    <a:pt x="10776" y="18108"/>
                  </a:cubicBezTo>
                  <a:cubicBezTo>
                    <a:pt x="10431" y="17857"/>
                    <a:pt x="10354" y="17371"/>
                    <a:pt x="10605" y="17025"/>
                  </a:cubicBezTo>
                  <a:cubicBezTo>
                    <a:pt x="10730" y="16853"/>
                    <a:pt x="10916" y="16754"/>
                    <a:pt x="11112" y="16723"/>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57" name="Google Shape;957;p9"/>
            <p:cNvSpPr/>
            <p:nvPr/>
          </p:nvSpPr>
          <p:spPr>
            <a:xfrm>
              <a:off x="21178433" y="7084811"/>
              <a:ext cx="603784" cy="760235"/>
            </a:xfrm>
            <a:custGeom>
              <a:avLst/>
              <a:gdLst/>
              <a:ahLst/>
              <a:cxnLst/>
              <a:rect l="l" t="t" r="r" b="b"/>
              <a:pathLst>
                <a:path w="21600" h="21600" extrusionOk="0">
                  <a:moveTo>
                    <a:pt x="4615" y="0"/>
                  </a:moveTo>
                  <a:lnTo>
                    <a:pt x="0" y="18854"/>
                  </a:lnTo>
                  <a:lnTo>
                    <a:pt x="17786" y="21600"/>
                  </a:lnTo>
                  <a:lnTo>
                    <a:pt x="21600" y="6017"/>
                  </a:lnTo>
                  <a:lnTo>
                    <a:pt x="18300" y="2113"/>
                  </a:lnTo>
                  <a:lnTo>
                    <a:pt x="4615" y="0"/>
                  </a:lnTo>
                  <a:close/>
                  <a:moveTo>
                    <a:pt x="9206" y="5215"/>
                  </a:moveTo>
                  <a:lnTo>
                    <a:pt x="15684" y="6215"/>
                  </a:lnTo>
                  <a:lnTo>
                    <a:pt x="15556" y="6735"/>
                  </a:lnTo>
                  <a:lnTo>
                    <a:pt x="9079" y="5735"/>
                  </a:lnTo>
                  <a:lnTo>
                    <a:pt x="9206" y="5215"/>
                  </a:lnTo>
                  <a:close/>
                  <a:moveTo>
                    <a:pt x="4712" y="9845"/>
                  </a:moveTo>
                  <a:lnTo>
                    <a:pt x="17667" y="11845"/>
                  </a:lnTo>
                  <a:lnTo>
                    <a:pt x="17544" y="12350"/>
                  </a:lnTo>
                  <a:lnTo>
                    <a:pt x="4588" y="10350"/>
                  </a:lnTo>
                  <a:lnTo>
                    <a:pt x="4712" y="9845"/>
                  </a:lnTo>
                  <a:close/>
                  <a:moveTo>
                    <a:pt x="4086" y="12402"/>
                  </a:moveTo>
                  <a:lnTo>
                    <a:pt x="17041" y="14402"/>
                  </a:lnTo>
                  <a:lnTo>
                    <a:pt x="16914" y="14923"/>
                  </a:lnTo>
                  <a:lnTo>
                    <a:pt x="3958" y="12923"/>
                  </a:lnTo>
                  <a:lnTo>
                    <a:pt x="4086" y="12402"/>
                  </a:lnTo>
                  <a:close/>
                  <a:moveTo>
                    <a:pt x="3460" y="14960"/>
                  </a:moveTo>
                  <a:lnTo>
                    <a:pt x="9938" y="15960"/>
                  </a:lnTo>
                  <a:lnTo>
                    <a:pt x="9810" y="16480"/>
                  </a:lnTo>
                  <a:lnTo>
                    <a:pt x="3332" y="15480"/>
                  </a:lnTo>
                  <a:lnTo>
                    <a:pt x="3460" y="14960"/>
                  </a:ln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58" name="Google Shape;958;p9"/>
            <p:cNvSpPr/>
            <p:nvPr/>
          </p:nvSpPr>
          <p:spPr>
            <a:xfrm>
              <a:off x="20665447" y="6815808"/>
              <a:ext cx="608340" cy="1291938"/>
            </a:xfrm>
            <a:custGeom>
              <a:avLst/>
              <a:gdLst/>
              <a:ahLst/>
              <a:cxnLst/>
              <a:rect l="l" t="t"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59" name="Google Shape;959;p9"/>
            <p:cNvSpPr/>
            <p:nvPr/>
          </p:nvSpPr>
          <p:spPr>
            <a:xfrm>
              <a:off x="19887189" y="8018518"/>
              <a:ext cx="374757" cy="414855"/>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60" name="Google Shape;960;p9"/>
            <p:cNvSpPr/>
            <p:nvPr/>
          </p:nvSpPr>
          <p:spPr>
            <a:xfrm>
              <a:off x="19258037" y="4159743"/>
              <a:ext cx="657991" cy="400024"/>
            </a:xfrm>
            <a:custGeom>
              <a:avLst/>
              <a:gdLst/>
              <a:ahLst/>
              <a:cxnLst/>
              <a:rect l="l" t="t" r="r" b="b"/>
              <a:pathLst>
                <a:path w="21600" h="21600" extrusionOk="0">
                  <a:moveTo>
                    <a:pt x="0" y="14177"/>
                  </a:moveTo>
                  <a:cubicBezTo>
                    <a:pt x="2527" y="15134"/>
                    <a:pt x="4222" y="12910"/>
                    <a:pt x="5702" y="10575"/>
                  </a:cubicBezTo>
                  <a:cubicBezTo>
                    <a:pt x="6408" y="13676"/>
                    <a:pt x="7362" y="16803"/>
                    <a:pt x="9837" y="17741"/>
                  </a:cubicBezTo>
                  <a:cubicBezTo>
                    <a:pt x="12287" y="18668"/>
                    <a:pt x="13976" y="16590"/>
                    <a:pt x="15426" y="14335"/>
                  </a:cubicBezTo>
                  <a:cubicBezTo>
                    <a:pt x="16134" y="17472"/>
                    <a:pt x="17076" y="20652"/>
                    <a:pt x="19580" y="21600"/>
                  </a:cubicBezTo>
                  <a:lnTo>
                    <a:pt x="19844" y="19777"/>
                  </a:lnTo>
                  <a:cubicBezTo>
                    <a:pt x="17724" y="18974"/>
                    <a:pt x="17025" y="16203"/>
                    <a:pt x="16319" y="12948"/>
                  </a:cubicBezTo>
                  <a:cubicBezTo>
                    <a:pt x="17841" y="10489"/>
                    <a:pt x="19206" y="8437"/>
                    <a:pt x="21352" y="9250"/>
                  </a:cubicBezTo>
                  <a:lnTo>
                    <a:pt x="21600" y="7421"/>
                  </a:lnTo>
                  <a:cubicBezTo>
                    <a:pt x="19073" y="6464"/>
                    <a:pt x="17365" y="8691"/>
                    <a:pt x="15886" y="11025"/>
                  </a:cubicBezTo>
                  <a:cubicBezTo>
                    <a:pt x="15180" y="7926"/>
                    <a:pt x="14217" y="4820"/>
                    <a:pt x="11744" y="3883"/>
                  </a:cubicBezTo>
                  <a:cubicBezTo>
                    <a:pt x="9288" y="2954"/>
                    <a:pt x="7622" y="5034"/>
                    <a:pt x="6170" y="7294"/>
                  </a:cubicBezTo>
                  <a:cubicBezTo>
                    <a:pt x="5461" y="4152"/>
                    <a:pt x="4515" y="950"/>
                    <a:pt x="2007" y="0"/>
                  </a:cubicBezTo>
                  <a:cubicBezTo>
                    <a:pt x="2007" y="0"/>
                    <a:pt x="1755" y="1827"/>
                    <a:pt x="1755" y="1827"/>
                  </a:cubicBezTo>
                  <a:cubicBezTo>
                    <a:pt x="3881" y="2632"/>
                    <a:pt x="4569" y="5413"/>
                    <a:pt x="5277" y="8681"/>
                  </a:cubicBezTo>
                  <a:cubicBezTo>
                    <a:pt x="3758" y="11134"/>
                    <a:pt x="2389" y="13165"/>
                    <a:pt x="247" y="12354"/>
                  </a:cubicBezTo>
                  <a:lnTo>
                    <a:pt x="0" y="14177"/>
                  </a:lnTo>
                  <a:close/>
                  <a:moveTo>
                    <a:pt x="608" y="11260"/>
                  </a:moveTo>
                  <a:cubicBezTo>
                    <a:pt x="982" y="11395"/>
                    <a:pt x="1324" y="11420"/>
                    <a:pt x="1648" y="11361"/>
                  </a:cubicBezTo>
                  <a:cubicBezTo>
                    <a:pt x="1648" y="11361"/>
                    <a:pt x="2736" y="3679"/>
                    <a:pt x="2736" y="3679"/>
                  </a:cubicBezTo>
                  <a:cubicBezTo>
                    <a:pt x="2461" y="3396"/>
                    <a:pt x="2144" y="3178"/>
                    <a:pt x="1771" y="3033"/>
                  </a:cubicBezTo>
                  <a:lnTo>
                    <a:pt x="608" y="11260"/>
                  </a:lnTo>
                  <a:close/>
                  <a:moveTo>
                    <a:pt x="2743" y="10793"/>
                  </a:moveTo>
                  <a:cubicBezTo>
                    <a:pt x="3150" y="10493"/>
                    <a:pt x="3533" y="10048"/>
                    <a:pt x="3917" y="9511"/>
                  </a:cubicBezTo>
                  <a:lnTo>
                    <a:pt x="4287" y="6924"/>
                  </a:lnTo>
                  <a:cubicBezTo>
                    <a:pt x="4087" y="6170"/>
                    <a:pt x="3864" y="5496"/>
                    <a:pt x="3579" y="4938"/>
                  </a:cubicBezTo>
                  <a:lnTo>
                    <a:pt x="2743" y="10793"/>
                  </a:lnTo>
                  <a:close/>
                  <a:moveTo>
                    <a:pt x="6595" y="9188"/>
                  </a:moveTo>
                  <a:cubicBezTo>
                    <a:pt x="8063" y="6828"/>
                    <a:pt x="9414" y="4924"/>
                    <a:pt x="11495" y="5712"/>
                  </a:cubicBezTo>
                  <a:cubicBezTo>
                    <a:pt x="13593" y="6506"/>
                    <a:pt x="14292" y="9219"/>
                    <a:pt x="14990" y="12431"/>
                  </a:cubicBezTo>
                  <a:cubicBezTo>
                    <a:pt x="13526" y="14784"/>
                    <a:pt x="12177" y="16704"/>
                    <a:pt x="10101" y="15917"/>
                  </a:cubicBezTo>
                  <a:cubicBezTo>
                    <a:pt x="8003" y="15123"/>
                    <a:pt x="7294" y="12399"/>
                    <a:pt x="6595" y="9188"/>
                  </a:cubicBezTo>
                  <a:close/>
                  <a:moveTo>
                    <a:pt x="7938" y="11422"/>
                  </a:moveTo>
                  <a:cubicBezTo>
                    <a:pt x="8176" y="12303"/>
                    <a:pt x="8447" y="13084"/>
                    <a:pt x="8788" y="13733"/>
                  </a:cubicBezTo>
                  <a:lnTo>
                    <a:pt x="9770" y="6683"/>
                  </a:lnTo>
                  <a:cubicBezTo>
                    <a:pt x="9292" y="7022"/>
                    <a:pt x="8844" y="7536"/>
                    <a:pt x="8395" y="8157"/>
                  </a:cubicBezTo>
                  <a:lnTo>
                    <a:pt x="7938" y="11422"/>
                  </a:lnTo>
                  <a:close/>
                  <a:moveTo>
                    <a:pt x="9753" y="14444"/>
                  </a:moveTo>
                  <a:cubicBezTo>
                    <a:pt x="9947" y="14585"/>
                    <a:pt x="10156" y="14700"/>
                    <a:pt x="10391" y="14785"/>
                  </a:cubicBezTo>
                  <a:cubicBezTo>
                    <a:pt x="10509" y="14829"/>
                    <a:pt x="10624" y="14858"/>
                    <a:pt x="10737" y="14880"/>
                  </a:cubicBezTo>
                  <a:lnTo>
                    <a:pt x="11912" y="6809"/>
                  </a:lnTo>
                  <a:cubicBezTo>
                    <a:pt x="11804" y="6751"/>
                    <a:pt x="11691" y="6700"/>
                    <a:pt x="11572" y="6657"/>
                  </a:cubicBezTo>
                  <a:cubicBezTo>
                    <a:pt x="11338" y="6572"/>
                    <a:pt x="11118" y="6530"/>
                    <a:pt x="10904" y="6522"/>
                  </a:cubicBezTo>
                  <a:lnTo>
                    <a:pt x="9753" y="14444"/>
                  </a:lnTo>
                  <a:close/>
                  <a:moveTo>
                    <a:pt x="11819" y="15088"/>
                  </a:moveTo>
                  <a:cubicBezTo>
                    <a:pt x="12255" y="14876"/>
                    <a:pt x="12659" y="14511"/>
                    <a:pt x="13056" y="14038"/>
                  </a:cubicBezTo>
                  <a:lnTo>
                    <a:pt x="13679" y="9709"/>
                  </a:lnTo>
                  <a:cubicBezTo>
                    <a:pt x="13451" y="9006"/>
                    <a:pt x="13187" y="8394"/>
                    <a:pt x="12852" y="7898"/>
                  </a:cubicBezTo>
                  <a:lnTo>
                    <a:pt x="11819" y="15088"/>
                  </a:lnTo>
                  <a:close/>
                  <a:moveTo>
                    <a:pt x="17315" y="14655"/>
                  </a:moveTo>
                  <a:cubicBezTo>
                    <a:pt x="17522" y="15364"/>
                    <a:pt x="17751" y="15987"/>
                    <a:pt x="18038" y="16501"/>
                  </a:cubicBezTo>
                  <a:lnTo>
                    <a:pt x="18774" y="10835"/>
                  </a:lnTo>
                  <a:cubicBezTo>
                    <a:pt x="18379" y="11153"/>
                    <a:pt x="18008" y="11606"/>
                    <a:pt x="17639" y="12150"/>
                  </a:cubicBezTo>
                  <a:lnTo>
                    <a:pt x="17315" y="14655"/>
                  </a:lnTo>
                  <a:close/>
                  <a:moveTo>
                    <a:pt x="19142" y="17799"/>
                  </a:moveTo>
                  <a:cubicBezTo>
                    <a:pt x="19411" y="18060"/>
                    <a:pt x="19719" y="18258"/>
                    <a:pt x="20080" y="18383"/>
                  </a:cubicBezTo>
                  <a:lnTo>
                    <a:pt x="21155" y="10467"/>
                  </a:lnTo>
                  <a:cubicBezTo>
                    <a:pt x="20792" y="10352"/>
                    <a:pt x="20458" y="10341"/>
                    <a:pt x="20145" y="10409"/>
                  </a:cubicBezTo>
                  <a:cubicBezTo>
                    <a:pt x="20145" y="10409"/>
                    <a:pt x="19142" y="17799"/>
                    <a:pt x="19142" y="17799"/>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61" name="Google Shape;961;p9"/>
            <p:cNvSpPr/>
            <p:nvPr/>
          </p:nvSpPr>
          <p:spPr>
            <a:xfrm>
              <a:off x="18647193" y="4108798"/>
              <a:ext cx="356298" cy="370280"/>
            </a:xfrm>
            <a:custGeom>
              <a:avLst/>
              <a:gdLst/>
              <a:ahLst/>
              <a:cxnLst/>
              <a:rect l="l" t="t"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62" name="Google Shape;962;p9"/>
            <p:cNvSpPr/>
            <p:nvPr/>
          </p:nvSpPr>
          <p:spPr>
            <a:xfrm>
              <a:off x="17493478" y="4180645"/>
              <a:ext cx="832624" cy="547837"/>
            </a:xfrm>
            <a:custGeom>
              <a:avLst/>
              <a:gdLst/>
              <a:ahLst/>
              <a:cxnLst/>
              <a:rect l="l" t="t" r="r" b="b"/>
              <a:pathLst>
                <a:path w="21340" h="21208" extrusionOk="0">
                  <a:moveTo>
                    <a:pt x="3532" y="6467"/>
                  </a:moveTo>
                  <a:lnTo>
                    <a:pt x="5654" y="19318"/>
                  </a:lnTo>
                  <a:lnTo>
                    <a:pt x="17808" y="14741"/>
                  </a:lnTo>
                  <a:lnTo>
                    <a:pt x="15687" y="1890"/>
                  </a:lnTo>
                  <a:cubicBezTo>
                    <a:pt x="15687" y="1890"/>
                    <a:pt x="3532" y="6467"/>
                    <a:pt x="3532" y="6467"/>
                  </a:cubicBezTo>
                  <a:close/>
                  <a:moveTo>
                    <a:pt x="2391" y="11284"/>
                  </a:moveTo>
                  <a:lnTo>
                    <a:pt x="3148" y="15874"/>
                  </a:lnTo>
                  <a:cubicBezTo>
                    <a:pt x="3190" y="16128"/>
                    <a:pt x="3360" y="16282"/>
                    <a:pt x="3528" y="16218"/>
                  </a:cubicBezTo>
                  <a:cubicBezTo>
                    <a:pt x="3696" y="16155"/>
                    <a:pt x="3798" y="15899"/>
                    <a:pt x="3756" y="15645"/>
                  </a:cubicBezTo>
                  <a:lnTo>
                    <a:pt x="2999" y="11056"/>
                  </a:lnTo>
                  <a:cubicBezTo>
                    <a:pt x="2957" y="10802"/>
                    <a:pt x="2787" y="10648"/>
                    <a:pt x="2619" y="10711"/>
                  </a:cubicBezTo>
                  <a:cubicBezTo>
                    <a:pt x="2451" y="10774"/>
                    <a:pt x="2349" y="11031"/>
                    <a:pt x="2391" y="11284"/>
                  </a:cubicBezTo>
                  <a:close/>
                  <a:moveTo>
                    <a:pt x="19102" y="6941"/>
                  </a:moveTo>
                  <a:cubicBezTo>
                    <a:pt x="18977" y="6181"/>
                    <a:pt x="18467" y="5718"/>
                    <a:pt x="17963" y="5908"/>
                  </a:cubicBezTo>
                  <a:cubicBezTo>
                    <a:pt x="17460" y="6097"/>
                    <a:pt x="17154" y="6868"/>
                    <a:pt x="17279" y="7628"/>
                  </a:cubicBezTo>
                  <a:cubicBezTo>
                    <a:pt x="17405" y="8388"/>
                    <a:pt x="17914" y="8851"/>
                    <a:pt x="18418" y="8661"/>
                  </a:cubicBezTo>
                  <a:cubicBezTo>
                    <a:pt x="18922" y="8472"/>
                    <a:pt x="19228" y="7701"/>
                    <a:pt x="19102" y="6941"/>
                  </a:cubicBezTo>
                  <a:close/>
                  <a:moveTo>
                    <a:pt x="19484" y="1435"/>
                  </a:moveTo>
                  <a:lnTo>
                    <a:pt x="21303" y="12450"/>
                  </a:lnTo>
                  <a:cubicBezTo>
                    <a:pt x="21470" y="13464"/>
                    <a:pt x="21062" y="14490"/>
                    <a:pt x="20390" y="14743"/>
                  </a:cubicBezTo>
                  <a:lnTo>
                    <a:pt x="3374" y="21151"/>
                  </a:lnTo>
                  <a:cubicBezTo>
                    <a:pt x="2703" y="21404"/>
                    <a:pt x="2023" y="20787"/>
                    <a:pt x="1856" y="19773"/>
                  </a:cubicBezTo>
                  <a:lnTo>
                    <a:pt x="37" y="8758"/>
                  </a:lnTo>
                  <a:cubicBezTo>
                    <a:pt x="-130" y="7745"/>
                    <a:pt x="279" y="6718"/>
                    <a:pt x="950" y="6465"/>
                  </a:cubicBezTo>
                  <a:lnTo>
                    <a:pt x="17966" y="57"/>
                  </a:lnTo>
                  <a:cubicBezTo>
                    <a:pt x="18637" y="-196"/>
                    <a:pt x="19317" y="421"/>
                    <a:pt x="19484" y="143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63" name="Google Shape;963;p9"/>
            <p:cNvSpPr/>
            <p:nvPr/>
          </p:nvSpPr>
          <p:spPr>
            <a:xfrm>
              <a:off x="18126029" y="6224089"/>
              <a:ext cx="1086985" cy="582352"/>
            </a:xfrm>
            <a:custGeom>
              <a:avLst/>
              <a:gdLst/>
              <a:ahLst/>
              <a:cxnLst/>
              <a:rect l="l" t="t" r="r" b="b"/>
              <a:pathLst>
                <a:path w="21600" h="21586" extrusionOk="0">
                  <a:moveTo>
                    <a:pt x="16536" y="15317"/>
                  </a:moveTo>
                  <a:lnTo>
                    <a:pt x="16511" y="12603"/>
                  </a:lnTo>
                  <a:lnTo>
                    <a:pt x="16510" y="12603"/>
                  </a:lnTo>
                  <a:cubicBezTo>
                    <a:pt x="16510" y="12601"/>
                    <a:pt x="16511" y="12598"/>
                    <a:pt x="16511" y="12596"/>
                  </a:cubicBezTo>
                  <a:cubicBezTo>
                    <a:pt x="16497" y="11097"/>
                    <a:pt x="13851" y="9967"/>
                    <a:pt x="10600" y="10073"/>
                  </a:cubicBezTo>
                  <a:cubicBezTo>
                    <a:pt x="7350" y="10179"/>
                    <a:pt x="4727" y="11481"/>
                    <a:pt x="4741" y="12979"/>
                  </a:cubicBezTo>
                  <a:cubicBezTo>
                    <a:pt x="4741" y="12982"/>
                    <a:pt x="4741" y="12984"/>
                    <a:pt x="4741" y="12986"/>
                  </a:cubicBezTo>
                  <a:lnTo>
                    <a:pt x="4741" y="12986"/>
                  </a:lnTo>
                  <a:lnTo>
                    <a:pt x="4744" y="13374"/>
                  </a:lnTo>
                  <a:lnTo>
                    <a:pt x="0" y="9650"/>
                  </a:lnTo>
                  <a:lnTo>
                    <a:pt x="10506" y="0"/>
                  </a:lnTo>
                  <a:lnTo>
                    <a:pt x="21600" y="11274"/>
                  </a:lnTo>
                  <a:cubicBezTo>
                    <a:pt x="21600" y="11274"/>
                    <a:pt x="16536" y="15317"/>
                    <a:pt x="16536" y="15317"/>
                  </a:cubicBezTo>
                  <a:close/>
                  <a:moveTo>
                    <a:pt x="3433" y="20010"/>
                  </a:moveTo>
                  <a:cubicBezTo>
                    <a:pt x="3441" y="20866"/>
                    <a:pt x="3096" y="21572"/>
                    <a:pt x="2663" y="21586"/>
                  </a:cubicBezTo>
                  <a:cubicBezTo>
                    <a:pt x="2229" y="21600"/>
                    <a:pt x="1871" y="20917"/>
                    <a:pt x="1863" y="20061"/>
                  </a:cubicBezTo>
                  <a:cubicBezTo>
                    <a:pt x="1858" y="19488"/>
                    <a:pt x="2012" y="18988"/>
                    <a:pt x="2243" y="18712"/>
                  </a:cubicBezTo>
                  <a:lnTo>
                    <a:pt x="2180" y="11901"/>
                  </a:lnTo>
                  <a:lnTo>
                    <a:pt x="2970" y="12521"/>
                  </a:lnTo>
                  <a:lnTo>
                    <a:pt x="3028" y="18686"/>
                  </a:lnTo>
                  <a:cubicBezTo>
                    <a:pt x="3264" y="18947"/>
                    <a:pt x="3427" y="19437"/>
                    <a:pt x="3433" y="20010"/>
                  </a:cubicBezTo>
                  <a:close/>
                  <a:moveTo>
                    <a:pt x="15799" y="20383"/>
                  </a:moveTo>
                  <a:lnTo>
                    <a:pt x="15729" y="12978"/>
                  </a:lnTo>
                  <a:cubicBezTo>
                    <a:pt x="15274" y="12403"/>
                    <a:pt x="13503" y="11530"/>
                    <a:pt x="10615" y="11624"/>
                  </a:cubicBezTo>
                  <a:cubicBezTo>
                    <a:pt x="7726" y="11718"/>
                    <a:pt x="5972" y="12706"/>
                    <a:pt x="5529" y="13310"/>
                  </a:cubicBezTo>
                  <a:lnTo>
                    <a:pt x="5598" y="20715"/>
                  </a:lnTo>
                  <a:cubicBezTo>
                    <a:pt x="5598" y="20715"/>
                    <a:pt x="15799" y="20383"/>
                    <a:pt x="15799" y="2038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64" name="Google Shape;964;p9"/>
            <p:cNvSpPr/>
            <p:nvPr/>
          </p:nvSpPr>
          <p:spPr>
            <a:xfrm>
              <a:off x="15698642" y="7668426"/>
              <a:ext cx="845763" cy="398247"/>
            </a:xfrm>
            <a:custGeom>
              <a:avLst/>
              <a:gdLst/>
              <a:ahLst/>
              <a:cxnLst/>
              <a:rect l="l" t="t" r="r" b="b"/>
              <a:pathLst>
                <a:path w="21600" h="21600" extrusionOk="0">
                  <a:moveTo>
                    <a:pt x="20754" y="0"/>
                  </a:moveTo>
                  <a:lnTo>
                    <a:pt x="19029" y="1406"/>
                  </a:lnTo>
                  <a:cubicBezTo>
                    <a:pt x="19054" y="1548"/>
                    <a:pt x="19310" y="2958"/>
                    <a:pt x="19310" y="2958"/>
                  </a:cubicBezTo>
                  <a:lnTo>
                    <a:pt x="19147" y="3091"/>
                  </a:lnTo>
                  <a:lnTo>
                    <a:pt x="18865" y="1540"/>
                  </a:lnTo>
                  <a:lnTo>
                    <a:pt x="18111" y="2155"/>
                  </a:lnTo>
                  <a:cubicBezTo>
                    <a:pt x="18136" y="2291"/>
                    <a:pt x="18318" y="3295"/>
                    <a:pt x="18318" y="3295"/>
                  </a:cubicBezTo>
                  <a:lnTo>
                    <a:pt x="18155" y="3428"/>
                  </a:lnTo>
                  <a:lnTo>
                    <a:pt x="17947" y="2288"/>
                  </a:lnTo>
                  <a:lnTo>
                    <a:pt x="17193" y="2903"/>
                  </a:lnTo>
                  <a:cubicBezTo>
                    <a:pt x="17219" y="3044"/>
                    <a:pt x="17474" y="4455"/>
                    <a:pt x="17474" y="4455"/>
                  </a:cubicBezTo>
                  <a:lnTo>
                    <a:pt x="17311" y="4587"/>
                  </a:lnTo>
                  <a:lnTo>
                    <a:pt x="17030" y="3036"/>
                  </a:lnTo>
                  <a:lnTo>
                    <a:pt x="16275" y="3652"/>
                  </a:lnTo>
                  <a:cubicBezTo>
                    <a:pt x="16299" y="3788"/>
                    <a:pt x="16482" y="4792"/>
                    <a:pt x="16482" y="4792"/>
                  </a:cubicBezTo>
                  <a:lnTo>
                    <a:pt x="16318" y="4925"/>
                  </a:lnTo>
                  <a:lnTo>
                    <a:pt x="16111" y="3785"/>
                  </a:lnTo>
                  <a:lnTo>
                    <a:pt x="15357" y="4400"/>
                  </a:lnTo>
                  <a:cubicBezTo>
                    <a:pt x="15383" y="4541"/>
                    <a:pt x="15639" y="5951"/>
                    <a:pt x="15639" y="5951"/>
                  </a:cubicBezTo>
                  <a:lnTo>
                    <a:pt x="15475" y="6085"/>
                  </a:lnTo>
                  <a:lnTo>
                    <a:pt x="15193" y="4533"/>
                  </a:lnTo>
                  <a:lnTo>
                    <a:pt x="14439" y="5148"/>
                  </a:lnTo>
                  <a:cubicBezTo>
                    <a:pt x="14464" y="5284"/>
                    <a:pt x="14647" y="6288"/>
                    <a:pt x="14647" y="6288"/>
                  </a:cubicBezTo>
                  <a:lnTo>
                    <a:pt x="14483" y="6421"/>
                  </a:lnTo>
                  <a:lnTo>
                    <a:pt x="14275" y="5281"/>
                  </a:lnTo>
                  <a:lnTo>
                    <a:pt x="13522" y="5896"/>
                  </a:lnTo>
                  <a:cubicBezTo>
                    <a:pt x="13547" y="6037"/>
                    <a:pt x="13802" y="7448"/>
                    <a:pt x="13802" y="7448"/>
                  </a:cubicBezTo>
                  <a:lnTo>
                    <a:pt x="13638" y="7582"/>
                  </a:lnTo>
                  <a:lnTo>
                    <a:pt x="13358" y="6029"/>
                  </a:lnTo>
                  <a:lnTo>
                    <a:pt x="12603" y="6645"/>
                  </a:lnTo>
                  <a:cubicBezTo>
                    <a:pt x="12628" y="6781"/>
                    <a:pt x="12810" y="7785"/>
                    <a:pt x="12810" y="7785"/>
                  </a:cubicBezTo>
                  <a:lnTo>
                    <a:pt x="12646" y="7919"/>
                  </a:lnTo>
                  <a:lnTo>
                    <a:pt x="12439" y="6778"/>
                  </a:lnTo>
                  <a:lnTo>
                    <a:pt x="11685" y="7393"/>
                  </a:lnTo>
                  <a:cubicBezTo>
                    <a:pt x="11711" y="7534"/>
                    <a:pt x="11967" y="8944"/>
                    <a:pt x="11967" y="8944"/>
                  </a:cubicBezTo>
                  <a:lnTo>
                    <a:pt x="11803" y="9078"/>
                  </a:lnTo>
                  <a:lnTo>
                    <a:pt x="11521" y="7527"/>
                  </a:lnTo>
                  <a:lnTo>
                    <a:pt x="10768" y="8141"/>
                  </a:lnTo>
                  <a:cubicBezTo>
                    <a:pt x="10792" y="8277"/>
                    <a:pt x="10974" y="9282"/>
                    <a:pt x="10974" y="9282"/>
                  </a:cubicBezTo>
                  <a:lnTo>
                    <a:pt x="10811" y="9415"/>
                  </a:lnTo>
                  <a:lnTo>
                    <a:pt x="10604" y="8275"/>
                  </a:lnTo>
                  <a:lnTo>
                    <a:pt x="9849" y="8890"/>
                  </a:lnTo>
                  <a:cubicBezTo>
                    <a:pt x="9874" y="9031"/>
                    <a:pt x="10131" y="10441"/>
                    <a:pt x="10131" y="10441"/>
                  </a:cubicBezTo>
                  <a:lnTo>
                    <a:pt x="9967" y="10575"/>
                  </a:lnTo>
                  <a:lnTo>
                    <a:pt x="9686" y="9023"/>
                  </a:lnTo>
                  <a:lnTo>
                    <a:pt x="8931" y="9638"/>
                  </a:lnTo>
                  <a:cubicBezTo>
                    <a:pt x="8956" y="9774"/>
                    <a:pt x="9139" y="10778"/>
                    <a:pt x="9139" y="10778"/>
                  </a:cubicBezTo>
                  <a:lnTo>
                    <a:pt x="8975" y="10912"/>
                  </a:lnTo>
                  <a:lnTo>
                    <a:pt x="8767" y="9772"/>
                  </a:lnTo>
                  <a:lnTo>
                    <a:pt x="8014" y="10386"/>
                  </a:lnTo>
                  <a:cubicBezTo>
                    <a:pt x="8039" y="10527"/>
                    <a:pt x="8295" y="11937"/>
                    <a:pt x="8295" y="11937"/>
                  </a:cubicBezTo>
                  <a:lnTo>
                    <a:pt x="8131" y="12071"/>
                  </a:lnTo>
                  <a:lnTo>
                    <a:pt x="7850" y="10520"/>
                  </a:lnTo>
                  <a:lnTo>
                    <a:pt x="7095" y="11135"/>
                  </a:lnTo>
                  <a:cubicBezTo>
                    <a:pt x="7120" y="11271"/>
                    <a:pt x="7302" y="12275"/>
                    <a:pt x="7302" y="12275"/>
                  </a:cubicBezTo>
                  <a:lnTo>
                    <a:pt x="7138" y="12409"/>
                  </a:lnTo>
                  <a:lnTo>
                    <a:pt x="6932" y="11268"/>
                  </a:lnTo>
                  <a:lnTo>
                    <a:pt x="6177" y="11883"/>
                  </a:lnTo>
                  <a:cubicBezTo>
                    <a:pt x="6203" y="12024"/>
                    <a:pt x="6459" y="13435"/>
                    <a:pt x="6459" y="13435"/>
                  </a:cubicBezTo>
                  <a:lnTo>
                    <a:pt x="6295" y="13568"/>
                  </a:lnTo>
                  <a:lnTo>
                    <a:pt x="6013" y="12017"/>
                  </a:lnTo>
                  <a:lnTo>
                    <a:pt x="5260" y="12631"/>
                  </a:lnTo>
                  <a:cubicBezTo>
                    <a:pt x="5284" y="12768"/>
                    <a:pt x="5467" y="13771"/>
                    <a:pt x="5467" y="13771"/>
                  </a:cubicBezTo>
                  <a:lnTo>
                    <a:pt x="5303" y="13905"/>
                  </a:lnTo>
                  <a:lnTo>
                    <a:pt x="5096" y="12765"/>
                  </a:lnTo>
                  <a:lnTo>
                    <a:pt x="4342" y="13379"/>
                  </a:lnTo>
                  <a:cubicBezTo>
                    <a:pt x="4367" y="13521"/>
                    <a:pt x="4624" y="14931"/>
                    <a:pt x="4624" y="14931"/>
                  </a:cubicBezTo>
                  <a:lnTo>
                    <a:pt x="4460" y="15064"/>
                  </a:lnTo>
                  <a:lnTo>
                    <a:pt x="4178" y="13513"/>
                  </a:lnTo>
                  <a:lnTo>
                    <a:pt x="3423" y="14128"/>
                  </a:lnTo>
                  <a:cubicBezTo>
                    <a:pt x="3448" y="14265"/>
                    <a:pt x="3630" y="15269"/>
                    <a:pt x="3630" y="15269"/>
                  </a:cubicBezTo>
                  <a:lnTo>
                    <a:pt x="3467" y="15402"/>
                  </a:lnTo>
                  <a:lnTo>
                    <a:pt x="3260" y="14261"/>
                  </a:lnTo>
                  <a:lnTo>
                    <a:pt x="2505" y="14876"/>
                  </a:lnTo>
                  <a:cubicBezTo>
                    <a:pt x="2531" y="15018"/>
                    <a:pt x="2787" y="16428"/>
                    <a:pt x="2787" y="16428"/>
                  </a:cubicBezTo>
                  <a:lnTo>
                    <a:pt x="2623" y="16561"/>
                  </a:lnTo>
                  <a:lnTo>
                    <a:pt x="2342" y="15010"/>
                  </a:lnTo>
                  <a:lnTo>
                    <a:pt x="1588" y="15625"/>
                  </a:lnTo>
                  <a:cubicBezTo>
                    <a:pt x="1613" y="15761"/>
                    <a:pt x="1795" y="16765"/>
                    <a:pt x="1795" y="16765"/>
                  </a:cubicBezTo>
                  <a:lnTo>
                    <a:pt x="1631" y="16898"/>
                  </a:lnTo>
                  <a:lnTo>
                    <a:pt x="1424" y="15758"/>
                  </a:lnTo>
                  <a:lnTo>
                    <a:pt x="670" y="16373"/>
                  </a:lnTo>
                  <a:cubicBezTo>
                    <a:pt x="696" y="16514"/>
                    <a:pt x="951" y="17925"/>
                    <a:pt x="951" y="17925"/>
                  </a:cubicBezTo>
                  <a:lnTo>
                    <a:pt x="788" y="18057"/>
                  </a:lnTo>
                  <a:lnTo>
                    <a:pt x="506" y="16506"/>
                  </a:lnTo>
                  <a:lnTo>
                    <a:pt x="0" y="16919"/>
                  </a:lnTo>
                  <a:lnTo>
                    <a:pt x="846" y="21600"/>
                  </a:lnTo>
                  <a:lnTo>
                    <a:pt x="21600" y="4681"/>
                  </a:lnTo>
                  <a:lnTo>
                    <a:pt x="20754" y="0"/>
                  </a:lnTo>
                  <a:close/>
                  <a:moveTo>
                    <a:pt x="20622" y="2793"/>
                  </a:moveTo>
                  <a:cubicBezTo>
                    <a:pt x="20707" y="3260"/>
                    <a:pt x="20598" y="3784"/>
                    <a:pt x="20378" y="3963"/>
                  </a:cubicBezTo>
                  <a:cubicBezTo>
                    <a:pt x="20158" y="4143"/>
                    <a:pt x="19911" y="3909"/>
                    <a:pt x="19826" y="3442"/>
                  </a:cubicBezTo>
                  <a:cubicBezTo>
                    <a:pt x="19742" y="2974"/>
                    <a:pt x="19852" y="2449"/>
                    <a:pt x="20072" y="2270"/>
                  </a:cubicBezTo>
                  <a:cubicBezTo>
                    <a:pt x="20292" y="2091"/>
                    <a:pt x="20538" y="2325"/>
                    <a:pt x="20622" y="279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65" name="Google Shape;965;p9"/>
            <p:cNvSpPr/>
            <p:nvPr/>
          </p:nvSpPr>
          <p:spPr>
            <a:xfrm>
              <a:off x="19920630" y="5193310"/>
              <a:ext cx="339475" cy="405029"/>
            </a:xfrm>
            <a:custGeom>
              <a:avLst/>
              <a:gdLst/>
              <a:ahLst/>
              <a:cxnLst/>
              <a:rect l="l" t="t" r="r" b="b"/>
              <a:pathLst>
                <a:path w="21600" h="21600" extrusionOk="0">
                  <a:moveTo>
                    <a:pt x="0" y="896"/>
                  </a:moveTo>
                  <a:lnTo>
                    <a:pt x="1727" y="21600"/>
                  </a:lnTo>
                  <a:lnTo>
                    <a:pt x="21600" y="20435"/>
                  </a:lnTo>
                  <a:lnTo>
                    <a:pt x="20172" y="3324"/>
                  </a:lnTo>
                  <a:lnTo>
                    <a:pt x="15291" y="0"/>
                  </a:lnTo>
                  <a:lnTo>
                    <a:pt x="0" y="896"/>
                  </a:lnTo>
                  <a:close/>
                  <a:moveTo>
                    <a:pt x="6715" y="5294"/>
                  </a:moveTo>
                  <a:lnTo>
                    <a:pt x="13953" y="4870"/>
                  </a:lnTo>
                  <a:lnTo>
                    <a:pt x="14001" y="5441"/>
                  </a:lnTo>
                  <a:lnTo>
                    <a:pt x="6763" y="5865"/>
                  </a:lnTo>
                  <a:lnTo>
                    <a:pt x="6715" y="5294"/>
                  </a:lnTo>
                  <a:close/>
                  <a:moveTo>
                    <a:pt x="3566" y="11139"/>
                  </a:moveTo>
                  <a:lnTo>
                    <a:pt x="18042" y="10291"/>
                  </a:lnTo>
                  <a:lnTo>
                    <a:pt x="18088" y="10846"/>
                  </a:lnTo>
                  <a:lnTo>
                    <a:pt x="3613" y="11694"/>
                  </a:lnTo>
                  <a:lnTo>
                    <a:pt x="3566" y="11139"/>
                  </a:lnTo>
                  <a:close/>
                  <a:moveTo>
                    <a:pt x="3801" y="13947"/>
                  </a:moveTo>
                  <a:lnTo>
                    <a:pt x="18276" y="13099"/>
                  </a:lnTo>
                  <a:lnTo>
                    <a:pt x="18324" y="13670"/>
                  </a:lnTo>
                  <a:lnTo>
                    <a:pt x="3848" y="14519"/>
                  </a:lnTo>
                  <a:lnTo>
                    <a:pt x="3801" y="13947"/>
                  </a:lnTo>
                  <a:close/>
                  <a:moveTo>
                    <a:pt x="4035" y="16756"/>
                  </a:moveTo>
                  <a:lnTo>
                    <a:pt x="11273" y="16332"/>
                  </a:lnTo>
                  <a:lnTo>
                    <a:pt x="11320" y="16903"/>
                  </a:lnTo>
                  <a:lnTo>
                    <a:pt x="4083" y="17327"/>
                  </a:lnTo>
                  <a:lnTo>
                    <a:pt x="4035" y="16756"/>
                  </a:ln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66" name="Google Shape;966;p9"/>
            <p:cNvSpPr/>
            <p:nvPr/>
          </p:nvSpPr>
          <p:spPr>
            <a:xfrm>
              <a:off x="18570303" y="9049764"/>
              <a:ext cx="924785" cy="885968"/>
            </a:xfrm>
            <a:custGeom>
              <a:avLst/>
              <a:gdLst/>
              <a:ahLst/>
              <a:cxnLst/>
              <a:rect l="l" t="t"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67" name="Google Shape;967;p9"/>
            <p:cNvSpPr/>
            <p:nvPr/>
          </p:nvSpPr>
          <p:spPr>
            <a:xfrm>
              <a:off x="15885964" y="8065581"/>
              <a:ext cx="555246" cy="544272"/>
            </a:xfrm>
            <a:custGeom>
              <a:avLst/>
              <a:gdLst/>
              <a:ahLst/>
              <a:cxnLst/>
              <a:rect l="l" t="t" r="r" b="b"/>
              <a:pathLst>
                <a:path w="20991" h="21600" extrusionOk="0">
                  <a:moveTo>
                    <a:pt x="0" y="6005"/>
                  </a:moveTo>
                  <a:lnTo>
                    <a:pt x="2577" y="11807"/>
                  </a:lnTo>
                  <a:cubicBezTo>
                    <a:pt x="2577" y="11807"/>
                    <a:pt x="3706" y="12286"/>
                    <a:pt x="4255" y="11343"/>
                  </a:cubicBezTo>
                  <a:cubicBezTo>
                    <a:pt x="4860" y="10297"/>
                    <a:pt x="7052" y="9212"/>
                    <a:pt x="8001" y="11472"/>
                  </a:cubicBezTo>
                  <a:cubicBezTo>
                    <a:pt x="8949" y="13731"/>
                    <a:pt x="7204" y="14700"/>
                    <a:pt x="5987" y="14655"/>
                  </a:cubicBezTo>
                  <a:cubicBezTo>
                    <a:pt x="4886" y="14615"/>
                    <a:pt x="4270" y="15618"/>
                    <a:pt x="4270" y="15618"/>
                  </a:cubicBezTo>
                  <a:lnTo>
                    <a:pt x="6927" y="21600"/>
                  </a:lnTo>
                  <a:lnTo>
                    <a:pt x="11852" y="19189"/>
                  </a:lnTo>
                  <a:cubicBezTo>
                    <a:pt x="11852" y="19189"/>
                    <a:pt x="11984" y="18276"/>
                    <a:pt x="11207" y="17738"/>
                  </a:cubicBezTo>
                  <a:cubicBezTo>
                    <a:pt x="10263" y="17087"/>
                    <a:pt x="9280" y="15038"/>
                    <a:pt x="11605" y="13899"/>
                  </a:cubicBezTo>
                  <a:cubicBezTo>
                    <a:pt x="13931" y="12761"/>
                    <a:pt x="14808" y="14792"/>
                    <a:pt x="14617" y="16180"/>
                  </a:cubicBezTo>
                  <a:cubicBezTo>
                    <a:pt x="14474" y="17220"/>
                    <a:pt x="15221" y="17540"/>
                    <a:pt x="15221" y="17540"/>
                  </a:cubicBezTo>
                  <a:lnTo>
                    <a:pt x="19368" y="15510"/>
                  </a:lnTo>
                  <a:cubicBezTo>
                    <a:pt x="19368" y="15510"/>
                    <a:pt x="17338" y="11290"/>
                    <a:pt x="17019" y="10076"/>
                  </a:cubicBezTo>
                  <a:cubicBezTo>
                    <a:pt x="16676" y="8775"/>
                    <a:pt x="18369" y="8955"/>
                    <a:pt x="18673" y="8964"/>
                  </a:cubicBezTo>
                  <a:cubicBezTo>
                    <a:pt x="20424" y="9020"/>
                    <a:pt x="21600" y="7510"/>
                    <a:pt x="20656" y="5385"/>
                  </a:cubicBezTo>
                  <a:cubicBezTo>
                    <a:pt x="19712" y="3260"/>
                    <a:pt x="17321" y="3778"/>
                    <a:pt x="16643" y="5120"/>
                  </a:cubicBezTo>
                  <a:cubicBezTo>
                    <a:pt x="16139" y="6117"/>
                    <a:pt x="15546" y="6529"/>
                    <a:pt x="15164" y="5995"/>
                  </a:cubicBezTo>
                  <a:cubicBezTo>
                    <a:pt x="14272" y="4748"/>
                    <a:pt x="12268" y="0"/>
                    <a:pt x="12268" y="0"/>
                  </a:cubicBezTo>
                  <a:lnTo>
                    <a:pt x="8380" y="1903"/>
                  </a:lnTo>
                  <a:cubicBezTo>
                    <a:pt x="8380" y="1903"/>
                    <a:pt x="8041" y="3203"/>
                    <a:pt x="8973" y="3711"/>
                  </a:cubicBezTo>
                  <a:cubicBezTo>
                    <a:pt x="10375" y="4474"/>
                    <a:pt x="10679" y="6519"/>
                    <a:pt x="8834" y="7423"/>
                  </a:cubicBezTo>
                  <a:cubicBezTo>
                    <a:pt x="6988" y="8326"/>
                    <a:pt x="5715" y="6969"/>
                    <a:pt x="5997" y="5295"/>
                  </a:cubicBezTo>
                  <a:cubicBezTo>
                    <a:pt x="6154" y="4357"/>
                    <a:pt x="5083" y="3527"/>
                    <a:pt x="5083" y="3527"/>
                  </a:cubicBezTo>
                  <a:cubicBezTo>
                    <a:pt x="5083" y="3527"/>
                    <a:pt x="0" y="6005"/>
                    <a:pt x="0" y="600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68" name="Google Shape;968;p9"/>
            <p:cNvSpPr/>
            <p:nvPr/>
          </p:nvSpPr>
          <p:spPr>
            <a:xfrm>
              <a:off x="19111148" y="4676595"/>
              <a:ext cx="447512" cy="478913"/>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79527B"/>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69" name="Google Shape;969;p9"/>
            <p:cNvSpPr/>
            <p:nvPr/>
          </p:nvSpPr>
          <p:spPr>
            <a:xfrm>
              <a:off x="17914973" y="5805187"/>
              <a:ext cx="454602" cy="423166"/>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70" name="Google Shape;970;p9"/>
            <p:cNvSpPr/>
            <p:nvPr/>
          </p:nvSpPr>
          <p:spPr>
            <a:xfrm>
              <a:off x="21365322" y="6512088"/>
              <a:ext cx="416893" cy="446145"/>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71" name="Google Shape;971;p9"/>
            <p:cNvSpPr/>
            <p:nvPr/>
          </p:nvSpPr>
          <p:spPr>
            <a:xfrm>
              <a:off x="18043549" y="10579592"/>
              <a:ext cx="978355" cy="640048"/>
            </a:xfrm>
            <a:custGeom>
              <a:avLst/>
              <a:gdLst/>
              <a:ahLst/>
              <a:cxnLst/>
              <a:rect l="l" t="t"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72" name="Google Shape;972;p9"/>
            <p:cNvSpPr/>
            <p:nvPr/>
          </p:nvSpPr>
          <p:spPr>
            <a:xfrm>
              <a:off x="15648472" y="6834637"/>
              <a:ext cx="742675" cy="776271"/>
            </a:xfrm>
            <a:custGeom>
              <a:avLst/>
              <a:gdLst/>
              <a:ahLst/>
              <a:cxnLst/>
              <a:rect l="l" t="t" r="r" b="b"/>
              <a:pathLst>
                <a:path w="21600" h="21600" extrusionOk="0">
                  <a:moveTo>
                    <a:pt x="5147" y="16723"/>
                  </a:moveTo>
                  <a:lnTo>
                    <a:pt x="0" y="16809"/>
                  </a:lnTo>
                  <a:lnTo>
                    <a:pt x="2774" y="12622"/>
                  </a:lnTo>
                  <a:cubicBezTo>
                    <a:pt x="2774" y="12622"/>
                    <a:pt x="5147" y="16723"/>
                    <a:pt x="5147" y="16723"/>
                  </a:cubicBezTo>
                  <a:close/>
                  <a:moveTo>
                    <a:pt x="14076" y="11989"/>
                  </a:moveTo>
                  <a:cubicBezTo>
                    <a:pt x="14302" y="12788"/>
                    <a:pt x="14417" y="13471"/>
                    <a:pt x="14416" y="13825"/>
                  </a:cubicBezTo>
                  <a:cubicBezTo>
                    <a:pt x="15694" y="13667"/>
                    <a:pt x="17017" y="14276"/>
                    <a:pt x="17811" y="15648"/>
                  </a:cubicBezTo>
                  <a:cubicBezTo>
                    <a:pt x="18851" y="17445"/>
                    <a:pt x="17597" y="21598"/>
                    <a:pt x="17597" y="21598"/>
                  </a:cubicBezTo>
                  <a:cubicBezTo>
                    <a:pt x="17597" y="21598"/>
                    <a:pt x="17595" y="21596"/>
                    <a:pt x="17592" y="21593"/>
                  </a:cubicBezTo>
                  <a:cubicBezTo>
                    <a:pt x="17594" y="21598"/>
                    <a:pt x="17594" y="21600"/>
                    <a:pt x="17594" y="21600"/>
                  </a:cubicBezTo>
                  <a:cubicBezTo>
                    <a:pt x="17594" y="21600"/>
                    <a:pt x="13250" y="20419"/>
                    <a:pt x="12210" y="18622"/>
                  </a:cubicBezTo>
                  <a:cubicBezTo>
                    <a:pt x="11424" y="17264"/>
                    <a:pt x="11576" y="15881"/>
                    <a:pt x="12373" y="14927"/>
                  </a:cubicBezTo>
                  <a:cubicBezTo>
                    <a:pt x="12061" y="14746"/>
                    <a:pt x="11508" y="14286"/>
                    <a:pt x="10910" y="13667"/>
                  </a:cubicBezTo>
                  <a:lnTo>
                    <a:pt x="5848" y="16352"/>
                  </a:lnTo>
                  <a:lnTo>
                    <a:pt x="3475" y="12249"/>
                  </a:lnTo>
                  <a:lnTo>
                    <a:pt x="8299" y="9692"/>
                  </a:lnTo>
                  <a:cubicBezTo>
                    <a:pt x="7229" y="7299"/>
                    <a:pt x="5819" y="3586"/>
                    <a:pt x="5332" y="2032"/>
                  </a:cubicBezTo>
                  <a:cubicBezTo>
                    <a:pt x="4875" y="574"/>
                    <a:pt x="5000" y="148"/>
                    <a:pt x="5066" y="36"/>
                  </a:cubicBezTo>
                  <a:cubicBezTo>
                    <a:pt x="5058" y="23"/>
                    <a:pt x="5065" y="20"/>
                    <a:pt x="5078" y="19"/>
                  </a:cubicBezTo>
                  <a:cubicBezTo>
                    <a:pt x="5088" y="6"/>
                    <a:pt x="5095" y="0"/>
                    <a:pt x="5095" y="0"/>
                  </a:cubicBezTo>
                  <a:cubicBezTo>
                    <a:pt x="5240" y="24"/>
                    <a:pt x="5683" y="148"/>
                    <a:pt x="6732" y="1292"/>
                  </a:cubicBezTo>
                  <a:cubicBezTo>
                    <a:pt x="7850" y="2510"/>
                    <a:pt x="10390" y="5624"/>
                    <a:pt x="11941" y="7761"/>
                  </a:cubicBezTo>
                  <a:lnTo>
                    <a:pt x="15980" y="5619"/>
                  </a:lnTo>
                  <a:lnTo>
                    <a:pt x="18355" y="9720"/>
                  </a:lnTo>
                  <a:cubicBezTo>
                    <a:pt x="18355" y="9720"/>
                    <a:pt x="14076" y="11989"/>
                    <a:pt x="14076" y="11989"/>
                  </a:cubicBezTo>
                  <a:close/>
                  <a:moveTo>
                    <a:pt x="16695" y="5238"/>
                  </a:moveTo>
                  <a:lnTo>
                    <a:pt x="19224" y="3898"/>
                  </a:lnTo>
                  <a:lnTo>
                    <a:pt x="21600" y="7999"/>
                  </a:lnTo>
                  <a:lnTo>
                    <a:pt x="19071" y="9339"/>
                  </a:lnTo>
                  <a:cubicBezTo>
                    <a:pt x="19071" y="9339"/>
                    <a:pt x="16695" y="5238"/>
                    <a:pt x="16695" y="5238"/>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73" name="Google Shape;973;p9"/>
            <p:cNvSpPr/>
            <p:nvPr/>
          </p:nvSpPr>
          <p:spPr>
            <a:xfrm>
              <a:off x="19723607" y="10276650"/>
              <a:ext cx="536497" cy="851590"/>
            </a:xfrm>
            <a:custGeom>
              <a:avLst/>
              <a:gdLst/>
              <a:ahLst/>
              <a:cxnLst/>
              <a:rect l="l" t="t"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74" name="Google Shape;974;p9"/>
            <p:cNvSpPr/>
            <p:nvPr/>
          </p:nvSpPr>
          <p:spPr>
            <a:xfrm>
              <a:off x="15572266" y="10142128"/>
              <a:ext cx="479514" cy="339889"/>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75" name="Google Shape;975;p9"/>
            <p:cNvSpPr/>
            <p:nvPr/>
          </p:nvSpPr>
          <p:spPr>
            <a:xfrm>
              <a:off x="17794266" y="9180909"/>
              <a:ext cx="602583" cy="644863"/>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76" name="Google Shape;976;p9"/>
            <p:cNvSpPr/>
            <p:nvPr/>
          </p:nvSpPr>
          <p:spPr>
            <a:xfrm>
              <a:off x="17048178" y="9717416"/>
              <a:ext cx="707905" cy="707906"/>
            </a:xfrm>
            <a:custGeom>
              <a:avLst/>
              <a:gdLst/>
              <a:ahLst/>
              <a:cxnLst/>
              <a:rect l="l" t="t"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77" name="Google Shape;977;p9"/>
            <p:cNvSpPr/>
            <p:nvPr/>
          </p:nvSpPr>
          <p:spPr>
            <a:xfrm>
              <a:off x="18977015" y="9915662"/>
              <a:ext cx="660489" cy="686411"/>
            </a:xfrm>
            <a:custGeom>
              <a:avLst/>
              <a:gdLst/>
              <a:ahLst/>
              <a:cxnLst/>
              <a:rect l="l" t="t"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78" name="Google Shape;978;p9"/>
            <p:cNvSpPr/>
            <p:nvPr/>
          </p:nvSpPr>
          <p:spPr>
            <a:xfrm>
              <a:off x="17273284" y="10887438"/>
              <a:ext cx="673802" cy="406557"/>
            </a:xfrm>
            <a:custGeom>
              <a:avLst/>
              <a:gdLst/>
              <a:ahLst/>
              <a:cxnLst/>
              <a:rect l="l" t="t"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79" name="Google Shape;979;p9"/>
            <p:cNvSpPr/>
            <p:nvPr/>
          </p:nvSpPr>
          <p:spPr>
            <a:xfrm>
              <a:off x="19982176" y="9778729"/>
              <a:ext cx="656775" cy="603421"/>
            </a:xfrm>
            <a:custGeom>
              <a:avLst/>
              <a:gdLst/>
              <a:ahLst/>
              <a:cxnLst/>
              <a:rect l="l" t="t"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80" name="Google Shape;980;p9"/>
            <p:cNvSpPr/>
            <p:nvPr/>
          </p:nvSpPr>
          <p:spPr>
            <a:xfrm>
              <a:off x="18095556" y="9920122"/>
              <a:ext cx="474749" cy="525544"/>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81" name="Google Shape;981;p9"/>
            <p:cNvSpPr/>
            <p:nvPr/>
          </p:nvSpPr>
          <p:spPr>
            <a:xfrm>
              <a:off x="19553061" y="9077456"/>
              <a:ext cx="359032" cy="414855"/>
            </a:xfrm>
            <a:custGeom>
              <a:avLst/>
              <a:gdLst/>
              <a:ahLst/>
              <a:cxnLst/>
              <a:rect l="l" t="t"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82" name="Google Shape;982;p9"/>
            <p:cNvSpPr/>
            <p:nvPr/>
          </p:nvSpPr>
          <p:spPr>
            <a:xfrm>
              <a:off x="19907349" y="4497805"/>
              <a:ext cx="422982" cy="474607"/>
            </a:xfrm>
            <a:custGeom>
              <a:avLst/>
              <a:gdLst/>
              <a:ahLst/>
              <a:cxnLst/>
              <a:rect l="l" t="t"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83" name="Google Shape;983;p9"/>
            <p:cNvSpPr/>
            <p:nvPr/>
          </p:nvSpPr>
          <p:spPr>
            <a:xfrm>
              <a:off x="16605913" y="7050896"/>
              <a:ext cx="326230" cy="303671"/>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84" name="Google Shape;984;p9"/>
            <p:cNvSpPr/>
            <p:nvPr/>
          </p:nvSpPr>
          <p:spPr>
            <a:xfrm>
              <a:off x="17109012" y="5013808"/>
              <a:ext cx="413677" cy="591501"/>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85" name="Google Shape;985;p9"/>
            <p:cNvSpPr/>
            <p:nvPr/>
          </p:nvSpPr>
          <p:spPr>
            <a:xfrm>
              <a:off x="16082433" y="4790078"/>
              <a:ext cx="583511" cy="413605"/>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86" name="Google Shape;986;p9"/>
            <p:cNvSpPr/>
            <p:nvPr/>
          </p:nvSpPr>
          <p:spPr>
            <a:xfrm>
              <a:off x="21000318" y="5616838"/>
              <a:ext cx="437119" cy="309840"/>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87" name="Google Shape;987;p9"/>
            <p:cNvSpPr/>
            <p:nvPr/>
          </p:nvSpPr>
          <p:spPr>
            <a:xfrm>
              <a:off x="14548058" y="8927501"/>
              <a:ext cx="446855" cy="494666"/>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88" name="Google Shape;988;p9"/>
            <p:cNvSpPr/>
            <p:nvPr/>
          </p:nvSpPr>
          <p:spPr>
            <a:xfrm>
              <a:off x="19258837" y="11958731"/>
              <a:ext cx="567699" cy="676947"/>
            </a:xfrm>
            <a:custGeom>
              <a:avLst/>
              <a:gdLst/>
              <a:ahLst/>
              <a:cxnLst/>
              <a:rect l="l" t="t"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89" name="Google Shape;989;p9"/>
            <p:cNvSpPr/>
            <p:nvPr/>
          </p:nvSpPr>
          <p:spPr>
            <a:xfrm>
              <a:off x="20512929" y="11955407"/>
              <a:ext cx="678678" cy="598412"/>
            </a:xfrm>
            <a:custGeom>
              <a:avLst/>
              <a:gdLst/>
              <a:ahLst/>
              <a:cxnLst/>
              <a:rect l="l" t="t"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90" name="Google Shape;990;p9"/>
            <p:cNvSpPr/>
            <p:nvPr/>
          </p:nvSpPr>
          <p:spPr>
            <a:xfrm>
              <a:off x="19308419" y="13173056"/>
              <a:ext cx="779626" cy="510037"/>
            </a:xfrm>
            <a:custGeom>
              <a:avLst/>
              <a:gdLst/>
              <a:ahLst/>
              <a:cxnLst/>
              <a:rect l="l" t="t"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91" name="Google Shape;991;p9"/>
            <p:cNvSpPr/>
            <p:nvPr/>
          </p:nvSpPr>
          <p:spPr>
            <a:xfrm>
              <a:off x="19278047" y="12757726"/>
              <a:ext cx="364916" cy="364935"/>
            </a:xfrm>
            <a:custGeom>
              <a:avLst/>
              <a:gdLst/>
              <a:ahLst/>
              <a:cxnLst/>
              <a:rect l="l" t="t"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92" name="Google Shape;992;p9"/>
            <p:cNvSpPr/>
            <p:nvPr/>
          </p:nvSpPr>
          <p:spPr>
            <a:xfrm>
              <a:off x="18249834" y="13272749"/>
              <a:ext cx="957659" cy="434144"/>
            </a:xfrm>
            <a:custGeom>
              <a:avLst/>
              <a:gdLst/>
              <a:ahLst/>
              <a:cxnLst/>
              <a:rect l="l" t="t" r="r" b="b"/>
              <a:pathLst>
                <a:path w="21600" h="21600" extrusionOk="0">
                  <a:moveTo>
                    <a:pt x="0" y="20793"/>
                  </a:moveTo>
                  <a:cubicBezTo>
                    <a:pt x="2762" y="20896"/>
                    <a:pt x="4229" y="16959"/>
                    <a:pt x="5457" y="12973"/>
                  </a:cubicBezTo>
                  <a:cubicBezTo>
                    <a:pt x="6611" y="16963"/>
                    <a:pt x="8026" y="20867"/>
                    <a:pt x="10731" y="20967"/>
                  </a:cubicBezTo>
                  <a:cubicBezTo>
                    <a:pt x="13410" y="21066"/>
                    <a:pt x="14890" y="17337"/>
                    <a:pt x="16097" y="13477"/>
                  </a:cubicBezTo>
                  <a:cubicBezTo>
                    <a:pt x="17258" y="17515"/>
                    <a:pt x="18668" y="21499"/>
                    <a:pt x="21405" y="21600"/>
                  </a:cubicBezTo>
                  <a:lnTo>
                    <a:pt x="21434" y="18923"/>
                  </a:lnTo>
                  <a:cubicBezTo>
                    <a:pt x="19117" y="18837"/>
                    <a:pt x="18015" y="15307"/>
                    <a:pt x="16841" y="11103"/>
                  </a:cubicBezTo>
                  <a:cubicBezTo>
                    <a:pt x="18096" y="6922"/>
                    <a:pt x="19242" y="3387"/>
                    <a:pt x="21588" y="3475"/>
                  </a:cubicBezTo>
                  <a:lnTo>
                    <a:pt x="21600" y="798"/>
                  </a:lnTo>
                  <a:cubicBezTo>
                    <a:pt x="18838" y="695"/>
                    <a:pt x="17358" y="4641"/>
                    <a:pt x="16130" y="8627"/>
                  </a:cubicBezTo>
                  <a:cubicBezTo>
                    <a:pt x="14977" y="4640"/>
                    <a:pt x="13556" y="770"/>
                    <a:pt x="10852" y="669"/>
                  </a:cubicBezTo>
                  <a:cubicBezTo>
                    <a:pt x="8168" y="570"/>
                    <a:pt x="6711" y="4292"/>
                    <a:pt x="5503" y="8160"/>
                  </a:cubicBezTo>
                  <a:cubicBezTo>
                    <a:pt x="4341" y="4115"/>
                    <a:pt x="2924" y="102"/>
                    <a:pt x="183" y="0"/>
                  </a:cubicBezTo>
                  <a:cubicBezTo>
                    <a:pt x="183" y="0"/>
                    <a:pt x="166" y="2677"/>
                    <a:pt x="166" y="2677"/>
                  </a:cubicBezTo>
                  <a:cubicBezTo>
                    <a:pt x="2490" y="2763"/>
                    <a:pt x="3581" y="6313"/>
                    <a:pt x="4759" y="10534"/>
                  </a:cubicBezTo>
                  <a:cubicBezTo>
                    <a:pt x="3507" y="14705"/>
                    <a:pt x="2353" y="18212"/>
                    <a:pt x="12" y="18125"/>
                  </a:cubicBezTo>
                  <a:lnTo>
                    <a:pt x="0" y="20793"/>
                  </a:lnTo>
                  <a:close/>
                  <a:moveTo>
                    <a:pt x="241" y="16420"/>
                  </a:moveTo>
                  <a:cubicBezTo>
                    <a:pt x="649" y="16425"/>
                    <a:pt x="1008" y="16293"/>
                    <a:pt x="1338" y="16053"/>
                  </a:cubicBezTo>
                  <a:cubicBezTo>
                    <a:pt x="1338" y="16053"/>
                    <a:pt x="1438" y="4786"/>
                    <a:pt x="1438" y="4786"/>
                  </a:cubicBezTo>
                  <a:cubicBezTo>
                    <a:pt x="1113" y="4525"/>
                    <a:pt x="753" y="4374"/>
                    <a:pt x="345" y="4355"/>
                  </a:cubicBezTo>
                  <a:lnTo>
                    <a:pt x="241" y="16420"/>
                  </a:lnTo>
                  <a:close/>
                  <a:moveTo>
                    <a:pt x="2402" y="14724"/>
                  </a:moveTo>
                  <a:cubicBezTo>
                    <a:pt x="2787" y="14105"/>
                    <a:pt x="3126" y="13297"/>
                    <a:pt x="3454" y="12359"/>
                  </a:cubicBezTo>
                  <a:lnTo>
                    <a:pt x="3491" y="8563"/>
                  </a:lnTo>
                  <a:cubicBezTo>
                    <a:pt x="3181" y="7606"/>
                    <a:pt x="2858" y="6774"/>
                    <a:pt x="2485" y="6133"/>
                  </a:cubicBezTo>
                  <a:lnTo>
                    <a:pt x="2402" y="14724"/>
                  </a:lnTo>
                  <a:close/>
                  <a:moveTo>
                    <a:pt x="6201" y="10598"/>
                  </a:moveTo>
                  <a:cubicBezTo>
                    <a:pt x="7413" y="6583"/>
                    <a:pt x="8564" y="3262"/>
                    <a:pt x="10839" y="3346"/>
                  </a:cubicBezTo>
                  <a:cubicBezTo>
                    <a:pt x="13133" y="3431"/>
                    <a:pt x="14226" y="6882"/>
                    <a:pt x="15386" y="11029"/>
                  </a:cubicBezTo>
                  <a:cubicBezTo>
                    <a:pt x="14178" y="15032"/>
                    <a:pt x="13031" y="18375"/>
                    <a:pt x="10761" y="18290"/>
                  </a:cubicBezTo>
                  <a:cubicBezTo>
                    <a:pt x="8467" y="18206"/>
                    <a:pt x="7361" y="14745"/>
                    <a:pt x="6201" y="10598"/>
                  </a:cubicBezTo>
                  <a:close/>
                  <a:moveTo>
                    <a:pt x="7901" y="13065"/>
                  </a:moveTo>
                  <a:cubicBezTo>
                    <a:pt x="8268" y="14180"/>
                    <a:pt x="8656" y="15139"/>
                    <a:pt x="9098" y="15879"/>
                  </a:cubicBezTo>
                  <a:lnTo>
                    <a:pt x="9173" y="5547"/>
                  </a:lnTo>
                  <a:cubicBezTo>
                    <a:pt x="8720" y="6254"/>
                    <a:pt x="8323" y="7192"/>
                    <a:pt x="7938" y="8279"/>
                  </a:cubicBezTo>
                  <a:lnTo>
                    <a:pt x="7901" y="13065"/>
                  </a:lnTo>
                  <a:close/>
                  <a:moveTo>
                    <a:pt x="10199" y="16402"/>
                  </a:moveTo>
                  <a:cubicBezTo>
                    <a:pt x="10421" y="16504"/>
                    <a:pt x="10654" y="16562"/>
                    <a:pt x="10910" y="16567"/>
                  </a:cubicBezTo>
                  <a:cubicBezTo>
                    <a:pt x="11039" y="16569"/>
                    <a:pt x="11163" y="16554"/>
                    <a:pt x="11284" y="16530"/>
                  </a:cubicBezTo>
                  <a:lnTo>
                    <a:pt x="11421" y="4676"/>
                  </a:lnTo>
                  <a:cubicBezTo>
                    <a:pt x="11301" y="4648"/>
                    <a:pt x="11177" y="4632"/>
                    <a:pt x="11047" y="4630"/>
                  </a:cubicBezTo>
                  <a:cubicBezTo>
                    <a:pt x="10792" y="4625"/>
                    <a:pt x="10556" y="4674"/>
                    <a:pt x="10332" y="4767"/>
                  </a:cubicBezTo>
                  <a:lnTo>
                    <a:pt x="10199" y="16402"/>
                  </a:lnTo>
                  <a:close/>
                  <a:moveTo>
                    <a:pt x="12440" y="16292"/>
                  </a:moveTo>
                  <a:cubicBezTo>
                    <a:pt x="12866" y="15783"/>
                    <a:pt x="13237" y="15074"/>
                    <a:pt x="13587" y="14220"/>
                  </a:cubicBezTo>
                  <a:lnTo>
                    <a:pt x="13653" y="7866"/>
                  </a:lnTo>
                  <a:cubicBezTo>
                    <a:pt x="13321" y="6994"/>
                    <a:pt x="12964" y="6269"/>
                    <a:pt x="12548" y="5739"/>
                  </a:cubicBezTo>
                  <a:lnTo>
                    <a:pt x="12440" y="16292"/>
                  </a:lnTo>
                  <a:close/>
                  <a:moveTo>
                    <a:pt x="18109" y="13000"/>
                  </a:moveTo>
                  <a:cubicBezTo>
                    <a:pt x="18420" y="13890"/>
                    <a:pt x="18742" y="14650"/>
                    <a:pt x="19110" y="15228"/>
                  </a:cubicBezTo>
                  <a:lnTo>
                    <a:pt x="19115" y="6949"/>
                  </a:lnTo>
                  <a:cubicBezTo>
                    <a:pt x="18746" y="7587"/>
                    <a:pt x="18420" y="8402"/>
                    <a:pt x="18109" y="9342"/>
                  </a:cubicBezTo>
                  <a:lnTo>
                    <a:pt x="18109" y="13000"/>
                  </a:lnTo>
                  <a:close/>
                  <a:moveTo>
                    <a:pt x="20436" y="16503"/>
                  </a:moveTo>
                  <a:cubicBezTo>
                    <a:pt x="20751" y="16735"/>
                    <a:pt x="21099" y="16863"/>
                    <a:pt x="21492" y="16860"/>
                  </a:cubicBezTo>
                  <a:lnTo>
                    <a:pt x="21546" y="5272"/>
                  </a:lnTo>
                  <a:cubicBezTo>
                    <a:pt x="21153" y="5289"/>
                    <a:pt x="20803" y="5437"/>
                    <a:pt x="20486" y="5684"/>
                  </a:cubicBezTo>
                  <a:cubicBezTo>
                    <a:pt x="20486" y="5684"/>
                    <a:pt x="20436" y="16503"/>
                    <a:pt x="20436" y="1650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93" name="Google Shape;993;p9"/>
            <p:cNvSpPr/>
            <p:nvPr/>
          </p:nvSpPr>
          <p:spPr>
            <a:xfrm>
              <a:off x="20962861" y="13425299"/>
              <a:ext cx="410124" cy="290707"/>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94" name="Google Shape;994;p9"/>
            <p:cNvSpPr/>
            <p:nvPr/>
          </p:nvSpPr>
          <p:spPr>
            <a:xfrm>
              <a:off x="17299512" y="11350027"/>
              <a:ext cx="844727" cy="1120378"/>
            </a:xfrm>
            <a:custGeom>
              <a:avLst/>
              <a:gdLst/>
              <a:ahLst/>
              <a:cxnLst/>
              <a:rect l="l" t="t" r="r" b="b"/>
              <a:pathLst>
                <a:path w="20983" h="21600" extrusionOk="0">
                  <a:moveTo>
                    <a:pt x="4487" y="2661"/>
                  </a:moveTo>
                  <a:cubicBezTo>
                    <a:pt x="6041" y="1951"/>
                    <a:pt x="7888" y="1570"/>
                    <a:pt x="9828" y="1650"/>
                  </a:cubicBezTo>
                  <a:cubicBezTo>
                    <a:pt x="12550" y="1762"/>
                    <a:pt x="15032" y="2810"/>
                    <a:pt x="16637" y="4507"/>
                  </a:cubicBezTo>
                  <a:cubicBezTo>
                    <a:pt x="17954" y="5855"/>
                    <a:pt x="18616" y="7507"/>
                    <a:pt x="18498" y="9204"/>
                  </a:cubicBezTo>
                  <a:cubicBezTo>
                    <a:pt x="18319" y="11771"/>
                    <a:pt x="16441" y="14049"/>
                    <a:pt x="13531" y="15243"/>
                  </a:cubicBezTo>
                  <a:cubicBezTo>
                    <a:pt x="7170" y="17652"/>
                    <a:pt x="-219" y="13941"/>
                    <a:pt x="5" y="8450"/>
                  </a:cubicBezTo>
                  <a:cubicBezTo>
                    <a:pt x="107" y="5959"/>
                    <a:pt x="1897" y="3846"/>
                    <a:pt x="4487" y="2661"/>
                  </a:cubicBezTo>
                  <a:close/>
                  <a:moveTo>
                    <a:pt x="11927" y="0"/>
                  </a:moveTo>
                  <a:cubicBezTo>
                    <a:pt x="14972" y="550"/>
                    <a:pt x="17565" y="1989"/>
                    <a:pt x="19217" y="4049"/>
                  </a:cubicBezTo>
                  <a:cubicBezTo>
                    <a:pt x="20869" y="6108"/>
                    <a:pt x="21381" y="8545"/>
                    <a:pt x="20673" y="10908"/>
                  </a:cubicBezTo>
                  <a:cubicBezTo>
                    <a:pt x="19872" y="13581"/>
                    <a:pt x="17567" y="15755"/>
                    <a:pt x="14558" y="16945"/>
                  </a:cubicBezTo>
                  <a:cubicBezTo>
                    <a:pt x="13956" y="17183"/>
                    <a:pt x="13322" y="17384"/>
                    <a:pt x="12670" y="17539"/>
                  </a:cubicBezTo>
                  <a:lnTo>
                    <a:pt x="13689" y="19091"/>
                  </a:lnTo>
                  <a:lnTo>
                    <a:pt x="16552" y="17959"/>
                  </a:lnTo>
                  <a:lnTo>
                    <a:pt x="17260" y="19038"/>
                  </a:lnTo>
                  <a:lnTo>
                    <a:pt x="10780" y="21600"/>
                  </a:lnTo>
                  <a:lnTo>
                    <a:pt x="10072" y="20522"/>
                  </a:lnTo>
                  <a:lnTo>
                    <a:pt x="12300" y="19641"/>
                  </a:lnTo>
                  <a:lnTo>
                    <a:pt x="11104" y="17819"/>
                  </a:lnTo>
                  <a:cubicBezTo>
                    <a:pt x="10775" y="17860"/>
                    <a:pt x="10443" y="17889"/>
                    <a:pt x="10107" y="17909"/>
                  </a:cubicBezTo>
                  <a:cubicBezTo>
                    <a:pt x="9771" y="17928"/>
                    <a:pt x="9432" y="17928"/>
                    <a:pt x="9091" y="17924"/>
                  </a:cubicBezTo>
                  <a:lnTo>
                    <a:pt x="9115" y="16720"/>
                  </a:lnTo>
                  <a:cubicBezTo>
                    <a:pt x="13857" y="16783"/>
                    <a:pt x="18085" y="14219"/>
                    <a:pt x="19161" y="10628"/>
                  </a:cubicBezTo>
                  <a:cubicBezTo>
                    <a:pt x="19775" y="8580"/>
                    <a:pt x="19321" y="6477"/>
                    <a:pt x="17889" y="4691"/>
                  </a:cubicBezTo>
                  <a:cubicBezTo>
                    <a:pt x="16457" y="2906"/>
                    <a:pt x="14223" y="1654"/>
                    <a:pt x="11584" y="1178"/>
                  </a:cubicBezTo>
                  <a:lnTo>
                    <a:pt x="11927" y="0"/>
                  </a:lnTo>
                  <a:close/>
                  <a:moveTo>
                    <a:pt x="5394" y="3239"/>
                  </a:moveTo>
                  <a:cubicBezTo>
                    <a:pt x="4971" y="3418"/>
                    <a:pt x="4569" y="3631"/>
                    <a:pt x="4192" y="3867"/>
                  </a:cubicBezTo>
                  <a:cubicBezTo>
                    <a:pt x="4430" y="4003"/>
                    <a:pt x="4673" y="4128"/>
                    <a:pt x="4923" y="4245"/>
                  </a:cubicBezTo>
                  <a:cubicBezTo>
                    <a:pt x="5174" y="4362"/>
                    <a:pt x="5435" y="4472"/>
                    <a:pt x="5696" y="4572"/>
                  </a:cubicBezTo>
                  <a:cubicBezTo>
                    <a:pt x="5840" y="4267"/>
                    <a:pt x="6003" y="3965"/>
                    <a:pt x="6174" y="3669"/>
                  </a:cubicBezTo>
                  <a:cubicBezTo>
                    <a:pt x="6345" y="3372"/>
                    <a:pt x="6521" y="3084"/>
                    <a:pt x="6719" y="2797"/>
                  </a:cubicBezTo>
                  <a:cubicBezTo>
                    <a:pt x="6262" y="2917"/>
                    <a:pt x="5818" y="3060"/>
                    <a:pt x="5394" y="3239"/>
                  </a:cubicBezTo>
                  <a:close/>
                  <a:moveTo>
                    <a:pt x="8111" y="2528"/>
                  </a:moveTo>
                  <a:cubicBezTo>
                    <a:pt x="7815" y="2902"/>
                    <a:pt x="7543" y="3287"/>
                    <a:pt x="7298" y="3681"/>
                  </a:cubicBezTo>
                  <a:cubicBezTo>
                    <a:pt x="7054" y="4074"/>
                    <a:pt x="6836" y="4477"/>
                    <a:pt x="6643" y="4888"/>
                  </a:cubicBezTo>
                  <a:cubicBezTo>
                    <a:pt x="7029" y="4999"/>
                    <a:pt x="7434" y="5094"/>
                    <a:pt x="7836" y="5166"/>
                  </a:cubicBezTo>
                  <a:cubicBezTo>
                    <a:pt x="8238" y="5238"/>
                    <a:pt x="8643" y="5293"/>
                    <a:pt x="9058" y="5327"/>
                  </a:cubicBezTo>
                  <a:lnTo>
                    <a:pt x="9258" y="2461"/>
                  </a:lnTo>
                  <a:cubicBezTo>
                    <a:pt x="9068" y="2462"/>
                    <a:pt x="8871" y="2466"/>
                    <a:pt x="8681" y="2478"/>
                  </a:cubicBezTo>
                  <a:cubicBezTo>
                    <a:pt x="8492" y="2490"/>
                    <a:pt x="8298" y="2506"/>
                    <a:pt x="8111" y="2528"/>
                  </a:cubicBezTo>
                  <a:close/>
                  <a:moveTo>
                    <a:pt x="3332" y="4418"/>
                  </a:moveTo>
                  <a:cubicBezTo>
                    <a:pt x="2706" y="4923"/>
                    <a:pt x="2197" y="5495"/>
                    <a:pt x="1822" y="6116"/>
                  </a:cubicBezTo>
                  <a:cubicBezTo>
                    <a:pt x="1446" y="6736"/>
                    <a:pt x="1199" y="7397"/>
                    <a:pt x="1096" y="8089"/>
                  </a:cubicBezTo>
                  <a:lnTo>
                    <a:pt x="4650" y="8241"/>
                  </a:lnTo>
                  <a:cubicBezTo>
                    <a:pt x="4701" y="7753"/>
                    <a:pt x="4783" y="7263"/>
                    <a:pt x="4900" y="6783"/>
                  </a:cubicBezTo>
                  <a:cubicBezTo>
                    <a:pt x="5017" y="6305"/>
                    <a:pt x="5162" y="5834"/>
                    <a:pt x="5343" y="5367"/>
                  </a:cubicBezTo>
                  <a:cubicBezTo>
                    <a:pt x="4988" y="5238"/>
                    <a:pt x="4643" y="5093"/>
                    <a:pt x="4305" y="4935"/>
                  </a:cubicBezTo>
                  <a:cubicBezTo>
                    <a:pt x="3967" y="4776"/>
                    <a:pt x="3650" y="4606"/>
                    <a:pt x="3332" y="4418"/>
                  </a:cubicBezTo>
                  <a:close/>
                  <a:moveTo>
                    <a:pt x="10293" y="2496"/>
                  </a:moveTo>
                  <a:lnTo>
                    <a:pt x="10092" y="5362"/>
                  </a:lnTo>
                  <a:cubicBezTo>
                    <a:pt x="10477" y="5359"/>
                    <a:pt x="10864" y="5342"/>
                    <a:pt x="11246" y="5304"/>
                  </a:cubicBezTo>
                  <a:cubicBezTo>
                    <a:pt x="11627" y="5267"/>
                    <a:pt x="12001" y="5211"/>
                    <a:pt x="12374" y="5139"/>
                  </a:cubicBezTo>
                  <a:cubicBezTo>
                    <a:pt x="12236" y="4706"/>
                    <a:pt x="12076" y="4278"/>
                    <a:pt x="11881" y="3859"/>
                  </a:cubicBezTo>
                  <a:cubicBezTo>
                    <a:pt x="11686" y="3439"/>
                    <a:pt x="11470" y="3025"/>
                    <a:pt x="11220" y="2622"/>
                  </a:cubicBezTo>
                  <a:cubicBezTo>
                    <a:pt x="11069" y="2594"/>
                    <a:pt x="10904" y="2570"/>
                    <a:pt x="10750" y="2550"/>
                  </a:cubicBezTo>
                  <a:cubicBezTo>
                    <a:pt x="10596" y="2530"/>
                    <a:pt x="10449" y="2511"/>
                    <a:pt x="10293" y="2496"/>
                  </a:cubicBezTo>
                  <a:close/>
                  <a:moveTo>
                    <a:pt x="12546" y="2964"/>
                  </a:moveTo>
                  <a:cubicBezTo>
                    <a:pt x="12714" y="3280"/>
                    <a:pt x="12868" y="3593"/>
                    <a:pt x="13006" y="3918"/>
                  </a:cubicBezTo>
                  <a:cubicBezTo>
                    <a:pt x="13143" y="4242"/>
                    <a:pt x="13264" y="4578"/>
                    <a:pt x="13370" y="4909"/>
                  </a:cubicBezTo>
                  <a:cubicBezTo>
                    <a:pt x="13667" y="4827"/>
                    <a:pt x="13966" y="4724"/>
                    <a:pt x="14251" y="4619"/>
                  </a:cubicBezTo>
                  <a:cubicBezTo>
                    <a:pt x="14537" y="4515"/>
                    <a:pt x="14810" y="4404"/>
                    <a:pt x="15083" y="4279"/>
                  </a:cubicBezTo>
                  <a:cubicBezTo>
                    <a:pt x="14713" y="3995"/>
                    <a:pt x="14316" y="3740"/>
                    <a:pt x="13892" y="3520"/>
                  </a:cubicBezTo>
                  <a:cubicBezTo>
                    <a:pt x="13467" y="3300"/>
                    <a:pt x="13014" y="3118"/>
                    <a:pt x="12546" y="2964"/>
                  </a:cubicBezTo>
                  <a:close/>
                  <a:moveTo>
                    <a:pt x="6314" y="5674"/>
                  </a:moveTo>
                  <a:cubicBezTo>
                    <a:pt x="6153" y="6098"/>
                    <a:pt x="6029" y="6530"/>
                    <a:pt x="5924" y="6964"/>
                  </a:cubicBezTo>
                  <a:cubicBezTo>
                    <a:pt x="5819" y="7399"/>
                    <a:pt x="5732" y="7834"/>
                    <a:pt x="5684" y="8277"/>
                  </a:cubicBezTo>
                  <a:lnTo>
                    <a:pt x="8848" y="8407"/>
                  </a:lnTo>
                  <a:lnTo>
                    <a:pt x="9000" y="6134"/>
                  </a:lnTo>
                  <a:cubicBezTo>
                    <a:pt x="8537" y="6101"/>
                    <a:pt x="8088" y="6045"/>
                    <a:pt x="7639" y="5969"/>
                  </a:cubicBezTo>
                  <a:cubicBezTo>
                    <a:pt x="7191" y="5894"/>
                    <a:pt x="6744" y="5793"/>
                    <a:pt x="6314" y="5674"/>
                  </a:cubicBezTo>
                  <a:close/>
                  <a:moveTo>
                    <a:pt x="1037" y="8896"/>
                  </a:moveTo>
                  <a:cubicBezTo>
                    <a:pt x="1047" y="9594"/>
                    <a:pt x="1206" y="10280"/>
                    <a:pt x="1496" y="10928"/>
                  </a:cubicBezTo>
                  <a:cubicBezTo>
                    <a:pt x="1786" y="11576"/>
                    <a:pt x="2210" y="12192"/>
                    <a:pt x="2764" y="12745"/>
                  </a:cubicBezTo>
                  <a:cubicBezTo>
                    <a:pt x="3007" y="12630"/>
                    <a:pt x="3260" y="12514"/>
                    <a:pt x="3512" y="12414"/>
                  </a:cubicBezTo>
                  <a:cubicBezTo>
                    <a:pt x="3964" y="12235"/>
                    <a:pt x="4426" y="12086"/>
                    <a:pt x="4903" y="11958"/>
                  </a:cubicBezTo>
                  <a:cubicBezTo>
                    <a:pt x="4786" y="11479"/>
                    <a:pt x="4700" y="10999"/>
                    <a:pt x="4648" y="10513"/>
                  </a:cubicBezTo>
                  <a:cubicBezTo>
                    <a:pt x="4597" y="10027"/>
                    <a:pt x="4589" y="9533"/>
                    <a:pt x="4604" y="9043"/>
                  </a:cubicBezTo>
                  <a:lnTo>
                    <a:pt x="1037" y="8896"/>
                  </a:lnTo>
                  <a:close/>
                  <a:moveTo>
                    <a:pt x="10034" y="6170"/>
                  </a:moveTo>
                  <a:lnTo>
                    <a:pt x="9888" y="8452"/>
                  </a:lnTo>
                  <a:lnTo>
                    <a:pt x="12877" y="8570"/>
                  </a:lnTo>
                  <a:cubicBezTo>
                    <a:pt x="12889" y="8129"/>
                    <a:pt x="12873" y="7693"/>
                    <a:pt x="12828" y="7255"/>
                  </a:cubicBezTo>
                  <a:cubicBezTo>
                    <a:pt x="12783" y="6817"/>
                    <a:pt x="12706" y="6382"/>
                    <a:pt x="12605" y="5950"/>
                  </a:cubicBezTo>
                  <a:cubicBezTo>
                    <a:pt x="12185" y="6026"/>
                    <a:pt x="11754" y="6078"/>
                    <a:pt x="11326" y="6116"/>
                  </a:cubicBezTo>
                  <a:cubicBezTo>
                    <a:pt x="10897" y="6154"/>
                    <a:pt x="10465" y="6172"/>
                    <a:pt x="10034" y="6170"/>
                  </a:cubicBezTo>
                  <a:close/>
                  <a:moveTo>
                    <a:pt x="13607" y="5729"/>
                  </a:moveTo>
                  <a:cubicBezTo>
                    <a:pt x="13722" y="6204"/>
                    <a:pt x="13804" y="6683"/>
                    <a:pt x="13855" y="7165"/>
                  </a:cubicBezTo>
                  <a:cubicBezTo>
                    <a:pt x="13906" y="7647"/>
                    <a:pt x="13932" y="8129"/>
                    <a:pt x="13917" y="8615"/>
                  </a:cubicBezTo>
                  <a:lnTo>
                    <a:pt x="17466" y="8758"/>
                  </a:lnTo>
                  <a:cubicBezTo>
                    <a:pt x="17456" y="8067"/>
                    <a:pt x="17305" y="7387"/>
                    <a:pt x="17019" y="6745"/>
                  </a:cubicBezTo>
                  <a:cubicBezTo>
                    <a:pt x="16733" y="6102"/>
                    <a:pt x="16308" y="5496"/>
                    <a:pt x="15763" y="4946"/>
                  </a:cubicBezTo>
                  <a:cubicBezTo>
                    <a:pt x="15538" y="5052"/>
                    <a:pt x="15319" y="5157"/>
                    <a:pt x="15087" y="5249"/>
                  </a:cubicBezTo>
                  <a:cubicBezTo>
                    <a:pt x="14848" y="5343"/>
                    <a:pt x="14597" y="5425"/>
                    <a:pt x="14350" y="5505"/>
                  </a:cubicBezTo>
                  <a:cubicBezTo>
                    <a:pt x="14104" y="5585"/>
                    <a:pt x="13859" y="5663"/>
                    <a:pt x="13607" y="5729"/>
                  </a:cubicBezTo>
                  <a:close/>
                  <a:moveTo>
                    <a:pt x="5626" y="9084"/>
                  </a:moveTo>
                  <a:cubicBezTo>
                    <a:pt x="5614" y="9529"/>
                    <a:pt x="5641" y="9977"/>
                    <a:pt x="5687" y="10418"/>
                  </a:cubicBezTo>
                  <a:cubicBezTo>
                    <a:pt x="5733" y="10859"/>
                    <a:pt x="5801" y="11302"/>
                    <a:pt x="5904" y="11737"/>
                  </a:cubicBezTo>
                  <a:cubicBezTo>
                    <a:pt x="6351" y="11653"/>
                    <a:pt x="6799" y="11583"/>
                    <a:pt x="7255" y="11543"/>
                  </a:cubicBezTo>
                  <a:cubicBezTo>
                    <a:pt x="7711" y="11502"/>
                    <a:pt x="8176" y="11483"/>
                    <a:pt x="8637" y="11488"/>
                  </a:cubicBezTo>
                  <a:lnTo>
                    <a:pt x="8789" y="9215"/>
                  </a:lnTo>
                  <a:lnTo>
                    <a:pt x="5626" y="9084"/>
                  </a:lnTo>
                  <a:close/>
                  <a:moveTo>
                    <a:pt x="9830" y="9260"/>
                  </a:moveTo>
                  <a:lnTo>
                    <a:pt x="9678" y="11533"/>
                  </a:lnTo>
                  <a:cubicBezTo>
                    <a:pt x="10111" y="11566"/>
                    <a:pt x="10539" y="11622"/>
                    <a:pt x="10960" y="11693"/>
                  </a:cubicBezTo>
                  <a:cubicBezTo>
                    <a:pt x="11380" y="11765"/>
                    <a:pt x="11789" y="11857"/>
                    <a:pt x="12195" y="11966"/>
                  </a:cubicBezTo>
                  <a:cubicBezTo>
                    <a:pt x="12354" y="11544"/>
                    <a:pt x="12487" y="11117"/>
                    <a:pt x="12591" y="10685"/>
                  </a:cubicBezTo>
                  <a:cubicBezTo>
                    <a:pt x="12695" y="10253"/>
                    <a:pt x="12771" y="9818"/>
                    <a:pt x="12819" y="9378"/>
                  </a:cubicBezTo>
                  <a:lnTo>
                    <a:pt x="9830" y="9260"/>
                  </a:lnTo>
                  <a:close/>
                  <a:moveTo>
                    <a:pt x="4330" y="13039"/>
                  </a:moveTo>
                  <a:cubicBezTo>
                    <a:pt x="4065" y="13135"/>
                    <a:pt x="3812" y="13241"/>
                    <a:pt x="3558" y="13356"/>
                  </a:cubicBezTo>
                  <a:cubicBezTo>
                    <a:pt x="3906" y="13626"/>
                    <a:pt x="4274" y="13873"/>
                    <a:pt x="4671" y="14087"/>
                  </a:cubicBezTo>
                  <a:cubicBezTo>
                    <a:pt x="5068" y="14300"/>
                    <a:pt x="5484" y="14479"/>
                    <a:pt x="5921" y="14635"/>
                  </a:cubicBezTo>
                  <a:cubicBezTo>
                    <a:pt x="5762" y="14333"/>
                    <a:pt x="5616" y="14028"/>
                    <a:pt x="5485" y="13718"/>
                  </a:cubicBezTo>
                  <a:cubicBezTo>
                    <a:pt x="5354" y="13409"/>
                    <a:pt x="5242" y="13093"/>
                    <a:pt x="5139" y="12778"/>
                  </a:cubicBezTo>
                  <a:cubicBezTo>
                    <a:pt x="4865" y="12856"/>
                    <a:pt x="4595" y="12943"/>
                    <a:pt x="4330" y="13039"/>
                  </a:cubicBezTo>
                  <a:close/>
                  <a:moveTo>
                    <a:pt x="13859" y="9423"/>
                  </a:moveTo>
                  <a:cubicBezTo>
                    <a:pt x="13808" y="9907"/>
                    <a:pt x="13724" y="10381"/>
                    <a:pt x="13609" y="10857"/>
                  </a:cubicBezTo>
                  <a:cubicBezTo>
                    <a:pt x="13493" y="11332"/>
                    <a:pt x="13344" y="11810"/>
                    <a:pt x="13166" y="12273"/>
                  </a:cubicBezTo>
                  <a:cubicBezTo>
                    <a:pt x="13524" y="12401"/>
                    <a:pt x="13875" y="12542"/>
                    <a:pt x="14216" y="12701"/>
                  </a:cubicBezTo>
                  <a:cubicBezTo>
                    <a:pt x="14556" y="12859"/>
                    <a:pt x="14886" y="13034"/>
                    <a:pt x="15207" y="13222"/>
                  </a:cubicBezTo>
                  <a:cubicBezTo>
                    <a:pt x="15824" y="12719"/>
                    <a:pt x="16322" y="12150"/>
                    <a:pt x="16693" y="11534"/>
                  </a:cubicBezTo>
                  <a:cubicBezTo>
                    <a:pt x="17065" y="10917"/>
                    <a:pt x="17305" y="10252"/>
                    <a:pt x="17407" y="9565"/>
                  </a:cubicBezTo>
                  <a:lnTo>
                    <a:pt x="13859" y="9423"/>
                  </a:lnTo>
                  <a:close/>
                  <a:moveTo>
                    <a:pt x="6129" y="12538"/>
                  </a:moveTo>
                  <a:cubicBezTo>
                    <a:pt x="6265" y="12963"/>
                    <a:pt x="6431" y="13384"/>
                    <a:pt x="6622" y="13795"/>
                  </a:cubicBezTo>
                  <a:cubicBezTo>
                    <a:pt x="6812" y="14207"/>
                    <a:pt x="7039" y="14613"/>
                    <a:pt x="7283" y="15009"/>
                  </a:cubicBezTo>
                  <a:cubicBezTo>
                    <a:pt x="7466" y="15045"/>
                    <a:pt x="7639" y="15073"/>
                    <a:pt x="7825" y="15099"/>
                  </a:cubicBezTo>
                  <a:cubicBezTo>
                    <a:pt x="8012" y="15126"/>
                    <a:pt x="8207" y="15149"/>
                    <a:pt x="8397" y="15166"/>
                  </a:cubicBezTo>
                  <a:lnTo>
                    <a:pt x="8585" y="12305"/>
                  </a:lnTo>
                  <a:cubicBezTo>
                    <a:pt x="8171" y="12305"/>
                    <a:pt x="7764" y="12319"/>
                    <a:pt x="7353" y="12359"/>
                  </a:cubicBezTo>
                  <a:cubicBezTo>
                    <a:pt x="6944" y="12398"/>
                    <a:pt x="6529" y="12460"/>
                    <a:pt x="6129" y="12538"/>
                  </a:cubicBezTo>
                  <a:close/>
                  <a:moveTo>
                    <a:pt x="9626" y="12350"/>
                  </a:moveTo>
                  <a:lnTo>
                    <a:pt x="9425" y="15216"/>
                  </a:lnTo>
                  <a:cubicBezTo>
                    <a:pt x="9582" y="15214"/>
                    <a:pt x="9737" y="15203"/>
                    <a:pt x="9894" y="15194"/>
                  </a:cubicBezTo>
                  <a:cubicBezTo>
                    <a:pt x="10050" y="15186"/>
                    <a:pt x="10213" y="15175"/>
                    <a:pt x="10368" y="15159"/>
                  </a:cubicBezTo>
                  <a:cubicBezTo>
                    <a:pt x="10671" y="14778"/>
                    <a:pt x="10949" y="14389"/>
                    <a:pt x="11199" y="13988"/>
                  </a:cubicBezTo>
                  <a:cubicBezTo>
                    <a:pt x="11449" y="13586"/>
                    <a:pt x="11670" y="13171"/>
                    <a:pt x="11866" y="12752"/>
                  </a:cubicBezTo>
                  <a:cubicBezTo>
                    <a:pt x="11505" y="12651"/>
                    <a:pt x="11137" y="12565"/>
                    <a:pt x="10763" y="12497"/>
                  </a:cubicBezTo>
                  <a:cubicBezTo>
                    <a:pt x="10389" y="12429"/>
                    <a:pt x="10011" y="12384"/>
                    <a:pt x="9626" y="12350"/>
                  </a:cubicBezTo>
                  <a:close/>
                  <a:moveTo>
                    <a:pt x="12825" y="13064"/>
                  </a:moveTo>
                  <a:cubicBezTo>
                    <a:pt x="12674" y="13385"/>
                    <a:pt x="12510" y="13697"/>
                    <a:pt x="12329" y="14009"/>
                  </a:cubicBezTo>
                  <a:cubicBezTo>
                    <a:pt x="12148" y="14321"/>
                    <a:pt x="11954" y="14631"/>
                    <a:pt x="11743" y="14932"/>
                  </a:cubicBezTo>
                  <a:cubicBezTo>
                    <a:pt x="12192" y="14825"/>
                    <a:pt x="12634" y="14684"/>
                    <a:pt x="13055" y="14518"/>
                  </a:cubicBezTo>
                  <a:cubicBezTo>
                    <a:pt x="13547" y="14324"/>
                    <a:pt x="14011" y="14095"/>
                    <a:pt x="14443" y="13829"/>
                  </a:cubicBezTo>
                  <a:cubicBezTo>
                    <a:pt x="14187" y="13681"/>
                    <a:pt x="13927" y="13541"/>
                    <a:pt x="13658" y="13413"/>
                  </a:cubicBezTo>
                  <a:cubicBezTo>
                    <a:pt x="13389" y="13285"/>
                    <a:pt x="13107" y="13170"/>
                    <a:pt x="12825" y="13064"/>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95" name="Google Shape;995;p9"/>
            <p:cNvSpPr/>
            <p:nvPr/>
          </p:nvSpPr>
          <p:spPr>
            <a:xfrm>
              <a:off x="20005513" y="11848666"/>
              <a:ext cx="466518" cy="539053"/>
            </a:xfrm>
            <a:custGeom>
              <a:avLst/>
              <a:gdLst/>
              <a:ahLst/>
              <a:cxnLst/>
              <a:rect l="l" t="t"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96" name="Google Shape;996;p9"/>
            <p:cNvSpPr/>
            <p:nvPr/>
          </p:nvSpPr>
          <p:spPr>
            <a:xfrm>
              <a:off x="20278364" y="10951879"/>
              <a:ext cx="600731" cy="838468"/>
            </a:xfrm>
            <a:custGeom>
              <a:avLst/>
              <a:gdLst/>
              <a:ahLst/>
              <a:cxnLst/>
              <a:rect l="l" t="t"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97" name="Google Shape;997;p9"/>
            <p:cNvSpPr/>
            <p:nvPr/>
          </p:nvSpPr>
          <p:spPr>
            <a:xfrm>
              <a:off x="18922347" y="11328122"/>
              <a:ext cx="534330" cy="591501"/>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98" name="Google Shape;998;p9"/>
            <p:cNvSpPr/>
            <p:nvPr/>
          </p:nvSpPr>
          <p:spPr>
            <a:xfrm>
              <a:off x="18412450" y="12553817"/>
              <a:ext cx="745366" cy="625836"/>
            </a:xfrm>
            <a:custGeom>
              <a:avLst/>
              <a:gdLst/>
              <a:ahLst/>
              <a:cxnLst/>
              <a:rect l="l" t="t"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99" name="Google Shape;999;p9"/>
            <p:cNvSpPr/>
            <p:nvPr/>
          </p:nvSpPr>
          <p:spPr>
            <a:xfrm>
              <a:off x="17735944" y="12437854"/>
              <a:ext cx="513456" cy="632804"/>
            </a:xfrm>
            <a:custGeom>
              <a:avLst/>
              <a:gdLst/>
              <a:ahLst/>
              <a:cxnLst/>
              <a:rect l="l" t="t"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00" name="Google Shape;1000;p9"/>
            <p:cNvSpPr/>
            <p:nvPr/>
          </p:nvSpPr>
          <p:spPr>
            <a:xfrm>
              <a:off x="18227288" y="11702041"/>
              <a:ext cx="536497" cy="851588"/>
            </a:xfrm>
            <a:custGeom>
              <a:avLst/>
              <a:gdLst/>
              <a:ahLst/>
              <a:cxnLst/>
              <a:rect l="l" t="t"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01" name="Google Shape;1001;p9"/>
            <p:cNvSpPr/>
            <p:nvPr/>
          </p:nvSpPr>
          <p:spPr>
            <a:xfrm>
              <a:off x="20222346" y="13053979"/>
              <a:ext cx="570427" cy="640047"/>
            </a:xfrm>
            <a:custGeom>
              <a:avLst/>
              <a:gdLst/>
              <a:ahLst/>
              <a:cxnLst/>
              <a:rect l="l" t="t"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rgbClr val="79527B"/>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02" name="Google Shape;1002;p9"/>
            <p:cNvSpPr/>
            <p:nvPr/>
          </p:nvSpPr>
          <p:spPr>
            <a:xfrm>
              <a:off x="20917823" y="12545727"/>
              <a:ext cx="387029" cy="553397"/>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03" name="Google Shape;1003;p9"/>
            <p:cNvSpPr/>
            <p:nvPr/>
          </p:nvSpPr>
          <p:spPr>
            <a:xfrm>
              <a:off x="15503343" y="5283845"/>
              <a:ext cx="387479" cy="449473"/>
            </a:xfrm>
            <a:custGeom>
              <a:avLst/>
              <a:gdLst/>
              <a:ahLst/>
              <a:cxnLst/>
              <a:rect l="l" t="t" r="r" b="b"/>
              <a:pathLst>
                <a:path w="21600" h="21600" extrusionOk="0">
                  <a:moveTo>
                    <a:pt x="10664" y="0"/>
                  </a:moveTo>
                  <a:lnTo>
                    <a:pt x="0" y="14712"/>
                  </a:lnTo>
                  <a:lnTo>
                    <a:pt x="12786" y="21600"/>
                  </a:lnTo>
                  <a:lnTo>
                    <a:pt x="21600" y="9440"/>
                  </a:lnTo>
                  <a:lnTo>
                    <a:pt x="20503" y="5300"/>
                  </a:lnTo>
                  <a:lnTo>
                    <a:pt x="10664" y="0"/>
                  </a:lnTo>
                  <a:close/>
                  <a:moveTo>
                    <a:pt x="12273" y="5578"/>
                  </a:moveTo>
                  <a:lnTo>
                    <a:pt x="16930" y="8086"/>
                  </a:lnTo>
                  <a:lnTo>
                    <a:pt x="16635" y="8492"/>
                  </a:lnTo>
                  <a:lnTo>
                    <a:pt x="11979" y="5984"/>
                  </a:lnTo>
                  <a:lnTo>
                    <a:pt x="12273" y="5578"/>
                  </a:lnTo>
                  <a:close/>
                  <a:moveTo>
                    <a:pt x="7043" y="8326"/>
                  </a:moveTo>
                  <a:lnTo>
                    <a:pt x="16357" y="13343"/>
                  </a:lnTo>
                  <a:lnTo>
                    <a:pt x="16071" y="13738"/>
                  </a:lnTo>
                  <a:lnTo>
                    <a:pt x="6757" y="8721"/>
                  </a:lnTo>
                  <a:lnTo>
                    <a:pt x="7043" y="8326"/>
                  </a:lnTo>
                  <a:close/>
                  <a:moveTo>
                    <a:pt x="5596" y="10322"/>
                  </a:moveTo>
                  <a:lnTo>
                    <a:pt x="14910" y="15339"/>
                  </a:lnTo>
                  <a:lnTo>
                    <a:pt x="14616" y="15745"/>
                  </a:lnTo>
                  <a:lnTo>
                    <a:pt x="5302" y="10728"/>
                  </a:lnTo>
                  <a:lnTo>
                    <a:pt x="5596" y="10322"/>
                  </a:lnTo>
                  <a:close/>
                  <a:moveTo>
                    <a:pt x="4150" y="12318"/>
                  </a:moveTo>
                  <a:lnTo>
                    <a:pt x="8807" y="14826"/>
                  </a:lnTo>
                  <a:lnTo>
                    <a:pt x="8512" y="15232"/>
                  </a:lnTo>
                  <a:lnTo>
                    <a:pt x="3856" y="12724"/>
                  </a:lnTo>
                  <a:lnTo>
                    <a:pt x="4150" y="12318"/>
                  </a:ln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04" name="Google Shape;1004;p9"/>
            <p:cNvSpPr/>
            <p:nvPr/>
          </p:nvSpPr>
          <p:spPr>
            <a:xfrm>
              <a:off x="15809852" y="8962276"/>
              <a:ext cx="461009" cy="979051"/>
            </a:xfrm>
            <a:custGeom>
              <a:avLst/>
              <a:gdLst/>
              <a:ahLst/>
              <a:cxnLst/>
              <a:rect l="l" t="t"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05" name="Google Shape;1005;p9"/>
            <p:cNvSpPr/>
            <p:nvPr/>
          </p:nvSpPr>
          <p:spPr>
            <a:xfrm>
              <a:off x="21191605" y="12910829"/>
              <a:ext cx="410124" cy="454004"/>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06" name="Google Shape;1006;p9"/>
            <p:cNvSpPr/>
            <p:nvPr/>
          </p:nvSpPr>
          <p:spPr>
            <a:xfrm>
              <a:off x="19604389" y="11273229"/>
              <a:ext cx="550222" cy="527129"/>
            </a:xfrm>
            <a:custGeom>
              <a:avLst/>
              <a:gdLst/>
              <a:ahLst/>
              <a:cxnLst/>
              <a:rect l="l" t="t"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07" name="Google Shape;1007;p9"/>
            <p:cNvSpPr/>
            <p:nvPr/>
          </p:nvSpPr>
          <p:spPr>
            <a:xfrm>
              <a:off x="17735944" y="13251073"/>
              <a:ext cx="392649" cy="420201"/>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08" name="Google Shape;1008;p9"/>
            <p:cNvSpPr/>
            <p:nvPr/>
          </p:nvSpPr>
          <p:spPr>
            <a:xfrm>
              <a:off x="17721874" y="12822423"/>
              <a:ext cx="359032" cy="414855"/>
            </a:xfrm>
            <a:custGeom>
              <a:avLst/>
              <a:gdLst/>
              <a:ahLst/>
              <a:cxnLst/>
              <a:rect l="l" t="t" r="r" b="b"/>
              <a:pathLst>
                <a:path w="21600" h="21600" extrusionOk="0">
                  <a:moveTo>
                    <a:pt x="21600" y="21600"/>
                  </a:moveTo>
                  <a:lnTo>
                    <a:pt x="20293" y="15970"/>
                  </a:lnTo>
                  <a:lnTo>
                    <a:pt x="15488" y="19464"/>
                  </a:lnTo>
                  <a:cubicBezTo>
                    <a:pt x="15488" y="19464"/>
                    <a:pt x="21600" y="21600"/>
                    <a:pt x="21600" y="21600"/>
                  </a:cubicBezTo>
                  <a:close/>
                  <a:moveTo>
                    <a:pt x="14827" y="18782"/>
                  </a:moveTo>
                  <a:lnTo>
                    <a:pt x="19632" y="15288"/>
                  </a:lnTo>
                  <a:lnTo>
                    <a:pt x="7863" y="3150"/>
                  </a:lnTo>
                  <a:lnTo>
                    <a:pt x="3055" y="6642"/>
                  </a:lnTo>
                  <a:cubicBezTo>
                    <a:pt x="3055" y="6642"/>
                    <a:pt x="14827" y="18782"/>
                    <a:pt x="14827" y="18782"/>
                  </a:cubicBezTo>
                  <a:close/>
                  <a:moveTo>
                    <a:pt x="2382" y="5946"/>
                  </a:moveTo>
                  <a:lnTo>
                    <a:pt x="7189" y="2455"/>
                  </a:lnTo>
                  <a:lnTo>
                    <a:pt x="4808" y="0"/>
                  </a:lnTo>
                  <a:lnTo>
                    <a:pt x="0" y="3492"/>
                  </a:lnTo>
                  <a:cubicBezTo>
                    <a:pt x="0" y="3492"/>
                    <a:pt x="2382" y="5946"/>
                    <a:pt x="2382" y="59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09" name="Google Shape;1009;p9"/>
            <p:cNvSpPr/>
            <p:nvPr/>
          </p:nvSpPr>
          <p:spPr>
            <a:xfrm>
              <a:off x="18877036" y="12145369"/>
              <a:ext cx="326230" cy="303671"/>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10" name="Google Shape;1010;p9"/>
            <p:cNvSpPr/>
            <p:nvPr/>
          </p:nvSpPr>
          <p:spPr>
            <a:xfrm>
              <a:off x="21489022" y="13379422"/>
              <a:ext cx="326230" cy="303671"/>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11" name="Google Shape;1011;p9"/>
            <p:cNvSpPr/>
            <p:nvPr/>
          </p:nvSpPr>
          <p:spPr>
            <a:xfrm>
              <a:off x="15223803" y="10656379"/>
              <a:ext cx="1231113" cy="1023300"/>
            </a:xfrm>
            <a:custGeom>
              <a:avLst/>
              <a:gdLst/>
              <a:ahLst/>
              <a:cxnLst/>
              <a:rect l="l" t="t" r="r" b="b"/>
              <a:pathLst>
                <a:path w="21307" h="21059" extrusionOk="0">
                  <a:moveTo>
                    <a:pt x="5067" y="1749"/>
                  </a:moveTo>
                  <a:cubicBezTo>
                    <a:pt x="3889" y="2785"/>
                    <a:pt x="2937" y="4241"/>
                    <a:pt x="2399" y="6003"/>
                  </a:cubicBezTo>
                  <a:cubicBezTo>
                    <a:pt x="1643" y="8477"/>
                    <a:pt x="1865" y="11193"/>
                    <a:pt x="2990" y="13443"/>
                  </a:cubicBezTo>
                  <a:cubicBezTo>
                    <a:pt x="3870" y="15269"/>
                    <a:pt x="5250" y="16660"/>
                    <a:pt x="6922" y="17380"/>
                  </a:cubicBezTo>
                  <a:cubicBezTo>
                    <a:pt x="9451" y="18469"/>
                    <a:pt x="12240" y="17907"/>
                    <a:pt x="14313" y="15902"/>
                  </a:cubicBezTo>
                  <a:cubicBezTo>
                    <a:pt x="18651" y="11419"/>
                    <a:pt x="17421" y="3049"/>
                    <a:pt x="12063" y="579"/>
                  </a:cubicBezTo>
                  <a:cubicBezTo>
                    <a:pt x="9632" y="-541"/>
                    <a:pt x="7029" y="23"/>
                    <a:pt x="5067" y="1749"/>
                  </a:cubicBezTo>
                  <a:close/>
                  <a:moveTo>
                    <a:pt x="144" y="7068"/>
                  </a:moveTo>
                  <a:cubicBezTo>
                    <a:pt x="-293" y="10041"/>
                    <a:pt x="271" y="13044"/>
                    <a:pt x="1730" y="15514"/>
                  </a:cubicBezTo>
                  <a:cubicBezTo>
                    <a:pt x="3189" y="17983"/>
                    <a:pt x="5373" y="19622"/>
                    <a:pt x="7873" y="20141"/>
                  </a:cubicBezTo>
                  <a:cubicBezTo>
                    <a:pt x="10701" y="20728"/>
                    <a:pt x="13525" y="19736"/>
                    <a:pt x="15626" y="17641"/>
                  </a:cubicBezTo>
                  <a:cubicBezTo>
                    <a:pt x="16046" y="17222"/>
                    <a:pt x="16441" y="16756"/>
                    <a:pt x="16797" y="16252"/>
                  </a:cubicBezTo>
                  <a:lnTo>
                    <a:pt x="17968" y="17912"/>
                  </a:lnTo>
                  <a:lnTo>
                    <a:pt x="15970" y="19906"/>
                  </a:lnTo>
                  <a:lnTo>
                    <a:pt x="16784" y="21059"/>
                  </a:lnTo>
                  <a:lnTo>
                    <a:pt x="21307" y="16546"/>
                  </a:lnTo>
                  <a:lnTo>
                    <a:pt x="20493" y="15393"/>
                  </a:lnTo>
                  <a:lnTo>
                    <a:pt x="18938" y="16945"/>
                  </a:lnTo>
                  <a:lnTo>
                    <a:pt x="17563" y="14996"/>
                  </a:lnTo>
                  <a:cubicBezTo>
                    <a:pt x="17707" y="14724"/>
                    <a:pt x="17841" y="14443"/>
                    <a:pt x="17966" y="14154"/>
                  </a:cubicBezTo>
                  <a:cubicBezTo>
                    <a:pt x="18091" y="13865"/>
                    <a:pt x="18199" y="13564"/>
                    <a:pt x="18303" y="13258"/>
                  </a:cubicBezTo>
                  <a:lnTo>
                    <a:pt x="17136" y="12695"/>
                  </a:lnTo>
                  <a:cubicBezTo>
                    <a:pt x="15692" y="16940"/>
                    <a:pt x="11882" y="19451"/>
                    <a:pt x="8083" y="18662"/>
                  </a:cubicBezTo>
                  <a:cubicBezTo>
                    <a:pt x="5916" y="18212"/>
                    <a:pt x="4035" y="16786"/>
                    <a:pt x="2770" y="14645"/>
                  </a:cubicBezTo>
                  <a:cubicBezTo>
                    <a:pt x="1505" y="12505"/>
                    <a:pt x="1009" y="9912"/>
                    <a:pt x="1387" y="7335"/>
                  </a:cubicBezTo>
                  <a:lnTo>
                    <a:pt x="144" y="7068"/>
                  </a:lnTo>
                  <a:close/>
                  <a:moveTo>
                    <a:pt x="5335" y="2836"/>
                  </a:moveTo>
                  <a:cubicBezTo>
                    <a:pt x="5642" y="2547"/>
                    <a:pt x="5974" y="2293"/>
                    <a:pt x="6321" y="2073"/>
                  </a:cubicBezTo>
                  <a:cubicBezTo>
                    <a:pt x="6377" y="2351"/>
                    <a:pt x="6420" y="2627"/>
                    <a:pt x="6454" y="2907"/>
                  </a:cubicBezTo>
                  <a:cubicBezTo>
                    <a:pt x="6487" y="3186"/>
                    <a:pt x="6509" y="3472"/>
                    <a:pt x="6523" y="3752"/>
                  </a:cubicBezTo>
                  <a:cubicBezTo>
                    <a:pt x="6184" y="3732"/>
                    <a:pt x="5841" y="3730"/>
                    <a:pt x="5502" y="3738"/>
                  </a:cubicBezTo>
                  <a:cubicBezTo>
                    <a:pt x="5162" y="3746"/>
                    <a:pt x="4828" y="3762"/>
                    <a:pt x="4490" y="3798"/>
                  </a:cubicBezTo>
                  <a:cubicBezTo>
                    <a:pt x="4750" y="3451"/>
                    <a:pt x="5029" y="3125"/>
                    <a:pt x="5335" y="2836"/>
                  </a:cubicBezTo>
                  <a:close/>
                  <a:moveTo>
                    <a:pt x="3789" y="4905"/>
                  </a:moveTo>
                  <a:cubicBezTo>
                    <a:pt x="4243" y="4824"/>
                    <a:pt x="4700" y="4769"/>
                    <a:pt x="5156" y="4743"/>
                  </a:cubicBezTo>
                  <a:cubicBezTo>
                    <a:pt x="5613" y="4717"/>
                    <a:pt x="6071" y="4719"/>
                    <a:pt x="6527" y="4747"/>
                  </a:cubicBezTo>
                  <a:cubicBezTo>
                    <a:pt x="6511" y="5144"/>
                    <a:pt x="6474" y="5550"/>
                    <a:pt x="6416" y="5942"/>
                  </a:cubicBezTo>
                  <a:cubicBezTo>
                    <a:pt x="6358" y="6335"/>
                    <a:pt x="6283" y="6721"/>
                    <a:pt x="6183" y="7106"/>
                  </a:cubicBezTo>
                  <a:lnTo>
                    <a:pt x="3360" y="5892"/>
                  </a:lnTo>
                  <a:cubicBezTo>
                    <a:pt x="3422" y="5724"/>
                    <a:pt x="3488" y="5550"/>
                    <a:pt x="3560" y="5387"/>
                  </a:cubicBezTo>
                  <a:cubicBezTo>
                    <a:pt x="3631" y="5225"/>
                    <a:pt x="3708" y="5061"/>
                    <a:pt x="3789" y="4905"/>
                  </a:cubicBezTo>
                  <a:close/>
                  <a:moveTo>
                    <a:pt x="7125" y="1576"/>
                  </a:moveTo>
                  <a:cubicBezTo>
                    <a:pt x="7809" y="1266"/>
                    <a:pt x="8522" y="1092"/>
                    <a:pt x="9239" y="1059"/>
                  </a:cubicBezTo>
                  <a:cubicBezTo>
                    <a:pt x="9955" y="1027"/>
                    <a:pt x="10670" y="1128"/>
                    <a:pt x="11369" y="1373"/>
                  </a:cubicBezTo>
                  <a:lnTo>
                    <a:pt x="10388" y="4605"/>
                  </a:lnTo>
                  <a:cubicBezTo>
                    <a:pt x="9901" y="4414"/>
                    <a:pt x="9404" y="4249"/>
                    <a:pt x="8905" y="4120"/>
                  </a:cubicBezTo>
                  <a:cubicBezTo>
                    <a:pt x="8407" y="3990"/>
                    <a:pt x="7907" y="3891"/>
                    <a:pt x="7401" y="3825"/>
                  </a:cubicBezTo>
                  <a:cubicBezTo>
                    <a:pt x="7389" y="3447"/>
                    <a:pt x="7359" y="3069"/>
                    <a:pt x="7314" y="2692"/>
                  </a:cubicBezTo>
                  <a:cubicBezTo>
                    <a:pt x="7268" y="2315"/>
                    <a:pt x="7205" y="1950"/>
                    <a:pt x="7125" y="1576"/>
                  </a:cubicBezTo>
                  <a:close/>
                  <a:moveTo>
                    <a:pt x="3066" y="6828"/>
                  </a:moveTo>
                  <a:lnTo>
                    <a:pt x="5890" y="8043"/>
                  </a:lnTo>
                  <a:cubicBezTo>
                    <a:pt x="5764" y="8384"/>
                    <a:pt x="5625" y="8719"/>
                    <a:pt x="5468" y="9040"/>
                  </a:cubicBezTo>
                  <a:cubicBezTo>
                    <a:pt x="5310" y="9361"/>
                    <a:pt x="5138" y="9666"/>
                    <a:pt x="4951" y="9963"/>
                  </a:cubicBezTo>
                  <a:cubicBezTo>
                    <a:pt x="4578" y="9629"/>
                    <a:pt x="4217" y="9279"/>
                    <a:pt x="3874" y="8902"/>
                  </a:cubicBezTo>
                  <a:cubicBezTo>
                    <a:pt x="3532" y="8525"/>
                    <a:pt x="3202" y="8131"/>
                    <a:pt x="2893" y="7713"/>
                  </a:cubicBezTo>
                  <a:cubicBezTo>
                    <a:pt x="2915" y="7565"/>
                    <a:pt x="2943" y="7407"/>
                    <a:pt x="2973" y="7261"/>
                  </a:cubicBezTo>
                  <a:cubicBezTo>
                    <a:pt x="3002" y="7114"/>
                    <a:pt x="3030" y="6974"/>
                    <a:pt x="3066" y="6828"/>
                  </a:cubicBezTo>
                  <a:close/>
                  <a:moveTo>
                    <a:pt x="2802" y="9057"/>
                  </a:moveTo>
                  <a:cubicBezTo>
                    <a:pt x="3052" y="9361"/>
                    <a:pt x="3305" y="9650"/>
                    <a:pt x="3574" y="9930"/>
                  </a:cubicBezTo>
                  <a:cubicBezTo>
                    <a:pt x="3843" y="10210"/>
                    <a:pt x="4128" y="10480"/>
                    <a:pt x="4413" y="10736"/>
                  </a:cubicBezTo>
                  <a:cubicBezTo>
                    <a:pt x="4240" y="10959"/>
                    <a:pt x="4046" y="11175"/>
                    <a:pt x="3855" y="11378"/>
                  </a:cubicBezTo>
                  <a:cubicBezTo>
                    <a:pt x="3663" y="11581"/>
                    <a:pt x="3470" y="11770"/>
                    <a:pt x="3263" y="11952"/>
                  </a:cubicBezTo>
                  <a:cubicBezTo>
                    <a:pt x="3107" y="11485"/>
                    <a:pt x="2988" y="11008"/>
                    <a:pt x="2911" y="10524"/>
                  </a:cubicBezTo>
                  <a:cubicBezTo>
                    <a:pt x="2833" y="10040"/>
                    <a:pt x="2802" y="9549"/>
                    <a:pt x="2802" y="9057"/>
                  </a:cubicBezTo>
                  <a:close/>
                  <a:moveTo>
                    <a:pt x="7388" y="4837"/>
                  </a:moveTo>
                  <a:cubicBezTo>
                    <a:pt x="7847" y="4900"/>
                    <a:pt x="8303" y="4999"/>
                    <a:pt x="8754" y="5117"/>
                  </a:cubicBezTo>
                  <a:cubicBezTo>
                    <a:pt x="9206" y="5235"/>
                    <a:pt x="9653" y="5369"/>
                    <a:pt x="10094" y="5542"/>
                  </a:cubicBezTo>
                  <a:lnTo>
                    <a:pt x="9216" y="8417"/>
                  </a:lnTo>
                  <a:lnTo>
                    <a:pt x="6979" y="7447"/>
                  </a:lnTo>
                  <a:cubicBezTo>
                    <a:pt x="7094" y="7020"/>
                    <a:pt x="7183" y="6594"/>
                    <a:pt x="7252" y="6158"/>
                  </a:cubicBezTo>
                  <a:cubicBezTo>
                    <a:pt x="7322" y="5723"/>
                    <a:pt x="7367" y="5277"/>
                    <a:pt x="7388" y="4837"/>
                  </a:cubicBezTo>
                  <a:close/>
                  <a:moveTo>
                    <a:pt x="12165" y="1714"/>
                  </a:moveTo>
                  <a:cubicBezTo>
                    <a:pt x="12833" y="2061"/>
                    <a:pt x="13444" y="2536"/>
                    <a:pt x="13976" y="3109"/>
                  </a:cubicBezTo>
                  <a:cubicBezTo>
                    <a:pt x="14508" y="3681"/>
                    <a:pt x="14966" y="4358"/>
                    <a:pt x="15323" y="5119"/>
                  </a:cubicBezTo>
                  <a:cubicBezTo>
                    <a:pt x="15135" y="5279"/>
                    <a:pt x="14943" y="5447"/>
                    <a:pt x="14767" y="5623"/>
                  </a:cubicBezTo>
                  <a:cubicBezTo>
                    <a:pt x="14452" y="5937"/>
                    <a:pt x="14161" y="6275"/>
                    <a:pt x="13887" y="6637"/>
                  </a:cubicBezTo>
                  <a:cubicBezTo>
                    <a:pt x="13463" y="6300"/>
                    <a:pt x="13028" y="5990"/>
                    <a:pt x="12576" y="5708"/>
                  </a:cubicBezTo>
                  <a:cubicBezTo>
                    <a:pt x="12124" y="5426"/>
                    <a:pt x="11652" y="5180"/>
                    <a:pt x="11175" y="4955"/>
                  </a:cubicBezTo>
                  <a:lnTo>
                    <a:pt x="12165" y="1714"/>
                  </a:lnTo>
                  <a:close/>
                  <a:moveTo>
                    <a:pt x="6686" y="8384"/>
                  </a:moveTo>
                  <a:lnTo>
                    <a:pt x="8930" y="9363"/>
                  </a:lnTo>
                  <a:lnTo>
                    <a:pt x="8095" y="12077"/>
                  </a:lnTo>
                  <a:cubicBezTo>
                    <a:pt x="7666" y="11873"/>
                    <a:pt x="7252" y="11647"/>
                    <a:pt x="6844" y="11394"/>
                  </a:cubicBezTo>
                  <a:cubicBezTo>
                    <a:pt x="6436" y="11141"/>
                    <a:pt x="6042" y="10862"/>
                    <a:pt x="5658" y="10561"/>
                  </a:cubicBezTo>
                  <a:cubicBezTo>
                    <a:pt x="5865" y="10226"/>
                    <a:pt x="6051" y="9868"/>
                    <a:pt x="6224" y="9506"/>
                  </a:cubicBezTo>
                  <a:cubicBezTo>
                    <a:pt x="6396" y="9143"/>
                    <a:pt x="6550" y="8768"/>
                    <a:pt x="6686" y="8384"/>
                  </a:cubicBezTo>
                  <a:close/>
                  <a:moveTo>
                    <a:pt x="5128" y="11344"/>
                  </a:moveTo>
                  <a:cubicBezTo>
                    <a:pt x="5549" y="11678"/>
                    <a:pt x="5983" y="11984"/>
                    <a:pt x="6431" y="12263"/>
                  </a:cubicBezTo>
                  <a:cubicBezTo>
                    <a:pt x="6880" y="12542"/>
                    <a:pt x="7336" y="12800"/>
                    <a:pt x="7808" y="13023"/>
                  </a:cubicBezTo>
                  <a:lnTo>
                    <a:pt x="6820" y="16246"/>
                  </a:lnTo>
                  <a:cubicBezTo>
                    <a:pt x="6157" y="15901"/>
                    <a:pt x="5551" y="15437"/>
                    <a:pt x="5023" y="14871"/>
                  </a:cubicBezTo>
                  <a:cubicBezTo>
                    <a:pt x="4495" y="14304"/>
                    <a:pt x="4047" y="13632"/>
                    <a:pt x="3690" y="12880"/>
                  </a:cubicBezTo>
                  <a:cubicBezTo>
                    <a:pt x="3863" y="12732"/>
                    <a:pt x="4034" y="12588"/>
                    <a:pt x="4196" y="12426"/>
                  </a:cubicBezTo>
                  <a:cubicBezTo>
                    <a:pt x="4362" y="12260"/>
                    <a:pt x="4521" y="12077"/>
                    <a:pt x="4677" y="11896"/>
                  </a:cubicBezTo>
                  <a:cubicBezTo>
                    <a:pt x="4831" y="11716"/>
                    <a:pt x="4984" y="11536"/>
                    <a:pt x="5128" y="11344"/>
                  </a:cubicBezTo>
                  <a:close/>
                  <a:moveTo>
                    <a:pt x="10890" y="5883"/>
                  </a:moveTo>
                  <a:cubicBezTo>
                    <a:pt x="11322" y="6088"/>
                    <a:pt x="11745" y="6330"/>
                    <a:pt x="12155" y="6586"/>
                  </a:cubicBezTo>
                  <a:cubicBezTo>
                    <a:pt x="12566" y="6841"/>
                    <a:pt x="12970" y="7117"/>
                    <a:pt x="13357" y="7420"/>
                  </a:cubicBezTo>
                  <a:cubicBezTo>
                    <a:pt x="13134" y="7775"/>
                    <a:pt x="12924" y="8140"/>
                    <a:pt x="12741" y="8526"/>
                  </a:cubicBezTo>
                  <a:cubicBezTo>
                    <a:pt x="12557" y="8911"/>
                    <a:pt x="12392" y="9315"/>
                    <a:pt x="12250" y="9727"/>
                  </a:cubicBezTo>
                  <a:lnTo>
                    <a:pt x="10012" y="8758"/>
                  </a:lnTo>
                  <a:lnTo>
                    <a:pt x="10890" y="5883"/>
                  </a:lnTo>
                  <a:close/>
                  <a:moveTo>
                    <a:pt x="9726" y="9704"/>
                  </a:moveTo>
                  <a:lnTo>
                    <a:pt x="11963" y="10674"/>
                  </a:lnTo>
                  <a:cubicBezTo>
                    <a:pt x="11858" y="11075"/>
                    <a:pt x="11775" y="11483"/>
                    <a:pt x="11711" y="11891"/>
                  </a:cubicBezTo>
                  <a:cubicBezTo>
                    <a:pt x="11647" y="12299"/>
                    <a:pt x="11605" y="12707"/>
                    <a:pt x="11582" y="13121"/>
                  </a:cubicBezTo>
                  <a:cubicBezTo>
                    <a:pt x="11125" y="13057"/>
                    <a:pt x="10671" y="12969"/>
                    <a:pt x="10223" y="12851"/>
                  </a:cubicBezTo>
                  <a:cubicBezTo>
                    <a:pt x="9773" y="12733"/>
                    <a:pt x="9330" y="12589"/>
                    <a:pt x="8891" y="12417"/>
                  </a:cubicBezTo>
                  <a:lnTo>
                    <a:pt x="9726" y="9704"/>
                  </a:lnTo>
                  <a:close/>
                  <a:moveTo>
                    <a:pt x="15110" y="6653"/>
                  </a:moveTo>
                  <a:cubicBezTo>
                    <a:pt x="15286" y="6465"/>
                    <a:pt x="15468" y="6291"/>
                    <a:pt x="15660" y="6121"/>
                  </a:cubicBezTo>
                  <a:cubicBezTo>
                    <a:pt x="15809" y="6562"/>
                    <a:pt x="15931" y="7009"/>
                    <a:pt x="16010" y="7466"/>
                  </a:cubicBezTo>
                  <a:cubicBezTo>
                    <a:pt x="16090" y="7922"/>
                    <a:pt x="16131" y="8379"/>
                    <a:pt x="16141" y="8842"/>
                  </a:cubicBezTo>
                  <a:cubicBezTo>
                    <a:pt x="15901" y="8554"/>
                    <a:pt x="15654" y="8277"/>
                    <a:pt x="15397" y="8010"/>
                  </a:cubicBezTo>
                  <a:cubicBezTo>
                    <a:pt x="15141" y="7743"/>
                    <a:pt x="14873" y="7490"/>
                    <a:pt x="14601" y="7245"/>
                  </a:cubicBezTo>
                  <a:cubicBezTo>
                    <a:pt x="14764" y="7040"/>
                    <a:pt x="14933" y="6842"/>
                    <a:pt x="15110" y="6653"/>
                  </a:cubicBezTo>
                  <a:close/>
                  <a:moveTo>
                    <a:pt x="8605" y="13364"/>
                  </a:moveTo>
                  <a:cubicBezTo>
                    <a:pt x="9087" y="13554"/>
                    <a:pt x="9570" y="13710"/>
                    <a:pt x="10065" y="13838"/>
                  </a:cubicBezTo>
                  <a:cubicBezTo>
                    <a:pt x="10559" y="13967"/>
                    <a:pt x="11066" y="14066"/>
                    <a:pt x="11569" y="14133"/>
                  </a:cubicBezTo>
                  <a:cubicBezTo>
                    <a:pt x="11579" y="14514"/>
                    <a:pt x="11603" y="14895"/>
                    <a:pt x="11648" y="15274"/>
                  </a:cubicBezTo>
                  <a:cubicBezTo>
                    <a:pt x="11692" y="15654"/>
                    <a:pt x="11756" y="16032"/>
                    <a:pt x="11835" y="16408"/>
                  </a:cubicBezTo>
                  <a:cubicBezTo>
                    <a:pt x="11155" y="16713"/>
                    <a:pt x="10449" y="16878"/>
                    <a:pt x="9738" y="16909"/>
                  </a:cubicBezTo>
                  <a:cubicBezTo>
                    <a:pt x="9027" y="16939"/>
                    <a:pt x="8310" y="16829"/>
                    <a:pt x="7616" y="16587"/>
                  </a:cubicBezTo>
                  <a:lnTo>
                    <a:pt x="8605" y="13364"/>
                  </a:lnTo>
                  <a:close/>
                  <a:moveTo>
                    <a:pt x="14057" y="8008"/>
                  </a:moveTo>
                  <a:cubicBezTo>
                    <a:pt x="14422" y="8336"/>
                    <a:pt x="14775" y="8688"/>
                    <a:pt x="15111" y="9058"/>
                  </a:cubicBezTo>
                  <a:cubicBezTo>
                    <a:pt x="15447" y="9427"/>
                    <a:pt x="15766" y="9826"/>
                    <a:pt x="16070" y="10235"/>
                  </a:cubicBezTo>
                  <a:cubicBezTo>
                    <a:pt x="16047" y="10415"/>
                    <a:pt x="16018" y="10583"/>
                    <a:pt x="15985" y="10761"/>
                  </a:cubicBezTo>
                  <a:cubicBezTo>
                    <a:pt x="15951" y="10940"/>
                    <a:pt x="15911" y="11124"/>
                    <a:pt x="15868" y="11301"/>
                  </a:cubicBezTo>
                  <a:lnTo>
                    <a:pt x="13053" y="10078"/>
                  </a:lnTo>
                  <a:cubicBezTo>
                    <a:pt x="13184" y="9710"/>
                    <a:pt x="13327" y="9355"/>
                    <a:pt x="13495" y="9009"/>
                  </a:cubicBezTo>
                  <a:cubicBezTo>
                    <a:pt x="13664" y="8665"/>
                    <a:pt x="13854" y="8326"/>
                    <a:pt x="14057" y="8008"/>
                  </a:cubicBezTo>
                  <a:close/>
                  <a:moveTo>
                    <a:pt x="12766" y="11024"/>
                  </a:moveTo>
                  <a:lnTo>
                    <a:pt x="15589" y="12239"/>
                  </a:lnTo>
                  <a:cubicBezTo>
                    <a:pt x="15538" y="12378"/>
                    <a:pt x="15478" y="12511"/>
                    <a:pt x="15420" y="12645"/>
                  </a:cubicBezTo>
                  <a:cubicBezTo>
                    <a:pt x="15362" y="12780"/>
                    <a:pt x="15300" y="12919"/>
                    <a:pt x="15235" y="13050"/>
                  </a:cubicBezTo>
                  <a:cubicBezTo>
                    <a:pt x="14772" y="13134"/>
                    <a:pt x="14310" y="13191"/>
                    <a:pt x="13844" y="13218"/>
                  </a:cubicBezTo>
                  <a:cubicBezTo>
                    <a:pt x="13378" y="13245"/>
                    <a:pt x="12908" y="13241"/>
                    <a:pt x="12443" y="13211"/>
                  </a:cubicBezTo>
                  <a:cubicBezTo>
                    <a:pt x="12460" y="12841"/>
                    <a:pt x="12494" y="12472"/>
                    <a:pt x="12547" y="12107"/>
                  </a:cubicBezTo>
                  <a:cubicBezTo>
                    <a:pt x="12600" y="11742"/>
                    <a:pt x="12676" y="11384"/>
                    <a:pt x="12766" y="11024"/>
                  </a:cubicBezTo>
                  <a:close/>
                  <a:moveTo>
                    <a:pt x="12438" y="14214"/>
                  </a:moveTo>
                  <a:cubicBezTo>
                    <a:pt x="12795" y="14237"/>
                    <a:pt x="13149" y="14242"/>
                    <a:pt x="13506" y="14233"/>
                  </a:cubicBezTo>
                  <a:cubicBezTo>
                    <a:pt x="13864" y="14224"/>
                    <a:pt x="14224" y="14202"/>
                    <a:pt x="14580" y="14161"/>
                  </a:cubicBezTo>
                  <a:cubicBezTo>
                    <a:pt x="14335" y="14508"/>
                    <a:pt x="14059" y="14833"/>
                    <a:pt x="13766" y="15126"/>
                  </a:cubicBezTo>
                  <a:cubicBezTo>
                    <a:pt x="13423" y="15468"/>
                    <a:pt x="13055" y="15770"/>
                    <a:pt x="12662" y="16024"/>
                  </a:cubicBezTo>
                  <a:cubicBezTo>
                    <a:pt x="12600" y="15725"/>
                    <a:pt x="12549" y="15426"/>
                    <a:pt x="12511" y="15125"/>
                  </a:cubicBezTo>
                  <a:cubicBezTo>
                    <a:pt x="12473" y="14823"/>
                    <a:pt x="12451" y="14517"/>
                    <a:pt x="12438" y="14214"/>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12" name="Google Shape;1012;p9"/>
            <p:cNvSpPr/>
            <p:nvPr/>
          </p:nvSpPr>
          <p:spPr>
            <a:xfrm>
              <a:off x="15028523" y="10196678"/>
              <a:ext cx="417298" cy="446578"/>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13" name="Google Shape;1013;p9"/>
            <p:cNvSpPr/>
            <p:nvPr/>
          </p:nvSpPr>
          <p:spPr>
            <a:xfrm>
              <a:off x="16217782" y="9944071"/>
              <a:ext cx="446855" cy="494666"/>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14" name="Google Shape;1014;p9"/>
            <p:cNvSpPr/>
            <p:nvPr/>
          </p:nvSpPr>
          <p:spPr>
            <a:xfrm>
              <a:off x="14782479" y="8405887"/>
              <a:ext cx="501644" cy="700164"/>
            </a:xfrm>
            <a:custGeom>
              <a:avLst/>
              <a:gdLst/>
              <a:ahLst/>
              <a:cxnLst/>
              <a:rect l="l" t="t"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15" name="Google Shape;1015;p9"/>
            <p:cNvSpPr/>
            <p:nvPr/>
          </p:nvSpPr>
          <p:spPr>
            <a:xfrm>
              <a:off x="16163586" y="9475903"/>
              <a:ext cx="425669" cy="396235"/>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16" name="Google Shape;1016;p9"/>
            <p:cNvSpPr/>
            <p:nvPr/>
          </p:nvSpPr>
          <p:spPr>
            <a:xfrm>
              <a:off x="14923512" y="9401109"/>
              <a:ext cx="530063" cy="653239"/>
            </a:xfrm>
            <a:custGeom>
              <a:avLst/>
              <a:gdLst/>
              <a:ahLst/>
              <a:cxnLst/>
              <a:rect l="l" t="t" r="r" b="b"/>
              <a:pathLst>
                <a:path w="21339" h="21341" extrusionOk="0">
                  <a:moveTo>
                    <a:pt x="19725" y="4962"/>
                  </a:moveTo>
                  <a:cubicBezTo>
                    <a:pt x="19481" y="4621"/>
                    <a:pt x="18944" y="4504"/>
                    <a:pt x="18524" y="4700"/>
                  </a:cubicBezTo>
                  <a:lnTo>
                    <a:pt x="16276" y="5753"/>
                  </a:lnTo>
                  <a:cubicBezTo>
                    <a:pt x="16665" y="6156"/>
                    <a:pt x="16967" y="6565"/>
                    <a:pt x="17201" y="6965"/>
                  </a:cubicBezTo>
                  <a:lnTo>
                    <a:pt x="19403" y="5935"/>
                  </a:lnTo>
                  <a:cubicBezTo>
                    <a:pt x="19823" y="5739"/>
                    <a:pt x="19967" y="5303"/>
                    <a:pt x="19725" y="4962"/>
                  </a:cubicBezTo>
                  <a:close/>
                  <a:moveTo>
                    <a:pt x="21339" y="9898"/>
                  </a:moveTo>
                  <a:cubicBezTo>
                    <a:pt x="21338" y="9504"/>
                    <a:pt x="20944" y="9185"/>
                    <a:pt x="20459" y="9185"/>
                  </a:cubicBezTo>
                  <a:lnTo>
                    <a:pt x="17939" y="9183"/>
                  </a:lnTo>
                  <a:cubicBezTo>
                    <a:pt x="17998" y="9688"/>
                    <a:pt x="17984" y="10167"/>
                    <a:pt x="17927" y="10609"/>
                  </a:cubicBezTo>
                  <a:lnTo>
                    <a:pt x="20460" y="10610"/>
                  </a:lnTo>
                  <a:cubicBezTo>
                    <a:pt x="20946" y="10610"/>
                    <a:pt x="21338" y="10292"/>
                    <a:pt x="21339" y="9898"/>
                  </a:cubicBezTo>
                  <a:close/>
                  <a:moveTo>
                    <a:pt x="4324" y="1565"/>
                  </a:moveTo>
                  <a:cubicBezTo>
                    <a:pt x="4080" y="1224"/>
                    <a:pt x="3543" y="1107"/>
                    <a:pt x="3123" y="1304"/>
                  </a:cubicBezTo>
                  <a:cubicBezTo>
                    <a:pt x="2703" y="1501"/>
                    <a:pt x="2559" y="1936"/>
                    <a:pt x="2802" y="2278"/>
                  </a:cubicBezTo>
                  <a:lnTo>
                    <a:pt x="4065" y="4052"/>
                  </a:lnTo>
                  <a:cubicBezTo>
                    <a:pt x="4512" y="3793"/>
                    <a:pt x="5019" y="3548"/>
                    <a:pt x="5588" y="3340"/>
                  </a:cubicBezTo>
                  <a:cubicBezTo>
                    <a:pt x="5588" y="3340"/>
                    <a:pt x="4324" y="1565"/>
                    <a:pt x="4324" y="1565"/>
                  </a:cubicBezTo>
                  <a:close/>
                  <a:moveTo>
                    <a:pt x="10086" y="713"/>
                  </a:moveTo>
                  <a:cubicBezTo>
                    <a:pt x="10086" y="319"/>
                    <a:pt x="9693" y="0"/>
                    <a:pt x="9207" y="0"/>
                  </a:cubicBezTo>
                  <a:cubicBezTo>
                    <a:pt x="8723" y="0"/>
                    <a:pt x="8330" y="319"/>
                    <a:pt x="8330" y="713"/>
                  </a:cubicBezTo>
                  <a:lnTo>
                    <a:pt x="8331" y="2772"/>
                  </a:lnTo>
                  <a:cubicBezTo>
                    <a:pt x="8876" y="2739"/>
                    <a:pt x="9464" y="2751"/>
                    <a:pt x="10088" y="2828"/>
                  </a:cubicBezTo>
                  <a:cubicBezTo>
                    <a:pt x="10088" y="2828"/>
                    <a:pt x="10086" y="713"/>
                    <a:pt x="10086" y="713"/>
                  </a:cubicBezTo>
                  <a:close/>
                  <a:moveTo>
                    <a:pt x="15284" y="1339"/>
                  </a:moveTo>
                  <a:cubicBezTo>
                    <a:pt x="14864" y="1142"/>
                    <a:pt x="14326" y="1258"/>
                    <a:pt x="14084" y="1599"/>
                  </a:cubicBezTo>
                  <a:lnTo>
                    <a:pt x="12730" y="3502"/>
                  </a:lnTo>
                  <a:cubicBezTo>
                    <a:pt x="12923" y="3577"/>
                    <a:pt x="14063" y="4115"/>
                    <a:pt x="14249" y="4220"/>
                  </a:cubicBezTo>
                  <a:lnTo>
                    <a:pt x="15606" y="2312"/>
                  </a:lnTo>
                  <a:cubicBezTo>
                    <a:pt x="15849" y="1971"/>
                    <a:pt x="15704" y="1536"/>
                    <a:pt x="15284" y="1339"/>
                  </a:cubicBezTo>
                  <a:close/>
                  <a:moveTo>
                    <a:pt x="16063" y="12771"/>
                  </a:moveTo>
                  <a:cubicBezTo>
                    <a:pt x="17178" y="10880"/>
                    <a:pt x="17910" y="6928"/>
                    <a:pt x="12930" y="4595"/>
                  </a:cubicBezTo>
                  <a:cubicBezTo>
                    <a:pt x="12930" y="4595"/>
                    <a:pt x="12929" y="4595"/>
                    <a:pt x="12928" y="4595"/>
                  </a:cubicBezTo>
                  <a:cubicBezTo>
                    <a:pt x="12928" y="4594"/>
                    <a:pt x="12927" y="4594"/>
                    <a:pt x="12926" y="4594"/>
                  </a:cubicBezTo>
                  <a:cubicBezTo>
                    <a:pt x="12926" y="4593"/>
                    <a:pt x="12925" y="4593"/>
                    <a:pt x="12924" y="4593"/>
                  </a:cubicBezTo>
                  <a:cubicBezTo>
                    <a:pt x="12924" y="4592"/>
                    <a:pt x="12923" y="4592"/>
                    <a:pt x="12922" y="4592"/>
                  </a:cubicBezTo>
                  <a:cubicBezTo>
                    <a:pt x="7943" y="2259"/>
                    <a:pt x="4092" y="4749"/>
                    <a:pt x="2631" y="6478"/>
                  </a:cubicBezTo>
                  <a:cubicBezTo>
                    <a:pt x="1322" y="8041"/>
                    <a:pt x="1632" y="10216"/>
                    <a:pt x="1621" y="10529"/>
                  </a:cubicBezTo>
                  <a:cubicBezTo>
                    <a:pt x="1602" y="11040"/>
                    <a:pt x="2174" y="13289"/>
                    <a:pt x="1592" y="14216"/>
                  </a:cubicBezTo>
                  <a:cubicBezTo>
                    <a:pt x="792" y="15491"/>
                    <a:pt x="955" y="15611"/>
                    <a:pt x="1594" y="16106"/>
                  </a:cubicBezTo>
                  <a:cubicBezTo>
                    <a:pt x="2244" y="16611"/>
                    <a:pt x="5442" y="18109"/>
                    <a:pt x="6306" y="18314"/>
                  </a:cubicBezTo>
                  <a:cubicBezTo>
                    <a:pt x="7154" y="18515"/>
                    <a:pt x="7364" y="18570"/>
                    <a:pt x="8324" y="17370"/>
                  </a:cubicBezTo>
                  <a:cubicBezTo>
                    <a:pt x="9022" y="16498"/>
                    <a:pt x="11709" y="15775"/>
                    <a:pt x="12245" y="15507"/>
                  </a:cubicBezTo>
                  <a:cubicBezTo>
                    <a:pt x="12574" y="15342"/>
                    <a:pt x="15049" y="14473"/>
                    <a:pt x="16063" y="12771"/>
                  </a:cubicBezTo>
                  <a:close/>
                  <a:moveTo>
                    <a:pt x="5425" y="20157"/>
                  </a:moveTo>
                  <a:cubicBezTo>
                    <a:pt x="5564" y="19962"/>
                    <a:pt x="5481" y="19712"/>
                    <a:pt x="5240" y="19599"/>
                  </a:cubicBezTo>
                  <a:lnTo>
                    <a:pt x="756" y="17498"/>
                  </a:lnTo>
                  <a:cubicBezTo>
                    <a:pt x="515" y="17385"/>
                    <a:pt x="206" y="17452"/>
                    <a:pt x="67" y="17647"/>
                  </a:cubicBezTo>
                  <a:lnTo>
                    <a:pt x="67" y="17647"/>
                  </a:lnTo>
                  <a:cubicBezTo>
                    <a:pt x="-72" y="17843"/>
                    <a:pt x="11" y="18093"/>
                    <a:pt x="252" y="18206"/>
                  </a:cubicBezTo>
                  <a:lnTo>
                    <a:pt x="4736" y="20307"/>
                  </a:lnTo>
                  <a:cubicBezTo>
                    <a:pt x="4977" y="20420"/>
                    <a:pt x="5286" y="20353"/>
                    <a:pt x="5425" y="20157"/>
                  </a:cubicBezTo>
                  <a:cubicBezTo>
                    <a:pt x="5425" y="20157"/>
                    <a:pt x="5425" y="20157"/>
                    <a:pt x="5425" y="20157"/>
                  </a:cubicBezTo>
                  <a:close/>
                  <a:moveTo>
                    <a:pt x="6113" y="19190"/>
                  </a:moveTo>
                  <a:cubicBezTo>
                    <a:pt x="6252" y="18995"/>
                    <a:pt x="6169" y="18745"/>
                    <a:pt x="5928" y="18632"/>
                  </a:cubicBezTo>
                  <a:lnTo>
                    <a:pt x="1444" y="16531"/>
                  </a:lnTo>
                  <a:cubicBezTo>
                    <a:pt x="1203" y="16418"/>
                    <a:pt x="894" y="16485"/>
                    <a:pt x="755" y="16680"/>
                  </a:cubicBezTo>
                  <a:lnTo>
                    <a:pt x="755" y="16680"/>
                  </a:lnTo>
                  <a:cubicBezTo>
                    <a:pt x="616" y="16876"/>
                    <a:pt x="699" y="17126"/>
                    <a:pt x="940" y="17239"/>
                  </a:cubicBezTo>
                  <a:lnTo>
                    <a:pt x="5424" y="19340"/>
                  </a:lnTo>
                  <a:cubicBezTo>
                    <a:pt x="5665" y="19453"/>
                    <a:pt x="5974" y="19386"/>
                    <a:pt x="6113" y="19190"/>
                  </a:cubicBezTo>
                  <a:cubicBezTo>
                    <a:pt x="6113" y="19190"/>
                    <a:pt x="6113" y="19190"/>
                    <a:pt x="6113" y="19190"/>
                  </a:cubicBezTo>
                  <a:close/>
                  <a:moveTo>
                    <a:pt x="360" y="18601"/>
                  </a:moveTo>
                  <a:lnTo>
                    <a:pt x="4260" y="20429"/>
                  </a:lnTo>
                  <a:cubicBezTo>
                    <a:pt x="3639" y="21302"/>
                    <a:pt x="2263" y="21600"/>
                    <a:pt x="1186" y="21095"/>
                  </a:cubicBezTo>
                  <a:cubicBezTo>
                    <a:pt x="109" y="20591"/>
                    <a:pt x="-261" y="19474"/>
                    <a:pt x="360" y="1860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17" name="Google Shape;1017;p9"/>
            <p:cNvSpPr/>
            <p:nvPr/>
          </p:nvSpPr>
          <p:spPr>
            <a:xfrm>
              <a:off x="15668533" y="8652551"/>
              <a:ext cx="371824" cy="371843"/>
            </a:xfrm>
            <a:custGeom>
              <a:avLst/>
              <a:gdLst/>
              <a:ahLst/>
              <a:cxnLst/>
              <a:rect l="l" t="t"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18" name="Google Shape;1018;p9"/>
            <p:cNvSpPr/>
            <p:nvPr/>
          </p:nvSpPr>
          <p:spPr>
            <a:xfrm>
              <a:off x="19159242" y="10658993"/>
              <a:ext cx="622764" cy="569103"/>
            </a:xfrm>
            <a:custGeom>
              <a:avLst/>
              <a:gdLst/>
              <a:ahLst/>
              <a:cxnLst/>
              <a:rect l="l" t="t" r="r" b="b"/>
              <a:pathLst>
                <a:path w="20409" h="20716" extrusionOk="0">
                  <a:moveTo>
                    <a:pt x="1339" y="18146"/>
                  </a:moveTo>
                  <a:cubicBezTo>
                    <a:pt x="227" y="16314"/>
                    <a:pt x="661" y="13820"/>
                    <a:pt x="2308" y="12586"/>
                  </a:cubicBezTo>
                  <a:cubicBezTo>
                    <a:pt x="2748" y="12256"/>
                    <a:pt x="3232" y="12053"/>
                    <a:pt x="3725" y="11962"/>
                  </a:cubicBezTo>
                  <a:lnTo>
                    <a:pt x="3738" y="15889"/>
                  </a:lnTo>
                  <a:cubicBezTo>
                    <a:pt x="3739" y="16166"/>
                    <a:pt x="3941" y="16390"/>
                    <a:pt x="4190" y="16389"/>
                  </a:cubicBezTo>
                  <a:cubicBezTo>
                    <a:pt x="4439" y="16388"/>
                    <a:pt x="4640" y="16164"/>
                    <a:pt x="4639" y="15887"/>
                  </a:cubicBezTo>
                  <a:lnTo>
                    <a:pt x="4626" y="11921"/>
                  </a:lnTo>
                  <a:cubicBezTo>
                    <a:pt x="5675" y="12022"/>
                    <a:pt x="6678" y="12627"/>
                    <a:pt x="7312" y="13672"/>
                  </a:cubicBezTo>
                  <a:cubicBezTo>
                    <a:pt x="8425" y="15504"/>
                    <a:pt x="7990" y="17998"/>
                    <a:pt x="6343" y="19232"/>
                  </a:cubicBezTo>
                  <a:cubicBezTo>
                    <a:pt x="4697" y="20465"/>
                    <a:pt x="2452" y="19979"/>
                    <a:pt x="1339" y="18146"/>
                  </a:cubicBezTo>
                  <a:close/>
                  <a:moveTo>
                    <a:pt x="3670" y="7857"/>
                  </a:moveTo>
                  <a:lnTo>
                    <a:pt x="5119" y="6772"/>
                  </a:lnTo>
                  <a:cubicBezTo>
                    <a:pt x="5283" y="6649"/>
                    <a:pt x="5395" y="6369"/>
                    <a:pt x="5367" y="6151"/>
                  </a:cubicBezTo>
                  <a:lnTo>
                    <a:pt x="5135" y="4322"/>
                  </a:lnTo>
                  <a:lnTo>
                    <a:pt x="8435" y="5321"/>
                  </a:lnTo>
                  <a:cubicBezTo>
                    <a:pt x="8435" y="5321"/>
                    <a:pt x="8207" y="5706"/>
                    <a:pt x="7927" y="6179"/>
                  </a:cubicBezTo>
                  <a:lnTo>
                    <a:pt x="4301" y="8895"/>
                  </a:lnTo>
                  <a:cubicBezTo>
                    <a:pt x="4301" y="8895"/>
                    <a:pt x="3670" y="7857"/>
                    <a:pt x="3670" y="7857"/>
                  </a:cubicBezTo>
                  <a:close/>
                  <a:moveTo>
                    <a:pt x="5317" y="9342"/>
                  </a:moveTo>
                  <a:lnTo>
                    <a:pt x="6806" y="8227"/>
                  </a:lnTo>
                  <a:cubicBezTo>
                    <a:pt x="6763" y="8494"/>
                    <a:pt x="6811" y="8776"/>
                    <a:pt x="6952" y="9008"/>
                  </a:cubicBezTo>
                  <a:lnTo>
                    <a:pt x="6951" y="9008"/>
                  </a:lnTo>
                  <a:cubicBezTo>
                    <a:pt x="6951" y="9008"/>
                    <a:pt x="7368" y="9692"/>
                    <a:pt x="7887" y="10542"/>
                  </a:cubicBezTo>
                  <a:cubicBezTo>
                    <a:pt x="7887" y="10542"/>
                    <a:pt x="5317" y="9342"/>
                    <a:pt x="5317" y="9342"/>
                  </a:cubicBezTo>
                  <a:close/>
                  <a:moveTo>
                    <a:pt x="8791" y="8259"/>
                  </a:moveTo>
                  <a:cubicBezTo>
                    <a:pt x="8791" y="8259"/>
                    <a:pt x="10089" y="6315"/>
                    <a:pt x="10706" y="5383"/>
                  </a:cubicBezTo>
                  <a:lnTo>
                    <a:pt x="11903" y="5869"/>
                  </a:lnTo>
                  <a:cubicBezTo>
                    <a:pt x="11641" y="6978"/>
                    <a:pt x="11735" y="8186"/>
                    <a:pt x="12226" y="9262"/>
                  </a:cubicBezTo>
                  <a:lnTo>
                    <a:pt x="10284" y="10718"/>
                  </a:lnTo>
                  <a:cubicBezTo>
                    <a:pt x="10284" y="10718"/>
                    <a:pt x="8791" y="8259"/>
                    <a:pt x="8791" y="8259"/>
                  </a:cubicBezTo>
                  <a:close/>
                  <a:moveTo>
                    <a:pt x="13314" y="9656"/>
                  </a:moveTo>
                  <a:lnTo>
                    <a:pt x="16285" y="7430"/>
                  </a:lnTo>
                  <a:cubicBezTo>
                    <a:pt x="16491" y="7275"/>
                    <a:pt x="16545" y="6964"/>
                    <a:pt x="16406" y="6735"/>
                  </a:cubicBezTo>
                  <a:cubicBezTo>
                    <a:pt x="16343" y="6631"/>
                    <a:pt x="16251" y="6564"/>
                    <a:pt x="16150" y="6533"/>
                  </a:cubicBezTo>
                  <a:lnTo>
                    <a:pt x="16151" y="6531"/>
                  </a:lnTo>
                  <a:lnTo>
                    <a:pt x="12905" y="5212"/>
                  </a:lnTo>
                  <a:cubicBezTo>
                    <a:pt x="13172" y="4652"/>
                    <a:pt x="13562" y="4155"/>
                    <a:pt x="14067" y="3777"/>
                  </a:cubicBezTo>
                  <a:cubicBezTo>
                    <a:pt x="15713" y="2543"/>
                    <a:pt x="17958" y="3030"/>
                    <a:pt x="19071" y="4862"/>
                  </a:cubicBezTo>
                  <a:cubicBezTo>
                    <a:pt x="20183" y="6694"/>
                    <a:pt x="19749" y="9188"/>
                    <a:pt x="18102" y="10422"/>
                  </a:cubicBezTo>
                  <a:cubicBezTo>
                    <a:pt x="16556" y="11580"/>
                    <a:pt x="14482" y="11221"/>
                    <a:pt x="13314" y="9656"/>
                  </a:cubicBezTo>
                  <a:close/>
                  <a:moveTo>
                    <a:pt x="15048" y="7148"/>
                  </a:moveTo>
                  <a:lnTo>
                    <a:pt x="12832" y="8808"/>
                  </a:lnTo>
                  <a:cubicBezTo>
                    <a:pt x="12470" y="7960"/>
                    <a:pt x="12397" y="7021"/>
                    <a:pt x="12588" y="6148"/>
                  </a:cubicBezTo>
                  <a:cubicBezTo>
                    <a:pt x="12588" y="6148"/>
                    <a:pt x="15048" y="7148"/>
                    <a:pt x="15048" y="7148"/>
                  </a:cubicBezTo>
                  <a:close/>
                  <a:moveTo>
                    <a:pt x="742" y="18594"/>
                  </a:moveTo>
                  <a:cubicBezTo>
                    <a:pt x="2079" y="20796"/>
                    <a:pt x="4768" y="21379"/>
                    <a:pt x="6747" y="19896"/>
                  </a:cubicBezTo>
                  <a:cubicBezTo>
                    <a:pt x="8726" y="18413"/>
                    <a:pt x="9246" y="15426"/>
                    <a:pt x="7909" y="13224"/>
                  </a:cubicBezTo>
                  <a:cubicBezTo>
                    <a:pt x="7134" y="11948"/>
                    <a:pt x="5905" y="11216"/>
                    <a:pt x="4623" y="11115"/>
                  </a:cubicBezTo>
                  <a:lnTo>
                    <a:pt x="4619" y="10101"/>
                  </a:lnTo>
                  <a:lnTo>
                    <a:pt x="8815" y="12059"/>
                  </a:lnTo>
                  <a:cubicBezTo>
                    <a:pt x="9382" y="12983"/>
                    <a:pt x="9863" y="13764"/>
                    <a:pt x="9886" y="13787"/>
                  </a:cubicBezTo>
                  <a:cubicBezTo>
                    <a:pt x="10275" y="14180"/>
                    <a:pt x="10877" y="14149"/>
                    <a:pt x="11230" y="13717"/>
                  </a:cubicBezTo>
                  <a:cubicBezTo>
                    <a:pt x="11531" y="13349"/>
                    <a:pt x="11553" y="12810"/>
                    <a:pt x="11313" y="12415"/>
                  </a:cubicBezTo>
                  <a:lnTo>
                    <a:pt x="11314" y="12414"/>
                  </a:lnTo>
                  <a:lnTo>
                    <a:pt x="10788" y="11548"/>
                  </a:lnTo>
                  <a:lnTo>
                    <a:pt x="12715" y="10105"/>
                  </a:lnTo>
                  <a:cubicBezTo>
                    <a:pt x="14109" y="12039"/>
                    <a:pt x="16627" y="12494"/>
                    <a:pt x="18506" y="11086"/>
                  </a:cubicBezTo>
                  <a:cubicBezTo>
                    <a:pt x="20485" y="9603"/>
                    <a:pt x="21005" y="6616"/>
                    <a:pt x="19668" y="4414"/>
                  </a:cubicBezTo>
                  <a:cubicBezTo>
                    <a:pt x="18331" y="2212"/>
                    <a:pt x="15642" y="1629"/>
                    <a:pt x="13663" y="3112"/>
                  </a:cubicBezTo>
                  <a:cubicBezTo>
                    <a:pt x="13027" y="3589"/>
                    <a:pt x="12542" y="4222"/>
                    <a:pt x="12221" y="4933"/>
                  </a:cubicBezTo>
                  <a:lnTo>
                    <a:pt x="11168" y="4506"/>
                  </a:lnTo>
                  <a:cubicBezTo>
                    <a:pt x="11303" y="3945"/>
                    <a:pt x="11158" y="3323"/>
                    <a:pt x="10745" y="2905"/>
                  </a:cubicBezTo>
                  <a:cubicBezTo>
                    <a:pt x="10551" y="2709"/>
                    <a:pt x="10321" y="2584"/>
                    <a:pt x="10082" y="2526"/>
                  </a:cubicBezTo>
                  <a:lnTo>
                    <a:pt x="10082" y="2525"/>
                  </a:lnTo>
                  <a:lnTo>
                    <a:pt x="5355" y="1211"/>
                  </a:lnTo>
                  <a:lnTo>
                    <a:pt x="5355" y="1211"/>
                  </a:lnTo>
                  <a:cubicBezTo>
                    <a:pt x="4823" y="1000"/>
                    <a:pt x="4206" y="1148"/>
                    <a:pt x="3803" y="1641"/>
                  </a:cubicBezTo>
                  <a:cubicBezTo>
                    <a:pt x="3485" y="2031"/>
                    <a:pt x="3373" y="2548"/>
                    <a:pt x="3458" y="3028"/>
                  </a:cubicBezTo>
                  <a:lnTo>
                    <a:pt x="3457" y="3029"/>
                  </a:lnTo>
                  <a:lnTo>
                    <a:pt x="3914" y="5740"/>
                  </a:lnTo>
                  <a:lnTo>
                    <a:pt x="2179" y="7041"/>
                  </a:lnTo>
                  <a:cubicBezTo>
                    <a:pt x="1849" y="7288"/>
                    <a:pt x="1762" y="7786"/>
                    <a:pt x="1985" y="8153"/>
                  </a:cubicBezTo>
                  <a:cubicBezTo>
                    <a:pt x="2193" y="8496"/>
                    <a:pt x="2598" y="8599"/>
                    <a:pt x="2919" y="8409"/>
                  </a:cubicBezTo>
                  <a:lnTo>
                    <a:pt x="3717" y="9723"/>
                  </a:lnTo>
                  <a:lnTo>
                    <a:pt x="3722" y="11148"/>
                  </a:lnTo>
                  <a:cubicBezTo>
                    <a:pt x="3090" y="11245"/>
                    <a:pt x="2469" y="11499"/>
                    <a:pt x="1905" y="11922"/>
                  </a:cubicBezTo>
                  <a:cubicBezTo>
                    <a:pt x="-75" y="13405"/>
                    <a:pt x="-595" y="16392"/>
                    <a:pt x="742" y="18594"/>
                  </a:cubicBezTo>
                  <a:close/>
                  <a:moveTo>
                    <a:pt x="2678" y="707"/>
                  </a:moveTo>
                  <a:cubicBezTo>
                    <a:pt x="2232" y="-27"/>
                    <a:pt x="1336" y="-221"/>
                    <a:pt x="676" y="273"/>
                  </a:cubicBezTo>
                  <a:cubicBezTo>
                    <a:pt x="16" y="767"/>
                    <a:pt x="-157" y="1763"/>
                    <a:pt x="289" y="2497"/>
                  </a:cubicBezTo>
                  <a:cubicBezTo>
                    <a:pt x="734" y="3231"/>
                    <a:pt x="1630" y="3426"/>
                    <a:pt x="2290" y="2931"/>
                  </a:cubicBezTo>
                  <a:cubicBezTo>
                    <a:pt x="2950" y="2437"/>
                    <a:pt x="3123" y="1441"/>
                    <a:pt x="2678" y="7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19" name="Google Shape;1019;p9"/>
            <p:cNvSpPr/>
            <p:nvPr/>
          </p:nvSpPr>
          <p:spPr>
            <a:xfrm>
              <a:off x="15268309" y="8005297"/>
              <a:ext cx="498843" cy="552214"/>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4"/>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20" name="Google Shape;1020;p9"/>
            <p:cNvSpPr/>
            <p:nvPr/>
          </p:nvSpPr>
          <p:spPr>
            <a:xfrm>
              <a:off x="15182165" y="7422392"/>
              <a:ext cx="482786" cy="501735"/>
            </a:xfrm>
            <a:custGeom>
              <a:avLst/>
              <a:gdLst/>
              <a:ahLst/>
              <a:cxnLst/>
              <a:rect l="l" t="t"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21" name="Google Shape;1021;p9"/>
            <p:cNvSpPr/>
            <p:nvPr/>
          </p:nvSpPr>
          <p:spPr>
            <a:xfrm>
              <a:off x="15128412" y="6820063"/>
              <a:ext cx="371717" cy="598352"/>
            </a:xfrm>
            <a:custGeom>
              <a:avLst/>
              <a:gdLst/>
              <a:ahLst/>
              <a:cxnLst/>
              <a:rect l="l" t="t" r="r" b="b"/>
              <a:pathLst>
                <a:path w="21600" h="21600" extrusionOk="0">
                  <a:moveTo>
                    <a:pt x="0" y="21600"/>
                  </a:moveTo>
                  <a:lnTo>
                    <a:pt x="53" y="16426"/>
                  </a:lnTo>
                  <a:lnTo>
                    <a:pt x="6939" y="18801"/>
                  </a:lnTo>
                  <a:cubicBezTo>
                    <a:pt x="6939" y="18801"/>
                    <a:pt x="0" y="21600"/>
                    <a:pt x="0" y="21600"/>
                  </a:cubicBezTo>
                  <a:close/>
                  <a:moveTo>
                    <a:pt x="7564" y="18101"/>
                  </a:moveTo>
                  <a:lnTo>
                    <a:pt x="678" y="15726"/>
                  </a:lnTo>
                  <a:lnTo>
                    <a:pt x="11819" y="3241"/>
                  </a:lnTo>
                  <a:lnTo>
                    <a:pt x="18708" y="5613"/>
                  </a:lnTo>
                  <a:cubicBezTo>
                    <a:pt x="18708" y="5613"/>
                    <a:pt x="7564" y="18101"/>
                    <a:pt x="7564" y="18101"/>
                  </a:cubicBezTo>
                  <a:close/>
                  <a:moveTo>
                    <a:pt x="19345" y="4898"/>
                  </a:moveTo>
                  <a:lnTo>
                    <a:pt x="12456" y="2525"/>
                  </a:lnTo>
                  <a:lnTo>
                    <a:pt x="14711" y="0"/>
                  </a:lnTo>
                  <a:lnTo>
                    <a:pt x="21600" y="2372"/>
                  </a:lnTo>
                  <a:cubicBezTo>
                    <a:pt x="21600" y="2372"/>
                    <a:pt x="19345" y="4898"/>
                    <a:pt x="19345" y="4898"/>
                  </a:cubicBezTo>
                  <a:close/>
                </a:path>
              </a:pathLst>
            </a:custGeom>
            <a:solidFill>
              <a:srgbClr val="79527B"/>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22" name="Google Shape;1022;p9"/>
            <p:cNvSpPr/>
            <p:nvPr/>
          </p:nvSpPr>
          <p:spPr>
            <a:xfrm>
              <a:off x="19860235" y="12623190"/>
              <a:ext cx="635104" cy="383207"/>
            </a:xfrm>
            <a:custGeom>
              <a:avLst/>
              <a:gdLst/>
              <a:ahLst/>
              <a:cxnLst/>
              <a:rect l="l" t="t"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23" name="Google Shape;1023;p9"/>
            <p:cNvSpPr/>
            <p:nvPr/>
          </p:nvSpPr>
          <p:spPr>
            <a:xfrm>
              <a:off x="17597371" y="10224894"/>
              <a:ext cx="387029" cy="553397"/>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24" name="Google Shape;1024;p9"/>
            <p:cNvSpPr/>
            <p:nvPr/>
          </p:nvSpPr>
          <p:spPr>
            <a:xfrm>
              <a:off x="16686920" y="10342144"/>
              <a:ext cx="536497" cy="851590"/>
            </a:xfrm>
            <a:custGeom>
              <a:avLst/>
              <a:gdLst/>
              <a:ahLst/>
              <a:cxnLst/>
              <a:rect l="l" t="t"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rgbClr val="79527B"/>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25" name="Google Shape;1025;p9"/>
            <p:cNvSpPr/>
            <p:nvPr/>
          </p:nvSpPr>
          <p:spPr>
            <a:xfrm>
              <a:off x="16291801" y="10573209"/>
              <a:ext cx="326230" cy="303671"/>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26" name="Google Shape;1026;p9"/>
            <p:cNvSpPr/>
            <p:nvPr/>
          </p:nvSpPr>
          <p:spPr>
            <a:xfrm>
              <a:off x="16950890" y="11189795"/>
              <a:ext cx="310646" cy="332440"/>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27" name="Google Shape;1027;p9"/>
            <p:cNvSpPr/>
            <p:nvPr/>
          </p:nvSpPr>
          <p:spPr>
            <a:xfrm>
              <a:off x="18327410" y="11333169"/>
              <a:ext cx="410124" cy="290705"/>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28" name="Google Shape;1028;p9"/>
            <p:cNvSpPr/>
            <p:nvPr/>
          </p:nvSpPr>
          <p:spPr>
            <a:xfrm>
              <a:off x="15200800" y="9711571"/>
              <a:ext cx="534280" cy="414613"/>
            </a:xfrm>
            <a:custGeom>
              <a:avLst/>
              <a:gdLst/>
              <a:ahLst/>
              <a:cxnLst/>
              <a:rect l="l" t="t" r="r" b="b"/>
              <a:pathLst>
                <a:path w="21504" h="21459" extrusionOk="0">
                  <a:moveTo>
                    <a:pt x="20046" y="0"/>
                  </a:moveTo>
                  <a:lnTo>
                    <a:pt x="18382" y="1612"/>
                  </a:lnTo>
                  <a:cubicBezTo>
                    <a:pt x="18349" y="1555"/>
                    <a:pt x="18183" y="1271"/>
                    <a:pt x="18183" y="1271"/>
                  </a:cubicBezTo>
                  <a:lnTo>
                    <a:pt x="16876" y="2541"/>
                  </a:lnTo>
                  <a:lnTo>
                    <a:pt x="17075" y="2882"/>
                  </a:lnTo>
                  <a:lnTo>
                    <a:pt x="16682" y="3264"/>
                  </a:lnTo>
                  <a:lnTo>
                    <a:pt x="3502" y="16032"/>
                  </a:lnTo>
                  <a:cubicBezTo>
                    <a:pt x="3033" y="16486"/>
                    <a:pt x="956" y="19168"/>
                    <a:pt x="714" y="20293"/>
                  </a:cubicBezTo>
                  <a:cubicBezTo>
                    <a:pt x="679" y="20454"/>
                    <a:pt x="682" y="20584"/>
                    <a:pt x="733" y="20670"/>
                  </a:cubicBezTo>
                  <a:cubicBezTo>
                    <a:pt x="1136" y="21359"/>
                    <a:pt x="4430" y="19041"/>
                    <a:pt x="4965" y="18523"/>
                  </a:cubicBezTo>
                  <a:lnTo>
                    <a:pt x="18142" y="5753"/>
                  </a:lnTo>
                  <a:lnTo>
                    <a:pt x="18535" y="5371"/>
                  </a:lnTo>
                  <a:lnTo>
                    <a:pt x="18743" y="5727"/>
                  </a:lnTo>
                  <a:lnTo>
                    <a:pt x="13621" y="10688"/>
                  </a:lnTo>
                  <a:lnTo>
                    <a:pt x="13920" y="11200"/>
                  </a:lnTo>
                  <a:lnTo>
                    <a:pt x="20349" y="4970"/>
                  </a:lnTo>
                  <a:cubicBezTo>
                    <a:pt x="20349" y="4970"/>
                    <a:pt x="20022" y="4416"/>
                    <a:pt x="19840" y="4106"/>
                  </a:cubicBezTo>
                  <a:lnTo>
                    <a:pt x="21504" y="2494"/>
                  </a:lnTo>
                  <a:cubicBezTo>
                    <a:pt x="21504" y="2494"/>
                    <a:pt x="20046" y="0"/>
                    <a:pt x="20046" y="0"/>
                  </a:cubicBezTo>
                  <a:close/>
                  <a:moveTo>
                    <a:pt x="714" y="20293"/>
                  </a:moveTo>
                  <a:cubicBezTo>
                    <a:pt x="727" y="20240"/>
                    <a:pt x="731" y="20197"/>
                    <a:pt x="751" y="20139"/>
                  </a:cubicBezTo>
                  <a:lnTo>
                    <a:pt x="480" y="20398"/>
                  </a:lnTo>
                  <a:cubicBezTo>
                    <a:pt x="370" y="20505"/>
                    <a:pt x="-96" y="21209"/>
                    <a:pt x="18" y="21404"/>
                  </a:cubicBezTo>
                  <a:cubicBezTo>
                    <a:pt x="133" y="21600"/>
                    <a:pt x="787" y="21217"/>
                    <a:pt x="897" y="21111"/>
                  </a:cubicBezTo>
                  <a:lnTo>
                    <a:pt x="1169" y="20846"/>
                  </a:lnTo>
                  <a:cubicBezTo>
                    <a:pt x="944" y="20888"/>
                    <a:pt x="778" y="20864"/>
                    <a:pt x="705" y="20740"/>
                  </a:cubicBezTo>
                  <a:cubicBezTo>
                    <a:pt x="649" y="20644"/>
                    <a:pt x="665" y="20481"/>
                    <a:pt x="714" y="2029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29" name="Google Shape;1029;p9"/>
            <p:cNvSpPr/>
            <p:nvPr/>
          </p:nvSpPr>
          <p:spPr>
            <a:xfrm>
              <a:off x="15431053" y="9155014"/>
              <a:ext cx="444362" cy="290705"/>
            </a:xfrm>
            <a:custGeom>
              <a:avLst/>
              <a:gdLst/>
              <a:ahLst/>
              <a:cxnLst/>
              <a:rect l="l" t="t"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gr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6A37133310BB4CA9AC5A5DEF93509A" ma:contentTypeVersion="5" ma:contentTypeDescription="Create a new document." ma:contentTypeScope="" ma:versionID="d7a6fb6dda58ae01a6b07a2767ba395b">
  <xsd:schema xmlns:xsd="http://www.w3.org/2001/XMLSchema" xmlns:xs="http://www.w3.org/2001/XMLSchema" xmlns:p="http://schemas.microsoft.com/office/2006/metadata/properties" xmlns:ns2="00645bbc-0ffd-4d17-83af-50f7d648f972" targetNamespace="http://schemas.microsoft.com/office/2006/metadata/properties" ma:root="true" ma:fieldsID="b0dcbe16a0b660b2f15a971da26ed19b" ns2:_="">
    <xsd:import namespace="00645bbc-0ffd-4d17-83af-50f7d648f9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645bbc-0ffd-4d17-83af-50f7d648f9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71ADCA-932A-433D-9218-60F90199D14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4B421B5-0E2A-4D95-B109-4C8DFB3641E9}">
  <ds:schemaRefs>
    <ds:schemaRef ds:uri="http://schemas.microsoft.com/sharepoint/v3/contenttype/forms"/>
  </ds:schemaRefs>
</ds:datastoreItem>
</file>

<file path=customXml/itemProps3.xml><?xml version="1.0" encoding="utf-8"?>
<ds:datastoreItem xmlns:ds="http://schemas.openxmlformats.org/officeDocument/2006/customXml" ds:itemID="{CF03B3B4-548D-4D51-AFCD-25E04A989D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645bbc-0ffd-4d17-83af-50f7d648f9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9440</TotalTime>
  <Words>5809</Words>
  <Application>Microsoft Office PowerPoint</Application>
  <PresentationFormat>Widescreen</PresentationFormat>
  <Paragraphs>634</Paragraphs>
  <Slides>60</Slides>
  <Notes>59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60</vt:i4>
      </vt:variant>
    </vt:vector>
  </HeadingPairs>
  <TitlesOfParts>
    <vt:vector size="74" baseType="lpstr">
      <vt:lpstr>Arial</vt:lpstr>
      <vt:lpstr>Noto Sans Symbols</vt:lpstr>
      <vt:lpstr>Lato</vt:lpstr>
      <vt:lpstr>Wingdings</vt:lpstr>
      <vt:lpstr>Times New Roman</vt:lpstr>
      <vt:lpstr>Quattrocento Sans</vt:lpstr>
      <vt:lpstr>Montserrat Medium</vt:lpstr>
      <vt:lpstr>Calibri</vt:lpstr>
      <vt:lpstr>Montserrat Light</vt:lpstr>
      <vt:lpstr>Roboto Black</vt:lpstr>
      <vt:lpstr>Montserrat</vt:lpstr>
      <vt:lpstr>Lato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Gillian Keane</dc:creator>
  <cp:lastModifiedBy>Íris Hrund Halldórsdóttir - HI</cp:lastModifiedBy>
  <cp:revision>117</cp:revision>
  <dcterms:created xsi:type="dcterms:W3CDTF">2020-10-14T13:32:04Z</dcterms:created>
  <dcterms:modified xsi:type="dcterms:W3CDTF">2023-08-29T09:01:01Z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0x010100F96A37133310BB4CA9AC5A5DEF93509A</vt:lpwstr>
  </property>
</Properties>
</file>