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79"/>
  </p:notesMasterIdLst>
  <p:sldIdLst>
    <p:sldId id="256" r:id="rId5"/>
    <p:sldId id="257" r:id="rId6"/>
    <p:sldId id="258" r:id="rId7"/>
    <p:sldId id="259" r:id="rId8"/>
    <p:sldId id="260" r:id="rId9"/>
    <p:sldId id="328" r:id="rId10"/>
    <p:sldId id="262" r:id="rId11"/>
    <p:sldId id="263" r:id="rId12"/>
    <p:sldId id="264" r:id="rId13"/>
    <p:sldId id="265" r:id="rId14"/>
    <p:sldId id="266" r:id="rId15"/>
    <p:sldId id="267" r:id="rId16"/>
    <p:sldId id="268" r:id="rId17"/>
    <p:sldId id="329"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331"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30"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5" r:id="rId76"/>
    <p:sldId id="326" r:id="rId77"/>
    <p:sldId id="327" r:id="rId78"/>
  </p:sldIdLst>
  <p:sldSz cx="12192000" cy="6858000"/>
  <p:notesSz cx="6797675" cy="9926638"/>
  <p:embeddedFontLst>
    <p:embeddedFont>
      <p:font typeface="Calibri" panose="020F0502020204030204" pitchFamily="34" charset="0"/>
      <p:regular r:id="rId80"/>
      <p:bold r:id="rId81"/>
      <p:italic r:id="rId82"/>
      <p:boldItalic r:id="rId83"/>
    </p:embeddedFont>
    <p:embeddedFont>
      <p:font typeface="Lato" panose="020F0502020204030203" pitchFamily="34" charset="0"/>
      <p:regular r:id="rId84"/>
      <p:bold r:id="rId85"/>
      <p:italic r:id="rId86"/>
      <p:boldItalic r:id="rId87"/>
    </p:embeddedFont>
    <p:embeddedFont>
      <p:font typeface="Lato Light" panose="020F0502020204030203" pitchFamily="34" charset="0"/>
      <p:regular r:id="rId88"/>
      <p:bold r:id="rId89"/>
      <p:italic r:id="rId90"/>
      <p:boldItalic r:id="rId91"/>
    </p:embeddedFont>
    <p:embeddedFont>
      <p:font typeface="Montserrat" panose="00000500000000000000" pitchFamily="2" charset="0"/>
      <p:regular r:id="rId92"/>
      <p:bold r:id="rId93"/>
      <p:italic r:id="rId94"/>
      <p:boldItalic r:id="rId95"/>
    </p:embeddedFont>
    <p:embeddedFont>
      <p:font typeface="Montserrat Light" panose="00000400000000000000" pitchFamily="2" charset="0"/>
      <p:regular r:id="rId96"/>
      <p:bold r:id="rId97"/>
      <p:italic r:id="rId98"/>
      <p:boldItalic r:id="rId99"/>
    </p:embeddedFont>
    <p:embeddedFont>
      <p:font typeface="Montserrat Medium" panose="00000600000000000000" pitchFamily="2" charset="0"/>
      <p:regular r:id="rId100"/>
      <p:bold r:id="rId101"/>
      <p:italic r:id="rId102"/>
      <p:boldItalic r:id="rId103"/>
    </p:embeddedFont>
    <p:embeddedFont>
      <p:font typeface="Quattrocento Sans" panose="020B0502050000020003" pitchFamily="34" charset="0"/>
      <p:regular r:id="rId104"/>
      <p:bold r:id="rId105"/>
      <p:italic r:id="rId106"/>
      <p:boldItalic r:id="rId10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9" roundtripDataSignature="AMtx7miYHquysmM/6zRPpxVeQqMw9wmTE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28C625-46BB-89F1-8F4D-72F20629431B}" name="Guðrún Þóra Gunnarsdóttir - HA" initials="GH" userId="S::gudrunthora@unak.is::080319e9-cba8-43d0-a339-cc9a7fd4f62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A59"/>
    <a:srgbClr val="9ED4D3"/>
    <a:srgbClr val="9D9D9D"/>
    <a:srgbClr val="2C2C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1C1E2A-CF9C-40F6-904F-E664ED5C3386}" v="3" dt="2023-08-29T08:59:57.114"/>
  </p1510:revLst>
</p1510:revInfo>
</file>

<file path=ppt/tableStyles.xml><?xml version="1.0" encoding="utf-8"?>
<a:tblStyleLst xmlns:a="http://schemas.openxmlformats.org/drawingml/2006/main" def="{A248249D-0062-4A43-8C2F-7051DE47C05B}">
  <a:tblStyle styleId="{A248249D-0062-4A43-8C2F-7051DE47C05B}"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101" autoAdjust="0"/>
  </p:normalViewPr>
  <p:slideViewPr>
    <p:cSldViewPr snapToGrid="0">
      <p:cViewPr varScale="1">
        <p:scale>
          <a:sx n="50" d="100"/>
          <a:sy n="50" d="100"/>
        </p:scale>
        <p:origin x="1260"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font" Target="fonts/font5.fntdata"/><Relationship Id="rId89" Type="http://schemas.openxmlformats.org/officeDocument/2006/relationships/font" Target="fonts/font10.fntdata"/><Relationship Id="rId112" Type="http://schemas.openxmlformats.org/officeDocument/2006/relationships/theme" Target="theme/theme1.xml"/><Relationship Id="rId16" Type="http://schemas.openxmlformats.org/officeDocument/2006/relationships/slide" Target="slides/slide12.xml"/><Relationship Id="rId107" Type="http://schemas.openxmlformats.org/officeDocument/2006/relationships/font" Target="fonts/font28.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notesMaster" Target="notesMasters/notesMaster1.xml"/><Relationship Id="rId87" Type="http://schemas.openxmlformats.org/officeDocument/2006/relationships/font" Target="fonts/font8.fntdata"/><Relationship Id="rId102" Type="http://schemas.openxmlformats.org/officeDocument/2006/relationships/font" Target="fonts/font23.fntdata"/><Relationship Id="rId110" Type="http://schemas.openxmlformats.org/officeDocument/2006/relationships/presProps" Target="presProps.xml"/><Relationship Id="rId115"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font" Target="fonts/font3.fntdata"/><Relationship Id="rId90" Type="http://schemas.openxmlformats.org/officeDocument/2006/relationships/font" Target="fonts/font11.fntdata"/><Relationship Id="rId95" Type="http://schemas.openxmlformats.org/officeDocument/2006/relationships/font" Target="fonts/font16.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font" Target="fonts/font21.fntdata"/><Relationship Id="rId105" Type="http://schemas.openxmlformats.org/officeDocument/2006/relationships/font" Target="fonts/font26.fntdata"/><Relationship Id="rId113"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font" Target="fonts/font1.fntdata"/><Relationship Id="rId85" Type="http://schemas.openxmlformats.org/officeDocument/2006/relationships/font" Target="fonts/font6.fntdata"/><Relationship Id="rId93" Type="http://schemas.openxmlformats.org/officeDocument/2006/relationships/font" Target="fonts/font14.fntdata"/><Relationship Id="rId98" Type="http://schemas.openxmlformats.org/officeDocument/2006/relationships/font" Target="fonts/font19.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font" Target="fonts/font24.fntdata"/><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font" Target="fonts/font4.fntdata"/><Relationship Id="rId88" Type="http://schemas.openxmlformats.org/officeDocument/2006/relationships/font" Target="fonts/font9.fntdata"/><Relationship Id="rId91" Type="http://schemas.openxmlformats.org/officeDocument/2006/relationships/font" Target="fonts/font12.fntdata"/><Relationship Id="rId96" Type="http://schemas.openxmlformats.org/officeDocument/2006/relationships/font" Target="fonts/font17.fntdata"/><Relationship Id="rId11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font" Target="fonts/font27.fntdata"/><Relationship Id="rId114"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font" Target="fonts/font2.fntdata"/><Relationship Id="rId86" Type="http://schemas.openxmlformats.org/officeDocument/2006/relationships/font" Target="fonts/font7.fntdata"/><Relationship Id="rId94" Type="http://schemas.openxmlformats.org/officeDocument/2006/relationships/font" Target="fonts/font15.fntdata"/><Relationship Id="rId99" Type="http://schemas.openxmlformats.org/officeDocument/2006/relationships/font" Target="fonts/font20.fntdata"/><Relationship Id="rId101" Type="http://schemas.openxmlformats.org/officeDocument/2006/relationships/font" Target="fonts/font22.fntdata"/><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customschemas.google.com/relationships/presentationmetadata" Target="metadata"/><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font" Target="fonts/font18.fntdata"/><Relationship Id="rId104" Type="http://schemas.openxmlformats.org/officeDocument/2006/relationships/font" Target="fonts/font25.fntdata"/><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font" Target="fonts/font13.fntdata"/><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Íris Hrund Halldórsdóttir - HI" userId="0834478e-9d1d-489a-b867-717661bcfdc5" providerId="ADAL" clId="{021C1E2A-CF9C-40F6-904F-E664ED5C3386}"/>
    <pc:docChg chg="custSel modSld">
      <pc:chgData name="Íris Hrund Halldórsdóttir - HI" userId="0834478e-9d1d-489a-b867-717661bcfdc5" providerId="ADAL" clId="{021C1E2A-CF9C-40F6-904F-E664ED5C3386}" dt="2023-08-24T11:20:40.177" v="88" actId="790"/>
      <pc:docMkLst>
        <pc:docMk/>
      </pc:docMkLst>
      <pc:sldChg chg="modNotesTx">
        <pc:chgData name="Íris Hrund Halldórsdóttir - HI" userId="0834478e-9d1d-489a-b867-717661bcfdc5" providerId="ADAL" clId="{021C1E2A-CF9C-40F6-904F-E664ED5C3386}" dt="2023-08-24T11:12:58.078" v="0" actId="6549"/>
        <pc:sldMkLst>
          <pc:docMk/>
          <pc:sldMk cId="0" sldId="267"/>
        </pc:sldMkLst>
      </pc:sldChg>
      <pc:sldChg chg="modSp mod">
        <pc:chgData name="Íris Hrund Halldórsdóttir - HI" userId="0834478e-9d1d-489a-b867-717661bcfdc5" providerId="ADAL" clId="{021C1E2A-CF9C-40F6-904F-E664ED5C3386}" dt="2023-08-24T11:13:38.073" v="1" actId="790"/>
        <pc:sldMkLst>
          <pc:docMk/>
          <pc:sldMk cId="0" sldId="274"/>
        </pc:sldMkLst>
        <pc:spChg chg="mod">
          <ac:chgData name="Íris Hrund Halldórsdóttir - HI" userId="0834478e-9d1d-489a-b867-717661bcfdc5" providerId="ADAL" clId="{021C1E2A-CF9C-40F6-904F-E664ED5C3386}" dt="2023-08-24T11:13:38.073" v="1" actId="790"/>
          <ac:spMkLst>
            <pc:docMk/>
            <pc:sldMk cId="0" sldId="274"/>
            <ac:spMk id="1417" creationId="{00000000-0000-0000-0000-000000000000}"/>
          </ac:spMkLst>
        </pc:spChg>
      </pc:sldChg>
      <pc:sldChg chg="modSp mod">
        <pc:chgData name="Íris Hrund Halldórsdóttir - HI" userId="0834478e-9d1d-489a-b867-717661bcfdc5" providerId="ADAL" clId="{021C1E2A-CF9C-40F6-904F-E664ED5C3386}" dt="2023-08-24T11:14:01.030" v="2" actId="20577"/>
        <pc:sldMkLst>
          <pc:docMk/>
          <pc:sldMk cId="0" sldId="277"/>
        </pc:sldMkLst>
        <pc:spChg chg="mod">
          <ac:chgData name="Íris Hrund Halldórsdóttir - HI" userId="0834478e-9d1d-489a-b867-717661bcfdc5" providerId="ADAL" clId="{021C1E2A-CF9C-40F6-904F-E664ED5C3386}" dt="2023-08-24T11:14:01.030" v="2" actId="20577"/>
          <ac:spMkLst>
            <pc:docMk/>
            <pc:sldMk cId="0" sldId="277"/>
            <ac:spMk id="1521" creationId="{00000000-0000-0000-0000-000000000000}"/>
          </ac:spMkLst>
        </pc:spChg>
      </pc:sldChg>
      <pc:sldChg chg="modSp mod">
        <pc:chgData name="Íris Hrund Halldórsdóttir - HI" userId="0834478e-9d1d-489a-b867-717661bcfdc5" providerId="ADAL" clId="{021C1E2A-CF9C-40F6-904F-E664ED5C3386}" dt="2023-08-24T11:14:14.481" v="3" actId="790"/>
        <pc:sldMkLst>
          <pc:docMk/>
          <pc:sldMk cId="0" sldId="278"/>
        </pc:sldMkLst>
        <pc:spChg chg="mod">
          <ac:chgData name="Íris Hrund Halldórsdóttir - HI" userId="0834478e-9d1d-489a-b867-717661bcfdc5" providerId="ADAL" clId="{021C1E2A-CF9C-40F6-904F-E664ED5C3386}" dt="2023-08-24T11:14:14.481" v="3" actId="790"/>
          <ac:spMkLst>
            <pc:docMk/>
            <pc:sldMk cId="0" sldId="278"/>
            <ac:spMk id="1527" creationId="{00000000-0000-0000-0000-000000000000}"/>
          </ac:spMkLst>
        </pc:spChg>
      </pc:sldChg>
      <pc:sldChg chg="delSp modSp mod">
        <pc:chgData name="Íris Hrund Halldórsdóttir - HI" userId="0834478e-9d1d-489a-b867-717661bcfdc5" providerId="ADAL" clId="{021C1E2A-CF9C-40F6-904F-E664ED5C3386}" dt="2023-08-24T11:17:27.951" v="72" actId="20577"/>
        <pc:sldMkLst>
          <pc:docMk/>
          <pc:sldMk cId="0" sldId="290"/>
        </pc:sldMkLst>
        <pc:spChg chg="mod">
          <ac:chgData name="Íris Hrund Halldórsdóttir - HI" userId="0834478e-9d1d-489a-b867-717661bcfdc5" providerId="ADAL" clId="{021C1E2A-CF9C-40F6-904F-E664ED5C3386}" dt="2023-08-24T11:17:18.523" v="45" actId="790"/>
          <ac:spMkLst>
            <pc:docMk/>
            <pc:sldMk cId="0" sldId="290"/>
            <ac:spMk id="1870" creationId="{00000000-0000-0000-0000-000000000000}"/>
          </ac:spMkLst>
        </pc:spChg>
        <pc:spChg chg="mod">
          <ac:chgData name="Íris Hrund Halldórsdóttir - HI" userId="0834478e-9d1d-489a-b867-717661bcfdc5" providerId="ADAL" clId="{021C1E2A-CF9C-40F6-904F-E664ED5C3386}" dt="2023-08-24T11:17:27.951" v="72" actId="20577"/>
          <ac:spMkLst>
            <pc:docMk/>
            <pc:sldMk cId="0" sldId="290"/>
            <ac:spMk id="1871" creationId="{00000000-0000-0000-0000-000000000000}"/>
          </ac:spMkLst>
        </pc:spChg>
        <pc:spChg chg="del">
          <ac:chgData name="Íris Hrund Halldórsdóttir - HI" userId="0834478e-9d1d-489a-b867-717661bcfdc5" providerId="ADAL" clId="{021C1E2A-CF9C-40F6-904F-E664ED5C3386}" dt="2023-08-24T11:16:47.821" v="29" actId="478"/>
          <ac:spMkLst>
            <pc:docMk/>
            <pc:sldMk cId="0" sldId="290"/>
            <ac:spMk id="1872" creationId="{00000000-0000-0000-0000-000000000000}"/>
          </ac:spMkLst>
        </pc:spChg>
      </pc:sldChg>
      <pc:sldChg chg="modSp mod">
        <pc:chgData name="Íris Hrund Halldórsdóttir - HI" userId="0834478e-9d1d-489a-b867-717661bcfdc5" providerId="ADAL" clId="{021C1E2A-CF9C-40F6-904F-E664ED5C3386}" dt="2023-08-24T11:18:42.371" v="81" actId="20577"/>
        <pc:sldMkLst>
          <pc:docMk/>
          <pc:sldMk cId="0" sldId="305"/>
        </pc:sldMkLst>
        <pc:spChg chg="mod">
          <ac:chgData name="Íris Hrund Halldórsdóttir - HI" userId="0834478e-9d1d-489a-b867-717661bcfdc5" providerId="ADAL" clId="{021C1E2A-CF9C-40F6-904F-E664ED5C3386}" dt="2023-08-24T11:18:42.371" v="81" actId="20577"/>
          <ac:spMkLst>
            <pc:docMk/>
            <pc:sldMk cId="0" sldId="305"/>
            <ac:spMk id="2148" creationId="{00000000-0000-0000-0000-000000000000}"/>
          </ac:spMkLst>
        </pc:spChg>
      </pc:sldChg>
      <pc:sldChg chg="modSp mod">
        <pc:chgData name="Íris Hrund Halldórsdóttir - HI" userId="0834478e-9d1d-489a-b867-717661bcfdc5" providerId="ADAL" clId="{021C1E2A-CF9C-40F6-904F-E664ED5C3386}" dt="2023-08-24T11:18:50.297" v="83" actId="20577"/>
        <pc:sldMkLst>
          <pc:docMk/>
          <pc:sldMk cId="0" sldId="306"/>
        </pc:sldMkLst>
        <pc:spChg chg="mod">
          <ac:chgData name="Íris Hrund Halldórsdóttir - HI" userId="0834478e-9d1d-489a-b867-717661bcfdc5" providerId="ADAL" clId="{021C1E2A-CF9C-40F6-904F-E664ED5C3386}" dt="2023-08-24T11:18:50.297" v="83" actId="20577"/>
          <ac:spMkLst>
            <pc:docMk/>
            <pc:sldMk cId="0" sldId="306"/>
            <ac:spMk id="2161" creationId="{00000000-0000-0000-0000-000000000000}"/>
          </ac:spMkLst>
        </pc:spChg>
      </pc:sldChg>
      <pc:sldChg chg="modSp mod">
        <pc:chgData name="Íris Hrund Halldórsdóttir - HI" userId="0834478e-9d1d-489a-b867-717661bcfdc5" providerId="ADAL" clId="{021C1E2A-CF9C-40F6-904F-E664ED5C3386}" dt="2023-08-24T11:19:40.440" v="86" actId="20577"/>
        <pc:sldMkLst>
          <pc:docMk/>
          <pc:sldMk cId="0" sldId="310"/>
        </pc:sldMkLst>
        <pc:spChg chg="mod">
          <ac:chgData name="Íris Hrund Halldórsdóttir - HI" userId="0834478e-9d1d-489a-b867-717661bcfdc5" providerId="ADAL" clId="{021C1E2A-CF9C-40F6-904F-E664ED5C3386}" dt="2023-08-24T11:19:40.440" v="86" actId="20577"/>
          <ac:spMkLst>
            <pc:docMk/>
            <pc:sldMk cId="0" sldId="310"/>
            <ac:spMk id="2195" creationId="{00000000-0000-0000-0000-000000000000}"/>
          </ac:spMkLst>
        </pc:spChg>
      </pc:sldChg>
      <pc:sldChg chg="modSp mod">
        <pc:chgData name="Íris Hrund Halldórsdóttir - HI" userId="0834478e-9d1d-489a-b867-717661bcfdc5" providerId="ADAL" clId="{021C1E2A-CF9C-40F6-904F-E664ED5C3386}" dt="2023-08-24T11:20:40.177" v="88" actId="790"/>
        <pc:sldMkLst>
          <pc:docMk/>
          <pc:sldMk cId="0" sldId="326"/>
        </pc:sldMkLst>
        <pc:spChg chg="mod">
          <ac:chgData name="Íris Hrund Halldórsdóttir - HI" userId="0834478e-9d1d-489a-b867-717661bcfdc5" providerId="ADAL" clId="{021C1E2A-CF9C-40F6-904F-E664ED5C3386}" dt="2023-08-24T11:20:31.883" v="87" actId="790"/>
          <ac:spMkLst>
            <pc:docMk/>
            <pc:sldMk cId="0" sldId="326"/>
            <ac:spMk id="2333" creationId="{00000000-0000-0000-0000-000000000000}"/>
          </ac:spMkLst>
        </pc:spChg>
        <pc:spChg chg="mod">
          <ac:chgData name="Íris Hrund Halldórsdóttir - HI" userId="0834478e-9d1d-489a-b867-717661bcfdc5" providerId="ADAL" clId="{021C1E2A-CF9C-40F6-904F-E664ED5C3386}" dt="2023-08-24T11:20:40.177" v="88" actId="790"/>
          <ac:spMkLst>
            <pc:docMk/>
            <pc:sldMk cId="0" sldId="326"/>
            <ac:spMk id="2334" creationId="{00000000-0000-0000-0000-000000000000}"/>
          </ac:spMkLst>
        </pc:spChg>
        <pc:spChg chg="mod">
          <ac:chgData name="Íris Hrund Halldórsdóttir - HI" userId="0834478e-9d1d-489a-b867-717661bcfdc5" providerId="ADAL" clId="{021C1E2A-CF9C-40F6-904F-E664ED5C3386}" dt="2023-08-24T11:20:31.883" v="87" actId="790"/>
          <ac:spMkLst>
            <pc:docMk/>
            <pc:sldMk cId="0" sldId="326"/>
            <ac:spMk id="2335" creationId="{00000000-0000-0000-0000-000000000000}"/>
          </ac:spMkLst>
        </pc:spChg>
      </pc:sldChg>
      <pc:sldChg chg="modNotesTx">
        <pc:chgData name="Íris Hrund Halldórsdóttir - HI" userId="0834478e-9d1d-489a-b867-717661bcfdc5" providerId="ADAL" clId="{021C1E2A-CF9C-40F6-904F-E664ED5C3386}" dt="2023-08-24T11:18:05.276" v="73" actId="6549"/>
        <pc:sldMkLst>
          <pc:docMk/>
          <pc:sldMk cId="3391603088" sldId="330"/>
        </pc:sldMkLst>
      </pc:sldChg>
      <pc:sldChg chg="modNotesTx">
        <pc:chgData name="Íris Hrund Halldórsdóttir - HI" userId="0834478e-9d1d-489a-b867-717661bcfdc5" providerId="ADAL" clId="{021C1E2A-CF9C-40F6-904F-E664ED5C3386}" dt="2023-08-24T11:14:46.827" v="4" actId="6549"/>
        <pc:sldMkLst>
          <pc:docMk/>
          <pc:sldMk cId="3375586540" sldId="331"/>
        </pc:sldMkLst>
      </pc:sldChg>
    </pc:docChg>
  </pc:docChgLst>
  <pc:docChgLst>
    <pc:chgData name="Íris Hrund Halldórsdóttir" userId="0834478e-9d1d-489a-b867-717661bcfdc5" providerId="ADAL" clId="{021C1E2A-CF9C-40F6-904F-E664ED5C3386}"/>
    <pc:docChg chg="custSel modSld modMainMaster">
      <pc:chgData name="Íris Hrund Halldórsdóttir" userId="0834478e-9d1d-489a-b867-717661bcfdc5" providerId="ADAL" clId="{021C1E2A-CF9C-40F6-904F-E664ED5C3386}" dt="2023-08-29T09:00:03.151" v="5" actId="478"/>
      <pc:docMkLst>
        <pc:docMk/>
      </pc:docMkLst>
      <pc:sldChg chg="modSp mod">
        <pc:chgData name="Íris Hrund Halldórsdóttir" userId="0834478e-9d1d-489a-b867-717661bcfdc5" providerId="ADAL" clId="{021C1E2A-CF9C-40F6-904F-E664ED5C3386}" dt="2023-08-28T10:19:26.480" v="0" actId="6549"/>
        <pc:sldMkLst>
          <pc:docMk/>
          <pc:sldMk cId="0" sldId="278"/>
        </pc:sldMkLst>
        <pc:spChg chg="mod">
          <ac:chgData name="Íris Hrund Halldórsdóttir" userId="0834478e-9d1d-489a-b867-717661bcfdc5" providerId="ADAL" clId="{021C1E2A-CF9C-40F6-904F-E664ED5C3386}" dt="2023-08-28T10:19:26.480" v="0" actId="6549"/>
          <ac:spMkLst>
            <pc:docMk/>
            <pc:sldMk cId="0" sldId="278"/>
            <ac:spMk id="1527" creationId="{00000000-0000-0000-0000-000000000000}"/>
          </ac:spMkLst>
        </pc:spChg>
      </pc:sldChg>
      <pc:sldMasterChg chg="modSldLayout">
        <pc:chgData name="Íris Hrund Halldórsdóttir" userId="0834478e-9d1d-489a-b867-717661bcfdc5" providerId="ADAL" clId="{021C1E2A-CF9C-40F6-904F-E664ED5C3386}" dt="2023-08-29T09:00:03.151" v="5" actId="478"/>
        <pc:sldMasterMkLst>
          <pc:docMk/>
          <pc:sldMasterMk cId="0" sldId="2147483648"/>
        </pc:sldMasterMkLst>
        <pc:sldLayoutChg chg="addSp delSp modSp mod">
          <pc:chgData name="Íris Hrund Halldórsdóttir" userId="0834478e-9d1d-489a-b867-717661bcfdc5" providerId="ADAL" clId="{021C1E2A-CF9C-40F6-904F-E664ED5C3386}" dt="2023-08-29T09:00:03.151" v="5" actId="478"/>
          <pc:sldLayoutMkLst>
            <pc:docMk/>
            <pc:sldMasterMk cId="0" sldId="2147483648"/>
            <pc:sldLayoutMk cId="0" sldId="2147483649"/>
          </pc:sldLayoutMkLst>
          <pc:spChg chg="del">
            <ac:chgData name="Íris Hrund Halldórsdóttir" userId="0834478e-9d1d-489a-b867-717661bcfdc5" providerId="ADAL" clId="{021C1E2A-CF9C-40F6-904F-E664ED5C3386}" dt="2023-08-29T09:00:03.151" v="5" actId="478"/>
            <ac:spMkLst>
              <pc:docMk/>
              <pc:sldMasterMk cId="0" sldId="2147483648"/>
              <pc:sldLayoutMk cId="0" sldId="2147483649"/>
              <ac:spMk id="24" creationId="{00000000-0000-0000-0000-000000000000}"/>
            </ac:spMkLst>
          </pc:spChg>
          <pc:grpChg chg="del">
            <ac:chgData name="Íris Hrund Halldórsdóttir" userId="0834478e-9d1d-489a-b867-717661bcfdc5" providerId="ADAL" clId="{021C1E2A-CF9C-40F6-904F-E664ED5C3386}" dt="2023-08-29T08:59:51.428" v="1" actId="478"/>
            <ac:grpSpMkLst>
              <pc:docMk/>
              <pc:sldMasterMk cId="0" sldId="2147483648"/>
              <pc:sldLayoutMk cId="0" sldId="2147483649"/>
              <ac:grpSpMk id="21" creationId="{00000000-0000-0000-0000-000000000000}"/>
            </ac:grpSpMkLst>
          </pc:grpChg>
          <pc:picChg chg="add mod">
            <ac:chgData name="Íris Hrund Halldórsdóttir" userId="0834478e-9d1d-489a-b867-717661bcfdc5" providerId="ADAL" clId="{021C1E2A-CF9C-40F6-904F-E664ED5C3386}" dt="2023-08-29T08:59:57.114" v="4" actId="1076"/>
            <ac:picMkLst>
              <pc:docMk/>
              <pc:sldMasterMk cId="0" sldId="2147483648"/>
              <pc:sldLayoutMk cId="0" sldId="2147483649"/>
              <ac:picMk id="1026" creationId="{5AA16D72-1EFA-C185-F13F-6F298472CBB0}"/>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5"/>
        <p:cNvGrpSpPr/>
        <p:nvPr/>
      </p:nvGrpSpPr>
      <p:grpSpPr>
        <a:xfrm>
          <a:off x="0" y="0"/>
          <a:ext cx="0" cy="0"/>
          <a:chOff x="0" y="0"/>
          <a:chExt cx="0" cy="0"/>
        </a:xfrm>
      </p:grpSpPr>
      <p:sp>
        <p:nvSpPr>
          <p:cNvPr id="1156" name="Google Shape;1156;p1: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7" name="Google Shape;1157;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8"/>
        <p:cNvGrpSpPr/>
        <p:nvPr/>
      </p:nvGrpSpPr>
      <p:grpSpPr>
        <a:xfrm>
          <a:off x="0" y="0"/>
          <a:ext cx="0" cy="0"/>
          <a:chOff x="0" y="0"/>
          <a:chExt cx="0" cy="0"/>
        </a:xfrm>
      </p:grpSpPr>
      <p:sp>
        <p:nvSpPr>
          <p:cNvPr id="1259" name="Google Shape;1259;p10: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0" name="Google Shape;1260;p1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7"/>
        <p:cNvGrpSpPr/>
        <p:nvPr/>
      </p:nvGrpSpPr>
      <p:grpSpPr>
        <a:xfrm>
          <a:off x="0" y="0"/>
          <a:ext cx="0" cy="0"/>
          <a:chOff x="0" y="0"/>
          <a:chExt cx="0" cy="0"/>
        </a:xfrm>
      </p:grpSpPr>
      <p:sp>
        <p:nvSpPr>
          <p:cNvPr id="1268" name="Google Shape;1268;p11: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9" name="Google Shape;1269;p1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6"/>
        <p:cNvGrpSpPr/>
        <p:nvPr/>
      </p:nvGrpSpPr>
      <p:grpSpPr>
        <a:xfrm>
          <a:off x="0" y="0"/>
          <a:ext cx="0" cy="0"/>
          <a:chOff x="0" y="0"/>
          <a:chExt cx="0" cy="0"/>
        </a:xfrm>
      </p:grpSpPr>
      <p:sp>
        <p:nvSpPr>
          <p:cNvPr id="1277" name="Google Shape;1277;p1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78" name="Google Shape;1278;p1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1"/>
        <p:cNvGrpSpPr/>
        <p:nvPr/>
      </p:nvGrpSpPr>
      <p:grpSpPr>
        <a:xfrm>
          <a:off x="0" y="0"/>
          <a:ext cx="0" cy="0"/>
          <a:chOff x="0" y="0"/>
          <a:chExt cx="0" cy="0"/>
        </a:xfrm>
      </p:grpSpPr>
      <p:sp>
        <p:nvSpPr>
          <p:cNvPr id="1292" name="Google Shape;1292;p13: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93" name="Google Shape;1293;p1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DE" sz="1200" b="0" i="0" u="none" strike="noStrike" cap="none" smtClean="0">
                <a:solidFill>
                  <a:schemeClr val="dk1"/>
                </a:solidFill>
                <a:latin typeface="Calibri"/>
                <a:ea typeface="Calibri"/>
                <a:cs typeface="Calibri"/>
                <a:sym typeface="Calibri"/>
              </a:rPr>
              <a:t>14</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11291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0"/>
        <p:cNvGrpSpPr/>
        <p:nvPr/>
      </p:nvGrpSpPr>
      <p:grpSpPr>
        <a:xfrm>
          <a:off x="0" y="0"/>
          <a:ext cx="0" cy="0"/>
          <a:chOff x="0" y="0"/>
          <a:chExt cx="0" cy="0"/>
        </a:xfrm>
      </p:grpSpPr>
      <p:sp>
        <p:nvSpPr>
          <p:cNvPr id="1311" name="Google Shape;1311;p14: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2" name="Google Shape;1312;p1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7"/>
        <p:cNvGrpSpPr/>
        <p:nvPr/>
      </p:nvGrpSpPr>
      <p:grpSpPr>
        <a:xfrm>
          <a:off x="0" y="0"/>
          <a:ext cx="0" cy="0"/>
          <a:chOff x="0" y="0"/>
          <a:chExt cx="0" cy="0"/>
        </a:xfrm>
      </p:grpSpPr>
      <p:sp>
        <p:nvSpPr>
          <p:cNvPr id="1318" name="Google Shape;1318;p15: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9" name="Google Shape;1319;p1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p16: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1" name="Google Shape;1361;p1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5"/>
        <p:cNvGrpSpPr/>
        <p:nvPr/>
      </p:nvGrpSpPr>
      <p:grpSpPr>
        <a:xfrm>
          <a:off x="0" y="0"/>
          <a:ext cx="0" cy="0"/>
          <a:chOff x="0" y="0"/>
          <a:chExt cx="0" cy="0"/>
        </a:xfrm>
      </p:grpSpPr>
      <p:sp>
        <p:nvSpPr>
          <p:cNvPr id="1366" name="Google Shape;1366;p17: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67" name="Google Shape;1367;p1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3"/>
        <p:cNvGrpSpPr/>
        <p:nvPr/>
      </p:nvGrpSpPr>
      <p:grpSpPr>
        <a:xfrm>
          <a:off x="0" y="0"/>
          <a:ext cx="0" cy="0"/>
          <a:chOff x="0" y="0"/>
          <a:chExt cx="0" cy="0"/>
        </a:xfrm>
      </p:grpSpPr>
      <p:sp>
        <p:nvSpPr>
          <p:cNvPr id="1404" name="Google Shape;1404;p18: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5" name="Google Shape;1405;p1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1"/>
        <p:cNvGrpSpPr/>
        <p:nvPr/>
      </p:nvGrpSpPr>
      <p:grpSpPr>
        <a:xfrm>
          <a:off x="0" y="0"/>
          <a:ext cx="0" cy="0"/>
          <a:chOff x="0" y="0"/>
          <a:chExt cx="0" cy="0"/>
        </a:xfrm>
      </p:grpSpPr>
      <p:sp>
        <p:nvSpPr>
          <p:cNvPr id="1162" name="Google Shape;116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3" name="Google Shape;1163;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1"/>
        <p:cNvGrpSpPr/>
        <p:nvPr/>
      </p:nvGrpSpPr>
      <p:grpSpPr>
        <a:xfrm>
          <a:off x="0" y="0"/>
          <a:ext cx="0" cy="0"/>
          <a:chOff x="0" y="0"/>
          <a:chExt cx="0" cy="0"/>
        </a:xfrm>
      </p:grpSpPr>
      <p:sp>
        <p:nvSpPr>
          <p:cNvPr id="1412" name="Google Shape;1412;p19: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13" name="Google Shape;1413;p1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p20: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22" name="Google Shape;1422;p2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p21: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8" name="Google Shape;1438;p2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4"/>
        <p:cNvGrpSpPr/>
        <p:nvPr/>
      </p:nvGrpSpPr>
      <p:grpSpPr>
        <a:xfrm>
          <a:off x="0" y="0"/>
          <a:ext cx="0" cy="0"/>
          <a:chOff x="0" y="0"/>
          <a:chExt cx="0" cy="0"/>
        </a:xfrm>
      </p:grpSpPr>
      <p:sp>
        <p:nvSpPr>
          <p:cNvPr id="1445" name="Google Shape;1445;p2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6" name="Google Shape;1446;p2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2"/>
        <p:cNvGrpSpPr/>
        <p:nvPr/>
      </p:nvGrpSpPr>
      <p:grpSpPr>
        <a:xfrm>
          <a:off x="0" y="0"/>
          <a:ext cx="0" cy="0"/>
          <a:chOff x="0" y="0"/>
          <a:chExt cx="0" cy="0"/>
        </a:xfrm>
      </p:grpSpPr>
      <p:sp>
        <p:nvSpPr>
          <p:cNvPr id="1523" name="Google Shape;1523;p23: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4" name="Google Shape;1524;p2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0"/>
        <p:cNvGrpSpPr/>
        <p:nvPr/>
      </p:nvGrpSpPr>
      <p:grpSpPr>
        <a:xfrm>
          <a:off x="0" y="0"/>
          <a:ext cx="0" cy="0"/>
          <a:chOff x="0" y="0"/>
          <a:chExt cx="0" cy="0"/>
        </a:xfrm>
      </p:grpSpPr>
      <p:sp>
        <p:nvSpPr>
          <p:cNvPr id="1531" name="Google Shape;1531;p24: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32" name="Google Shape;1532;p2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p25: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0" name="Google Shape;1540;p2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6"/>
        <p:cNvGrpSpPr/>
        <p:nvPr/>
      </p:nvGrpSpPr>
      <p:grpSpPr>
        <a:xfrm>
          <a:off x="0" y="0"/>
          <a:ext cx="0" cy="0"/>
          <a:chOff x="0" y="0"/>
          <a:chExt cx="0" cy="0"/>
        </a:xfrm>
      </p:grpSpPr>
      <p:sp>
        <p:nvSpPr>
          <p:cNvPr id="1547" name="Google Shape;1547;p26: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8" name="Google Shape;1548;p2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4"/>
        <p:cNvGrpSpPr/>
        <p:nvPr/>
      </p:nvGrpSpPr>
      <p:grpSpPr>
        <a:xfrm>
          <a:off x="0" y="0"/>
          <a:ext cx="0" cy="0"/>
          <a:chOff x="0" y="0"/>
          <a:chExt cx="0" cy="0"/>
        </a:xfrm>
      </p:grpSpPr>
      <p:sp>
        <p:nvSpPr>
          <p:cNvPr id="1585" name="Google Shape;1585;p27: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6" name="Google Shape;1586;p2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p28: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5" name="Google Shape;1595;p2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p3: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80" name="Google Shape;1180;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1"/>
        <p:cNvGrpSpPr/>
        <p:nvPr/>
      </p:nvGrpSpPr>
      <p:grpSpPr>
        <a:xfrm>
          <a:off x="0" y="0"/>
          <a:ext cx="0" cy="0"/>
          <a:chOff x="0" y="0"/>
          <a:chExt cx="0" cy="0"/>
        </a:xfrm>
      </p:grpSpPr>
      <p:sp>
        <p:nvSpPr>
          <p:cNvPr id="1602" name="Google Shape;1602;p29: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3" name="Google Shape;1603;p2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p30: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23" name="Google Shape;1623;p3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9"/>
        <p:cNvGrpSpPr/>
        <p:nvPr/>
      </p:nvGrpSpPr>
      <p:grpSpPr>
        <a:xfrm>
          <a:off x="0" y="0"/>
          <a:ext cx="0" cy="0"/>
          <a:chOff x="0" y="0"/>
          <a:chExt cx="0" cy="0"/>
        </a:xfrm>
      </p:grpSpPr>
      <p:sp>
        <p:nvSpPr>
          <p:cNvPr id="1630" name="Google Shape;1630;p31: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1" name="Google Shape;1631;p3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err="1"/>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Calibri"/>
                <a:ea typeface="Calibri"/>
                <a:cs typeface="Calibri"/>
                <a:sym typeface="Calibri"/>
              </a:rPr>
              <a:t>33</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295408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1"/>
        <p:cNvGrpSpPr/>
        <p:nvPr/>
      </p:nvGrpSpPr>
      <p:grpSpPr>
        <a:xfrm>
          <a:off x="0" y="0"/>
          <a:ext cx="0" cy="0"/>
          <a:chOff x="0" y="0"/>
          <a:chExt cx="0" cy="0"/>
        </a:xfrm>
      </p:grpSpPr>
      <p:sp>
        <p:nvSpPr>
          <p:cNvPr id="1672" name="Google Shape;1672;p3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3" name="Google Shape;1673;p3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7"/>
        <p:cNvGrpSpPr/>
        <p:nvPr/>
      </p:nvGrpSpPr>
      <p:grpSpPr>
        <a:xfrm>
          <a:off x="0" y="0"/>
          <a:ext cx="0" cy="0"/>
          <a:chOff x="0" y="0"/>
          <a:chExt cx="0" cy="0"/>
        </a:xfrm>
      </p:grpSpPr>
      <p:sp>
        <p:nvSpPr>
          <p:cNvPr id="1678" name="Google Shape;1678;p33: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9" name="Google Shape;1679;p3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4"/>
        <p:cNvGrpSpPr/>
        <p:nvPr/>
      </p:nvGrpSpPr>
      <p:grpSpPr>
        <a:xfrm>
          <a:off x="0" y="0"/>
          <a:ext cx="0" cy="0"/>
          <a:chOff x="0" y="0"/>
          <a:chExt cx="0" cy="0"/>
        </a:xfrm>
      </p:grpSpPr>
      <p:sp>
        <p:nvSpPr>
          <p:cNvPr id="1815" name="Google Shape;1815;p34: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16" name="Google Shape;1816;p3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5"/>
        <p:cNvGrpSpPr/>
        <p:nvPr/>
      </p:nvGrpSpPr>
      <p:grpSpPr>
        <a:xfrm>
          <a:off x="0" y="0"/>
          <a:ext cx="0" cy="0"/>
          <a:chOff x="0" y="0"/>
          <a:chExt cx="0" cy="0"/>
        </a:xfrm>
      </p:grpSpPr>
      <p:sp>
        <p:nvSpPr>
          <p:cNvPr id="1866" name="Google Shape;1866;p35: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7" name="Google Shape;1867;p3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6"/>
        <p:cNvGrpSpPr/>
        <p:nvPr/>
      </p:nvGrpSpPr>
      <p:grpSpPr>
        <a:xfrm>
          <a:off x="0" y="0"/>
          <a:ext cx="0" cy="0"/>
          <a:chOff x="0" y="0"/>
          <a:chExt cx="0" cy="0"/>
        </a:xfrm>
      </p:grpSpPr>
      <p:sp>
        <p:nvSpPr>
          <p:cNvPr id="1877" name="Google Shape;1877;p36: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78" name="Google Shape;1878;p3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3"/>
        <p:cNvGrpSpPr/>
        <p:nvPr/>
      </p:nvGrpSpPr>
      <p:grpSpPr>
        <a:xfrm>
          <a:off x="0" y="0"/>
          <a:ext cx="0" cy="0"/>
          <a:chOff x="0" y="0"/>
          <a:chExt cx="0" cy="0"/>
        </a:xfrm>
      </p:grpSpPr>
      <p:sp>
        <p:nvSpPr>
          <p:cNvPr id="1904" name="Google Shape;1904;p37: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5" name="Google Shape;1905;p3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5"/>
        <p:cNvGrpSpPr/>
        <p:nvPr/>
      </p:nvGrpSpPr>
      <p:grpSpPr>
        <a:xfrm>
          <a:off x="0" y="0"/>
          <a:ext cx="0" cy="0"/>
          <a:chOff x="0" y="0"/>
          <a:chExt cx="0" cy="0"/>
        </a:xfrm>
      </p:grpSpPr>
      <p:sp>
        <p:nvSpPr>
          <p:cNvPr id="1186" name="Google Shape;1186;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7" name="Google Shape;1187;p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88" name="Google Shape;1188;p4: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6"/>
        <p:cNvGrpSpPr/>
        <p:nvPr/>
      </p:nvGrpSpPr>
      <p:grpSpPr>
        <a:xfrm>
          <a:off x="0" y="0"/>
          <a:ext cx="0" cy="0"/>
          <a:chOff x="0" y="0"/>
          <a:chExt cx="0" cy="0"/>
        </a:xfrm>
      </p:grpSpPr>
      <p:sp>
        <p:nvSpPr>
          <p:cNvPr id="1917" name="Google Shape;1917;p38: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18" name="Google Shape;1918;p3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9"/>
        <p:cNvGrpSpPr/>
        <p:nvPr/>
      </p:nvGrpSpPr>
      <p:grpSpPr>
        <a:xfrm>
          <a:off x="0" y="0"/>
          <a:ext cx="0" cy="0"/>
          <a:chOff x="0" y="0"/>
          <a:chExt cx="0" cy="0"/>
        </a:xfrm>
      </p:grpSpPr>
      <p:sp>
        <p:nvSpPr>
          <p:cNvPr id="1930" name="Google Shape;1930;p39: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31" name="Google Shape;1931;p3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2"/>
        <p:cNvGrpSpPr/>
        <p:nvPr/>
      </p:nvGrpSpPr>
      <p:grpSpPr>
        <a:xfrm>
          <a:off x="0" y="0"/>
          <a:ext cx="0" cy="0"/>
          <a:chOff x="0" y="0"/>
          <a:chExt cx="0" cy="0"/>
        </a:xfrm>
      </p:grpSpPr>
      <p:sp>
        <p:nvSpPr>
          <p:cNvPr id="1943" name="Google Shape;1943;p40: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4" name="Google Shape;1944;p4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9"/>
        <p:cNvGrpSpPr/>
        <p:nvPr/>
      </p:nvGrpSpPr>
      <p:grpSpPr>
        <a:xfrm>
          <a:off x="0" y="0"/>
          <a:ext cx="0" cy="0"/>
          <a:chOff x="0" y="0"/>
          <a:chExt cx="0" cy="0"/>
        </a:xfrm>
      </p:grpSpPr>
      <p:sp>
        <p:nvSpPr>
          <p:cNvPr id="1950" name="Google Shape;1950;p41: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1" name="Google Shape;1951;p4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8"/>
        <p:cNvGrpSpPr/>
        <p:nvPr/>
      </p:nvGrpSpPr>
      <p:grpSpPr>
        <a:xfrm>
          <a:off x="0" y="0"/>
          <a:ext cx="0" cy="0"/>
          <a:chOff x="0" y="0"/>
          <a:chExt cx="0" cy="0"/>
        </a:xfrm>
      </p:grpSpPr>
      <p:sp>
        <p:nvSpPr>
          <p:cNvPr id="1959" name="Google Shape;1959;p4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0" name="Google Shape;1960;p4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5"/>
        <p:cNvGrpSpPr/>
        <p:nvPr/>
      </p:nvGrpSpPr>
      <p:grpSpPr>
        <a:xfrm>
          <a:off x="0" y="0"/>
          <a:ext cx="0" cy="0"/>
          <a:chOff x="0" y="0"/>
          <a:chExt cx="0" cy="0"/>
        </a:xfrm>
      </p:grpSpPr>
      <p:sp>
        <p:nvSpPr>
          <p:cNvPr id="1966" name="Google Shape;1966;p43: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7" name="Google Shape;1967;p4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2"/>
        <p:cNvGrpSpPr/>
        <p:nvPr/>
      </p:nvGrpSpPr>
      <p:grpSpPr>
        <a:xfrm>
          <a:off x="0" y="0"/>
          <a:ext cx="0" cy="0"/>
          <a:chOff x="0" y="0"/>
          <a:chExt cx="0" cy="0"/>
        </a:xfrm>
      </p:grpSpPr>
      <p:sp>
        <p:nvSpPr>
          <p:cNvPr id="1973" name="Google Shape;1973;p44: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4" name="Google Shape;1974;p4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err="1"/>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Calibri"/>
                <a:ea typeface="Calibri"/>
                <a:cs typeface="Calibri"/>
                <a:sym typeface="Calibri"/>
              </a:rPr>
              <a:t>47</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7209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9"/>
        <p:cNvGrpSpPr/>
        <p:nvPr/>
      </p:nvGrpSpPr>
      <p:grpSpPr>
        <a:xfrm>
          <a:off x="0" y="0"/>
          <a:ext cx="0" cy="0"/>
          <a:chOff x="0" y="0"/>
          <a:chExt cx="0" cy="0"/>
        </a:xfrm>
      </p:grpSpPr>
      <p:sp>
        <p:nvSpPr>
          <p:cNvPr id="1980" name="Google Shape;1980;p45: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1" name="Google Shape;1981;p4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5"/>
        <p:cNvGrpSpPr/>
        <p:nvPr/>
      </p:nvGrpSpPr>
      <p:grpSpPr>
        <a:xfrm>
          <a:off x="0" y="0"/>
          <a:ext cx="0" cy="0"/>
          <a:chOff x="0" y="0"/>
          <a:chExt cx="0" cy="0"/>
        </a:xfrm>
      </p:grpSpPr>
      <p:sp>
        <p:nvSpPr>
          <p:cNvPr id="1986" name="Google Shape;1986;p46: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7" name="Google Shape;1987;p4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p5: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0" name="Google Shape;1220;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7"/>
        <p:cNvGrpSpPr/>
        <p:nvPr/>
      </p:nvGrpSpPr>
      <p:grpSpPr>
        <a:xfrm>
          <a:off x="0" y="0"/>
          <a:ext cx="0" cy="0"/>
          <a:chOff x="0" y="0"/>
          <a:chExt cx="0" cy="0"/>
        </a:xfrm>
      </p:grpSpPr>
      <p:sp>
        <p:nvSpPr>
          <p:cNvPr id="2018" name="Google Shape;2018;p47: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19" name="Google Shape;2019;p4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2"/>
        <p:cNvGrpSpPr/>
        <p:nvPr/>
      </p:nvGrpSpPr>
      <p:grpSpPr>
        <a:xfrm>
          <a:off x="0" y="0"/>
          <a:ext cx="0" cy="0"/>
          <a:chOff x="0" y="0"/>
          <a:chExt cx="0" cy="0"/>
        </a:xfrm>
      </p:grpSpPr>
      <p:sp>
        <p:nvSpPr>
          <p:cNvPr id="2063" name="Google Shape;2063;p48: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4" name="Google Shape;2064;p4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2"/>
        <p:cNvGrpSpPr/>
        <p:nvPr/>
      </p:nvGrpSpPr>
      <p:grpSpPr>
        <a:xfrm>
          <a:off x="0" y="0"/>
          <a:ext cx="0" cy="0"/>
          <a:chOff x="0" y="0"/>
          <a:chExt cx="0" cy="0"/>
        </a:xfrm>
      </p:grpSpPr>
      <p:sp>
        <p:nvSpPr>
          <p:cNvPr id="2093" name="Google Shape;2093;p49: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94" name="Google Shape;2094;p4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0"/>
        <p:cNvGrpSpPr/>
        <p:nvPr/>
      </p:nvGrpSpPr>
      <p:grpSpPr>
        <a:xfrm>
          <a:off x="0" y="0"/>
          <a:ext cx="0" cy="0"/>
          <a:chOff x="0" y="0"/>
          <a:chExt cx="0" cy="0"/>
        </a:xfrm>
      </p:grpSpPr>
      <p:sp>
        <p:nvSpPr>
          <p:cNvPr id="2141" name="Google Shape;2141;p50: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42" name="Google Shape;2142;p5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3"/>
        <p:cNvGrpSpPr/>
        <p:nvPr/>
      </p:nvGrpSpPr>
      <p:grpSpPr>
        <a:xfrm>
          <a:off x="0" y="0"/>
          <a:ext cx="0" cy="0"/>
          <a:chOff x="0" y="0"/>
          <a:chExt cx="0" cy="0"/>
        </a:xfrm>
      </p:grpSpPr>
      <p:sp>
        <p:nvSpPr>
          <p:cNvPr id="2154" name="Google Shape;2154;p51: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55" name="Google Shape;2155;p5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6"/>
        <p:cNvGrpSpPr/>
        <p:nvPr/>
      </p:nvGrpSpPr>
      <p:grpSpPr>
        <a:xfrm>
          <a:off x="0" y="0"/>
          <a:ext cx="0" cy="0"/>
          <a:chOff x="0" y="0"/>
          <a:chExt cx="0" cy="0"/>
        </a:xfrm>
      </p:grpSpPr>
      <p:sp>
        <p:nvSpPr>
          <p:cNvPr id="2167" name="Google Shape;2167;p5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68" name="Google Shape;2168;p5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5"/>
        <p:cNvGrpSpPr/>
        <p:nvPr/>
      </p:nvGrpSpPr>
      <p:grpSpPr>
        <a:xfrm>
          <a:off x="0" y="0"/>
          <a:ext cx="0" cy="0"/>
          <a:chOff x="0" y="0"/>
          <a:chExt cx="0" cy="0"/>
        </a:xfrm>
      </p:grpSpPr>
      <p:sp>
        <p:nvSpPr>
          <p:cNvPr id="2176" name="Google Shape;2176;p53: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77" name="Google Shape;2177;p5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2"/>
        <p:cNvGrpSpPr/>
        <p:nvPr/>
      </p:nvGrpSpPr>
      <p:grpSpPr>
        <a:xfrm>
          <a:off x="0" y="0"/>
          <a:ext cx="0" cy="0"/>
          <a:chOff x="0" y="0"/>
          <a:chExt cx="0" cy="0"/>
        </a:xfrm>
      </p:grpSpPr>
      <p:sp>
        <p:nvSpPr>
          <p:cNvPr id="2183" name="Google Shape;2183;p54: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4" name="Google Shape;2184;p5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9"/>
        <p:cNvGrpSpPr/>
        <p:nvPr/>
      </p:nvGrpSpPr>
      <p:grpSpPr>
        <a:xfrm>
          <a:off x="0" y="0"/>
          <a:ext cx="0" cy="0"/>
          <a:chOff x="0" y="0"/>
          <a:chExt cx="0" cy="0"/>
        </a:xfrm>
      </p:grpSpPr>
      <p:sp>
        <p:nvSpPr>
          <p:cNvPr id="2190" name="Google Shape;2190;p55: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1" name="Google Shape;2191;p5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6"/>
        <p:cNvGrpSpPr/>
        <p:nvPr/>
      </p:nvGrpSpPr>
      <p:grpSpPr>
        <a:xfrm>
          <a:off x="0" y="0"/>
          <a:ext cx="0" cy="0"/>
          <a:chOff x="0" y="0"/>
          <a:chExt cx="0" cy="0"/>
        </a:xfrm>
      </p:grpSpPr>
      <p:sp>
        <p:nvSpPr>
          <p:cNvPr id="2197" name="Google Shape;2197;p56: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8" name="Google Shape;2198;p5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3"/>
        <p:cNvGrpSpPr/>
        <p:nvPr/>
      </p:nvGrpSpPr>
      <p:grpSpPr>
        <a:xfrm>
          <a:off x="0" y="0"/>
          <a:ext cx="0" cy="0"/>
          <a:chOff x="0" y="0"/>
          <a:chExt cx="0" cy="0"/>
        </a:xfrm>
      </p:grpSpPr>
      <p:sp>
        <p:nvSpPr>
          <p:cNvPr id="1224" name="Google Shape;1224;p6: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5" name="Google Shape;1225;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9742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3"/>
        <p:cNvGrpSpPr/>
        <p:nvPr/>
      </p:nvGrpSpPr>
      <p:grpSpPr>
        <a:xfrm>
          <a:off x="0" y="0"/>
          <a:ext cx="0" cy="0"/>
          <a:chOff x="0" y="0"/>
          <a:chExt cx="0" cy="0"/>
        </a:xfrm>
      </p:grpSpPr>
      <p:sp>
        <p:nvSpPr>
          <p:cNvPr id="2204" name="Google Shape;2204;p57: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05" name="Google Shape;2205;p5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0"/>
        <p:cNvGrpSpPr/>
        <p:nvPr/>
      </p:nvGrpSpPr>
      <p:grpSpPr>
        <a:xfrm>
          <a:off x="0" y="0"/>
          <a:ext cx="0" cy="0"/>
          <a:chOff x="0" y="0"/>
          <a:chExt cx="0" cy="0"/>
        </a:xfrm>
      </p:grpSpPr>
      <p:sp>
        <p:nvSpPr>
          <p:cNvPr id="2211" name="Google Shape;2211;p58: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2" name="Google Shape;2212;p5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7"/>
        <p:cNvGrpSpPr/>
        <p:nvPr/>
      </p:nvGrpSpPr>
      <p:grpSpPr>
        <a:xfrm>
          <a:off x="0" y="0"/>
          <a:ext cx="0" cy="0"/>
          <a:chOff x="0" y="0"/>
          <a:chExt cx="0" cy="0"/>
        </a:xfrm>
      </p:grpSpPr>
      <p:sp>
        <p:nvSpPr>
          <p:cNvPr id="2218" name="Google Shape;2218;p59: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9" name="Google Shape;2219;p5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5"/>
        <p:cNvGrpSpPr/>
        <p:nvPr/>
      </p:nvGrpSpPr>
      <p:grpSpPr>
        <a:xfrm>
          <a:off x="0" y="0"/>
          <a:ext cx="0" cy="0"/>
          <a:chOff x="0" y="0"/>
          <a:chExt cx="0" cy="0"/>
        </a:xfrm>
      </p:grpSpPr>
      <p:sp>
        <p:nvSpPr>
          <p:cNvPr id="2226" name="Google Shape;2226;p60: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27" name="Google Shape;2227;p6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3"/>
        <p:cNvGrpSpPr/>
        <p:nvPr/>
      </p:nvGrpSpPr>
      <p:grpSpPr>
        <a:xfrm>
          <a:off x="0" y="0"/>
          <a:ext cx="0" cy="0"/>
          <a:chOff x="0" y="0"/>
          <a:chExt cx="0" cy="0"/>
        </a:xfrm>
      </p:grpSpPr>
      <p:sp>
        <p:nvSpPr>
          <p:cNvPr id="2234" name="Google Shape;2234;p61: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35" name="Google Shape;2235;p6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9"/>
        <p:cNvGrpSpPr/>
        <p:nvPr/>
      </p:nvGrpSpPr>
      <p:grpSpPr>
        <a:xfrm>
          <a:off x="0" y="0"/>
          <a:ext cx="0" cy="0"/>
          <a:chOff x="0" y="0"/>
          <a:chExt cx="0" cy="0"/>
        </a:xfrm>
      </p:grpSpPr>
      <p:sp>
        <p:nvSpPr>
          <p:cNvPr id="2250" name="Google Shape;2250;p6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1" name="Google Shape;2251;p6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4"/>
        <p:cNvGrpSpPr/>
        <p:nvPr/>
      </p:nvGrpSpPr>
      <p:grpSpPr>
        <a:xfrm>
          <a:off x="0" y="0"/>
          <a:ext cx="0" cy="0"/>
          <a:chOff x="0" y="0"/>
          <a:chExt cx="0" cy="0"/>
        </a:xfrm>
      </p:grpSpPr>
      <p:sp>
        <p:nvSpPr>
          <p:cNvPr id="2255" name="Google Shape;2255;p63: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6" name="Google Shape;2256;p6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p64: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8" name="Google Shape;2268;p6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2"/>
        <p:cNvGrpSpPr/>
        <p:nvPr/>
      </p:nvGrpSpPr>
      <p:grpSpPr>
        <a:xfrm>
          <a:off x="0" y="0"/>
          <a:ext cx="0" cy="0"/>
          <a:chOff x="0" y="0"/>
          <a:chExt cx="0" cy="0"/>
        </a:xfrm>
      </p:grpSpPr>
      <p:sp>
        <p:nvSpPr>
          <p:cNvPr id="2283" name="Google Shape;2283;p65: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s-IS" dirty="0"/>
              <a:t>https://inter-growth.co/keyword-monitoring/</a:t>
            </a:r>
          </a:p>
          <a:p>
            <a:pPr marL="0" lvl="0" indent="0" algn="l" rtl="0">
              <a:spcBef>
                <a:spcPts val="0"/>
              </a:spcBef>
              <a:spcAft>
                <a:spcPts val="0"/>
              </a:spcAft>
              <a:buNone/>
            </a:pPr>
            <a:r>
              <a:rPr lang="is-IS" dirty="0"/>
              <a:t>https://brand24.com/blog/keyword-monitoring-tools/</a:t>
            </a:r>
          </a:p>
          <a:p>
            <a:pPr marL="0" lvl="0" indent="0" algn="l" rtl="0">
              <a:spcBef>
                <a:spcPts val="0"/>
              </a:spcBef>
              <a:spcAft>
                <a:spcPts val="0"/>
              </a:spcAft>
              <a:buNone/>
            </a:pPr>
            <a:endParaRPr dirty="0"/>
          </a:p>
        </p:txBody>
      </p:sp>
      <p:sp>
        <p:nvSpPr>
          <p:cNvPr id="2284" name="Google Shape;2284;p6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1"/>
        <p:cNvGrpSpPr/>
        <p:nvPr/>
      </p:nvGrpSpPr>
      <p:grpSpPr>
        <a:xfrm>
          <a:off x="0" y="0"/>
          <a:ext cx="0" cy="0"/>
          <a:chOff x="0" y="0"/>
          <a:chExt cx="0" cy="0"/>
        </a:xfrm>
      </p:grpSpPr>
      <p:sp>
        <p:nvSpPr>
          <p:cNvPr id="2292" name="Google Shape;2292;p66: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3" name="Google Shape;2293;p6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
        <p:cNvGrpSpPr/>
        <p:nvPr/>
      </p:nvGrpSpPr>
      <p:grpSpPr>
        <a:xfrm>
          <a:off x="0" y="0"/>
          <a:ext cx="0" cy="0"/>
          <a:chOff x="0" y="0"/>
          <a:chExt cx="0" cy="0"/>
        </a:xfrm>
      </p:grpSpPr>
      <p:sp>
        <p:nvSpPr>
          <p:cNvPr id="1232" name="Google Shape;1232;p7: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3" name="Google Shape;1233;p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1"/>
        <p:cNvGrpSpPr/>
        <p:nvPr/>
      </p:nvGrpSpPr>
      <p:grpSpPr>
        <a:xfrm>
          <a:off x="0" y="0"/>
          <a:ext cx="0" cy="0"/>
          <a:chOff x="0" y="0"/>
          <a:chExt cx="0" cy="0"/>
        </a:xfrm>
      </p:grpSpPr>
      <p:sp>
        <p:nvSpPr>
          <p:cNvPr id="2302" name="Google Shape;2302;p67: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3" name="Google Shape;2303;p6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8"/>
        <p:cNvGrpSpPr/>
        <p:nvPr/>
      </p:nvGrpSpPr>
      <p:grpSpPr>
        <a:xfrm>
          <a:off x="0" y="0"/>
          <a:ext cx="0" cy="0"/>
          <a:chOff x="0" y="0"/>
          <a:chExt cx="0" cy="0"/>
        </a:xfrm>
      </p:grpSpPr>
      <p:sp>
        <p:nvSpPr>
          <p:cNvPr id="2309" name="Google Shape;2309;p68: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10" name="Google Shape;2310;p6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3"/>
        <p:cNvGrpSpPr/>
        <p:nvPr/>
      </p:nvGrpSpPr>
      <p:grpSpPr>
        <a:xfrm>
          <a:off x="0" y="0"/>
          <a:ext cx="0" cy="0"/>
          <a:chOff x="0" y="0"/>
          <a:chExt cx="0" cy="0"/>
        </a:xfrm>
      </p:grpSpPr>
      <p:sp>
        <p:nvSpPr>
          <p:cNvPr id="2324" name="Google Shape;2324;p70: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5" name="Google Shape;2325;p7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8"/>
        <p:cNvGrpSpPr/>
        <p:nvPr/>
      </p:nvGrpSpPr>
      <p:grpSpPr>
        <a:xfrm>
          <a:off x="0" y="0"/>
          <a:ext cx="0" cy="0"/>
          <a:chOff x="0" y="0"/>
          <a:chExt cx="0" cy="0"/>
        </a:xfrm>
      </p:grpSpPr>
      <p:sp>
        <p:nvSpPr>
          <p:cNvPr id="2329" name="Google Shape;2329;p7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0" name="Google Shape;2330;p7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31" name="Google Shape;2331;p71: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6"/>
        <p:cNvGrpSpPr/>
        <p:nvPr/>
      </p:nvGrpSpPr>
      <p:grpSpPr>
        <a:xfrm>
          <a:off x="0" y="0"/>
          <a:ext cx="0" cy="0"/>
          <a:chOff x="0" y="0"/>
          <a:chExt cx="0" cy="0"/>
        </a:xfrm>
      </p:grpSpPr>
      <p:sp>
        <p:nvSpPr>
          <p:cNvPr id="2337" name="Google Shape;2337;p7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8" name="Google Shape;2338;p7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p8: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42" name="Google Shape;1242;p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p9: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51" name="Google Shape;1251;p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8.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8.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8.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8.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C">
  <p:cSld name="COVER SLIDE C">
    <p:spTree>
      <p:nvGrpSpPr>
        <p:cNvPr id="1" name="Shape 15"/>
        <p:cNvGrpSpPr/>
        <p:nvPr/>
      </p:nvGrpSpPr>
      <p:grpSpPr>
        <a:xfrm>
          <a:off x="0" y="0"/>
          <a:ext cx="0" cy="0"/>
          <a:chOff x="0" y="0"/>
          <a:chExt cx="0" cy="0"/>
        </a:xfrm>
      </p:grpSpPr>
      <p:sp>
        <p:nvSpPr>
          <p:cNvPr id="16" name="Google Shape;16;p74"/>
          <p:cNvSpPr/>
          <p:nvPr/>
        </p:nvSpPr>
        <p:spPr>
          <a:xfrm>
            <a:off x="1" y="3216492"/>
            <a:ext cx="7588332" cy="2448983"/>
          </a:xfrm>
          <a:prstGeom prst="rect">
            <a:avLst/>
          </a:prstGeom>
          <a:solidFill>
            <a:srgbClr val="79527B"/>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de-DE"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p:txBody>
      </p:sp>
      <p:pic>
        <p:nvPicPr>
          <p:cNvPr id="17" name="Google Shape;17;p74" descr="A picture containing text&#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58207" y="618245"/>
            <a:ext cx="5768471" cy="2536919"/>
          </a:xfrm>
          <a:prstGeom prst="rect">
            <a:avLst/>
          </a:prstGeom>
          <a:noFill/>
          <a:ln>
            <a:noFill/>
          </a:ln>
        </p:spPr>
      </p:pic>
      <p:sp>
        <p:nvSpPr>
          <p:cNvPr id="18" name="Google Shape;18;p74"/>
          <p:cNvSpPr txBox="1">
            <a:spLocks noGrp="1"/>
          </p:cNvSpPr>
          <p:nvPr>
            <p:ph type="body" idx="1"/>
          </p:nvPr>
        </p:nvSpPr>
        <p:spPr>
          <a:xfrm>
            <a:off x="817349" y="4334105"/>
            <a:ext cx="5278651" cy="69735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5400"/>
              <a:buNone/>
              <a:defRPr sz="54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74"/>
          <p:cNvSpPr txBox="1">
            <a:spLocks noGrp="1"/>
          </p:cNvSpPr>
          <p:nvPr>
            <p:ph type="body" idx="2"/>
          </p:nvPr>
        </p:nvSpPr>
        <p:spPr>
          <a:xfrm>
            <a:off x="817349" y="3715582"/>
            <a:ext cx="5278651" cy="697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0" name="Google Shape;20;p74" descr="Background pattern&#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l="-9814" t="19121" r="22818" b="-6115"/>
          <a:stretch/>
        </p:blipFill>
        <p:spPr>
          <a:xfrm>
            <a:off x="7883236" y="0"/>
            <a:ext cx="4308763" cy="5844179"/>
          </a:xfrm>
          <a:prstGeom prst="rect">
            <a:avLst/>
          </a:prstGeom>
          <a:noFill/>
          <a:ln>
            <a:noFill/>
          </a:ln>
        </p:spPr>
      </p:pic>
      <p:pic>
        <p:nvPicPr>
          <p:cNvPr id="1026" name="Picture 2">
            <a:extLst>
              <a:ext uri="{FF2B5EF4-FFF2-40B4-BE49-F238E27FC236}">
                <a16:creationId xmlns:a16="http://schemas.microsoft.com/office/drawing/2014/main" id="{5AA16D72-1EFA-C185-F13F-6F298472CBB0}"/>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8799184" y="4943967"/>
            <a:ext cx="2476866" cy="16648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 column text box">
  <p:cSld name="2 column text box">
    <p:spTree>
      <p:nvGrpSpPr>
        <p:cNvPr id="1" name="Shape 134"/>
        <p:cNvGrpSpPr/>
        <p:nvPr/>
      </p:nvGrpSpPr>
      <p:grpSpPr>
        <a:xfrm>
          <a:off x="0" y="0"/>
          <a:ext cx="0" cy="0"/>
          <a:chOff x="0" y="0"/>
          <a:chExt cx="0" cy="0"/>
        </a:xfrm>
      </p:grpSpPr>
      <p:sp>
        <p:nvSpPr>
          <p:cNvPr id="135" name="Google Shape;135;p83"/>
          <p:cNvSpPr/>
          <p:nvPr/>
        </p:nvSpPr>
        <p:spPr>
          <a:xfrm>
            <a:off x="0" y="482371"/>
            <a:ext cx="6113604" cy="2855598"/>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83"/>
          <p:cNvSpPr/>
          <p:nvPr/>
        </p:nvSpPr>
        <p:spPr>
          <a:xfrm>
            <a:off x="6113604" y="482371"/>
            <a:ext cx="6113604" cy="2855598"/>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 name="Google Shape;137;p83"/>
          <p:cNvSpPr txBox="1">
            <a:spLocks noGrp="1"/>
          </p:cNvSpPr>
          <p:nvPr>
            <p:ph type="body" idx="1"/>
          </p:nvPr>
        </p:nvSpPr>
        <p:spPr>
          <a:xfrm>
            <a:off x="633715" y="3843119"/>
            <a:ext cx="4957908" cy="168034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83"/>
          <p:cNvSpPr txBox="1">
            <a:spLocks noGrp="1"/>
          </p:cNvSpPr>
          <p:nvPr>
            <p:ph type="body" idx="2"/>
          </p:nvPr>
        </p:nvSpPr>
        <p:spPr>
          <a:xfrm>
            <a:off x="633715" y="2505507"/>
            <a:ext cx="4957908"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83"/>
          <p:cNvSpPr txBox="1">
            <a:spLocks noGrp="1"/>
          </p:cNvSpPr>
          <p:nvPr>
            <p:ph type="body" idx="3"/>
          </p:nvPr>
        </p:nvSpPr>
        <p:spPr>
          <a:xfrm>
            <a:off x="6420771" y="3880875"/>
            <a:ext cx="4957908" cy="168034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83"/>
          <p:cNvSpPr txBox="1">
            <a:spLocks noGrp="1"/>
          </p:cNvSpPr>
          <p:nvPr>
            <p:ph type="body" idx="4"/>
          </p:nvPr>
        </p:nvSpPr>
        <p:spPr>
          <a:xfrm>
            <a:off x="6420771" y="2543263"/>
            <a:ext cx="4957908"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1" name="Google Shape;141;p83"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2588587" y="5666155"/>
            <a:ext cx="5564883" cy="1181829"/>
          </a:xfrm>
          <a:prstGeom prst="rect">
            <a:avLst/>
          </a:prstGeom>
          <a:noFill/>
          <a:ln>
            <a:noFill/>
          </a:ln>
        </p:spPr>
      </p:pic>
      <p:grpSp>
        <p:nvGrpSpPr>
          <p:cNvPr id="142" name="Google Shape;142;p83"/>
          <p:cNvGrpSpPr/>
          <p:nvPr/>
        </p:nvGrpSpPr>
        <p:grpSpPr>
          <a:xfrm>
            <a:off x="4480947" y="6257070"/>
            <a:ext cx="3144242" cy="374574"/>
            <a:chOff x="301128" y="6151084"/>
            <a:chExt cx="3144242" cy="374574"/>
          </a:xfrm>
        </p:grpSpPr>
        <p:pic>
          <p:nvPicPr>
            <p:cNvPr id="143" name="Google Shape;143;p83"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144" name="Google Shape;144;p83"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145" name="Google Shape;145;p83"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vider Slide - Orange">
  <p:cSld name="Divider Slide - Orange">
    <p:spTree>
      <p:nvGrpSpPr>
        <p:cNvPr id="1" name="Shape 146"/>
        <p:cNvGrpSpPr/>
        <p:nvPr/>
      </p:nvGrpSpPr>
      <p:grpSpPr>
        <a:xfrm>
          <a:off x="0" y="0"/>
          <a:ext cx="0" cy="0"/>
          <a:chOff x="0" y="0"/>
          <a:chExt cx="0" cy="0"/>
        </a:xfrm>
      </p:grpSpPr>
      <p:sp>
        <p:nvSpPr>
          <p:cNvPr id="147" name="Google Shape;147;p84"/>
          <p:cNvSpPr/>
          <p:nvPr/>
        </p:nvSpPr>
        <p:spPr>
          <a:xfrm>
            <a:off x="0" y="0"/>
            <a:ext cx="12192000" cy="5502729"/>
          </a:xfrm>
          <a:prstGeom prst="rect">
            <a:avLst/>
          </a:prstGeom>
          <a:solidFill>
            <a:srgbClr val="F27954"/>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sp>
        <p:nvSpPr>
          <p:cNvPr id="148" name="Google Shape;148;p84"/>
          <p:cNvSpPr txBox="1">
            <a:spLocks noGrp="1"/>
          </p:cNvSpPr>
          <p:nvPr>
            <p:ph type="body" idx="1"/>
          </p:nvPr>
        </p:nvSpPr>
        <p:spPr>
          <a:xfrm>
            <a:off x="666708" y="752638"/>
            <a:ext cx="4329835" cy="1647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49" name="Google Shape;149;p84"/>
          <p:cNvGrpSpPr/>
          <p:nvPr/>
        </p:nvGrpSpPr>
        <p:grpSpPr>
          <a:xfrm>
            <a:off x="8448790" y="6057987"/>
            <a:ext cx="3144242" cy="374574"/>
            <a:chOff x="301128" y="6151084"/>
            <a:chExt cx="3144242" cy="374574"/>
          </a:xfrm>
        </p:grpSpPr>
        <p:pic>
          <p:nvPicPr>
            <p:cNvPr id="150" name="Google Shape;150;p84"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151" name="Google Shape;151;p84"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152" name="Google Shape;152;p84"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pic>
        <p:nvPicPr>
          <p:cNvPr id="153" name="Google Shape;153;p84" descr="A black and white striped pattern&#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Slide with Photo - Orange">
  <p:cSld name="Text Slide with Photo - Orange">
    <p:spTree>
      <p:nvGrpSpPr>
        <p:cNvPr id="1" name="Shape 154"/>
        <p:cNvGrpSpPr/>
        <p:nvPr/>
      </p:nvGrpSpPr>
      <p:grpSpPr>
        <a:xfrm>
          <a:off x="0" y="0"/>
          <a:ext cx="0" cy="0"/>
          <a:chOff x="0" y="0"/>
          <a:chExt cx="0" cy="0"/>
        </a:xfrm>
      </p:grpSpPr>
      <p:pic>
        <p:nvPicPr>
          <p:cNvPr id="155" name="Google Shape;155;p85" descr="A black and white striped pattern&#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a:noFill/>
          <a:ln>
            <a:noFill/>
          </a:ln>
        </p:spPr>
      </p:pic>
      <p:sp>
        <p:nvSpPr>
          <p:cNvPr id="156" name="Google Shape;156;p85"/>
          <p:cNvSpPr/>
          <p:nvPr/>
        </p:nvSpPr>
        <p:spPr>
          <a:xfrm rot="10800000" flipH="1">
            <a:off x="1356632" y="-2"/>
            <a:ext cx="5495430" cy="6892757"/>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157" name="Google Shape;157;p85"/>
          <p:cNvSpPr>
            <a:spLocks noGrp="1"/>
          </p:cNvSpPr>
          <p:nvPr>
            <p:ph type="pic" idx="2"/>
          </p:nvPr>
        </p:nvSpPr>
        <p:spPr>
          <a:xfrm>
            <a:off x="6852062" y="228600"/>
            <a:ext cx="5105121" cy="6362700"/>
          </a:xfrm>
          <a:prstGeom prst="rect">
            <a:avLst/>
          </a:prstGeom>
          <a:solidFill>
            <a:schemeClr val="lt1"/>
          </a:solidFill>
          <a:ln>
            <a:noFill/>
          </a:ln>
        </p:spPr>
      </p:sp>
      <p:sp>
        <p:nvSpPr>
          <p:cNvPr id="158" name="Google Shape;158;p85"/>
          <p:cNvSpPr txBox="1">
            <a:spLocks noGrp="1"/>
          </p:cNvSpPr>
          <p:nvPr>
            <p:ph type="body" idx="1"/>
          </p:nvPr>
        </p:nvSpPr>
        <p:spPr>
          <a:xfrm>
            <a:off x="1802710" y="1773241"/>
            <a:ext cx="4621841" cy="452595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85"/>
          <p:cNvSpPr txBox="1">
            <a:spLocks noGrp="1"/>
          </p:cNvSpPr>
          <p:nvPr>
            <p:ph type="body" idx="3"/>
          </p:nvPr>
        </p:nvSpPr>
        <p:spPr>
          <a:xfrm>
            <a:off x="1718561" y="595510"/>
            <a:ext cx="4716425"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60" name="Google Shape;160;p85"/>
          <p:cNvGrpSpPr/>
          <p:nvPr/>
        </p:nvGrpSpPr>
        <p:grpSpPr>
          <a:xfrm rot="-5400000">
            <a:off x="-1025447" y="4518095"/>
            <a:ext cx="3445636" cy="410479"/>
            <a:chOff x="301128" y="6151084"/>
            <a:chExt cx="3144242" cy="374574"/>
          </a:xfrm>
        </p:grpSpPr>
        <p:pic>
          <p:nvPicPr>
            <p:cNvPr id="161" name="Google Shape;161;p85"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162" name="Google Shape;162;p85"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163" name="Google Shape;163;p85"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Text / Photo Slide - Blue">
  <p:cSld name="3_Text / Photo Slide - Blue">
    <p:spTree>
      <p:nvGrpSpPr>
        <p:cNvPr id="1" name="Shape 164"/>
        <p:cNvGrpSpPr/>
        <p:nvPr/>
      </p:nvGrpSpPr>
      <p:grpSpPr>
        <a:xfrm>
          <a:off x="0" y="0"/>
          <a:ext cx="0" cy="0"/>
          <a:chOff x="0" y="0"/>
          <a:chExt cx="0" cy="0"/>
        </a:xfrm>
      </p:grpSpPr>
      <p:sp>
        <p:nvSpPr>
          <p:cNvPr id="165" name="Google Shape;165;p86"/>
          <p:cNvSpPr/>
          <p:nvPr/>
        </p:nvSpPr>
        <p:spPr>
          <a:xfrm>
            <a:off x="5947848" y="-177807"/>
            <a:ext cx="6151000" cy="6215028"/>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6" name="Google Shape;166;p86"/>
          <p:cNvSpPr txBox="1">
            <a:spLocks noGrp="1"/>
          </p:cNvSpPr>
          <p:nvPr>
            <p:ph type="body" idx="1"/>
          </p:nvPr>
        </p:nvSpPr>
        <p:spPr>
          <a:xfrm>
            <a:off x="6441263" y="1579204"/>
            <a:ext cx="4983180"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86"/>
          <p:cNvSpPr txBox="1">
            <a:spLocks noGrp="1"/>
          </p:cNvSpPr>
          <p:nvPr>
            <p:ph type="body" idx="2"/>
          </p:nvPr>
        </p:nvSpPr>
        <p:spPr>
          <a:xfrm>
            <a:off x="6441262" y="465165"/>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8" name="Google Shape;168;p86"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6572759" y="5676171"/>
            <a:ext cx="5564883" cy="1181829"/>
          </a:xfrm>
          <a:prstGeom prst="rect">
            <a:avLst/>
          </a:prstGeom>
          <a:noFill/>
          <a:ln>
            <a:noFill/>
          </a:ln>
        </p:spPr>
      </p:pic>
      <p:grpSp>
        <p:nvGrpSpPr>
          <p:cNvPr id="169" name="Google Shape;169;p86"/>
          <p:cNvGrpSpPr/>
          <p:nvPr/>
        </p:nvGrpSpPr>
        <p:grpSpPr>
          <a:xfrm>
            <a:off x="8448790" y="6057987"/>
            <a:ext cx="3144242" cy="374574"/>
            <a:chOff x="301128" y="6151084"/>
            <a:chExt cx="3144242" cy="374574"/>
          </a:xfrm>
        </p:grpSpPr>
        <p:pic>
          <p:nvPicPr>
            <p:cNvPr id="170" name="Google Shape;170;p86"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171" name="Google Shape;171;p86"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172" name="Google Shape;172;p86"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5_Overview/Content Slide">
  <p:cSld name="5_Overview/Content Slide">
    <p:spTree>
      <p:nvGrpSpPr>
        <p:cNvPr id="1" name="Shape 173"/>
        <p:cNvGrpSpPr/>
        <p:nvPr/>
      </p:nvGrpSpPr>
      <p:grpSpPr>
        <a:xfrm>
          <a:off x="0" y="0"/>
          <a:ext cx="0" cy="0"/>
          <a:chOff x="0" y="0"/>
          <a:chExt cx="0" cy="0"/>
        </a:xfrm>
      </p:grpSpPr>
      <p:sp>
        <p:nvSpPr>
          <p:cNvPr id="174" name="Google Shape;174;p87"/>
          <p:cNvSpPr/>
          <p:nvPr/>
        </p:nvSpPr>
        <p:spPr>
          <a:xfrm>
            <a:off x="6642832" y="3126504"/>
            <a:ext cx="771474" cy="771474"/>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 name="Google Shape;175;p87"/>
          <p:cNvSpPr txBox="1">
            <a:spLocks noGrp="1"/>
          </p:cNvSpPr>
          <p:nvPr>
            <p:ph type="body" idx="1"/>
          </p:nvPr>
        </p:nvSpPr>
        <p:spPr>
          <a:xfrm>
            <a:off x="6781160" y="3183699"/>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76" name="Google Shape;176;p87"/>
          <p:cNvCxnSpPr/>
          <p:nvPr/>
        </p:nvCxnSpPr>
        <p:spPr>
          <a:xfrm>
            <a:off x="6051115" y="3516475"/>
            <a:ext cx="591717" cy="0"/>
          </a:xfrm>
          <a:prstGeom prst="straightConnector1">
            <a:avLst/>
          </a:prstGeom>
          <a:noFill/>
          <a:ln w="19050" cap="flat" cmpd="sng">
            <a:solidFill>
              <a:srgbClr val="F27954"/>
            </a:solidFill>
            <a:prstDash val="solid"/>
            <a:miter lim="800000"/>
            <a:headEnd type="none" w="sm" len="sm"/>
            <a:tailEnd type="none" w="sm" len="sm"/>
          </a:ln>
        </p:spPr>
      </p:cxnSp>
      <p:sp>
        <p:nvSpPr>
          <p:cNvPr id="177" name="Google Shape;177;p87"/>
          <p:cNvSpPr txBox="1">
            <a:spLocks noGrp="1"/>
          </p:cNvSpPr>
          <p:nvPr>
            <p:ph type="body" idx="2"/>
          </p:nvPr>
        </p:nvSpPr>
        <p:spPr>
          <a:xfrm>
            <a:off x="7511069" y="3126504"/>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87"/>
          <p:cNvSpPr/>
          <p:nvPr/>
        </p:nvSpPr>
        <p:spPr>
          <a:xfrm>
            <a:off x="6628977" y="4184690"/>
            <a:ext cx="771474" cy="771474"/>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 name="Google Shape;179;p87"/>
          <p:cNvSpPr txBox="1">
            <a:spLocks noGrp="1"/>
          </p:cNvSpPr>
          <p:nvPr>
            <p:ph type="body" idx="3"/>
          </p:nvPr>
        </p:nvSpPr>
        <p:spPr>
          <a:xfrm>
            <a:off x="6767305" y="4241885"/>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0" name="Google Shape;180;p87"/>
          <p:cNvCxnSpPr/>
          <p:nvPr/>
        </p:nvCxnSpPr>
        <p:spPr>
          <a:xfrm>
            <a:off x="6037260" y="4574661"/>
            <a:ext cx="591717" cy="0"/>
          </a:xfrm>
          <a:prstGeom prst="straightConnector1">
            <a:avLst/>
          </a:prstGeom>
          <a:noFill/>
          <a:ln w="19050" cap="flat" cmpd="sng">
            <a:solidFill>
              <a:srgbClr val="F27954"/>
            </a:solidFill>
            <a:prstDash val="solid"/>
            <a:miter lim="800000"/>
            <a:headEnd type="none" w="sm" len="sm"/>
            <a:tailEnd type="none" w="sm" len="sm"/>
          </a:ln>
        </p:spPr>
      </p:cxnSp>
      <p:sp>
        <p:nvSpPr>
          <p:cNvPr id="181" name="Google Shape;181;p87"/>
          <p:cNvSpPr txBox="1">
            <a:spLocks noGrp="1"/>
          </p:cNvSpPr>
          <p:nvPr>
            <p:ph type="body" idx="4"/>
          </p:nvPr>
        </p:nvSpPr>
        <p:spPr>
          <a:xfrm>
            <a:off x="7497214" y="4184690"/>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 name="Google Shape;182;p87"/>
          <p:cNvSpPr/>
          <p:nvPr/>
        </p:nvSpPr>
        <p:spPr>
          <a:xfrm>
            <a:off x="6642832" y="5261992"/>
            <a:ext cx="771474" cy="771474"/>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3" name="Google Shape;183;p87"/>
          <p:cNvSpPr txBox="1">
            <a:spLocks noGrp="1"/>
          </p:cNvSpPr>
          <p:nvPr>
            <p:ph type="body" idx="5"/>
          </p:nvPr>
        </p:nvSpPr>
        <p:spPr>
          <a:xfrm>
            <a:off x="6781160" y="5319187"/>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4" name="Google Shape;184;p87"/>
          <p:cNvCxnSpPr/>
          <p:nvPr/>
        </p:nvCxnSpPr>
        <p:spPr>
          <a:xfrm>
            <a:off x="6051115" y="5651963"/>
            <a:ext cx="591717" cy="0"/>
          </a:xfrm>
          <a:prstGeom prst="straightConnector1">
            <a:avLst/>
          </a:prstGeom>
          <a:noFill/>
          <a:ln w="19050" cap="flat" cmpd="sng">
            <a:solidFill>
              <a:srgbClr val="F27954"/>
            </a:solidFill>
            <a:prstDash val="solid"/>
            <a:miter lim="800000"/>
            <a:headEnd type="none" w="sm" len="sm"/>
            <a:tailEnd type="none" w="sm" len="sm"/>
          </a:ln>
        </p:spPr>
      </p:cxnSp>
      <p:sp>
        <p:nvSpPr>
          <p:cNvPr id="185" name="Google Shape;185;p87"/>
          <p:cNvSpPr txBox="1">
            <a:spLocks noGrp="1"/>
          </p:cNvSpPr>
          <p:nvPr>
            <p:ph type="body" idx="6"/>
          </p:nvPr>
        </p:nvSpPr>
        <p:spPr>
          <a:xfrm>
            <a:off x="7511069" y="5261992"/>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86" name="Google Shape;186;p87"/>
          <p:cNvGrpSpPr/>
          <p:nvPr/>
        </p:nvGrpSpPr>
        <p:grpSpPr>
          <a:xfrm rot="-5400000">
            <a:off x="-1025447" y="4518095"/>
            <a:ext cx="3445636" cy="410479"/>
            <a:chOff x="301128" y="6151084"/>
            <a:chExt cx="3144242" cy="374574"/>
          </a:xfrm>
        </p:grpSpPr>
        <p:pic>
          <p:nvPicPr>
            <p:cNvPr id="187" name="Google Shape;187;p87"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188" name="Google Shape;188;p87"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189" name="Google Shape;189;p87"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
        <p:nvSpPr>
          <p:cNvPr id="190" name="Google Shape;190;p87"/>
          <p:cNvSpPr/>
          <p:nvPr/>
        </p:nvSpPr>
        <p:spPr>
          <a:xfrm rot="10800000" flipH="1">
            <a:off x="1286010" y="54820"/>
            <a:ext cx="4809990" cy="6892757"/>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191" name="Google Shape;191;p87"/>
          <p:cNvSpPr txBox="1">
            <a:spLocks noGrp="1"/>
          </p:cNvSpPr>
          <p:nvPr>
            <p:ph type="body" idx="7"/>
          </p:nvPr>
        </p:nvSpPr>
        <p:spPr>
          <a:xfrm>
            <a:off x="1575582" y="1899687"/>
            <a:ext cx="4180325" cy="45464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87"/>
          <p:cNvSpPr txBox="1">
            <a:spLocks noGrp="1"/>
          </p:cNvSpPr>
          <p:nvPr>
            <p:ph type="body" idx="8"/>
          </p:nvPr>
        </p:nvSpPr>
        <p:spPr>
          <a:xfrm>
            <a:off x="1548092" y="628636"/>
            <a:ext cx="4250272" cy="60363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vider Slide - Blue">
  <p:cSld name="Divider Slide - Blue">
    <p:spTree>
      <p:nvGrpSpPr>
        <p:cNvPr id="1" name="Shape 193"/>
        <p:cNvGrpSpPr/>
        <p:nvPr/>
      </p:nvGrpSpPr>
      <p:grpSpPr>
        <a:xfrm>
          <a:off x="0" y="0"/>
          <a:ext cx="0" cy="0"/>
          <a:chOff x="0" y="0"/>
          <a:chExt cx="0" cy="0"/>
        </a:xfrm>
      </p:grpSpPr>
      <p:sp>
        <p:nvSpPr>
          <p:cNvPr id="194" name="Google Shape;194;p88"/>
          <p:cNvSpPr/>
          <p:nvPr/>
        </p:nvSpPr>
        <p:spPr>
          <a:xfrm>
            <a:off x="0" y="0"/>
            <a:ext cx="12192000" cy="5502729"/>
          </a:xfrm>
          <a:prstGeom prst="rect">
            <a:avLst/>
          </a:prstGeom>
          <a:solidFill>
            <a:srgbClr val="81D1C5"/>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sp>
        <p:nvSpPr>
          <p:cNvPr id="195" name="Google Shape;195;p88"/>
          <p:cNvSpPr txBox="1">
            <a:spLocks noGrp="1"/>
          </p:cNvSpPr>
          <p:nvPr>
            <p:ph type="body" idx="1"/>
          </p:nvPr>
        </p:nvSpPr>
        <p:spPr>
          <a:xfrm>
            <a:off x="666708" y="752638"/>
            <a:ext cx="4329835" cy="1647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96" name="Google Shape;196;p88"/>
          <p:cNvGrpSpPr/>
          <p:nvPr/>
        </p:nvGrpSpPr>
        <p:grpSpPr>
          <a:xfrm>
            <a:off x="8448790" y="6057987"/>
            <a:ext cx="3144242" cy="374574"/>
            <a:chOff x="301128" y="6151084"/>
            <a:chExt cx="3144242" cy="374574"/>
          </a:xfrm>
        </p:grpSpPr>
        <p:pic>
          <p:nvPicPr>
            <p:cNvPr id="197" name="Google Shape;197;p88"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198" name="Google Shape;198;p88"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199" name="Google Shape;199;p88"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pic>
        <p:nvPicPr>
          <p:cNvPr id="200" name="Google Shape;200;p88" descr="A black and white striped pattern&#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xt Slide with Photo - Blue">
  <p:cSld name="Text Slide with Photo - Blue">
    <p:spTree>
      <p:nvGrpSpPr>
        <p:cNvPr id="1" name="Shape 201"/>
        <p:cNvGrpSpPr/>
        <p:nvPr/>
      </p:nvGrpSpPr>
      <p:grpSpPr>
        <a:xfrm>
          <a:off x="0" y="0"/>
          <a:ext cx="0" cy="0"/>
          <a:chOff x="0" y="0"/>
          <a:chExt cx="0" cy="0"/>
        </a:xfrm>
      </p:grpSpPr>
      <p:sp>
        <p:nvSpPr>
          <p:cNvPr id="202" name="Google Shape;202;p89"/>
          <p:cNvSpPr/>
          <p:nvPr/>
        </p:nvSpPr>
        <p:spPr>
          <a:xfrm rot="10800000" flipH="1">
            <a:off x="1356632" y="-2"/>
            <a:ext cx="5495430" cy="6892757"/>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203" name="Google Shape;203;p89"/>
          <p:cNvSpPr>
            <a:spLocks noGrp="1"/>
          </p:cNvSpPr>
          <p:nvPr>
            <p:ph type="pic" idx="2"/>
          </p:nvPr>
        </p:nvSpPr>
        <p:spPr>
          <a:xfrm>
            <a:off x="6852062" y="228600"/>
            <a:ext cx="5105121" cy="6362700"/>
          </a:xfrm>
          <a:prstGeom prst="rect">
            <a:avLst/>
          </a:prstGeom>
          <a:solidFill>
            <a:schemeClr val="lt1"/>
          </a:solidFill>
          <a:ln>
            <a:noFill/>
          </a:ln>
        </p:spPr>
      </p:sp>
      <p:sp>
        <p:nvSpPr>
          <p:cNvPr id="204" name="Google Shape;204;p89"/>
          <p:cNvSpPr txBox="1">
            <a:spLocks noGrp="1"/>
          </p:cNvSpPr>
          <p:nvPr>
            <p:ph type="body" idx="1"/>
          </p:nvPr>
        </p:nvSpPr>
        <p:spPr>
          <a:xfrm>
            <a:off x="1802710" y="1773241"/>
            <a:ext cx="4621841" cy="452595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 name="Google Shape;205;p89"/>
          <p:cNvSpPr txBox="1">
            <a:spLocks noGrp="1"/>
          </p:cNvSpPr>
          <p:nvPr>
            <p:ph type="body" idx="3"/>
          </p:nvPr>
        </p:nvSpPr>
        <p:spPr>
          <a:xfrm>
            <a:off x="1718561" y="595510"/>
            <a:ext cx="4716425"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06" name="Google Shape;206;p89"/>
          <p:cNvGrpSpPr/>
          <p:nvPr/>
        </p:nvGrpSpPr>
        <p:grpSpPr>
          <a:xfrm rot="-5400000">
            <a:off x="-1025447" y="4518095"/>
            <a:ext cx="3445636" cy="410479"/>
            <a:chOff x="301128" y="6151084"/>
            <a:chExt cx="3144242" cy="374574"/>
          </a:xfrm>
        </p:grpSpPr>
        <p:pic>
          <p:nvPicPr>
            <p:cNvPr id="207" name="Google Shape;207;p89"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208" name="Google Shape;208;p89"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209" name="Google Shape;209;p89"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xt / Photo Slide - Blue">
  <p:cSld name="Text / Photo Slide - Blue">
    <p:spTree>
      <p:nvGrpSpPr>
        <p:cNvPr id="1" name="Shape 210"/>
        <p:cNvGrpSpPr/>
        <p:nvPr/>
      </p:nvGrpSpPr>
      <p:grpSpPr>
        <a:xfrm>
          <a:off x="0" y="0"/>
          <a:ext cx="0" cy="0"/>
          <a:chOff x="0" y="0"/>
          <a:chExt cx="0" cy="0"/>
        </a:xfrm>
      </p:grpSpPr>
      <p:sp>
        <p:nvSpPr>
          <p:cNvPr id="211" name="Google Shape;211;p90"/>
          <p:cNvSpPr/>
          <p:nvPr/>
        </p:nvSpPr>
        <p:spPr>
          <a:xfrm>
            <a:off x="241300" y="0"/>
            <a:ext cx="6151000" cy="6215028"/>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2" name="Google Shape;212;p90"/>
          <p:cNvSpPr txBox="1">
            <a:spLocks noGrp="1"/>
          </p:cNvSpPr>
          <p:nvPr>
            <p:ph type="body" idx="1"/>
          </p:nvPr>
        </p:nvSpPr>
        <p:spPr>
          <a:xfrm>
            <a:off x="734715" y="1757011"/>
            <a:ext cx="4983180"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3" name="Google Shape;213;p90"/>
          <p:cNvSpPr txBox="1">
            <a:spLocks noGrp="1"/>
          </p:cNvSpPr>
          <p:nvPr>
            <p:ph type="body" idx="2"/>
          </p:nvPr>
        </p:nvSpPr>
        <p:spPr>
          <a:xfrm>
            <a:off x="734714" y="642972"/>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4" name="Google Shape;214;p90"/>
          <p:cNvSpPr>
            <a:spLocks noGrp="1"/>
          </p:cNvSpPr>
          <p:nvPr>
            <p:ph type="pic" idx="3"/>
          </p:nvPr>
        </p:nvSpPr>
        <p:spPr>
          <a:xfrm>
            <a:off x="6392300" y="228600"/>
            <a:ext cx="5564883" cy="5447571"/>
          </a:xfrm>
          <a:prstGeom prst="rect">
            <a:avLst/>
          </a:prstGeom>
          <a:solidFill>
            <a:schemeClr val="lt1"/>
          </a:solidFill>
          <a:ln>
            <a:noFill/>
          </a:ln>
        </p:spPr>
      </p:sp>
      <p:pic>
        <p:nvPicPr>
          <p:cNvPr id="215" name="Google Shape;215;p90"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6572759" y="5676171"/>
            <a:ext cx="5564883" cy="1181829"/>
          </a:xfrm>
          <a:prstGeom prst="rect">
            <a:avLst/>
          </a:prstGeom>
          <a:noFill/>
          <a:ln>
            <a:noFill/>
          </a:ln>
        </p:spPr>
      </p:pic>
      <p:grpSp>
        <p:nvGrpSpPr>
          <p:cNvPr id="216" name="Google Shape;216;p90"/>
          <p:cNvGrpSpPr/>
          <p:nvPr/>
        </p:nvGrpSpPr>
        <p:grpSpPr>
          <a:xfrm>
            <a:off x="8448790" y="6057987"/>
            <a:ext cx="3144242" cy="374574"/>
            <a:chOff x="301128" y="6151084"/>
            <a:chExt cx="3144242" cy="374574"/>
          </a:xfrm>
        </p:grpSpPr>
        <p:pic>
          <p:nvPicPr>
            <p:cNvPr id="217" name="Google Shape;217;p90"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218" name="Google Shape;218;p90"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219" name="Google Shape;219;p90"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3 point icon graph">
  <p:cSld name="1_3 point icon graph">
    <p:spTree>
      <p:nvGrpSpPr>
        <p:cNvPr id="1" name="Shape 220"/>
        <p:cNvGrpSpPr/>
        <p:nvPr/>
      </p:nvGrpSpPr>
      <p:grpSpPr>
        <a:xfrm>
          <a:off x="0" y="0"/>
          <a:ext cx="0" cy="0"/>
          <a:chOff x="0" y="0"/>
          <a:chExt cx="0" cy="0"/>
        </a:xfrm>
      </p:grpSpPr>
      <p:sp>
        <p:nvSpPr>
          <p:cNvPr id="221" name="Google Shape;221;p91"/>
          <p:cNvSpPr/>
          <p:nvPr/>
        </p:nvSpPr>
        <p:spPr>
          <a:xfrm>
            <a:off x="2214760" y="2073496"/>
            <a:ext cx="1521426" cy="2214649"/>
          </a:xfrm>
          <a:custGeom>
            <a:avLst/>
            <a:gdLst/>
            <a:ahLst/>
            <a:cxnLst/>
            <a:rect l="l" t="t" r="r" b="b"/>
            <a:pathLst>
              <a:path w="914" h="1330" extrusionOk="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222" name="Google Shape;222;p91"/>
          <p:cNvSpPr/>
          <p:nvPr/>
        </p:nvSpPr>
        <p:spPr>
          <a:xfrm>
            <a:off x="2257859" y="2114931"/>
            <a:ext cx="1433560" cy="1433557"/>
          </a:xfrm>
          <a:custGeom>
            <a:avLst/>
            <a:gdLst/>
            <a:ahLst/>
            <a:cxnLst/>
            <a:rect l="l" t="t" r="r" b="b"/>
            <a:pathLst>
              <a:path w="473" h="473" extrusionOk="0">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223" name="Google Shape;223;p91"/>
          <p:cNvSpPr/>
          <p:nvPr/>
        </p:nvSpPr>
        <p:spPr>
          <a:xfrm>
            <a:off x="5337787" y="2119796"/>
            <a:ext cx="1519759" cy="2214649"/>
          </a:xfrm>
          <a:custGeom>
            <a:avLst/>
            <a:gdLst/>
            <a:ahLst/>
            <a:cxnLst/>
            <a:rect l="l" t="t" r="r" b="b"/>
            <a:pathLst>
              <a:path w="913" h="1330" extrusionOk="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224" name="Google Shape;224;p91"/>
          <p:cNvSpPr/>
          <p:nvPr/>
        </p:nvSpPr>
        <p:spPr>
          <a:xfrm>
            <a:off x="5379220" y="2161231"/>
            <a:ext cx="1433560" cy="1433557"/>
          </a:xfrm>
          <a:custGeom>
            <a:avLst/>
            <a:gdLst/>
            <a:ahLst/>
            <a:cxnLst/>
            <a:rect l="l" t="t" r="r" b="b"/>
            <a:pathLst>
              <a:path w="473" h="473" extrusionOk="0">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225" name="Google Shape;225;p91"/>
          <p:cNvSpPr/>
          <p:nvPr/>
        </p:nvSpPr>
        <p:spPr>
          <a:xfrm>
            <a:off x="8734778" y="2126046"/>
            <a:ext cx="1521426" cy="2214649"/>
          </a:xfrm>
          <a:custGeom>
            <a:avLst/>
            <a:gdLst/>
            <a:ahLst/>
            <a:cxnLst/>
            <a:rect l="l" t="t" r="r" b="b"/>
            <a:pathLst>
              <a:path w="914" h="1330" extrusionOk="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226" name="Google Shape;226;p91"/>
          <p:cNvSpPr/>
          <p:nvPr/>
        </p:nvSpPr>
        <p:spPr>
          <a:xfrm>
            <a:off x="8781896" y="2167481"/>
            <a:ext cx="1430522" cy="1433557"/>
          </a:xfrm>
          <a:custGeom>
            <a:avLst/>
            <a:gdLst/>
            <a:ahLst/>
            <a:cxnLst/>
            <a:rect l="l" t="t" r="r" b="b"/>
            <a:pathLst>
              <a:path w="472" h="473" extrusionOk="0">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227" name="Google Shape;227;p91"/>
          <p:cNvSpPr txBox="1">
            <a:spLocks noGrp="1"/>
          </p:cNvSpPr>
          <p:nvPr>
            <p:ph type="body" idx="1"/>
          </p:nvPr>
        </p:nvSpPr>
        <p:spPr>
          <a:xfrm>
            <a:off x="1945657" y="4679366"/>
            <a:ext cx="2061046" cy="170688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8" name="Google Shape;228;p91"/>
          <p:cNvSpPr txBox="1">
            <a:spLocks noGrp="1"/>
          </p:cNvSpPr>
          <p:nvPr>
            <p:ph type="body" idx="2"/>
          </p:nvPr>
        </p:nvSpPr>
        <p:spPr>
          <a:xfrm>
            <a:off x="5068119" y="4679366"/>
            <a:ext cx="2061046" cy="170688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Montserrat"/>
                <a:ea typeface="Montserrat"/>
                <a:cs typeface="Montserrat"/>
                <a:sym typeface="Montserrat"/>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9" name="Google Shape;229;p91"/>
          <p:cNvSpPr txBox="1">
            <a:spLocks noGrp="1"/>
          </p:cNvSpPr>
          <p:nvPr>
            <p:ph type="body" idx="3"/>
          </p:nvPr>
        </p:nvSpPr>
        <p:spPr>
          <a:xfrm>
            <a:off x="8468477" y="4679366"/>
            <a:ext cx="2061046" cy="170688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Montserrat"/>
                <a:ea typeface="Montserrat"/>
                <a:cs typeface="Montserrat"/>
                <a:sym typeface="Montserrat"/>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0" name="Google Shape;230;p91"/>
          <p:cNvSpPr txBox="1">
            <a:spLocks noGrp="1"/>
          </p:cNvSpPr>
          <p:nvPr>
            <p:ph type="body" idx="4"/>
          </p:nvPr>
        </p:nvSpPr>
        <p:spPr>
          <a:xfrm>
            <a:off x="10764" y="446202"/>
            <a:ext cx="12181236" cy="66995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31" name="Google Shape;231;p91"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2588587" y="5666155"/>
            <a:ext cx="5564883" cy="1181829"/>
          </a:xfrm>
          <a:prstGeom prst="rect">
            <a:avLst/>
          </a:prstGeom>
          <a:noFill/>
          <a:ln>
            <a:noFill/>
          </a:ln>
        </p:spPr>
      </p:pic>
      <p:grpSp>
        <p:nvGrpSpPr>
          <p:cNvPr id="232" name="Google Shape;232;p91"/>
          <p:cNvGrpSpPr/>
          <p:nvPr/>
        </p:nvGrpSpPr>
        <p:grpSpPr>
          <a:xfrm>
            <a:off x="4480947" y="6257070"/>
            <a:ext cx="3144242" cy="374574"/>
            <a:chOff x="301128" y="6151084"/>
            <a:chExt cx="3144242" cy="374574"/>
          </a:xfrm>
        </p:grpSpPr>
        <p:pic>
          <p:nvPicPr>
            <p:cNvPr id="233" name="Google Shape;233;p91"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234" name="Google Shape;234;p91"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235" name="Google Shape;235;p91"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Overview/Content Slide">
  <p:cSld name="3_Overview/Content Slide">
    <p:spTree>
      <p:nvGrpSpPr>
        <p:cNvPr id="1" name="Shape 236"/>
        <p:cNvGrpSpPr/>
        <p:nvPr/>
      </p:nvGrpSpPr>
      <p:grpSpPr>
        <a:xfrm>
          <a:off x="0" y="0"/>
          <a:ext cx="0" cy="0"/>
          <a:chOff x="0" y="0"/>
          <a:chExt cx="0" cy="0"/>
        </a:xfrm>
      </p:grpSpPr>
      <p:sp>
        <p:nvSpPr>
          <p:cNvPr id="237" name="Google Shape;237;p92"/>
          <p:cNvSpPr/>
          <p:nvPr/>
        </p:nvSpPr>
        <p:spPr>
          <a:xfrm>
            <a:off x="6642832" y="2066740"/>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8" name="Google Shape;238;p92"/>
          <p:cNvSpPr txBox="1">
            <a:spLocks noGrp="1"/>
          </p:cNvSpPr>
          <p:nvPr>
            <p:ph type="body" idx="1"/>
          </p:nvPr>
        </p:nvSpPr>
        <p:spPr>
          <a:xfrm>
            <a:off x="6781160" y="2123935"/>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39" name="Google Shape;239;p92"/>
          <p:cNvCxnSpPr/>
          <p:nvPr/>
        </p:nvCxnSpPr>
        <p:spPr>
          <a:xfrm>
            <a:off x="6051115" y="2456711"/>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240" name="Google Shape;240;p92"/>
          <p:cNvSpPr txBox="1">
            <a:spLocks noGrp="1"/>
          </p:cNvSpPr>
          <p:nvPr>
            <p:ph type="body" idx="2"/>
          </p:nvPr>
        </p:nvSpPr>
        <p:spPr>
          <a:xfrm>
            <a:off x="7511069" y="2066740"/>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1" name="Google Shape;241;p92"/>
          <p:cNvSpPr/>
          <p:nvPr/>
        </p:nvSpPr>
        <p:spPr>
          <a:xfrm>
            <a:off x="6642832" y="3126504"/>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 name="Google Shape;242;p92"/>
          <p:cNvSpPr txBox="1">
            <a:spLocks noGrp="1"/>
          </p:cNvSpPr>
          <p:nvPr>
            <p:ph type="body" idx="3"/>
          </p:nvPr>
        </p:nvSpPr>
        <p:spPr>
          <a:xfrm>
            <a:off x="6781160" y="3183699"/>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43" name="Google Shape;243;p92"/>
          <p:cNvCxnSpPr/>
          <p:nvPr/>
        </p:nvCxnSpPr>
        <p:spPr>
          <a:xfrm>
            <a:off x="6051115" y="3516475"/>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244" name="Google Shape;244;p92"/>
          <p:cNvSpPr txBox="1">
            <a:spLocks noGrp="1"/>
          </p:cNvSpPr>
          <p:nvPr>
            <p:ph type="body" idx="4"/>
          </p:nvPr>
        </p:nvSpPr>
        <p:spPr>
          <a:xfrm>
            <a:off x="7511069" y="3126504"/>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5" name="Google Shape;245;p92"/>
          <p:cNvSpPr/>
          <p:nvPr/>
        </p:nvSpPr>
        <p:spPr>
          <a:xfrm>
            <a:off x="6628977" y="4184690"/>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 name="Google Shape;246;p92"/>
          <p:cNvSpPr txBox="1">
            <a:spLocks noGrp="1"/>
          </p:cNvSpPr>
          <p:nvPr>
            <p:ph type="body" idx="5"/>
          </p:nvPr>
        </p:nvSpPr>
        <p:spPr>
          <a:xfrm>
            <a:off x="6767305" y="4241885"/>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47" name="Google Shape;247;p92"/>
          <p:cNvCxnSpPr/>
          <p:nvPr/>
        </p:nvCxnSpPr>
        <p:spPr>
          <a:xfrm>
            <a:off x="6037260" y="4574661"/>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248" name="Google Shape;248;p92"/>
          <p:cNvSpPr txBox="1">
            <a:spLocks noGrp="1"/>
          </p:cNvSpPr>
          <p:nvPr>
            <p:ph type="body" idx="6"/>
          </p:nvPr>
        </p:nvSpPr>
        <p:spPr>
          <a:xfrm>
            <a:off x="7497214" y="4184690"/>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9" name="Google Shape;249;p92"/>
          <p:cNvSpPr/>
          <p:nvPr/>
        </p:nvSpPr>
        <p:spPr>
          <a:xfrm>
            <a:off x="6642832" y="5261992"/>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0" name="Google Shape;250;p92"/>
          <p:cNvSpPr txBox="1">
            <a:spLocks noGrp="1"/>
          </p:cNvSpPr>
          <p:nvPr>
            <p:ph type="body" idx="7"/>
          </p:nvPr>
        </p:nvSpPr>
        <p:spPr>
          <a:xfrm>
            <a:off x="6781160" y="5319187"/>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51" name="Google Shape;251;p92"/>
          <p:cNvCxnSpPr/>
          <p:nvPr/>
        </p:nvCxnSpPr>
        <p:spPr>
          <a:xfrm>
            <a:off x="6051115" y="5651963"/>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252" name="Google Shape;252;p92"/>
          <p:cNvSpPr txBox="1">
            <a:spLocks noGrp="1"/>
          </p:cNvSpPr>
          <p:nvPr>
            <p:ph type="body" idx="8"/>
          </p:nvPr>
        </p:nvSpPr>
        <p:spPr>
          <a:xfrm>
            <a:off x="7511069" y="5261992"/>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53" name="Google Shape;253;p92"/>
          <p:cNvGrpSpPr/>
          <p:nvPr/>
        </p:nvGrpSpPr>
        <p:grpSpPr>
          <a:xfrm rot="-5400000">
            <a:off x="-1025447" y="4518095"/>
            <a:ext cx="3445636" cy="410479"/>
            <a:chOff x="301128" y="6151084"/>
            <a:chExt cx="3144242" cy="374574"/>
          </a:xfrm>
        </p:grpSpPr>
        <p:pic>
          <p:nvPicPr>
            <p:cNvPr id="254" name="Google Shape;254;p92"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255" name="Google Shape;255;p92"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256" name="Google Shape;256;p92"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
        <p:nvSpPr>
          <p:cNvPr id="257" name="Google Shape;257;p92"/>
          <p:cNvSpPr/>
          <p:nvPr/>
        </p:nvSpPr>
        <p:spPr>
          <a:xfrm rot="10800000" flipH="1">
            <a:off x="1286010" y="54820"/>
            <a:ext cx="4809990" cy="6892757"/>
          </a:xfrm>
          <a:prstGeom prst="rect">
            <a:avLst/>
          </a:prstGeom>
          <a:solidFill>
            <a:srgbClr val="85D2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258" name="Google Shape;258;p92"/>
          <p:cNvSpPr txBox="1">
            <a:spLocks noGrp="1"/>
          </p:cNvSpPr>
          <p:nvPr>
            <p:ph type="body" idx="9"/>
          </p:nvPr>
        </p:nvSpPr>
        <p:spPr>
          <a:xfrm>
            <a:off x="1575582" y="1899687"/>
            <a:ext cx="4180325" cy="45464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9" name="Google Shape;259;p92"/>
          <p:cNvSpPr txBox="1">
            <a:spLocks noGrp="1"/>
          </p:cNvSpPr>
          <p:nvPr>
            <p:ph type="body" idx="13"/>
          </p:nvPr>
        </p:nvSpPr>
        <p:spPr>
          <a:xfrm>
            <a:off x="1548092" y="628636"/>
            <a:ext cx="4250272" cy="60363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view/Content Slide">
  <p:cSld name="Overview/Content Slide">
    <p:spTree>
      <p:nvGrpSpPr>
        <p:cNvPr id="1" name="Shape 25"/>
        <p:cNvGrpSpPr/>
        <p:nvPr/>
      </p:nvGrpSpPr>
      <p:grpSpPr>
        <a:xfrm>
          <a:off x="0" y="0"/>
          <a:ext cx="0" cy="0"/>
          <a:chOff x="0" y="0"/>
          <a:chExt cx="0" cy="0"/>
        </a:xfrm>
      </p:grpSpPr>
      <p:sp>
        <p:nvSpPr>
          <p:cNvPr id="26" name="Google Shape;26;p75"/>
          <p:cNvSpPr/>
          <p:nvPr/>
        </p:nvSpPr>
        <p:spPr>
          <a:xfrm>
            <a:off x="6642832" y="992114"/>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 name="Google Shape;27;p75"/>
          <p:cNvSpPr txBox="1">
            <a:spLocks noGrp="1"/>
          </p:cNvSpPr>
          <p:nvPr>
            <p:ph type="body" idx="1"/>
          </p:nvPr>
        </p:nvSpPr>
        <p:spPr>
          <a:xfrm>
            <a:off x="6781160" y="1049309"/>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8" name="Google Shape;28;p75"/>
          <p:cNvCxnSpPr/>
          <p:nvPr/>
        </p:nvCxnSpPr>
        <p:spPr>
          <a:xfrm>
            <a:off x="6051115" y="1382085"/>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29" name="Google Shape;29;p75"/>
          <p:cNvSpPr txBox="1">
            <a:spLocks noGrp="1"/>
          </p:cNvSpPr>
          <p:nvPr>
            <p:ph type="body" idx="2"/>
          </p:nvPr>
        </p:nvSpPr>
        <p:spPr>
          <a:xfrm>
            <a:off x="7511069" y="992114"/>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75"/>
          <p:cNvSpPr/>
          <p:nvPr/>
        </p:nvSpPr>
        <p:spPr>
          <a:xfrm>
            <a:off x="6642832" y="2066740"/>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31;p75"/>
          <p:cNvSpPr txBox="1">
            <a:spLocks noGrp="1"/>
          </p:cNvSpPr>
          <p:nvPr>
            <p:ph type="body" idx="3"/>
          </p:nvPr>
        </p:nvSpPr>
        <p:spPr>
          <a:xfrm>
            <a:off x="6781160" y="2123935"/>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2" name="Google Shape;32;p75"/>
          <p:cNvCxnSpPr/>
          <p:nvPr/>
        </p:nvCxnSpPr>
        <p:spPr>
          <a:xfrm>
            <a:off x="6051115" y="2456711"/>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33" name="Google Shape;33;p75"/>
          <p:cNvSpPr txBox="1">
            <a:spLocks noGrp="1"/>
          </p:cNvSpPr>
          <p:nvPr>
            <p:ph type="body" idx="4"/>
          </p:nvPr>
        </p:nvSpPr>
        <p:spPr>
          <a:xfrm>
            <a:off x="7511069" y="2066740"/>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75"/>
          <p:cNvSpPr/>
          <p:nvPr/>
        </p:nvSpPr>
        <p:spPr>
          <a:xfrm>
            <a:off x="6642832" y="3126504"/>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 name="Google Shape;35;p75"/>
          <p:cNvSpPr txBox="1">
            <a:spLocks noGrp="1"/>
          </p:cNvSpPr>
          <p:nvPr>
            <p:ph type="body" idx="5"/>
          </p:nvPr>
        </p:nvSpPr>
        <p:spPr>
          <a:xfrm>
            <a:off x="6781160" y="3183699"/>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6" name="Google Shape;36;p75"/>
          <p:cNvCxnSpPr/>
          <p:nvPr/>
        </p:nvCxnSpPr>
        <p:spPr>
          <a:xfrm>
            <a:off x="6051115" y="3516475"/>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37" name="Google Shape;37;p75"/>
          <p:cNvSpPr txBox="1">
            <a:spLocks noGrp="1"/>
          </p:cNvSpPr>
          <p:nvPr>
            <p:ph type="body" idx="6"/>
          </p:nvPr>
        </p:nvSpPr>
        <p:spPr>
          <a:xfrm>
            <a:off x="7511069" y="3126504"/>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75"/>
          <p:cNvSpPr/>
          <p:nvPr/>
        </p:nvSpPr>
        <p:spPr>
          <a:xfrm>
            <a:off x="6628977" y="4184690"/>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39;p75"/>
          <p:cNvSpPr txBox="1">
            <a:spLocks noGrp="1"/>
          </p:cNvSpPr>
          <p:nvPr>
            <p:ph type="body" idx="7"/>
          </p:nvPr>
        </p:nvSpPr>
        <p:spPr>
          <a:xfrm>
            <a:off x="6767305" y="4241885"/>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0" name="Google Shape;40;p75"/>
          <p:cNvCxnSpPr/>
          <p:nvPr/>
        </p:nvCxnSpPr>
        <p:spPr>
          <a:xfrm>
            <a:off x="6037260" y="4574661"/>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41" name="Google Shape;41;p75"/>
          <p:cNvSpPr txBox="1">
            <a:spLocks noGrp="1"/>
          </p:cNvSpPr>
          <p:nvPr>
            <p:ph type="body" idx="8"/>
          </p:nvPr>
        </p:nvSpPr>
        <p:spPr>
          <a:xfrm>
            <a:off x="7497214" y="4184690"/>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75"/>
          <p:cNvSpPr/>
          <p:nvPr/>
        </p:nvSpPr>
        <p:spPr>
          <a:xfrm>
            <a:off x="6642832" y="5261992"/>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 name="Google Shape;43;p75"/>
          <p:cNvSpPr txBox="1">
            <a:spLocks noGrp="1"/>
          </p:cNvSpPr>
          <p:nvPr>
            <p:ph type="body" idx="9"/>
          </p:nvPr>
        </p:nvSpPr>
        <p:spPr>
          <a:xfrm>
            <a:off x="6781160" y="5319187"/>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4" name="Google Shape;44;p75"/>
          <p:cNvCxnSpPr/>
          <p:nvPr/>
        </p:nvCxnSpPr>
        <p:spPr>
          <a:xfrm>
            <a:off x="6051115" y="5651963"/>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45" name="Google Shape;45;p75"/>
          <p:cNvSpPr txBox="1">
            <a:spLocks noGrp="1"/>
          </p:cNvSpPr>
          <p:nvPr>
            <p:ph type="body" idx="13"/>
          </p:nvPr>
        </p:nvSpPr>
        <p:spPr>
          <a:xfrm>
            <a:off x="7511069" y="5261992"/>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6" name="Google Shape;46;p75"/>
          <p:cNvGrpSpPr/>
          <p:nvPr/>
        </p:nvGrpSpPr>
        <p:grpSpPr>
          <a:xfrm rot="-5400000">
            <a:off x="-1025447" y="4518095"/>
            <a:ext cx="3445636" cy="410479"/>
            <a:chOff x="301128" y="6151084"/>
            <a:chExt cx="3144242" cy="374574"/>
          </a:xfrm>
        </p:grpSpPr>
        <p:pic>
          <p:nvPicPr>
            <p:cNvPr id="47" name="Google Shape;47;p75"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48" name="Google Shape;48;p75"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49" name="Google Shape;49;p75"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
        <p:nvSpPr>
          <p:cNvPr id="50" name="Google Shape;50;p75"/>
          <p:cNvSpPr/>
          <p:nvPr/>
        </p:nvSpPr>
        <p:spPr>
          <a:xfrm rot="10800000" flipH="1">
            <a:off x="1286010" y="-4"/>
            <a:ext cx="4809990" cy="6892757"/>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51" name="Google Shape;51;p75"/>
          <p:cNvSpPr txBox="1">
            <a:spLocks noGrp="1"/>
          </p:cNvSpPr>
          <p:nvPr>
            <p:ph type="body" idx="14"/>
          </p:nvPr>
        </p:nvSpPr>
        <p:spPr>
          <a:xfrm>
            <a:off x="1575582" y="1899687"/>
            <a:ext cx="4180325" cy="45464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75"/>
          <p:cNvSpPr txBox="1">
            <a:spLocks noGrp="1"/>
          </p:cNvSpPr>
          <p:nvPr>
            <p:ph type="body" idx="15"/>
          </p:nvPr>
        </p:nvSpPr>
        <p:spPr>
          <a:xfrm>
            <a:off x="1548092" y="628636"/>
            <a:ext cx="4250272" cy="60363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Photo Slide 3">
  <p:cSld name="1_Photo Slide 3">
    <p:spTree>
      <p:nvGrpSpPr>
        <p:cNvPr id="1" name="Shape 260"/>
        <p:cNvGrpSpPr/>
        <p:nvPr/>
      </p:nvGrpSpPr>
      <p:grpSpPr>
        <a:xfrm>
          <a:off x="0" y="0"/>
          <a:ext cx="0" cy="0"/>
          <a:chOff x="0" y="0"/>
          <a:chExt cx="0" cy="0"/>
        </a:xfrm>
      </p:grpSpPr>
      <p:sp>
        <p:nvSpPr>
          <p:cNvPr id="261" name="Google Shape;261;p93"/>
          <p:cNvSpPr>
            <a:spLocks noGrp="1"/>
          </p:cNvSpPr>
          <p:nvPr>
            <p:ph type="pic" idx="2"/>
          </p:nvPr>
        </p:nvSpPr>
        <p:spPr>
          <a:xfrm>
            <a:off x="241300" y="228600"/>
            <a:ext cx="11696700" cy="5763986"/>
          </a:xfrm>
          <a:prstGeom prst="rect">
            <a:avLst/>
          </a:prstGeom>
          <a:noFill/>
          <a:ln>
            <a:noFill/>
          </a:ln>
        </p:spPr>
      </p:sp>
      <p:sp>
        <p:nvSpPr>
          <p:cNvPr id="262" name="Google Shape;262;p93"/>
          <p:cNvSpPr/>
          <p:nvPr/>
        </p:nvSpPr>
        <p:spPr>
          <a:xfrm>
            <a:off x="6197600" y="985864"/>
            <a:ext cx="5994400" cy="2425700"/>
          </a:xfrm>
          <a:prstGeom prst="rect">
            <a:avLst/>
          </a:prstGeom>
          <a:solidFill>
            <a:srgbClr val="85D2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 name="Google Shape;263;p93"/>
          <p:cNvSpPr txBox="1"/>
          <p:nvPr/>
        </p:nvSpPr>
        <p:spPr>
          <a:xfrm>
            <a:off x="6637283" y="-804041"/>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4" name="Google Shape;264;p93"/>
          <p:cNvSpPr txBox="1">
            <a:spLocks noGrp="1"/>
          </p:cNvSpPr>
          <p:nvPr>
            <p:ph type="body" idx="1"/>
          </p:nvPr>
        </p:nvSpPr>
        <p:spPr>
          <a:xfrm>
            <a:off x="6420495" y="1328734"/>
            <a:ext cx="5113283"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5" name="Google Shape;265;p93"/>
          <p:cNvSpPr txBox="1">
            <a:spLocks noGrp="1"/>
          </p:cNvSpPr>
          <p:nvPr>
            <p:ph type="body" idx="3"/>
          </p:nvPr>
        </p:nvSpPr>
        <p:spPr>
          <a:xfrm>
            <a:off x="6420495" y="2346524"/>
            <a:ext cx="5029134" cy="85156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66" name="Google Shape;266;p93"/>
          <p:cNvGrpSpPr/>
          <p:nvPr/>
        </p:nvGrpSpPr>
        <p:grpSpPr>
          <a:xfrm>
            <a:off x="301128" y="6151084"/>
            <a:ext cx="3144242" cy="374574"/>
            <a:chOff x="301128" y="6151084"/>
            <a:chExt cx="3144242" cy="374574"/>
          </a:xfrm>
        </p:grpSpPr>
        <p:pic>
          <p:nvPicPr>
            <p:cNvPr id="267" name="Google Shape;267;p93"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268" name="Google Shape;268;p93"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269" name="Google Shape;269;p93"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 point number graph with icons A">
  <p:cSld name="5 point number graph with icons A">
    <p:spTree>
      <p:nvGrpSpPr>
        <p:cNvPr id="1" name="Shape 270"/>
        <p:cNvGrpSpPr/>
        <p:nvPr/>
      </p:nvGrpSpPr>
      <p:grpSpPr>
        <a:xfrm>
          <a:off x="0" y="0"/>
          <a:ext cx="0" cy="0"/>
          <a:chOff x="0" y="0"/>
          <a:chExt cx="0" cy="0"/>
        </a:xfrm>
      </p:grpSpPr>
      <p:sp>
        <p:nvSpPr>
          <p:cNvPr id="271" name="Google Shape;271;p94"/>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3600"/>
              <a:buNone/>
              <a:defRPr sz="36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2" name="Google Shape;272;p94"/>
          <p:cNvSpPr/>
          <p:nvPr/>
        </p:nvSpPr>
        <p:spPr>
          <a:xfrm>
            <a:off x="2384303" y="2144026"/>
            <a:ext cx="2066436" cy="2071148"/>
          </a:xfrm>
          <a:custGeom>
            <a:avLst/>
            <a:gdLst/>
            <a:ahLst/>
            <a:cxnLst/>
            <a:rect l="l" t="t" r="r" b="b"/>
            <a:pathLst>
              <a:path w="3868" h="3876" extrusionOk="0">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7952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3" name="Google Shape;273;p94"/>
          <p:cNvSpPr/>
          <p:nvPr/>
        </p:nvSpPr>
        <p:spPr>
          <a:xfrm>
            <a:off x="6875324" y="2733089"/>
            <a:ext cx="2365680" cy="2365680"/>
          </a:xfrm>
          <a:custGeom>
            <a:avLst/>
            <a:gdLst/>
            <a:ahLst/>
            <a:cxnLst/>
            <a:rect l="l" t="t" r="r" b="b"/>
            <a:pathLst>
              <a:path w="4428" h="4428" extrusionOk="0">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9163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4" name="Google Shape;274;p94"/>
          <p:cNvSpPr/>
          <p:nvPr/>
        </p:nvSpPr>
        <p:spPr>
          <a:xfrm>
            <a:off x="4224538" y="3013484"/>
            <a:ext cx="2313842" cy="2313842"/>
          </a:xfrm>
          <a:custGeom>
            <a:avLst/>
            <a:gdLst/>
            <a:ahLst/>
            <a:cxnLst/>
            <a:rect l="l" t="t" r="r" b="b"/>
            <a:pathLst>
              <a:path w="4330" h="4329" extrusionOk="0">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81D1C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 name="Google Shape;275;p94"/>
          <p:cNvSpPr/>
          <p:nvPr/>
        </p:nvSpPr>
        <p:spPr>
          <a:xfrm>
            <a:off x="8911127" y="1536112"/>
            <a:ext cx="2690842" cy="2688487"/>
          </a:xfrm>
          <a:custGeom>
            <a:avLst/>
            <a:gdLst/>
            <a:ahLst/>
            <a:cxnLst/>
            <a:rect l="l" t="t" r="r" b="b"/>
            <a:pathLst>
              <a:path w="5034" h="5033" extrusionOk="0">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76C0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6" name="Google Shape;276;p94"/>
          <p:cNvSpPr/>
          <p:nvPr/>
        </p:nvSpPr>
        <p:spPr>
          <a:xfrm>
            <a:off x="5574671" y="1498412"/>
            <a:ext cx="1983966" cy="1979254"/>
          </a:xfrm>
          <a:custGeom>
            <a:avLst/>
            <a:gdLst/>
            <a:ahLst/>
            <a:cxnLst/>
            <a:rect l="l" t="t" r="r" b="b"/>
            <a:pathLst>
              <a:path w="3714" h="3704" extrusionOk="0">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F2795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7" name="Google Shape;277;p94"/>
          <p:cNvSpPr/>
          <p:nvPr/>
        </p:nvSpPr>
        <p:spPr>
          <a:xfrm>
            <a:off x="2108622" y="3272672"/>
            <a:ext cx="791702" cy="791702"/>
          </a:xfrm>
          <a:custGeom>
            <a:avLst/>
            <a:gdLst/>
            <a:ahLst/>
            <a:cxnLst/>
            <a:rect l="l" t="t" r="r" b="b"/>
            <a:pathLst>
              <a:path w="1483" h="1482" extrusionOk="0">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7952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8" name="Google Shape;278;p94"/>
          <p:cNvSpPr/>
          <p:nvPr/>
        </p:nvSpPr>
        <p:spPr>
          <a:xfrm>
            <a:off x="5923397" y="4495568"/>
            <a:ext cx="791702" cy="791702"/>
          </a:xfrm>
          <a:custGeom>
            <a:avLst/>
            <a:gdLst/>
            <a:ahLst/>
            <a:cxnLst/>
            <a:rect l="l" t="t" r="r" b="b"/>
            <a:pathLst>
              <a:path w="1483" h="1482" extrusionOk="0">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81D1C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9" name="Google Shape;279;p94"/>
          <p:cNvSpPr/>
          <p:nvPr/>
        </p:nvSpPr>
        <p:spPr>
          <a:xfrm>
            <a:off x="5527546" y="1342899"/>
            <a:ext cx="791702" cy="786989"/>
          </a:xfrm>
          <a:custGeom>
            <a:avLst/>
            <a:gdLst/>
            <a:ahLst/>
            <a:cxnLst/>
            <a:rect l="l" t="t" r="r" b="b"/>
            <a:pathLst>
              <a:path w="1483" h="1473" extrusionOk="0">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F2795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0" name="Google Shape;280;p94"/>
          <p:cNvSpPr/>
          <p:nvPr/>
        </p:nvSpPr>
        <p:spPr>
          <a:xfrm>
            <a:off x="8058164" y="2400858"/>
            <a:ext cx="786989" cy="786989"/>
          </a:xfrm>
          <a:custGeom>
            <a:avLst/>
            <a:gdLst/>
            <a:ahLst/>
            <a:cxnLst/>
            <a:rect l="l" t="t" r="r" b="b"/>
            <a:pathLst>
              <a:path w="1474" h="1473" extrusionOk="0">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9163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1" name="Google Shape;281;p94"/>
          <p:cNvSpPr/>
          <p:nvPr/>
        </p:nvSpPr>
        <p:spPr>
          <a:xfrm>
            <a:off x="10852680" y="1609156"/>
            <a:ext cx="786989" cy="791702"/>
          </a:xfrm>
          <a:custGeom>
            <a:avLst/>
            <a:gdLst/>
            <a:ahLst/>
            <a:cxnLst/>
            <a:rect l="l" t="t" r="r" b="b"/>
            <a:pathLst>
              <a:path w="1474" h="1482" extrusionOk="0">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76C0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2" name="Google Shape;282;p94"/>
          <p:cNvSpPr txBox="1">
            <a:spLocks noGrp="1"/>
          </p:cNvSpPr>
          <p:nvPr>
            <p:ph type="body" idx="2"/>
          </p:nvPr>
        </p:nvSpPr>
        <p:spPr>
          <a:xfrm>
            <a:off x="2505115" y="2803265"/>
            <a:ext cx="1740791" cy="697634"/>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3" name="Google Shape;283;p94"/>
          <p:cNvSpPr txBox="1">
            <a:spLocks noGrp="1"/>
          </p:cNvSpPr>
          <p:nvPr>
            <p:ph type="body" idx="3"/>
          </p:nvPr>
        </p:nvSpPr>
        <p:spPr>
          <a:xfrm>
            <a:off x="4451914" y="3788978"/>
            <a:ext cx="1853076" cy="83943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4" name="Google Shape;284;p94"/>
          <p:cNvSpPr txBox="1">
            <a:spLocks noGrp="1"/>
          </p:cNvSpPr>
          <p:nvPr>
            <p:ph type="body" idx="4"/>
          </p:nvPr>
        </p:nvSpPr>
        <p:spPr>
          <a:xfrm>
            <a:off x="6950565" y="3500899"/>
            <a:ext cx="2130961" cy="880763"/>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5" name="Google Shape;285;p94"/>
          <p:cNvSpPr txBox="1">
            <a:spLocks noGrp="1"/>
          </p:cNvSpPr>
          <p:nvPr>
            <p:ph type="body" idx="5"/>
          </p:nvPr>
        </p:nvSpPr>
        <p:spPr>
          <a:xfrm>
            <a:off x="9067268" y="2446428"/>
            <a:ext cx="2333958" cy="880763"/>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6" name="Google Shape;286;p94"/>
          <p:cNvSpPr txBox="1">
            <a:spLocks noGrp="1"/>
          </p:cNvSpPr>
          <p:nvPr>
            <p:ph type="body" idx="6"/>
          </p:nvPr>
        </p:nvSpPr>
        <p:spPr>
          <a:xfrm>
            <a:off x="5645112" y="2214208"/>
            <a:ext cx="1740791" cy="880763"/>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7" name="Google Shape;287;p94"/>
          <p:cNvSpPr txBox="1">
            <a:spLocks noGrp="1"/>
          </p:cNvSpPr>
          <p:nvPr>
            <p:ph type="body" idx="7"/>
          </p:nvPr>
        </p:nvSpPr>
        <p:spPr>
          <a:xfrm>
            <a:off x="2138039" y="3421579"/>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88" name="Google Shape;288;p94"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815415" y="5718931"/>
            <a:ext cx="5564883" cy="1181829"/>
          </a:xfrm>
          <a:prstGeom prst="rect">
            <a:avLst/>
          </a:prstGeom>
          <a:noFill/>
          <a:ln>
            <a:noFill/>
          </a:ln>
        </p:spPr>
      </p:pic>
      <p:grpSp>
        <p:nvGrpSpPr>
          <p:cNvPr id="289" name="Google Shape;289;p94"/>
          <p:cNvGrpSpPr/>
          <p:nvPr/>
        </p:nvGrpSpPr>
        <p:grpSpPr>
          <a:xfrm>
            <a:off x="389965" y="6092742"/>
            <a:ext cx="3144242" cy="374574"/>
            <a:chOff x="301128" y="6151084"/>
            <a:chExt cx="3144242" cy="374574"/>
          </a:xfrm>
        </p:grpSpPr>
        <p:pic>
          <p:nvPicPr>
            <p:cNvPr id="290" name="Google Shape;290;p94"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291" name="Google Shape;291;p94"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292" name="Google Shape;292;p94"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
        <p:nvSpPr>
          <p:cNvPr id="293" name="Google Shape;293;p94"/>
          <p:cNvSpPr txBox="1">
            <a:spLocks noGrp="1"/>
          </p:cNvSpPr>
          <p:nvPr>
            <p:ph type="body" idx="8"/>
          </p:nvPr>
        </p:nvSpPr>
        <p:spPr>
          <a:xfrm>
            <a:off x="6003355" y="4641816"/>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4" name="Google Shape;294;p94"/>
          <p:cNvSpPr txBox="1">
            <a:spLocks noGrp="1"/>
          </p:cNvSpPr>
          <p:nvPr>
            <p:ph type="body" idx="9"/>
          </p:nvPr>
        </p:nvSpPr>
        <p:spPr>
          <a:xfrm>
            <a:off x="5575772" y="1390066"/>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5" name="Google Shape;295;p94"/>
          <p:cNvSpPr txBox="1">
            <a:spLocks noGrp="1"/>
          </p:cNvSpPr>
          <p:nvPr>
            <p:ph type="body" idx="13"/>
          </p:nvPr>
        </p:nvSpPr>
        <p:spPr>
          <a:xfrm>
            <a:off x="8119887" y="2463875"/>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6" name="Google Shape;296;p94"/>
          <p:cNvSpPr txBox="1">
            <a:spLocks noGrp="1"/>
          </p:cNvSpPr>
          <p:nvPr>
            <p:ph type="body" idx="14"/>
          </p:nvPr>
        </p:nvSpPr>
        <p:spPr>
          <a:xfrm>
            <a:off x="10942078" y="1707788"/>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Divider Slide - Purple">
  <p:cSld name="1_Divider Slide - Purple">
    <p:spTree>
      <p:nvGrpSpPr>
        <p:cNvPr id="1" name="Shape 297"/>
        <p:cNvGrpSpPr/>
        <p:nvPr/>
      </p:nvGrpSpPr>
      <p:grpSpPr>
        <a:xfrm>
          <a:off x="0" y="0"/>
          <a:ext cx="0" cy="0"/>
          <a:chOff x="0" y="0"/>
          <a:chExt cx="0" cy="0"/>
        </a:xfrm>
      </p:grpSpPr>
      <p:sp>
        <p:nvSpPr>
          <p:cNvPr id="298" name="Google Shape;298;p95"/>
          <p:cNvSpPr/>
          <p:nvPr/>
        </p:nvSpPr>
        <p:spPr>
          <a:xfrm>
            <a:off x="0" y="0"/>
            <a:ext cx="12192000" cy="5502729"/>
          </a:xfrm>
          <a:prstGeom prst="rect">
            <a:avLst/>
          </a:prstGeom>
          <a:solidFill>
            <a:srgbClr val="916395"/>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sp>
        <p:nvSpPr>
          <p:cNvPr id="299" name="Google Shape;299;p95"/>
          <p:cNvSpPr txBox="1">
            <a:spLocks noGrp="1"/>
          </p:cNvSpPr>
          <p:nvPr>
            <p:ph type="body" idx="1"/>
          </p:nvPr>
        </p:nvSpPr>
        <p:spPr>
          <a:xfrm>
            <a:off x="666708" y="752638"/>
            <a:ext cx="4329835" cy="1647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00" name="Google Shape;300;p95"/>
          <p:cNvGrpSpPr/>
          <p:nvPr/>
        </p:nvGrpSpPr>
        <p:grpSpPr>
          <a:xfrm>
            <a:off x="8448790" y="6057987"/>
            <a:ext cx="3144242" cy="374574"/>
            <a:chOff x="301128" y="6151084"/>
            <a:chExt cx="3144242" cy="374574"/>
          </a:xfrm>
        </p:grpSpPr>
        <p:pic>
          <p:nvPicPr>
            <p:cNvPr id="301" name="Google Shape;301;p95"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302" name="Google Shape;302;p95"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303" name="Google Shape;303;p95"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pic>
        <p:nvPicPr>
          <p:cNvPr id="304" name="Google Shape;304;p95" descr="A black and white striped pattern&#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Text / Photo Slide - Blue">
  <p:cSld name="2_Text / Photo Slide - Blue">
    <p:spTree>
      <p:nvGrpSpPr>
        <p:cNvPr id="1" name="Shape 305"/>
        <p:cNvGrpSpPr/>
        <p:nvPr/>
      </p:nvGrpSpPr>
      <p:grpSpPr>
        <a:xfrm>
          <a:off x="0" y="0"/>
          <a:ext cx="0" cy="0"/>
          <a:chOff x="0" y="0"/>
          <a:chExt cx="0" cy="0"/>
        </a:xfrm>
      </p:grpSpPr>
      <p:sp>
        <p:nvSpPr>
          <p:cNvPr id="306" name="Google Shape;306;p96"/>
          <p:cNvSpPr/>
          <p:nvPr/>
        </p:nvSpPr>
        <p:spPr>
          <a:xfrm>
            <a:off x="5947848" y="-177807"/>
            <a:ext cx="6151000" cy="6215028"/>
          </a:xfrm>
          <a:prstGeom prst="rect">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7" name="Google Shape;307;p96"/>
          <p:cNvSpPr txBox="1">
            <a:spLocks noGrp="1"/>
          </p:cNvSpPr>
          <p:nvPr>
            <p:ph type="body" idx="1"/>
          </p:nvPr>
        </p:nvSpPr>
        <p:spPr>
          <a:xfrm>
            <a:off x="6441263" y="1579204"/>
            <a:ext cx="4983180"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8" name="Google Shape;308;p96"/>
          <p:cNvSpPr txBox="1">
            <a:spLocks noGrp="1"/>
          </p:cNvSpPr>
          <p:nvPr>
            <p:ph type="body" idx="2"/>
          </p:nvPr>
        </p:nvSpPr>
        <p:spPr>
          <a:xfrm>
            <a:off x="6441262" y="465165"/>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09" name="Google Shape;309;p96"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6572759" y="5676171"/>
            <a:ext cx="5564883" cy="1181829"/>
          </a:xfrm>
          <a:prstGeom prst="rect">
            <a:avLst/>
          </a:prstGeom>
          <a:noFill/>
          <a:ln>
            <a:noFill/>
          </a:ln>
        </p:spPr>
      </p:pic>
      <p:grpSp>
        <p:nvGrpSpPr>
          <p:cNvPr id="310" name="Google Shape;310;p96"/>
          <p:cNvGrpSpPr/>
          <p:nvPr/>
        </p:nvGrpSpPr>
        <p:grpSpPr>
          <a:xfrm>
            <a:off x="8448790" y="6057987"/>
            <a:ext cx="3144242" cy="374574"/>
            <a:chOff x="301128" y="6151084"/>
            <a:chExt cx="3144242" cy="374574"/>
          </a:xfrm>
        </p:grpSpPr>
        <p:pic>
          <p:nvPicPr>
            <p:cNvPr id="311" name="Google Shape;311;p96"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312" name="Google Shape;312;p96"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313" name="Google Shape;313;p96"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_Overview/Content Slide">
  <p:cSld name="4_Overview/Content Slide">
    <p:spTree>
      <p:nvGrpSpPr>
        <p:cNvPr id="1" name="Shape 314"/>
        <p:cNvGrpSpPr/>
        <p:nvPr/>
      </p:nvGrpSpPr>
      <p:grpSpPr>
        <a:xfrm>
          <a:off x="0" y="0"/>
          <a:ext cx="0" cy="0"/>
          <a:chOff x="0" y="0"/>
          <a:chExt cx="0" cy="0"/>
        </a:xfrm>
      </p:grpSpPr>
      <p:sp>
        <p:nvSpPr>
          <p:cNvPr id="315" name="Google Shape;315;p97"/>
          <p:cNvSpPr/>
          <p:nvPr/>
        </p:nvSpPr>
        <p:spPr>
          <a:xfrm>
            <a:off x="6642832" y="992114"/>
            <a:ext cx="771474" cy="771474"/>
          </a:xfrm>
          <a:prstGeom prst="ellipse">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6" name="Google Shape;316;p97"/>
          <p:cNvSpPr txBox="1">
            <a:spLocks noGrp="1"/>
          </p:cNvSpPr>
          <p:nvPr>
            <p:ph type="body" idx="1"/>
          </p:nvPr>
        </p:nvSpPr>
        <p:spPr>
          <a:xfrm>
            <a:off x="6781160" y="1049309"/>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17" name="Google Shape;317;p97"/>
          <p:cNvCxnSpPr/>
          <p:nvPr/>
        </p:nvCxnSpPr>
        <p:spPr>
          <a:xfrm>
            <a:off x="6051115" y="1382085"/>
            <a:ext cx="591717" cy="0"/>
          </a:xfrm>
          <a:prstGeom prst="straightConnector1">
            <a:avLst/>
          </a:prstGeom>
          <a:noFill/>
          <a:ln w="19050" cap="flat" cmpd="sng">
            <a:solidFill>
              <a:srgbClr val="916395"/>
            </a:solidFill>
            <a:prstDash val="solid"/>
            <a:miter lim="800000"/>
            <a:headEnd type="none" w="sm" len="sm"/>
            <a:tailEnd type="none" w="sm" len="sm"/>
          </a:ln>
        </p:spPr>
      </p:cxnSp>
      <p:sp>
        <p:nvSpPr>
          <p:cNvPr id="318" name="Google Shape;318;p97"/>
          <p:cNvSpPr txBox="1">
            <a:spLocks noGrp="1"/>
          </p:cNvSpPr>
          <p:nvPr>
            <p:ph type="body" idx="2"/>
          </p:nvPr>
        </p:nvSpPr>
        <p:spPr>
          <a:xfrm>
            <a:off x="7511069" y="992114"/>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9" name="Google Shape;319;p97"/>
          <p:cNvSpPr/>
          <p:nvPr/>
        </p:nvSpPr>
        <p:spPr>
          <a:xfrm>
            <a:off x="6642832" y="2066740"/>
            <a:ext cx="771474" cy="771474"/>
          </a:xfrm>
          <a:prstGeom prst="ellipse">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0" name="Google Shape;320;p97"/>
          <p:cNvSpPr txBox="1">
            <a:spLocks noGrp="1"/>
          </p:cNvSpPr>
          <p:nvPr>
            <p:ph type="body" idx="3"/>
          </p:nvPr>
        </p:nvSpPr>
        <p:spPr>
          <a:xfrm>
            <a:off x="6781160" y="2123935"/>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21" name="Google Shape;321;p97"/>
          <p:cNvCxnSpPr/>
          <p:nvPr/>
        </p:nvCxnSpPr>
        <p:spPr>
          <a:xfrm>
            <a:off x="6051115" y="2456711"/>
            <a:ext cx="591717" cy="0"/>
          </a:xfrm>
          <a:prstGeom prst="straightConnector1">
            <a:avLst/>
          </a:prstGeom>
          <a:noFill/>
          <a:ln w="19050" cap="flat" cmpd="sng">
            <a:solidFill>
              <a:srgbClr val="916395"/>
            </a:solidFill>
            <a:prstDash val="solid"/>
            <a:miter lim="800000"/>
            <a:headEnd type="none" w="sm" len="sm"/>
            <a:tailEnd type="none" w="sm" len="sm"/>
          </a:ln>
        </p:spPr>
      </p:cxnSp>
      <p:sp>
        <p:nvSpPr>
          <p:cNvPr id="322" name="Google Shape;322;p97"/>
          <p:cNvSpPr txBox="1">
            <a:spLocks noGrp="1"/>
          </p:cNvSpPr>
          <p:nvPr>
            <p:ph type="body" idx="4"/>
          </p:nvPr>
        </p:nvSpPr>
        <p:spPr>
          <a:xfrm>
            <a:off x="7511069" y="2066740"/>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3" name="Google Shape;323;p97"/>
          <p:cNvSpPr/>
          <p:nvPr/>
        </p:nvSpPr>
        <p:spPr>
          <a:xfrm>
            <a:off x="6642832" y="3126504"/>
            <a:ext cx="771474" cy="771474"/>
          </a:xfrm>
          <a:prstGeom prst="ellipse">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4" name="Google Shape;324;p97"/>
          <p:cNvSpPr txBox="1">
            <a:spLocks noGrp="1"/>
          </p:cNvSpPr>
          <p:nvPr>
            <p:ph type="body" idx="5"/>
          </p:nvPr>
        </p:nvSpPr>
        <p:spPr>
          <a:xfrm>
            <a:off x="6781160" y="3183699"/>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25" name="Google Shape;325;p97"/>
          <p:cNvCxnSpPr/>
          <p:nvPr/>
        </p:nvCxnSpPr>
        <p:spPr>
          <a:xfrm>
            <a:off x="6051115" y="3516475"/>
            <a:ext cx="591717" cy="0"/>
          </a:xfrm>
          <a:prstGeom prst="straightConnector1">
            <a:avLst/>
          </a:prstGeom>
          <a:noFill/>
          <a:ln w="19050" cap="flat" cmpd="sng">
            <a:solidFill>
              <a:srgbClr val="916395"/>
            </a:solidFill>
            <a:prstDash val="solid"/>
            <a:miter lim="800000"/>
            <a:headEnd type="none" w="sm" len="sm"/>
            <a:tailEnd type="none" w="sm" len="sm"/>
          </a:ln>
        </p:spPr>
      </p:cxnSp>
      <p:sp>
        <p:nvSpPr>
          <p:cNvPr id="326" name="Google Shape;326;p97"/>
          <p:cNvSpPr txBox="1">
            <a:spLocks noGrp="1"/>
          </p:cNvSpPr>
          <p:nvPr>
            <p:ph type="body" idx="6"/>
          </p:nvPr>
        </p:nvSpPr>
        <p:spPr>
          <a:xfrm>
            <a:off x="7511069" y="3126504"/>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7" name="Google Shape;327;p97"/>
          <p:cNvSpPr/>
          <p:nvPr/>
        </p:nvSpPr>
        <p:spPr>
          <a:xfrm>
            <a:off x="6628977" y="4184690"/>
            <a:ext cx="771474" cy="771474"/>
          </a:xfrm>
          <a:prstGeom prst="ellipse">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8" name="Google Shape;328;p97"/>
          <p:cNvSpPr txBox="1">
            <a:spLocks noGrp="1"/>
          </p:cNvSpPr>
          <p:nvPr>
            <p:ph type="body" idx="7"/>
          </p:nvPr>
        </p:nvSpPr>
        <p:spPr>
          <a:xfrm>
            <a:off x="6767305" y="4241885"/>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29" name="Google Shape;329;p97"/>
          <p:cNvCxnSpPr/>
          <p:nvPr/>
        </p:nvCxnSpPr>
        <p:spPr>
          <a:xfrm>
            <a:off x="6037260" y="4574661"/>
            <a:ext cx="591717" cy="0"/>
          </a:xfrm>
          <a:prstGeom prst="straightConnector1">
            <a:avLst/>
          </a:prstGeom>
          <a:noFill/>
          <a:ln w="19050" cap="flat" cmpd="sng">
            <a:solidFill>
              <a:srgbClr val="916395"/>
            </a:solidFill>
            <a:prstDash val="solid"/>
            <a:miter lim="800000"/>
            <a:headEnd type="none" w="sm" len="sm"/>
            <a:tailEnd type="none" w="sm" len="sm"/>
          </a:ln>
        </p:spPr>
      </p:cxnSp>
      <p:sp>
        <p:nvSpPr>
          <p:cNvPr id="330" name="Google Shape;330;p97"/>
          <p:cNvSpPr txBox="1">
            <a:spLocks noGrp="1"/>
          </p:cNvSpPr>
          <p:nvPr>
            <p:ph type="body" idx="8"/>
          </p:nvPr>
        </p:nvSpPr>
        <p:spPr>
          <a:xfrm>
            <a:off x="7497214" y="4184690"/>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1" name="Google Shape;331;p97"/>
          <p:cNvSpPr/>
          <p:nvPr/>
        </p:nvSpPr>
        <p:spPr>
          <a:xfrm>
            <a:off x="6642832" y="5261992"/>
            <a:ext cx="771474" cy="771474"/>
          </a:xfrm>
          <a:prstGeom prst="ellipse">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2" name="Google Shape;332;p97"/>
          <p:cNvSpPr txBox="1">
            <a:spLocks noGrp="1"/>
          </p:cNvSpPr>
          <p:nvPr>
            <p:ph type="body" idx="9"/>
          </p:nvPr>
        </p:nvSpPr>
        <p:spPr>
          <a:xfrm>
            <a:off x="6781160" y="5319187"/>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33" name="Google Shape;333;p97"/>
          <p:cNvCxnSpPr/>
          <p:nvPr/>
        </p:nvCxnSpPr>
        <p:spPr>
          <a:xfrm>
            <a:off x="6051115" y="5651963"/>
            <a:ext cx="591717" cy="0"/>
          </a:xfrm>
          <a:prstGeom prst="straightConnector1">
            <a:avLst/>
          </a:prstGeom>
          <a:noFill/>
          <a:ln w="19050" cap="flat" cmpd="sng">
            <a:solidFill>
              <a:srgbClr val="916395"/>
            </a:solidFill>
            <a:prstDash val="solid"/>
            <a:miter lim="800000"/>
            <a:headEnd type="none" w="sm" len="sm"/>
            <a:tailEnd type="none" w="sm" len="sm"/>
          </a:ln>
        </p:spPr>
      </p:cxnSp>
      <p:sp>
        <p:nvSpPr>
          <p:cNvPr id="334" name="Google Shape;334;p97"/>
          <p:cNvSpPr txBox="1">
            <a:spLocks noGrp="1"/>
          </p:cNvSpPr>
          <p:nvPr>
            <p:ph type="body" idx="13"/>
          </p:nvPr>
        </p:nvSpPr>
        <p:spPr>
          <a:xfrm>
            <a:off x="7511069" y="5261992"/>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35" name="Google Shape;335;p97"/>
          <p:cNvGrpSpPr/>
          <p:nvPr/>
        </p:nvGrpSpPr>
        <p:grpSpPr>
          <a:xfrm rot="-5400000">
            <a:off x="-1025447" y="4518095"/>
            <a:ext cx="3445636" cy="410479"/>
            <a:chOff x="301128" y="6151084"/>
            <a:chExt cx="3144242" cy="374574"/>
          </a:xfrm>
        </p:grpSpPr>
        <p:pic>
          <p:nvPicPr>
            <p:cNvPr id="336" name="Google Shape;336;p97"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337" name="Google Shape;337;p97"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338" name="Google Shape;338;p97"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
        <p:nvSpPr>
          <p:cNvPr id="339" name="Google Shape;339;p97"/>
          <p:cNvSpPr/>
          <p:nvPr/>
        </p:nvSpPr>
        <p:spPr>
          <a:xfrm rot="10800000" flipH="1">
            <a:off x="1286010" y="-4"/>
            <a:ext cx="4809990" cy="6892757"/>
          </a:xfrm>
          <a:prstGeom prst="rect">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340" name="Google Shape;340;p97"/>
          <p:cNvSpPr txBox="1">
            <a:spLocks noGrp="1"/>
          </p:cNvSpPr>
          <p:nvPr>
            <p:ph type="body" idx="14"/>
          </p:nvPr>
        </p:nvSpPr>
        <p:spPr>
          <a:xfrm>
            <a:off x="1575582" y="1899687"/>
            <a:ext cx="4180325" cy="45464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1" name="Google Shape;341;p97"/>
          <p:cNvSpPr txBox="1">
            <a:spLocks noGrp="1"/>
          </p:cNvSpPr>
          <p:nvPr>
            <p:ph type="body" idx="15"/>
          </p:nvPr>
        </p:nvSpPr>
        <p:spPr>
          <a:xfrm>
            <a:off x="1548092" y="628636"/>
            <a:ext cx="4250272" cy="60363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4 point icon graph">
  <p:cSld name="1_4 point icon graph">
    <p:spTree>
      <p:nvGrpSpPr>
        <p:cNvPr id="1" name="Shape 342"/>
        <p:cNvGrpSpPr/>
        <p:nvPr/>
      </p:nvGrpSpPr>
      <p:grpSpPr>
        <a:xfrm>
          <a:off x="0" y="0"/>
          <a:ext cx="0" cy="0"/>
          <a:chOff x="0" y="0"/>
          <a:chExt cx="0" cy="0"/>
        </a:xfrm>
      </p:grpSpPr>
      <p:pic>
        <p:nvPicPr>
          <p:cNvPr id="343" name="Google Shape;343;p98"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815415" y="5718931"/>
            <a:ext cx="5564883" cy="1181829"/>
          </a:xfrm>
          <a:prstGeom prst="rect">
            <a:avLst/>
          </a:prstGeom>
          <a:noFill/>
          <a:ln>
            <a:noFill/>
          </a:ln>
        </p:spPr>
      </p:pic>
      <p:sp>
        <p:nvSpPr>
          <p:cNvPr id="344" name="Google Shape;344;p98"/>
          <p:cNvSpPr/>
          <p:nvPr/>
        </p:nvSpPr>
        <p:spPr>
          <a:xfrm>
            <a:off x="4283800" y="3211423"/>
            <a:ext cx="4730674" cy="233707"/>
          </a:xfrm>
          <a:custGeom>
            <a:avLst/>
            <a:gdLst/>
            <a:ahLst/>
            <a:cxnLst/>
            <a:rect l="l" t="t" r="r" b="b"/>
            <a:pathLst>
              <a:path w="1088" h="154" extrusionOk="0">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345" name="Google Shape;345;p98"/>
          <p:cNvSpPr/>
          <p:nvPr/>
        </p:nvSpPr>
        <p:spPr>
          <a:xfrm>
            <a:off x="3846806" y="3164070"/>
            <a:ext cx="323830" cy="326885"/>
          </a:xfrm>
          <a:custGeom>
            <a:avLst/>
            <a:gdLst/>
            <a:ahLst/>
            <a:cxnLst/>
            <a:rect l="l" t="t" r="r" b="b"/>
            <a:pathLst>
              <a:path w="213" h="215" extrusionOk="0">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346" name="Google Shape;346;p98"/>
          <p:cNvSpPr/>
          <p:nvPr/>
        </p:nvSpPr>
        <p:spPr>
          <a:xfrm>
            <a:off x="3912488" y="3229753"/>
            <a:ext cx="192465" cy="193992"/>
          </a:xfrm>
          <a:custGeom>
            <a:avLst/>
            <a:gdLst/>
            <a:ahLst/>
            <a:cxnLst/>
            <a:rect l="l" t="t" r="r" b="b"/>
            <a:pathLst>
              <a:path w="127" h="128" extrusionOk="0">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347" name="Google Shape;347;p98"/>
          <p:cNvSpPr/>
          <p:nvPr/>
        </p:nvSpPr>
        <p:spPr>
          <a:xfrm>
            <a:off x="3324401" y="1535752"/>
            <a:ext cx="1370167" cy="1510697"/>
          </a:xfrm>
          <a:custGeom>
            <a:avLst/>
            <a:gdLst/>
            <a:ahLst/>
            <a:cxnLst/>
            <a:rect l="l" t="t" r="r" b="b"/>
            <a:pathLst>
              <a:path w="898" h="990" extrusionOk="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348" name="Google Shape;348;p98"/>
          <p:cNvSpPr/>
          <p:nvPr/>
        </p:nvSpPr>
        <p:spPr>
          <a:xfrm>
            <a:off x="9116816" y="3164070"/>
            <a:ext cx="325357" cy="326885"/>
          </a:xfrm>
          <a:custGeom>
            <a:avLst/>
            <a:gdLst/>
            <a:ahLst/>
            <a:cxnLst/>
            <a:rect l="l" t="t" r="r" b="b"/>
            <a:pathLst>
              <a:path w="214" h="215" extrusionOk="0">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349" name="Google Shape;349;p98"/>
          <p:cNvSpPr/>
          <p:nvPr/>
        </p:nvSpPr>
        <p:spPr>
          <a:xfrm>
            <a:off x="9180971" y="3229753"/>
            <a:ext cx="193993" cy="193992"/>
          </a:xfrm>
          <a:custGeom>
            <a:avLst/>
            <a:gdLst/>
            <a:ahLst/>
            <a:cxnLst/>
            <a:rect l="l" t="t" r="r" b="b"/>
            <a:pathLst>
              <a:path w="128" h="128" extrusionOk="0">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350" name="Google Shape;350;p98"/>
          <p:cNvSpPr/>
          <p:nvPr/>
        </p:nvSpPr>
        <p:spPr>
          <a:xfrm>
            <a:off x="8592884" y="3657453"/>
            <a:ext cx="1368640" cy="1512224"/>
          </a:xfrm>
          <a:custGeom>
            <a:avLst/>
            <a:gdLst/>
            <a:ahLst/>
            <a:cxnLst/>
            <a:rect l="l" t="t" r="r" b="b"/>
            <a:pathLst>
              <a:path w="897" h="991" extrusionOk="0">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352" name="Google Shape;352;p98"/>
          <p:cNvSpPr txBox="1">
            <a:spLocks noGrp="1"/>
          </p:cNvSpPr>
          <p:nvPr>
            <p:ph type="body" idx="1"/>
          </p:nvPr>
        </p:nvSpPr>
        <p:spPr>
          <a:xfrm>
            <a:off x="2230476" y="3720417"/>
            <a:ext cx="3544159" cy="232146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3" name="Google Shape;353;p98"/>
          <p:cNvSpPr txBox="1">
            <a:spLocks noGrp="1"/>
          </p:cNvSpPr>
          <p:nvPr>
            <p:ph type="body" idx="2"/>
          </p:nvPr>
        </p:nvSpPr>
        <p:spPr>
          <a:xfrm>
            <a:off x="8184277" y="1063485"/>
            <a:ext cx="3205965" cy="193408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4" name="Google Shape;354;p98"/>
          <p:cNvSpPr/>
          <p:nvPr/>
        </p:nvSpPr>
        <p:spPr>
          <a:xfrm>
            <a:off x="0" y="3225283"/>
            <a:ext cx="3733642" cy="233707"/>
          </a:xfrm>
          <a:custGeom>
            <a:avLst/>
            <a:gdLst/>
            <a:ahLst/>
            <a:cxnLst/>
            <a:rect l="l" t="t" r="r" b="b"/>
            <a:pathLst>
              <a:path w="3733642" h="233707" extrusionOk="0">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grpSp>
        <p:nvGrpSpPr>
          <p:cNvPr id="355" name="Google Shape;355;p98"/>
          <p:cNvGrpSpPr/>
          <p:nvPr/>
        </p:nvGrpSpPr>
        <p:grpSpPr>
          <a:xfrm>
            <a:off x="389965" y="6092742"/>
            <a:ext cx="3144242" cy="374574"/>
            <a:chOff x="301128" y="6151084"/>
            <a:chExt cx="3144242" cy="374574"/>
          </a:xfrm>
        </p:grpSpPr>
        <p:pic>
          <p:nvPicPr>
            <p:cNvPr id="356" name="Google Shape;356;p98"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357" name="Google Shape;357;p98"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358" name="Google Shape;358;p98"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
        <p:nvSpPr>
          <p:cNvPr id="359" name="Google Shape;359;p98"/>
          <p:cNvSpPr/>
          <p:nvPr/>
        </p:nvSpPr>
        <p:spPr>
          <a:xfrm>
            <a:off x="9544514" y="3200731"/>
            <a:ext cx="2730311" cy="244399"/>
          </a:xfrm>
          <a:custGeom>
            <a:avLst/>
            <a:gdLst/>
            <a:ahLst/>
            <a:cxnLst/>
            <a:rect l="l" t="t" r="r" b="b"/>
            <a:pathLst>
              <a:path w="1088" h="154" extrusionOk="0">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_4 point icon graph">
  <p:cSld name="2_4 point icon graph">
    <p:spTree>
      <p:nvGrpSpPr>
        <p:cNvPr id="1" name="Shape 360"/>
        <p:cNvGrpSpPr/>
        <p:nvPr/>
      </p:nvGrpSpPr>
      <p:grpSpPr>
        <a:xfrm>
          <a:off x="0" y="0"/>
          <a:ext cx="0" cy="0"/>
          <a:chOff x="0" y="0"/>
          <a:chExt cx="0" cy="0"/>
        </a:xfrm>
      </p:grpSpPr>
      <p:pic>
        <p:nvPicPr>
          <p:cNvPr id="361" name="Google Shape;361;p99"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815415" y="5718931"/>
            <a:ext cx="5564883" cy="1181829"/>
          </a:xfrm>
          <a:prstGeom prst="rect">
            <a:avLst/>
          </a:prstGeom>
          <a:noFill/>
          <a:ln>
            <a:noFill/>
          </a:ln>
        </p:spPr>
      </p:pic>
      <p:sp>
        <p:nvSpPr>
          <p:cNvPr id="362" name="Google Shape;362;p99"/>
          <p:cNvSpPr/>
          <p:nvPr/>
        </p:nvSpPr>
        <p:spPr>
          <a:xfrm>
            <a:off x="4283800" y="3211423"/>
            <a:ext cx="4730674" cy="233707"/>
          </a:xfrm>
          <a:custGeom>
            <a:avLst/>
            <a:gdLst/>
            <a:ahLst/>
            <a:cxnLst/>
            <a:rect l="l" t="t" r="r" b="b"/>
            <a:pathLst>
              <a:path w="1088" h="154" extrusionOk="0">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91639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363" name="Google Shape;363;p99"/>
          <p:cNvSpPr/>
          <p:nvPr/>
        </p:nvSpPr>
        <p:spPr>
          <a:xfrm>
            <a:off x="3846806" y="3164070"/>
            <a:ext cx="323830" cy="326885"/>
          </a:xfrm>
          <a:custGeom>
            <a:avLst/>
            <a:gdLst/>
            <a:ahLst/>
            <a:cxnLst/>
            <a:rect l="l" t="t" r="r" b="b"/>
            <a:pathLst>
              <a:path w="213" h="215" extrusionOk="0">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364" name="Google Shape;364;p99"/>
          <p:cNvSpPr/>
          <p:nvPr/>
        </p:nvSpPr>
        <p:spPr>
          <a:xfrm>
            <a:off x="3912488" y="3229753"/>
            <a:ext cx="192465" cy="193992"/>
          </a:xfrm>
          <a:custGeom>
            <a:avLst/>
            <a:gdLst/>
            <a:ahLst/>
            <a:cxnLst/>
            <a:rect l="l" t="t" r="r" b="b"/>
            <a:pathLst>
              <a:path w="127" h="128" extrusionOk="0">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365" name="Google Shape;365;p99"/>
          <p:cNvSpPr/>
          <p:nvPr/>
        </p:nvSpPr>
        <p:spPr>
          <a:xfrm>
            <a:off x="3324401" y="1535752"/>
            <a:ext cx="1370167" cy="1510697"/>
          </a:xfrm>
          <a:custGeom>
            <a:avLst/>
            <a:gdLst/>
            <a:ahLst/>
            <a:cxnLst/>
            <a:rect l="l" t="t" r="r" b="b"/>
            <a:pathLst>
              <a:path w="898" h="990" extrusionOk="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366" name="Google Shape;366;p99"/>
          <p:cNvSpPr/>
          <p:nvPr/>
        </p:nvSpPr>
        <p:spPr>
          <a:xfrm>
            <a:off x="9116816" y="3164070"/>
            <a:ext cx="325357" cy="326885"/>
          </a:xfrm>
          <a:custGeom>
            <a:avLst/>
            <a:gdLst/>
            <a:ahLst/>
            <a:cxnLst/>
            <a:rect l="l" t="t" r="r" b="b"/>
            <a:pathLst>
              <a:path w="214" h="215" extrusionOk="0">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91639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367" name="Google Shape;367;p99"/>
          <p:cNvSpPr/>
          <p:nvPr/>
        </p:nvSpPr>
        <p:spPr>
          <a:xfrm>
            <a:off x="9180971" y="3229753"/>
            <a:ext cx="193993" cy="193992"/>
          </a:xfrm>
          <a:custGeom>
            <a:avLst/>
            <a:gdLst/>
            <a:ahLst/>
            <a:cxnLst/>
            <a:rect l="l" t="t" r="r" b="b"/>
            <a:pathLst>
              <a:path w="128" h="128" extrusionOk="0">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368" name="Google Shape;368;p99"/>
          <p:cNvSpPr/>
          <p:nvPr/>
        </p:nvSpPr>
        <p:spPr>
          <a:xfrm>
            <a:off x="8592884" y="3657453"/>
            <a:ext cx="1368640" cy="1512224"/>
          </a:xfrm>
          <a:custGeom>
            <a:avLst/>
            <a:gdLst/>
            <a:ahLst/>
            <a:cxnLst/>
            <a:rect l="l" t="t" r="r" b="b"/>
            <a:pathLst>
              <a:path w="897" h="991" extrusionOk="0">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91639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370" name="Google Shape;370;p99"/>
          <p:cNvSpPr txBox="1">
            <a:spLocks noGrp="1"/>
          </p:cNvSpPr>
          <p:nvPr>
            <p:ph type="body" idx="1"/>
          </p:nvPr>
        </p:nvSpPr>
        <p:spPr>
          <a:xfrm>
            <a:off x="2230476" y="3720417"/>
            <a:ext cx="3544159" cy="232146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1" name="Google Shape;371;p99"/>
          <p:cNvSpPr txBox="1">
            <a:spLocks noGrp="1"/>
          </p:cNvSpPr>
          <p:nvPr>
            <p:ph type="body" idx="2"/>
          </p:nvPr>
        </p:nvSpPr>
        <p:spPr>
          <a:xfrm>
            <a:off x="8184277" y="1063485"/>
            <a:ext cx="3205965" cy="193408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2" name="Google Shape;372;p99"/>
          <p:cNvSpPr/>
          <p:nvPr/>
        </p:nvSpPr>
        <p:spPr>
          <a:xfrm>
            <a:off x="0" y="3225283"/>
            <a:ext cx="3733642" cy="233707"/>
          </a:xfrm>
          <a:custGeom>
            <a:avLst/>
            <a:gdLst/>
            <a:ahLst/>
            <a:cxnLst/>
            <a:rect l="l" t="t" r="r" b="b"/>
            <a:pathLst>
              <a:path w="3733642" h="233707" extrusionOk="0">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grpSp>
        <p:nvGrpSpPr>
          <p:cNvPr id="373" name="Google Shape;373;p99"/>
          <p:cNvGrpSpPr/>
          <p:nvPr/>
        </p:nvGrpSpPr>
        <p:grpSpPr>
          <a:xfrm>
            <a:off x="389965" y="6092742"/>
            <a:ext cx="3144242" cy="374574"/>
            <a:chOff x="301128" y="6151084"/>
            <a:chExt cx="3144242" cy="374574"/>
          </a:xfrm>
        </p:grpSpPr>
        <p:pic>
          <p:nvPicPr>
            <p:cNvPr id="374" name="Google Shape;374;p99"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375" name="Google Shape;375;p99"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376" name="Google Shape;376;p99"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
        <p:nvSpPr>
          <p:cNvPr id="377" name="Google Shape;377;p99"/>
          <p:cNvSpPr/>
          <p:nvPr/>
        </p:nvSpPr>
        <p:spPr>
          <a:xfrm>
            <a:off x="9544514" y="3200731"/>
            <a:ext cx="2730311" cy="244399"/>
          </a:xfrm>
          <a:custGeom>
            <a:avLst/>
            <a:gdLst/>
            <a:ahLst/>
            <a:cxnLst/>
            <a:rect l="l" t="t" r="r" b="b"/>
            <a:pathLst>
              <a:path w="1088" h="154" extrusionOk="0">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85D2C7"/>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_4 point icon graph">
  <p:cSld name="3_4 point icon graph">
    <p:spTree>
      <p:nvGrpSpPr>
        <p:cNvPr id="1" name="Shape 378"/>
        <p:cNvGrpSpPr/>
        <p:nvPr/>
      </p:nvGrpSpPr>
      <p:grpSpPr>
        <a:xfrm>
          <a:off x="0" y="0"/>
          <a:ext cx="0" cy="0"/>
          <a:chOff x="0" y="0"/>
          <a:chExt cx="0" cy="0"/>
        </a:xfrm>
      </p:grpSpPr>
      <p:pic>
        <p:nvPicPr>
          <p:cNvPr id="379" name="Google Shape;379;p100"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815415" y="5718931"/>
            <a:ext cx="5564883" cy="1181829"/>
          </a:xfrm>
          <a:prstGeom prst="rect">
            <a:avLst/>
          </a:prstGeom>
          <a:noFill/>
          <a:ln>
            <a:noFill/>
          </a:ln>
        </p:spPr>
      </p:pic>
      <p:sp>
        <p:nvSpPr>
          <p:cNvPr id="380" name="Google Shape;380;p100"/>
          <p:cNvSpPr/>
          <p:nvPr/>
        </p:nvSpPr>
        <p:spPr>
          <a:xfrm>
            <a:off x="5964363" y="3164070"/>
            <a:ext cx="323830" cy="326885"/>
          </a:xfrm>
          <a:custGeom>
            <a:avLst/>
            <a:gdLst/>
            <a:ahLst/>
            <a:cxnLst/>
            <a:rect l="l" t="t" r="r" b="b"/>
            <a:pathLst>
              <a:path w="213" h="215" extrusionOk="0">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85D2C7"/>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381" name="Google Shape;381;p100"/>
          <p:cNvSpPr/>
          <p:nvPr/>
        </p:nvSpPr>
        <p:spPr>
          <a:xfrm>
            <a:off x="6030045" y="3229753"/>
            <a:ext cx="192465" cy="193992"/>
          </a:xfrm>
          <a:custGeom>
            <a:avLst/>
            <a:gdLst/>
            <a:ahLst/>
            <a:cxnLst/>
            <a:rect l="l" t="t" r="r" b="b"/>
            <a:pathLst>
              <a:path w="127" h="128" extrusionOk="0">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382" name="Google Shape;382;p100"/>
          <p:cNvSpPr/>
          <p:nvPr/>
        </p:nvSpPr>
        <p:spPr>
          <a:xfrm>
            <a:off x="5441958" y="1535752"/>
            <a:ext cx="1370167" cy="1510697"/>
          </a:xfrm>
          <a:custGeom>
            <a:avLst/>
            <a:gdLst/>
            <a:ahLst/>
            <a:cxnLst/>
            <a:rect l="l" t="t" r="r" b="b"/>
            <a:pathLst>
              <a:path w="898" h="990" extrusionOk="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85D2C7"/>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384" name="Google Shape;384;p100"/>
          <p:cNvSpPr txBox="1">
            <a:spLocks noGrp="1"/>
          </p:cNvSpPr>
          <p:nvPr>
            <p:ph type="body" idx="1"/>
          </p:nvPr>
        </p:nvSpPr>
        <p:spPr>
          <a:xfrm>
            <a:off x="6925289" y="1063485"/>
            <a:ext cx="4464953" cy="482396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5" name="Google Shape;385;p100"/>
          <p:cNvSpPr/>
          <p:nvPr/>
        </p:nvSpPr>
        <p:spPr>
          <a:xfrm>
            <a:off x="-1" y="3225283"/>
            <a:ext cx="5851199" cy="234620"/>
          </a:xfrm>
          <a:custGeom>
            <a:avLst/>
            <a:gdLst/>
            <a:ahLst/>
            <a:cxnLst/>
            <a:rect l="l" t="t" r="r" b="b"/>
            <a:pathLst>
              <a:path w="3733642" h="233707" extrusionOk="0">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85D2C7"/>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grpSp>
        <p:nvGrpSpPr>
          <p:cNvPr id="386" name="Google Shape;386;p100"/>
          <p:cNvGrpSpPr/>
          <p:nvPr/>
        </p:nvGrpSpPr>
        <p:grpSpPr>
          <a:xfrm>
            <a:off x="389965" y="6092742"/>
            <a:ext cx="3144242" cy="374574"/>
            <a:chOff x="301128" y="6151084"/>
            <a:chExt cx="3144242" cy="374574"/>
          </a:xfrm>
        </p:grpSpPr>
        <p:pic>
          <p:nvPicPr>
            <p:cNvPr id="387" name="Google Shape;387;p100"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388" name="Google Shape;388;p100"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389" name="Google Shape;389;p100"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Laptop Slide">
  <p:cSld name="1_Laptop Slide">
    <p:spTree>
      <p:nvGrpSpPr>
        <p:cNvPr id="1" name="Shape 390"/>
        <p:cNvGrpSpPr/>
        <p:nvPr/>
      </p:nvGrpSpPr>
      <p:grpSpPr>
        <a:xfrm>
          <a:off x="0" y="0"/>
          <a:ext cx="0" cy="0"/>
          <a:chOff x="0" y="0"/>
          <a:chExt cx="0" cy="0"/>
        </a:xfrm>
      </p:grpSpPr>
      <p:sp>
        <p:nvSpPr>
          <p:cNvPr id="391" name="Google Shape;391;p101"/>
          <p:cNvSpPr/>
          <p:nvPr/>
        </p:nvSpPr>
        <p:spPr>
          <a:xfrm>
            <a:off x="0" y="0"/>
            <a:ext cx="12192000" cy="2508049"/>
          </a:xfrm>
          <a:prstGeom prst="rect">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2" name="Google Shape;392;p101"/>
          <p:cNvSpPr txBox="1">
            <a:spLocks noGrp="1"/>
          </p:cNvSpPr>
          <p:nvPr>
            <p:ph type="body" idx="1"/>
          </p:nvPr>
        </p:nvSpPr>
        <p:spPr>
          <a:xfrm>
            <a:off x="918136" y="824996"/>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93" name="Google Shape;393;p101"/>
          <p:cNvPicPr preferRelativeResize="0"/>
          <p:nvPr/>
        </p:nvPicPr>
        <p:blipFill rotWithShape="1">
          <a:blip r:embed="rId2">
            <a:alphaModFix/>
          </a:blip>
          <a:srcRect l="-18315" t="15976" r="29196" b="11083"/>
          <a:stretch/>
        </p:blipFill>
        <p:spPr>
          <a:xfrm>
            <a:off x="3752900" y="1030385"/>
            <a:ext cx="8439100" cy="5375657"/>
          </a:xfrm>
          <a:prstGeom prst="rect">
            <a:avLst/>
          </a:prstGeom>
          <a:noFill/>
          <a:ln>
            <a:noFill/>
          </a:ln>
        </p:spPr>
      </p:pic>
      <p:sp>
        <p:nvSpPr>
          <p:cNvPr id="394" name="Google Shape;394;p101"/>
          <p:cNvSpPr>
            <a:spLocks noGrp="1"/>
          </p:cNvSpPr>
          <p:nvPr>
            <p:ph type="pic" idx="2"/>
          </p:nvPr>
        </p:nvSpPr>
        <p:spPr>
          <a:xfrm>
            <a:off x="7061200" y="1203325"/>
            <a:ext cx="5130800" cy="3913188"/>
          </a:xfrm>
          <a:prstGeom prst="rect">
            <a:avLst/>
          </a:prstGeom>
          <a:solidFill>
            <a:schemeClr val="lt1"/>
          </a:solidFill>
          <a:ln>
            <a:noFill/>
          </a:ln>
        </p:spPr>
      </p:sp>
      <p:sp>
        <p:nvSpPr>
          <p:cNvPr id="395" name="Google Shape;395;p101"/>
          <p:cNvSpPr txBox="1">
            <a:spLocks noGrp="1"/>
          </p:cNvSpPr>
          <p:nvPr>
            <p:ph type="body" idx="3"/>
          </p:nvPr>
        </p:nvSpPr>
        <p:spPr>
          <a:xfrm>
            <a:off x="831350" y="2962707"/>
            <a:ext cx="5029134" cy="286490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96" name="Google Shape;396;p101"/>
          <p:cNvGrpSpPr/>
          <p:nvPr/>
        </p:nvGrpSpPr>
        <p:grpSpPr>
          <a:xfrm>
            <a:off x="389965" y="6092742"/>
            <a:ext cx="3144242" cy="374574"/>
            <a:chOff x="301128" y="6151084"/>
            <a:chExt cx="3144242" cy="374574"/>
          </a:xfrm>
        </p:grpSpPr>
        <p:pic>
          <p:nvPicPr>
            <p:cNvPr id="397" name="Google Shape;397;p101"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398" name="Google Shape;398;p101"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399" name="Google Shape;399;p101"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Text only MASTER slide">
  <p:cSld name="1_Text only MASTER slide">
    <p:spTree>
      <p:nvGrpSpPr>
        <p:cNvPr id="1" name="Shape 410"/>
        <p:cNvGrpSpPr/>
        <p:nvPr/>
      </p:nvGrpSpPr>
      <p:grpSpPr>
        <a:xfrm>
          <a:off x="0" y="0"/>
          <a:ext cx="0" cy="0"/>
          <a:chOff x="0" y="0"/>
          <a:chExt cx="0" cy="0"/>
        </a:xfrm>
      </p:grpSpPr>
      <p:sp>
        <p:nvSpPr>
          <p:cNvPr id="411" name="Google Shape;411;p103"/>
          <p:cNvSpPr txBox="1">
            <a:spLocks noGrp="1"/>
          </p:cNvSpPr>
          <p:nvPr>
            <p:ph type="body" idx="1"/>
          </p:nvPr>
        </p:nvSpPr>
        <p:spPr>
          <a:xfrm>
            <a:off x="389965" y="1607198"/>
            <a:ext cx="11470341" cy="40175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None/>
              <a:defRPr sz="18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rgbClr val="595A59"/>
              </a:buClr>
              <a:buSzPts val="2000"/>
              <a:buNone/>
              <a:defRPr sz="2000" b="0" i="0">
                <a:solidFill>
                  <a:srgbClr val="595A59"/>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rgbClr val="595A59"/>
              </a:buClr>
              <a:buSzPts val="2000"/>
              <a:buNone/>
              <a:defRPr sz="2000" b="0" i="0">
                <a:solidFill>
                  <a:srgbClr val="595A59"/>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rgbClr val="595A59"/>
              </a:buClr>
              <a:buSzPts val="2000"/>
              <a:buNone/>
              <a:defRPr sz="2000" b="0" i="0">
                <a:solidFill>
                  <a:srgbClr val="595A59"/>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rgbClr val="595A59"/>
              </a:buClr>
              <a:buSzPts val="2000"/>
              <a:buNone/>
              <a:defRPr sz="2000" b="0" i="0">
                <a:solidFill>
                  <a:srgbClr val="595A59"/>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2" name="Google Shape;412;p103"/>
          <p:cNvSpPr txBox="1">
            <a:spLocks noGrp="1"/>
          </p:cNvSpPr>
          <p:nvPr>
            <p:ph type="body" idx="2"/>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2000"/>
              <a:buNone/>
              <a:defRPr sz="20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13" name="Google Shape;413;p103"/>
          <p:cNvGrpSpPr/>
          <p:nvPr/>
        </p:nvGrpSpPr>
        <p:grpSpPr>
          <a:xfrm>
            <a:off x="389965" y="6092742"/>
            <a:ext cx="3144242" cy="374574"/>
            <a:chOff x="301128" y="6151084"/>
            <a:chExt cx="3144242" cy="374574"/>
          </a:xfrm>
        </p:grpSpPr>
        <p:pic>
          <p:nvPicPr>
            <p:cNvPr id="414" name="Google Shape;414;p103"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415" name="Google Shape;415;p103"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416" name="Google Shape;416;p103"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pic>
        <p:nvPicPr>
          <p:cNvPr id="417" name="Google Shape;417;p103" descr="Background pattern&#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l="-9441" t="-3095" r="10580" b="84089"/>
          <a:stretch/>
        </p:blipFill>
        <p:spPr>
          <a:xfrm>
            <a:off x="7462157" y="5624715"/>
            <a:ext cx="4729844" cy="1233285"/>
          </a:xfrm>
          <a:prstGeom prst="rect">
            <a:avLst/>
          </a:prstGeom>
          <a:noFill/>
          <a:ln>
            <a:noFill/>
          </a:ln>
        </p:spPr>
      </p:pic>
      <p:sp>
        <p:nvSpPr>
          <p:cNvPr id="418" name="Google Shape;418;p103"/>
          <p:cNvSpPr txBox="1">
            <a:spLocks noGrp="1"/>
          </p:cNvSpPr>
          <p:nvPr>
            <p:ph type="body" idx="3"/>
          </p:nvPr>
        </p:nvSpPr>
        <p:spPr>
          <a:xfrm>
            <a:off x="389964" y="1231888"/>
            <a:ext cx="11470341" cy="3036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1800"/>
              <a:buNone/>
              <a:defRPr sz="18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with Photo - Purple">
  <p:cSld name="Text Slide with Photo - Purple">
    <p:spTree>
      <p:nvGrpSpPr>
        <p:cNvPr id="1" name="Shape 53"/>
        <p:cNvGrpSpPr/>
        <p:nvPr/>
      </p:nvGrpSpPr>
      <p:grpSpPr>
        <a:xfrm>
          <a:off x="0" y="0"/>
          <a:ext cx="0" cy="0"/>
          <a:chOff x="0" y="0"/>
          <a:chExt cx="0" cy="0"/>
        </a:xfrm>
      </p:grpSpPr>
      <p:sp>
        <p:nvSpPr>
          <p:cNvPr id="54" name="Google Shape;54;p76"/>
          <p:cNvSpPr/>
          <p:nvPr/>
        </p:nvSpPr>
        <p:spPr>
          <a:xfrm rot="10800000" flipH="1">
            <a:off x="1356632" y="-2"/>
            <a:ext cx="5495430" cy="6892757"/>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55" name="Google Shape;55;p76"/>
          <p:cNvSpPr>
            <a:spLocks noGrp="1"/>
          </p:cNvSpPr>
          <p:nvPr>
            <p:ph type="pic" idx="2"/>
          </p:nvPr>
        </p:nvSpPr>
        <p:spPr>
          <a:xfrm>
            <a:off x="6852062" y="228600"/>
            <a:ext cx="5105121" cy="6362700"/>
          </a:xfrm>
          <a:prstGeom prst="rect">
            <a:avLst/>
          </a:prstGeom>
          <a:solidFill>
            <a:schemeClr val="lt1"/>
          </a:solidFill>
          <a:ln>
            <a:noFill/>
          </a:ln>
        </p:spPr>
      </p:sp>
      <p:sp>
        <p:nvSpPr>
          <p:cNvPr id="56" name="Google Shape;56;p76"/>
          <p:cNvSpPr txBox="1">
            <a:spLocks noGrp="1"/>
          </p:cNvSpPr>
          <p:nvPr>
            <p:ph type="body" idx="1"/>
          </p:nvPr>
        </p:nvSpPr>
        <p:spPr>
          <a:xfrm>
            <a:off x="1802710" y="1773241"/>
            <a:ext cx="4621841" cy="452595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76"/>
          <p:cNvSpPr txBox="1">
            <a:spLocks noGrp="1"/>
          </p:cNvSpPr>
          <p:nvPr>
            <p:ph type="body" idx="3"/>
          </p:nvPr>
        </p:nvSpPr>
        <p:spPr>
          <a:xfrm>
            <a:off x="1718561" y="595510"/>
            <a:ext cx="4716425"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58" name="Google Shape;58;p76"/>
          <p:cNvGrpSpPr/>
          <p:nvPr/>
        </p:nvGrpSpPr>
        <p:grpSpPr>
          <a:xfrm rot="-5400000">
            <a:off x="-1025447" y="4518095"/>
            <a:ext cx="3445636" cy="410479"/>
            <a:chOff x="301128" y="6151084"/>
            <a:chExt cx="3144242" cy="374574"/>
          </a:xfrm>
        </p:grpSpPr>
        <p:pic>
          <p:nvPicPr>
            <p:cNvPr id="59" name="Google Shape;59;p76"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60" name="Google Shape;60;p76"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61" name="Google Shape;61;p76"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Final Slide">
  <p:cSld name="1_Final Slide">
    <p:spTree>
      <p:nvGrpSpPr>
        <p:cNvPr id="1" name="Shape 419"/>
        <p:cNvGrpSpPr/>
        <p:nvPr/>
      </p:nvGrpSpPr>
      <p:grpSpPr>
        <a:xfrm>
          <a:off x="0" y="0"/>
          <a:ext cx="0" cy="0"/>
          <a:chOff x="0" y="0"/>
          <a:chExt cx="0" cy="0"/>
        </a:xfrm>
      </p:grpSpPr>
      <p:pic>
        <p:nvPicPr>
          <p:cNvPr id="420" name="Google Shape;420;p104" descr="Background pattern&#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l="-7971" t="10416" r="16408" b="3452"/>
          <a:stretch/>
        </p:blipFill>
        <p:spPr>
          <a:xfrm>
            <a:off x="6816681" y="0"/>
            <a:ext cx="5375319" cy="6857999"/>
          </a:xfrm>
          <a:prstGeom prst="rect">
            <a:avLst/>
          </a:prstGeom>
          <a:noFill/>
          <a:ln>
            <a:noFill/>
          </a:ln>
        </p:spPr>
      </p:pic>
      <p:sp>
        <p:nvSpPr>
          <p:cNvPr id="421" name="Google Shape;421;p104"/>
          <p:cNvSpPr/>
          <p:nvPr/>
        </p:nvSpPr>
        <p:spPr>
          <a:xfrm rot="10800000" flipH="1">
            <a:off x="3843" y="2769245"/>
            <a:ext cx="12188157" cy="2832760"/>
          </a:xfrm>
          <a:prstGeom prst="rect">
            <a:avLst/>
          </a:prstGeom>
          <a:solidFill>
            <a:srgbClr val="79527B"/>
          </a:solidFill>
          <a:ln w="9525" cap="flat" cmpd="sng">
            <a:solidFill>
              <a:srgbClr val="BFCA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422" name="Google Shape;422;p104"/>
          <p:cNvSpPr txBox="1">
            <a:spLocks noGrp="1"/>
          </p:cNvSpPr>
          <p:nvPr>
            <p:ph type="body" idx="1"/>
          </p:nvPr>
        </p:nvSpPr>
        <p:spPr>
          <a:xfrm>
            <a:off x="967062" y="4154268"/>
            <a:ext cx="3195486" cy="7311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2800"/>
              <a:buNone/>
              <a:defRPr sz="28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3" name="Google Shape;423;p104"/>
          <p:cNvSpPr txBox="1">
            <a:spLocks noGrp="1"/>
          </p:cNvSpPr>
          <p:nvPr>
            <p:ph type="body" idx="2"/>
          </p:nvPr>
        </p:nvSpPr>
        <p:spPr>
          <a:xfrm>
            <a:off x="967062" y="3344692"/>
            <a:ext cx="3195485" cy="837258"/>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5000"/>
              <a:buNone/>
              <a:defRPr sz="50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24" name="Google Shape;424;p104" descr="A picture containing text&#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15586" y="473530"/>
            <a:ext cx="4899073" cy="2154566"/>
          </a:xfrm>
          <a:prstGeom prst="rect">
            <a:avLst/>
          </a:prstGeom>
          <a:noFill/>
          <a:ln>
            <a:noFill/>
          </a:ln>
        </p:spPr>
      </p:pic>
      <p:grpSp>
        <p:nvGrpSpPr>
          <p:cNvPr id="425" name="Google Shape;425;p104"/>
          <p:cNvGrpSpPr/>
          <p:nvPr/>
        </p:nvGrpSpPr>
        <p:grpSpPr>
          <a:xfrm>
            <a:off x="9456007" y="5836660"/>
            <a:ext cx="2735993" cy="679345"/>
            <a:chOff x="0" y="0"/>
            <a:chExt cx="2301694" cy="571500"/>
          </a:xfrm>
        </p:grpSpPr>
        <p:sp>
          <p:nvSpPr>
            <p:cNvPr id="426" name="Google Shape;426;p104"/>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427" name="Google Shape;427;p104"/>
            <p:cNvPicPr preferRelativeResize="0"/>
            <p:nvPr/>
          </p:nvPicPr>
          <p:blipFill rotWithShape="1">
            <a:blip r:embed="rId4" cstate="screen">
              <a:alphaModFix/>
              <a:extLst>
                <a:ext uri="{28A0092B-C50C-407E-A947-70E740481C1C}">
                  <a14:useLocalDpi xmlns:a14="http://schemas.microsoft.com/office/drawing/2010/main"/>
                </a:ext>
              </a:extLst>
            </a:blip>
            <a:srcRect r="44449"/>
            <a:stretch/>
          </p:blipFill>
          <p:spPr>
            <a:xfrm>
              <a:off x="312965" y="96237"/>
              <a:ext cx="1675765" cy="384810"/>
            </a:xfrm>
            <a:prstGeom prst="rect">
              <a:avLst/>
            </a:prstGeom>
            <a:noFill/>
            <a:ln>
              <a:noFill/>
            </a:ln>
          </p:spPr>
        </p:pic>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428"/>
        <p:cNvGrpSpPr/>
        <p:nvPr/>
      </p:nvGrpSpPr>
      <p:grpSpPr>
        <a:xfrm>
          <a:off x="0" y="0"/>
          <a:ext cx="0" cy="0"/>
          <a:chOff x="0" y="0"/>
          <a:chExt cx="0" cy="0"/>
        </a:xfrm>
      </p:grpSpPr>
      <p:sp>
        <p:nvSpPr>
          <p:cNvPr id="429" name="Google Shape;429;p105"/>
          <p:cNvSpPr/>
          <p:nvPr/>
        </p:nvSpPr>
        <p:spPr>
          <a:xfrm>
            <a:off x="0" y="0"/>
            <a:ext cx="12192000" cy="6858001"/>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0" name="Google Shape;430;p105"/>
          <p:cNvSpPr/>
          <p:nvPr/>
        </p:nvSpPr>
        <p:spPr>
          <a:xfrm>
            <a:off x="424669" y="528535"/>
            <a:ext cx="6498645"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400" b="1" i="0" u="none" strike="noStrike">
                <a:solidFill>
                  <a:schemeClr val="lt1"/>
                </a:solidFill>
                <a:latin typeface="Calibri"/>
                <a:ea typeface="Calibri"/>
                <a:cs typeface="Calibri"/>
                <a:sym typeface="Calibri"/>
              </a:rPr>
              <a:t>NAVIGATING TOURISM</a:t>
            </a:r>
            <a:endParaRPr/>
          </a:p>
          <a:p>
            <a:pPr marL="0" marR="0" lvl="0" indent="0" algn="l" rtl="0">
              <a:spcBef>
                <a:spcPts val="0"/>
              </a:spcBef>
              <a:spcAft>
                <a:spcPts val="0"/>
              </a:spcAft>
              <a:buNone/>
            </a:pPr>
            <a:r>
              <a:rPr lang="de-DE" sz="4400" b="0" i="0" u="none" strike="noStrike">
                <a:solidFill>
                  <a:schemeClr val="lt1"/>
                </a:solidFill>
                <a:latin typeface="Calibri"/>
                <a:ea typeface="Calibri"/>
                <a:cs typeface="Calibri"/>
                <a:sym typeface="Calibri"/>
              </a:rPr>
              <a:t>FONT TYPEFACE &amp; SIZE</a:t>
            </a:r>
            <a:endParaRPr sz="3600">
              <a:solidFill>
                <a:schemeClr val="lt1"/>
              </a:solidFill>
              <a:latin typeface="Calibri"/>
              <a:ea typeface="Calibri"/>
              <a:cs typeface="Calibri"/>
              <a:sym typeface="Calibri"/>
            </a:endParaRPr>
          </a:p>
        </p:txBody>
      </p:sp>
      <p:sp>
        <p:nvSpPr>
          <p:cNvPr id="431" name="Google Shape;431;p105"/>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3000" b="0" i="0" u="none" strike="noStrike" dirty="0">
                <a:solidFill>
                  <a:schemeClr val="lt1"/>
                </a:solidFill>
                <a:latin typeface="Calibri"/>
                <a:ea typeface="Calibri"/>
                <a:cs typeface="Calibri"/>
                <a:sym typeface="Calibri"/>
              </a:rPr>
              <a:t>PLEASE ENSURE TO KEEP FONTS AS PER THE LAYOUT</a:t>
            </a:r>
            <a:endParaRPr sz="3000" b="0" i="0" u="none" strike="noStrike" dirty="0">
              <a:solidFill>
                <a:schemeClr val="lt1"/>
              </a:solidFill>
              <a:latin typeface="Calibri"/>
              <a:ea typeface="Calibri"/>
              <a:cs typeface="Calibri"/>
              <a:sym typeface="Calibri"/>
            </a:endParaRPr>
          </a:p>
          <a:p>
            <a:pPr marL="0" marR="0" lvl="0" indent="0" algn="l" rtl="0">
              <a:spcBef>
                <a:spcPts val="0"/>
              </a:spcBef>
              <a:spcAft>
                <a:spcPts val="0"/>
              </a:spcAft>
              <a:buNone/>
            </a:pPr>
            <a:endParaRPr sz="3000" b="0" i="0" u="none" strike="noStrike" dirty="0">
              <a:solidFill>
                <a:schemeClr val="lt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de-DE" sz="3000" b="0" i="0" u="none" strike="noStrike" dirty="0">
                <a:solidFill>
                  <a:schemeClr val="lt1"/>
                </a:solidFill>
                <a:latin typeface="Calibri"/>
                <a:ea typeface="Calibri"/>
                <a:cs typeface="Calibri"/>
                <a:sym typeface="Calibri"/>
              </a:rPr>
              <a:t>48 </a:t>
            </a:r>
            <a:r>
              <a:rPr lang="de-DE" sz="3000" b="0" i="0" u="none" strike="noStrike" dirty="0" err="1">
                <a:solidFill>
                  <a:schemeClr val="lt1"/>
                </a:solidFill>
                <a:latin typeface="Calibri"/>
                <a:ea typeface="Calibri"/>
                <a:cs typeface="Calibri"/>
                <a:sym typeface="Calibri"/>
              </a:rPr>
              <a:t>point</a:t>
            </a:r>
            <a:r>
              <a:rPr lang="de-DE" sz="3000" b="0" i="0" u="none" strike="noStrike" dirty="0">
                <a:solidFill>
                  <a:schemeClr val="lt1"/>
                </a:solidFill>
                <a:latin typeface="Calibri"/>
                <a:ea typeface="Calibri"/>
                <a:cs typeface="Calibri"/>
                <a:sym typeface="Calibri"/>
              </a:rPr>
              <a:t>  -  </a:t>
            </a:r>
            <a:r>
              <a:rPr lang="de-DE" sz="3000" b="0" i="0" u="none" strike="noStrike" dirty="0" err="1">
                <a:solidFill>
                  <a:schemeClr val="lt1"/>
                </a:solidFill>
                <a:latin typeface="Calibri"/>
                <a:ea typeface="Calibri"/>
                <a:cs typeface="Calibri"/>
                <a:sym typeface="Calibri"/>
              </a:rPr>
              <a:t>Divider</a:t>
            </a:r>
            <a:r>
              <a:rPr lang="de-DE" sz="3000" b="0" i="0" u="none" strike="noStrike" dirty="0">
                <a:solidFill>
                  <a:schemeClr val="lt1"/>
                </a:solidFill>
                <a:latin typeface="Calibri"/>
                <a:ea typeface="Calibri"/>
                <a:cs typeface="Calibri"/>
                <a:sym typeface="Calibri"/>
              </a:rPr>
              <a:t> Slides</a:t>
            </a:r>
            <a:endParaRPr dirty="0"/>
          </a:p>
          <a:p>
            <a:pPr marL="0" marR="0" lvl="0" indent="0" algn="l" rtl="0">
              <a:spcBef>
                <a:spcPts val="0"/>
              </a:spcBef>
              <a:spcAft>
                <a:spcPts val="0"/>
              </a:spcAft>
              <a:buClr>
                <a:schemeClr val="dk1"/>
              </a:buClr>
              <a:buSzPts val="1100"/>
              <a:buFont typeface="Arial"/>
              <a:buNone/>
            </a:pPr>
            <a:endParaRPr sz="1000" b="1"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de-DE" sz="3000" b="0" i="0" u="none" strike="noStrike" dirty="0">
                <a:solidFill>
                  <a:schemeClr val="lt1"/>
                </a:solidFill>
                <a:latin typeface="Calibri"/>
                <a:ea typeface="Calibri"/>
                <a:cs typeface="Calibri"/>
                <a:sym typeface="Calibri"/>
              </a:rPr>
              <a:t>36 </a:t>
            </a:r>
            <a:r>
              <a:rPr lang="de-DE" sz="3000" b="0" i="0" u="none" strike="noStrike" dirty="0" err="1">
                <a:solidFill>
                  <a:schemeClr val="lt1"/>
                </a:solidFill>
                <a:latin typeface="Calibri"/>
                <a:ea typeface="Calibri"/>
                <a:cs typeface="Calibri"/>
                <a:sym typeface="Calibri"/>
              </a:rPr>
              <a:t>point</a:t>
            </a:r>
            <a:r>
              <a:rPr lang="de-DE" sz="3000" b="0" i="0" u="none" strike="noStrike" dirty="0">
                <a:solidFill>
                  <a:schemeClr val="lt1"/>
                </a:solidFill>
                <a:latin typeface="Calibri"/>
                <a:ea typeface="Calibri"/>
                <a:cs typeface="Calibri"/>
                <a:sym typeface="Calibri"/>
              </a:rPr>
              <a:t>  -  Title </a:t>
            </a:r>
            <a:r>
              <a:rPr lang="de-DE" sz="3000" b="0" i="0" u="none" strike="noStrike" dirty="0" err="1">
                <a:solidFill>
                  <a:schemeClr val="lt1"/>
                </a:solidFill>
                <a:latin typeface="Calibri"/>
                <a:ea typeface="Calibri"/>
                <a:cs typeface="Calibri"/>
                <a:sym typeface="Calibri"/>
              </a:rPr>
              <a:t>Heading</a:t>
            </a:r>
            <a:endParaRPr dirty="0"/>
          </a:p>
          <a:p>
            <a:pPr marL="0" marR="0" lvl="0" indent="0" algn="l" rtl="0">
              <a:lnSpc>
                <a:spcPct val="100000"/>
              </a:lnSpc>
              <a:spcBef>
                <a:spcPts val="0"/>
              </a:spcBef>
              <a:spcAft>
                <a:spcPts val="0"/>
              </a:spcAft>
              <a:buClr>
                <a:schemeClr val="dk1"/>
              </a:buClr>
              <a:buSzPts val="1100"/>
              <a:buFont typeface="Arial"/>
              <a:buNone/>
            </a:pPr>
            <a:endParaRPr sz="1000" b="0" i="0" u="none" strike="noStrik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de-DE" sz="3000" b="0" i="0" u="none" strike="noStrike" dirty="0">
                <a:solidFill>
                  <a:schemeClr val="lt1"/>
                </a:solidFill>
                <a:latin typeface="Calibri"/>
                <a:ea typeface="Calibri"/>
                <a:cs typeface="Calibri"/>
                <a:sym typeface="Calibri"/>
              </a:rPr>
              <a:t>30 </a:t>
            </a:r>
            <a:r>
              <a:rPr lang="de-DE" sz="3000" b="0" i="0" u="none" strike="noStrike" dirty="0" err="1">
                <a:solidFill>
                  <a:schemeClr val="lt1"/>
                </a:solidFill>
                <a:latin typeface="Calibri"/>
                <a:ea typeface="Calibri"/>
                <a:cs typeface="Calibri"/>
                <a:sym typeface="Calibri"/>
              </a:rPr>
              <a:t>point</a:t>
            </a:r>
            <a:r>
              <a:rPr lang="de-DE" sz="3000" b="0" i="0" u="none" strike="noStrike" dirty="0">
                <a:solidFill>
                  <a:schemeClr val="lt1"/>
                </a:solidFill>
                <a:latin typeface="Calibri"/>
                <a:ea typeface="Calibri"/>
                <a:cs typeface="Calibri"/>
                <a:sym typeface="Calibri"/>
              </a:rPr>
              <a:t>  -  Sub-</a:t>
            </a:r>
            <a:r>
              <a:rPr lang="de-DE" sz="3000" b="0" i="0" u="none" strike="noStrike" dirty="0" err="1">
                <a:solidFill>
                  <a:schemeClr val="lt1"/>
                </a:solidFill>
                <a:latin typeface="Calibri"/>
                <a:ea typeface="Calibri"/>
                <a:cs typeface="Calibri"/>
                <a:sym typeface="Calibri"/>
              </a:rPr>
              <a:t>Titles</a:t>
            </a:r>
            <a:endParaRPr dirty="0"/>
          </a:p>
          <a:p>
            <a:pPr marL="0" marR="0" lvl="0" indent="0" algn="l" rtl="0">
              <a:lnSpc>
                <a:spcPct val="100000"/>
              </a:lnSpc>
              <a:spcBef>
                <a:spcPts val="0"/>
              </a:spcBef>
              <a:spcAft>
                <a:spcPts val="0"/>
              </a:spcAft>
              <a:buClr>
                <a:schemeClr val="dk1"/>
              </a:buClr>
              <a:buSzPts val="1100"/>
              <a:buFont typeface="Arial"/>
              <a:buNone/>
            </a:pPr>
            <a:r>
              <a:rPr lang="de-DE" sz="3000" b="0" i="0" u="none" strike="noStrike" dirty="0">
                <a:solidFill>
                  <a:schemeClr val="lt1"/>
                </a:solidFill>
                <a:latin typeface="Calibri"/>
                <a:ea typeface="Calibri"/>
                <a:cs typeface="Calibri"/>
                <a:sym typeface="Calibri"/>
              </a:rPr>
              <a:t>	       - </a:t>
            </a:r>
            <a:r>
              <a:rPr lang="de-DE" sz="3000" b="0" i="0" u="none" strike="noStrike" dirty="0" err="1">
                <a:solidFill>
                  <a:schemeClr val="lt1"/>
                </a:solidFill>
                <a:latin typeface="Calibri"/>
                <a:ea typeface="Calibri"/>
                <a:cs typeface="Calibri"/>
                <a:sym typeface="Calibri"/>
              </a:rPr>
              <a:t>Quotes</a:t>
            </a:r>
            <a:r>
              <a:rPr lang="de-DE" sz="3000" b="0" i="0" u="none" strike="noStrike" dirty="0">
                <a:solidFill>
                  <a:schemeClr val="lt1"/>
                </a:solidFill>
                <a:latin typeface="Calibri"/>
                <a:ea typeface="Calibri"/>
                <a:cs typeface="Calibri"/>
                <a:sym typeface="Calibri"/>
              </a:rPr>
              <a:t>	</a:t>
            </a:r>
            <a:endParaRPr dirty="0"/>
          </a:p>
          <a:p>
            <a:pPr marL="0" marR="0" lvl="0" indent="0" algn="l" rtl="0">
              <a:lnSpc>
                <a:spcPct val="100000"/>
              </a:lnSpc>
              <a:spcBef>
                <a:spcPts val="0"/>
              </a:spcBef>
              <a:spcAft>
                <a:spcPts val="0"/>
              </a:spcAft>
              <a:buClr>
                <a:schemeClr val="dk1"/>
              </a:buClr>
              <a:buSzPts val="1100"/>
              <a:buFont typeface="Arial"/>
              <a:buNone/>
            </a:pPr>
            <a:endParaRPr sz="1000" b="0" i="0" u="none" strike="noStrik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de-DE" sz="3000" b="0" i="0" u="none" strike="noStrike" dirty="0">
                <a:solidFill>
                  <a:schemeClr val="lt1"/>
                </a:solidFill>
                <a:latin typeface="Calibri"/>
                <a:ea typeface="Calibri"/>
                <a:cs typeface="Calibri"/>
                <a:sym typeface="Calibri"/>
              </a:rPr>
              <a:t>24 </a:t>
            </a:r>
            <a:r>
              <a:rPr lang="de-DE" sz="3000" b="0" i="0" u="none" strike="noStrike" dirty="0" err="1">
                <a:solidFill>
                  <a:schemeClr val="lt1"/>
                </a:solidFill>
                <a:latin typeface="Calibri"/>
                <a:ea typeface="Calibri"/>
                <a:cs typeface="Calibri"/>
                <a:sym typeface="Calibri"/>
              </a:rPr>
              <a:t>point</a:t>
            </a:r>
            <a:r>
              <a:rPr lang="de-DE" sz="3000" b="0" i="0" u="none" strike="noStrike" dirty="0">
                <a:solidFill>
                  <a:schemeClr val="lt1"/>
                </a:solidFill>
                <a:latin typeface="Calibri"/>
                <a:ea typeface="Calibri"/>
                <a:cs typeface="Calibri"/>
                <a:sym typeface="Calibri"/>
              </a:rPr>
              <a:t>  -  Main Text Body </a:t>
            </a:r>
            <a:endParaRPr sz="3000" dirty="0">
              <a:solidFill>
                <a:schemeClr val="dk1"/>
              </a:solidFill>
              <a:latin typeface="Calibri"/>
              <a:ea typeface="Calibri"/>
              <a:cs typeface="Calibri"/>
              <a:sym typeface="Calibri"/>
            </a:endParaRPr>
          </a:p>
          <a:p>
            <a:pPr marL="0" marR="0" lvl="0" indent="0" algn="l" rtl="0">
              <a:spcBef>
                <a:spcPts val="0"/>
              </a:spcBef>
              <a:spcAft>
                <a:spcPts val="0"/>
              </a:spcAft>
              <a:buNone/>
            </a:pPr>
            <a:endParaRPr sz="3000" b="0" i="0" u="none" strike="noStrike" dirty="0">
              <a:solidFill>
                <a:schemeClr val="lt1"/>
              </a:solidFill>
              <a:latin typeface="Calibri"/>
              <a:ea typeface="Calibri"/>
              <a:cs typeface="Calibri"/>
              <a:sym typeface="Calibri"/>
            </a:endParaRPr>
          </a:p>
        </p:txBody>
      </p:sp>
      <p:sp>
        <p:nvSpPr>
          <p:cNvPr id="432" name="Google Shape;432;p105"/>
          <p:cNvSpPr/>
          <p:nvPr/>
        </p:nvSpPr>
        <p:spPr>
          <a:xfrm>
            <a:off x="424668" y="2883583"/>
            <a:ext cx="5845501"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b="0" i="0" u="none" strike="noStrike" dirty="0" err="1">
                <a:solidFill>
                  <a:schemeClr val="lt1"/>
                </a:solidFill>
                <a:latin typeface="Calibri"/>
                <a:ea typeface="Calibri"/>
                <a:cs typeface="Calibri"/>
                <a:sym typeface="Calibri"/>
              </a:rPr>
              <a:t>Please</a:t>
            </a:r>
            <a:r>
              <a:rPr lang="de-DE" sz="2400" b="0" i="0" u="none" strike="noStrike" dirty="0">
                <a:solidFill>
                  <a:schemeClr val="lt1"/>
                </a:solidFill>
                <a:latin typeface="Calibri"/>
                <a:ea typeface="Calibri"/>
                <a:cs typeface="Calibri"/>
                <a:sym typeface="Calibri"/>
              </a:rPr>
              <a:t> </a:t>
            </a:r>
            <a:r>
              <a:rPr lang="de-DE" sz="2400" b="0" i="0" u="none" strike="noStrike" dirty="0" err="1">
                <a:solidFill>
                  <a:schemeClr val="lt1"/>
                </a:solidFill>
                <a:latin typeface="Calibri"/>
                <a:ea typeface="Calibri"/>
                <a:cs typeface="Calibri"/>
                <a:sym typeface="Calibri"/>
              </a:rPr>
              <a:t>ensure</a:t>
            </a:r>
            <a:r>
              <a:rPr lang="de-DE" sz="2400" b="0" i="0" u="none" strike="noStrike" dirty="0">
                <a:solidFill>
                  <a:schemeClr val="lt1"/>
                </a:solidFill>
                <a:latin typeface="Calibri"/>
                <a:ea typeface="Calibri"/>
                <a:cs typeface="Calibri"/>
                <a:sym typeface="Calibri"/>
              </a:rPr>
              <a:t> to </a:t>
            </a:r>
            <a:r>
              <a:rPr lang="de-DE" sz="2400" b="0" i="0" u="none" strike="noStrike" dirty="0" err="1">
                <a:solidFill>
                  <a:schemeClr val="lt1"/>
                </a:solidFill>
                <a:latin typeface="Calibri"/>
                <a:ea typeface="Calibri"/>
                <a:cs typeface="Calibri"/>
                <a:sym typeface="Calibri"/>
              </a:rPr>
              <a:t>keep</a:t>
            </a:r>
            <a:r>
              <a:rPr lang="de-DE" sz="2400" b="0" i="0" u="none" strike="noStrike" dirty="0">
                <a:solidFill>
                  <a:schemeClr val="lt1"/>
                </a:solidFill>
                <a:latin typeface="Calibri"/>
                <a:ea typeface="Calibri"/>
                <a:cs typeface="Calibri"/>
                <a:sym typeface="Calibri"/>
              </a:rPr>
              <a:t> </a:t>
            </a:r>
            <a:r>
              <a:rPr lang="de-DE" sz="2400" b="0" i="0" u="none" strike="noStrike" dirty="0" err="1">
                <a:solidFill>
                  <a:schemeClr val="lt1"/>
                </a:solidFill>
                <a:latin typeface="Calibri"/>
                <a:ea typeface="Calibri"/>
                <a:cs typeface="Calibri"/>
                <a:sym typeface="Calibri"/>
              </a:rPr>
              <a:t>the</a:t>
            </a:r>
            <a:r>
              <a:rPr lang="de-DE" sz="2400" b="0" i="0" u="none" strike="noStrike" dirty="0">
                <a:solidFill>
                  <a:schemeClr val="lt1"/>
                </a:solidFill>
                <a:latin typeface="Calibri"/>
                <a:ea typeface="Calibri"/>
                <a:cs typeface="Calibri"/>
                <a:sym typeface="Calibri"/>
              </a:rPr>
              <a:t> </a:t>
            </a:r>
            <a:r>
              <a:rPr lang="de-DE" sz="2400" b="0" i="0" u="none" strike="noStrike" dirty="0" err="1">
                <a:solidFill>
                  <a:schemeClr val="lt1"/>
                </a:solidFill>
                <a:latin typeface="Calibri"/>
                <a:ea typeface="Calibri"/>
                <a:cs typeface="Calibri"/>
                <a:sym typeface="Calibri"/>
              </a:rPr>
              <a:t>font</a:t>
            </a:r>
            <a:r>
              <a:rPr lang="de-DE" sz="2400" b="0" i="0" u="none" strike="noStrike" dirty="0">
                <a:solidFill>
                  <a:schemeClr val="lt1"/>
                </a:solidFill>
                <a:latin typeface="Calibri"/>
                <a:ea typeface="Calibri"/>
                <a:cs typeface="Calibri"/>
                <a:sym typeface="Calibri"/>
              </a:rPr>
              <a:t> </a:t>
            </a:r>
            <a:r>
              <a:rPr lang="de-DE" sz="2400" b="0" i="0" u="none" strike="noStrike" dirty="0" err="1">
                <a:solidFill>
                  <a:schemeClr val="lt1"/>
                </a:solidFill>
                <a:latin typeface="Calibri"/>
                <a:ea typeface="Calibri"/>
                <a:cs typeface="Calibri"/>
                <a:sym typeface="Calibri"/>
              </a:rPr>
              <a:t>sizes</a:t>
            </a:r>
            <a:r>
              <a:rPr lang="de-DE" sz="2400" b="0" i="0" u="none" strike="noStrike" dirty="0">
                <a:solidFill>
                  <a:schemeClr val="lt1"/>
                </a:solidFill>
                <a:latin typeface="Calibri"/>
                <a:ea typeface="Calibri"/>
                <a:cs typeface="Calibri"/>
                <a:sym typeface="Calibri"/>
              </a:rPr>
              <a:t> </a:t>
            </a:r>
            <a:r>
              <a:rPr lang="de-DE" sz="2400" b="0" i="0" u="none" strike="noStrike" dirty="0" err="1">
                <a:solidFill>
                  <a:schemeClr val="lt1"/>
                </a:solidFill>
                <a:latin typeface="Calibri"/>
                <a:ea typeface="Calibri"/>
                <a:cs typeface="Calibri"/>
                <a:sym typeface="Calibri"/>
              </a:rPr>
              <a:t>set</a:t>
            </a:r>
            <a:r>
              <a:rPr lang="de-DE" sz="2400" b="0" i="0" u="none" strike="noStrike" dirty="0">
                <a:solidFill>
                  <a:schemeClr val="lt1"/>
                </a:solidFill>
                <a:latin typeface="Calibri"/>
                <a:ea typeface="Calibri"/>
                <a:cs typeface="Calibri"/>
                <a:sym typeface="Calibri"/>
              </a:rPr>
              <a:t> </a:t>
            </a:r>
            <a:r>
              <a:rPr lang="de-DE" sz="2400" b="0" i="0" u="none" strike="noStrike" dirty="0" err="1">
                <a:solidFill>
                  <a:schemeClr val="lt1"/>
                </a:solidFill>
                <a:latin typeface="Calibri"/>
                <a:ea typeface="Calibri"/>
                <a:cs typeface="Calibri"/>
                <a:sym typeface="Calibri"/>
              </a:rPr>
              <a:t>as</a:t>
            </a:r>
            <a:r>
              <a:rPr lang="de-DE" sz="2400" b="0" i="0" u="none" strike="noStrike" dirty="0">
                <a:solidFill>
                  <a:schemeClr val="lt1"/>
                </a:solidFill>
                <a:latin typeface="Calibri"/>
                <a:ea typeface="Calibri"/>
                <a:cs typeface="Calibri"/>
                <a:sym typeface="Calibri"/>
              </a:rPr>
              <a:t> per </a:t>
            </a:r>
            <a:r>
              <a:rPr lang="de-DE" sz="2400" b="0" i="0" u="none" strike="noStrike" dirty="0" err="1">
                <a:solidFill>
                  <a:schemeClr val="lt1"/>
                </a:solidFill>
                <a:latin typeface="Calibri"/>
                <a:ea typeface="Calibri"/>
                <a:cs typeface="Calibri"/>
                <a:sym typeface="Calibri"/>
              </a:rPr>
              <a:t>the</a:t>
            </a:r>
            <a:r>
              <a:rPr lang="de-DE" sz="2400" b="0" i="0" u="none" strike="noStrike" dirty="0">
                <a:solidFill>
                  <a:schemeClr val="lt1"/>
                </a:solidFill>
                <a:latin typeface="Calibri"/>
                <a:ea typeface="Calibri"/>
                <a:cs typeface="Calibri"/>
                <a:sym typeface="Calibri"/>
              </a:rPr>
              <a:t> </a:t>
            </a:r>
            <a:r>
              <a:rPr lang="de-DE" sz="2400" b="0" i="0" u="none" strike="noStrike" dirty="0" err="1">
                <a:solidFill>
                  <a:schemeClr val="lt1"/>
                </a:solidFill>
                <a:latin typeface="Calibri"/>
                <a:ea typeface="Calibri"/>
                <a:cs typeface="Calibri"/>
                <a:sym typeface="Calibri"/>
              </a:rPr>
              <a:t>slide</a:t>
            </a:r>
            <a:r>
              <a:rPr lang="de-DE" sz="2400" b="0" i="0" u="none" strike="noStrike" dirty="0">
                <a:solidFill>
                  <a:schemeClr val="lt1"/>
                </a:solidFill>
                <a:latin typeface="Calibri"/>
                <a:ea typeface="Calibri"/>
                <a:cs typeface="Calibri"/>
                <a:sym typeface="Calibri"/>
              </a:rPr>
              <a:t> </a:t>
            </a:r>
            <a:r>
              <a:rPr lang="de-DE" sz="2400" b="0" i="0" u="none" strike="noStrike" dirty="0" err="1">
                <a:solidFill>
                  <a:schemeClr val="lt1"/>
                </a:solidFill>
                <a:latin typeface="Calibri"/>
                <a:ea typeface="Calibri"/>
                <a:cs typeface="Calibri"/>
                <a:sym typeface="Calibri"/>
              </a:rPr>
              <a:t>layouts</a:t>
            </a:r>
            <a:r>
              <a:rPr lang="de-DE" sz="2400" b="0" i="0" u="none" strike="noStrike" dirty="0">
                <a:solidFill>
                  <a:schemeClr val="lt1"/>
                </a:solidFill>
                <a:latin typeface="Calibri"/>
                <a:ea typeface="Calibri"/>
                <a:cs typeface="Calibri"/>
                <a:sym typeface="Calibri"/>
              </a:rPr>
              <a:t>. The </a:t>
            </a:r>
            <a:r>
              <a:rPr lang="de-DE" sz="2400" b="0" i="0" u="none" strike="noStrike" dirty="0" err="1">
                <a:solidFill>
                  <a:schemeClr val="lt1"/>
                </a:solidFill>
                <a:latin typeface="Calibri"/>
                <a:ea typeface="Calibri"/>
                <a:cs typeface="Calibri"/>
                <a:sym typeface="Calibri"/>
              </a:rPr>
              <a:t>font</a:t>
            </a:r>
            <a:r>
              <a:rPr lang="de-DE" sz="2400" b="0" i="0" u="none" strike="noStrike" dirty="0">
                <a:solidFill>
                  <a:schemeClr val="lt1"/>
                </a:solidFill>
                <a:latin typeface="Calibri"/>
                <a:ea typeface="Calibri"/>
                <a:cs typeface="Calibri"/>
                <a:sym typeface="Calibri"/>
              </a:rPr>
              <a:t> </a:t>
            </a:r>
            <a:r>
              <a:rPr lang="de-DE" sz="2400" b="0" i="0" u="none" strike="noStrike" dirty="0" err="1">
                <a:solidFill>
                  <a:schemeClr val="lt1"/>
                </a:solidFill>
                <a:latin typeface="Calibri"/>
                <a:ea typeface="Calibri"/>
                <a:cs typeface="Calibri"/>
                <a:sym typeface="Calibri"/>
              </a:rPr>
              <a:t>used</a:t>
            </a:r>
            <a:r>
              <a:rPr lang="de-DE" sz="2400" b="0" i="0" u="none" strike="noStrike" dirty="0">
                <a:solidFill>
                  <a:schemeClr val="lt1"/>
                </a:solidFill>
                <a:latin typeface="Calibri"/>
                <a:ea typeface="Calibri"/>
                <a:cs typeface="Calibri"/>
                <a:sym typeface="Calibri"/>
              </a:rPr>
              <a:t> </a:t>
            </a:r>
            <a:r>
              <a:rPr lang="de-DE" sz="2400" b="0" i="0" u="none" strike="noStrike" dirty="0" err="1">
                <a:solidFill>
                  <a:schemeClr val="lt1"/>
                </a:solidFill>
                <a:latin typeface="Calibri"/>
                <a:ea typeface="Calibri"/>
                <a:cs typeface="Calibri"/>
                <a:sym typeface="Calibri"/>
              </a:rPr>
              <a:t>throughout</a:t>
            </a:r>
            <a:r>
              <a:rPr lang="de-DE" sz="2400" b="0" i="0" u="none" strike="noStrike" dirty="0">
                <a:solidFill>
                  <a:schemeClr val="lt1"/>
                </a:solidFill>
                <a:latin typeface="Calibri"/>
                <a:ea typeface="Calibri"/>
                <a:cs typeface="Calibri"/>
                <a:sym typeface="Calibri"/>
              </a:rPr>
              <a:t> </a:t>
            </a:r>
            <a:r>
              <a:rPr lang="de-DE" sz="2400" b="0" i="0" u="none" strike="noStrike" dirty="0" err="1">
                <a:solidFill>
                  <a:schemeClr val="lt1"/>
                </a:solidFill>
                <a:latin typeface="Calibri"/>
                <a:ea typeface="Calibri"/>
                <a:cs typeface="Calibri"/>
                <a:sym typeface="Calibri"/>
              </a:rPr>
              <a:t>the</a:t>
            </a:r>
            <a:r>
              <a:rPr lang="de-DE" sz="2400" b="0" i="0" u="none" strike="noStrike" dirty="0">
                <a:solidFill>
                  <a:schemeClr val="lt1"/>
                </a:solidFill>
                <a:latin typeface="Calibri"/>
                <a:ea typeface="Calibri"/>
                <a:cs typeface="Calibri"/>
                <a:sym typeface="Calibri"/>
              </a:rPr>
              <a:t> </a:t>
            </a:r>
            <a:r>
              <a:rPr lang="de-DE" sz="2400" b="1" i="0" u="none" strike="noStrike" dirty="0">
                <a:solidFill>
                  <a:schemeClr val="lt1"/>
                </a:solidFill>
                <a:latin typeface="Calibri"/>
                <a:ea typeface="Calibri"/>
                <a:cs typeface="Calibri"/>
                <a:sym typeface="Calibri"/>
              </a:rPr>
              <a:t>NAVIGATING TOURISM </a:t>
            </a:r>
            <a:r>
              <a:rPr lang="de-DE" sz="2400" b="0" i="0" u="none" strike="noStrike" dirty="0">
                <a:solidFill>
                  <a:schemeClr val="lt1"/>
                </a:solidFill>
                <a:latin typeface="Calibri"/>
                <a:ea typeface="Calibri"/>
                <a:cs typeface="Calibri"/>
                <a:sym typeface="Calibri"/>
              </a:rPr>
              <a:t>PowerPoint </a:t>
            </a:r>
            <a:r>
              <a:rPr lang="de-DE" sz="2400" b="0" i="0" u="none" strike="noStrike" dirty="0" err="1">
                <a:solidFill>
                  <a:schemeClr val="lt1"/>
                </a:solidFill>
                <a:latin typeface="Calibri"/>
                <a:ea typeface="Calibri"/>
                <a:cs typeface="Calibri"/>
                <a:sym typeface="Calibri"/>
              </a:rPr>
              <a:t>is</a:t>
            </a:r>
            <a:r>
              <a:rPr lang="de-DE" sz="2400" b="0" i="0" u="none" strike="noStrike" dirty="0">
                <a:solidFill>
                  <a:schemeClr val="lt1"/>
                </a:solidFill>
                <a:latin typeface="Calibri"/>
                <a:ea typeface="Calibri"/>
                <a:cs typeface="Calibri"/>
                <a:sym typeface="Calibri"/>
              </a:rPr>
              <a:t>….</a:t>
            </a:r>
            <a:endParaRPr sz="2400" b="0" i="0" u="none" strike="noStrike" dirty="0">
              <a:solidFill>
                <a:schemeClr val="lt1"/>
              </a:solidFill>
              <a:latin typeface="Calibri"/>
              <a:ea typeface="Calibri"/>
              <a:cs typeface="Calibri"/>
              <a:sym typeface="Calibri"/>
            </a:endParaRPr>
          </a:p>
          <a:p>
            <a:pPr marL="0" marR="0" lvl="0" indent="0" algn="l" rtl="0">
              <a:spcBef>
                <a:spcPts val="0"/>
              </a:spcBef>
              <a:spcAft>
                <a:spcPts val="0"/>
              </a:spcAft>
              <a:buNone/>
            </a:pPr>
            <a:endParaRPr sz="2400" b="0" i="0" u="none" strike="noStrike" dirty="0">
              <a:solidFill>
                <a:schemeClr val="lt1"/>
              </a:solidFill>
              <a:latin typeface="Calibri"/>
              <a:ea typeface="Calibri"/>
              <a:cs typeface="Calibri"/>
              <a:sym typeface="Calibri"/>
            </a:endParaRPr>
          </a:p>
          <a:p>
            <a:pPr marL="0" marR="0" lvl="0" indent="0" algn="l" rtl="0">
              <a:spcBef>
                <a:spcPts val="0"/>
              </a:spcBef>
              <a:spcAft>
                <a:spcPts val="0"/>
              </a:spcAft>
              <a:buNone/>
            </a:pPr>
            <a:r>
              <a:rPr lang="de-DE" sz="3600" b="1" i="1" dirty="0">
                <a:solidFill>
                  <a:schemeClr val="lt1"/>
                </a:solidFill>
                <a:latin typeface="Calibri"/>
                <a:ea typeface="Calibri"/>
                <a:cs typeface="Calibri"/>
                <a:sym typeface="Calibri"/>
              </a:rPr>
              <a:t>Calibri</a:t>
            </a:r>
            <a:endParaRPr sz="3600" dirty="0">
              <a:solidFill>
                <a:schemeClr val="lt1"/>
              </a:solidFill>
              <a:latin typeface="Calibri"/>
              <a:ea typeface="Calibri"/>
              <a:cs typeface="Calibri"/>
              <a:sym typeface="Calibri"/>
            </a:endParaRPr>
          </a:p>
        </p:txBody>
      </p:sp>
      <p:cxnSp>
        <p:nvCxnSpPr>
          <p:cNvPr id="433" name="Google Shape;433;p105"/>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434" name="Google Shape;434;p105"/>
          <p:cNvCxnSpPr/>
          <p:nvPr/>
        </p:nvCxnSpPr>
        <p:spPr>
          <a:xfrm rot="10800000">
            <a:off x="1" y="2503620"/>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435" name="Google Shape;435;p105"/>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2400">
                <a:solidFill>
                  <a:schemeClr val="lt1"/>
                </a:solidFill>
                <a:latin typeface="Calibri"/>
                <a:ea typeface="Calibri"/>
                <a:cs typeface="Calibri"/>
                <a:sym typeface="Calibri"/>
              </a:rPr>
              <a:t>*** </a:t>
            </a:r>
            <a:r>
              <a:rPr lang="de-DE" sz="2400" b="1">
                <a:solidFill>
                  <a:schemeClr val="lt1"/>
                </a:solidFill>
                <a:latin typeface="Calibri"/>
                <a:ea typeface="Calibri"/>
                <a:cs typeface="Calibri"/>
                <a:sym typeface="Calibri"/>
              </a:rPr>
              <a:t>PLEASE DELETE THIS INSTRUCTION SLIDE BEFORE PRESENTING FINAL PRESENTATION </a:t>
            </a:r>
            <a:r>
              <a:rPr lang="de-DE"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p:txBody>
      </p:sp>
      <p:cxnSp>
        <p:nvCxnSpPr>
          <p:cNvPr id="436" name="Google Shape;436;p105"/>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Icons" type="blank">
  <p:cSld name="BLANK">
    <p:spTree>
      <p:nvGrpSpPr>
        <p:cNvPr id="1" name="Shape 437"/>
        <p:cNvGrpSpPr/>
        <p:nvPr/>
      </p:nvGrpSpPr>
      <p:grpSpPr>
        <a:xfrm>
          <a:off x="0" y="0"/>
          <a:ext cx="0" cy="0"/>
          <a:chOff x="0" y="0"/>
          <a:chExt cx="0" cy="0"/>
        </a:xfrm>
      </p:grpSpPr>
      <p:sp>
        <p:nvSpPr>
          <p:cNvPr id="438" name="Google Shape;438;p106"/>
          <p:cNvSpPr/>
          <p:nvPr/>
        </p:nvSpPr>
        <p:spPr>
          <a:xfrm>
            <a:off x="0" y="-1"/>
            <a:ext cx="12192000" cy="6858001"/>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9" name="Google Shape;439;p106"/>
          <p:cNvSpPr/>
          <p:nvPr/>
        </p:nvSpPr>
        <p:spPr>
          <a:xfrm>
            <a:off x="586901" y="491138"/>
            <a:ext cx="4309564" cy="52629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Arial"/>
              <a:buNone/>
            </a:pPr>
            <a:r>
              <a:rPr lang="de-DE" sz="3600">
                <a:solidFill>
                  <a:schemeClr val="lt1"/>
                </a:solidFill>
                <a:latin typeface="Calibri"/>
                <a:ea typeface="Calibri"/>
                <a:cs typeface="Calibri"/>
                <a:sym typeface="Calibri"/>
              </a:rPr>
              <a:t>ICONS WHICH CAN BE USED WITHIN THE </a:t>
            </a:r>
            <a:r>
              <a:rPr lang="de-DE" sz="3600" b="1">
                <a:solidFill>
                  <a:schemeClr val="lt1"/>
                </a:solidFill>
                <a:latin typeface="Calibri"/>
                <a:ea typeface="Calibri"/>
                <a:cs typeface="Calibri"/>
                <a:sym typeface="Calibri"/>
              </a:rPr>
              <a:t>NAVIGATING TOURISM</a:t>
            </a:r>
            <a:endParaRPr/>
          </a:p>
          <a:p>
            <a:pPr marL="0" marR="0" lvl="0" indent="0" algn="l" rtl="0">
              <a:spcBef>
                <a:spcPts val="0"/>
              </a:spcBef>
              <a:spcAft>
                <a:spcPts val="0"/>
              </a:spcAft>
              <a:buClr>
                <a:schemeClr val="dk1"/>
              </a:buClr>
              <a:buSzPts val="1100"/>
              <a:buFont typeface="Arial"/>
              <a:buNone/>
            </a:pPr>
            <a:r>
              <a:rPr lang="de-DE" sz="3600">
                <a:solidFill>
                  <a:schemeClr val="lt1"/>
                </a:solidFill>
                <a:latin typeface="Calibri"/>
                <a:ea typeface="Calibri"/>
                <a:cs typeface="Calibri"/>
                <a:sym typeface="Calibri"/>
              </a:rPr>
              <a:t>POWERPOINT</a:t>
            </a:r>
            <a:endParaRPr/>
          </a:p>
          <a:p>
            <a:pPr marL="0" marR="0" lvl="0" indent="0" algn="l" rtl="0">
              <a:spcBef>
                <a:spcPts val="0"/>
              </a:spcBef>
              <a:spcAft>
                <a:spcPts val="0"/>
              </a:spcAft>
              <a:buClr>
                <a:schemeClr val="dk1"/>
              </a:buClr>
              <a:buSzPts val="1100"/>
              <a:buFont typeface="Arial"/>
              <a:buNone/>
            </a:pPr>
            <a:endParaRPr sz="3600">
              <a:solidFill>
                <a:schemeClr val="lt1"/>
              </a:solidFill>
              <a:latin typeface="Calibri"/>
              <a:ea typeface="Calibri"/>
              <a:cs typeface="Calibri"/>
              <a:sym typeface="Calibri"/>
            </a:endParaRPr>
          </a:p>
          <a:p>
            <a:pPr marL="52388" marR="0" lvl="0" indent="0" algn="l" rtl="0">
              <a:spcBef>
                <a:spcPts val="0"/>
              </a:spcBef>
              <a:spcAft>
                <a:spcPts val="0"/>
              </a:spcAft>
              <a:buClr>
                <a:schemeClr val="dk1"/>
              </a:buClr>
              <a:buSzPts val="900"/>
              <a:buFont typeface="Quattrocento Sans"/>
              <a:buNone/>
            </a:pPr>
            <a:r>
              <a:rPr lang="de-DE" sz="2400" i="1">
                <a:solidFill>
                  <a:schemeClr val="lt1"/>
                </a:solidFill>
                <a:latin typeface="Calibri"/>
                <a:ea typeface="Calibri"/>
                <a:cs typeface="Calibri"/>
                <a:sym typeface="Calibri"/>
              </a:rPr>
              <a:t>Resize them without losing quality.  Change line colour, width and style.  </a:t>
            </a:r>
            <a:endParaRPr/>
          </a:p>
          <a:p>
            <a:pPr marL="52388" marR="0" lvl="0" indent="0" algn="l" rtl="0">
              <a:spcBef>
                <a:spcPts val="0"/>
              </a:spcBef>
              <a:spcAft>
                <a:spcPts val="0"/>
              </a:spcAft>
              <a:buClr>
                <a:schemeClr val="dk1"/>
              </a:buClr>
              <a:buSzPts val="900"/>
              <a:buFont typeface="Quattrocento Sans"/>
              <a:buNone/>
            </a:pPr>
            <a:endParaRPr sz="2400" i="1">
              <a:solidFill>
                <a:schemeClr val="lt1"/>
              </a:solidFill>
              <a:latin typeface="Calibri"/>
              <a:ea typeface="Calibri"/>
              <a:cs typeface="Calibri"/>
              <a:sym typeface="Calibri"/>
            </a:endParaRPr>
          </a:p>
          <a:p>
            <a:pPr marL="52388" marR="0" lvl="0" indent="0" algn="l" rtl="0">
              <a:spcBef>
                <a:spcPts val="0"/>
              </a:spcBef>
              <a:spcAft>
                <a:spcPts val="0"/>
              </a:spcAft>
              <a:buClr>
                <a:schemeClr val="dk1"/>
              </a:buClr>
              <a:buSzPts val="900"/>
              <a:buFont typeface="Quattrocento Sans"/>
              <a:buNone/>
            </a:pPr>
            <a:r>
              <a:rPr lang="de-DE" sz="2400">
                <a:solidFill>
                  <a:schemeClr val="lt1"/>
                </a:solidFill>
                <a:latin typeface="Calibri"/>
                <a:ea typeface="Calibri"/>
                <a:cs typeface="Calibri"/>
                <a:sym typeface="Calibri"/>
              </a:rPr>
              <a:t>Isn’t that nice? :)</a:t>
            </a:r>
            <a:endParaRPr/>
          </a:p>
        </p:txBody>
      </p:sp>
      <p:sp>
        <p:nvSpPr>
          <p:cNvPr id="440" name="Google Shape;440;p106"/>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2400">
                <a:solidFill>
                  <a:schemeClr val="lt1"/>
                </a:solidFill>
                <a:latin typeface="Calibri"/>
                <a:ea typeface="Calibri"/>
                <a:cs typeface="Calibri"/>
                <a:sym typeface="Calibri"/>
              </a:rPr>
              <a:t>*** </a:t>
            </a:r>
            <a:r>
              <a:rPr lang="de-DE" sz="2400" b="1">
                <a:solidFill>
                  <a:schemeClr val="lt1"/>
                </a:solidFill>
                <a:latin typeface="Calibri"/>
                <a:ea typeface="Calibri"/>
                <a:cs typeface="Calibri"/>
                <a:sym typeface="Calibri"/>
              </a:rPr>
              <a:t>PLEASE DELETE THIS INSTRUCTION SLIDE BEFORE PRESENTING FINAL PRESENTATION </a:t>
            </a:r>
            <a:r>
              <a:rPr lang="de-DE"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p:txBody>
      </p:sp>
      <p:cxnSp>
        <p:nvCxnSpPr>
          <p:cNvPr id="441" name="Google Shape;441;p106"/>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cxnSp>
        <p:nvCxnSpPr>
          <p:cNvPr id="442" name="Google Shape;442;p106"/>
          <p:cNvCxnSpPr/>
          <p:nvPr/>
        </p:nvCxnSpPr>
        <p:spPr>
          <a:xfrm>
            <a:off x="5145818" y="0"/>
            <a:ext cx="0" cy="5540408"/>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VER SLIDE A">
  <p:cSld name="COVER SLIDE A">
    <p:spTree>
      <p:nvGrpSpPr>
        <p:cNvPr id="1" name="Shape 443"/>
        <p:cNvGrpSpPr/>
        <p:nvPr/>
      </p:nvGrpSpPr>
      <p:grpSpPr>
        <a:xfrm>
          <a:off x="0" y="0"/>
          <a:ext cx="0" cy="0"/>
          <a:chOff x="0" y="0"/>
          <a:chExt cx="0" cy="0"/>
        </a:xfrm>
      </p:grpSpPr>
      <p:pic>
        <p:nvPicPr>
          <p:cNvPr id="444" name="Google Shape;444;p107" descr="Background pattern&#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l="-4379" t="21334" r="4378" b="23493"/>
          <a:stretch/>
        </p:blipFill>
        <p:spPr>
          <a:xfrm>
            <a:off x="6913349" y="0"/>
            <a:ext cx="5278651" cy="3949990"/>
          </a:xfrm>
          <a:prstGeom prst="rect">
            <a:avLst/>
          </a:prstGeom>
          <a:noFill/>
          <a:ln>
            <a:noFill/>
          </a:ln>
        </p:spPr>
      </p:pic>
      <p:sp>
        <p:nvSpPr>
          <p:cNvPr id="445" name="Google Shape;445;p107"/>
          <p:cNvSpPr/>
          <p:nvPr/>
        </p:nvSpPr>
        <p:spPr>
          <a:xfrm>
            <a:off x="0" y="3321423"/>
            <a:ext cx="12192000" cy="3543835"/>
          </a:xfrm>
          <a:prstGeom prst="rect">
            <a:avLst/>
          </a:prstGeom>
          <a:solidFill>
            <a:srgbClr val="79527B"/>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sp>
        <p:nvSpPr>
          <p:cNvPr id="446" name="Google Shape;446;p107"/>
          <p:cNvSpPr txBox="1">
            <a:spLocks noGrp="1"/>
          </p:cNvSpPr>
          <p:nvPr>
            <p:ph type="body" idx="1"/>
          </p:nvPr>
        </p:nvSpPr>
        <p:spPr>
          <a:xfrm>
            <a:off x="817349" y="4600585"/>
            <a:ext cx="5278651" cy="69735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5400"/>
              <a:buNone/>
              <a:defRPr sz="54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7" name="Google Shape;447;p107"/>
          <p:cNvSpPr txBox="1">
            <a:spLocks noGrp="1"/>
          </p:cNvSpPr>
          <p:nvPr>
            <p:ph type="body" idx="2"/>
          </p:nvPr>
        </p:nvSpPr>
        <p:spPr>
          <a:xfrm>
            <a:off x="817349" y="3982062"/>
            <a:ext cx="5278651" cy="697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48" name="Google Shape;448;p107" descr="A picture containing text&#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72439" y="165981"/>
            <a:ext cx="5768471" cy="2536919"/>
          </a:xfrm>
          <a:prstGeom prst="rect">
            <a:avLst/>
          </a:prstGeom>
          <a:noFill/>
          <a:ln>
            <a:noFill/>
          </a:ln>
        </p:spPr>
      </p:pic>
      <p:sp>
        <p:nvSpPr>
          <p:cNvPr id="449" name="Google Shape;449;p107"/>
          <p:cNvSpPr/>
          <p:nvPr/>
        </p:nvSpPr>
        <p:spPr>
          <a:xfrm>
            <a:off x="701913" y="5958576"/>
            <a:ext cx="6589536"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1100">
                <a:solidFill>
                  <a:schemeClr val="lt1"/>
                </a:solidFill>
                <a:latin typeface="Calibri"/>
                <a:ea typeface="Calibri"/>
                <a:cs typeface="Calibri"/>
                <a:sym typeface="Calibri"/>
              </a:rPr>
              <a:t>This programme has been funded with support from the European Commission. The author is solely responsible for this publication (communication)  and the Commission accepts no responsibility for any use that may be made of the   information contained therein 2020-1-UK01-KA203-079083</a:t>
            </a:r>
            <a:endParaRPr sz="1100">
              <a:solidFill>
                <a:schemeClr val="lt1"/>
              </a:solidFill>
              <a:latin typeface="Calibri"/>
              <a:ea typeface="Calibri"/>
              <a:cs typeface="Calibri"/>
              <a:sym typeface="Calibri"/>
            </a:endParaRPr>
          </a:p>
        </p:txBody>
      </p:sp>
      <p:grpSp>
        <p:nvGrpSpPr>
          <p:cNvPr id="450" name="Google Shape;450;p107"/>
          <p:cNvGrpSpPr/>
          <p:nvPr/>
        </p:nvGrpSpPr>
        <p:grpSpPr>
          <a:xfrm>
            <a:off x="9456007" y="5764605"/>
            <a:ext cx="2735993" cy="679345"/>
            <a:chOff x="0" y="0"/>
            <a:chExt cx="2301694" cy="571500"/>
          </a:xfrm>
        </p:grpSpPr>
        <p:sp>
          <p:nvSpPr>
            <p:cNvPr id="451" name="Google Shape;451;p107"/>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452" name="Google Shape;452;p107"/>
            <p:cNvPicPr preferRelativeResize="0"/>
            <p:nvPr/>
          </p:nvPicPr>
          <p:blipFill rotWithShape="1">
            <a:blip r:embed="rId4" cstate="screen">
              <a:alphaModFix/>
              <a:extLst>
                <a:ext uri="{28A0092B-C50C-407E-A947-70E740481C1C}">
                  <a14:useLocalDpi xmlns:a14="http://schemas.microsoft.com/office/drawing/2010/main"/>
                </a:ext>
              </a:extLst>
            </a:blip>
            <a:srcRect r="44449"/>
            <a:stretch/>
          </p:blipFill>
          <p:spPr>
            <a:xfrm>
              <a:off x="312965" y="96237"/>
              <a:ext cx="1675765" cy="384810"/>
            </a:xfrm>
            <a:prstGeom prst="rect">
              <a:avLst/>
            </a:prstGeom>
            <a:noFill/>
            <a:ln>
              <a:noFill/>
            </a:ln>
          </p:spPr>
        </p:pic>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VER SLIDE B">
  <p:cSld name="COVER SLIDE B">
    <p:spTree>
      <p:nvGrpSpPr>
        <p:cNvPr id="1" name="Shape 453"/>
        <p:cNvGrpSpPr/>
        <p:nvPr/>
      </p:nvGrpSpPr>
      <p:grpSpPr>
        <a:xfrm>
          <a:off x="0" y="0"/>
          <a:ext cx="0" cy="0"/>
          <a:chOff x="0" y="0"/>
          <a:chExt cx="0" cy="0"/>
        </a:xfrm>
      </p:grpSpPr>
      <p:sp>
        <p:nvSpPr>
          <p:cNvPr id="454" name="Google Shape;454;p108"/>
          <p:cNvSpPr/>
          <p:nvPr/>
        </p:nvSpPr>
        <p:spPr>
          <a:xfrm>
            <a:off x="0" y="0"/>
            <a:ext cx="12192000" cy="2908010"/>
          </a:xfrm>
          <a:prstGeom prst="rect">
            <a:avLst/>
          </a:prstGeom>
          <a:solidFill>
            <a:srgbClr val="79527B"/>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sp>
        <p:nvSpPr>
          <p:cNvPr id="455" name="Google Shape;455;p108"/>
          <p:cNvSpPr txBox="1">
            <a:spLocks noGrp="1"/>
          </p:cNvSpPr>
          <p:nvPr>
            <p:ph type="body" idx="1"/>
          </p:nvPr>
        </p:nvSpPr>
        <p:spPr>
          <a:xfrm>
            <a:off x="6451061" y="1523534"/>
            <a:ext cx="5278651" cy="697353"/>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5400"/>
              <a:buNone/>
              <a:defRPr sz="54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6" name="Google Shape;456;p108"/>
          <p:cNvSpPr txBox="1">
            <a:spLocks noGrp="1"/>
          </p:cNvSpPr>
          <p:nvPr>
            <p:ph type="body" idx="2"/>
          </p:nvPr>
        </p:nvSpPr>
        <p:spPr>
          <a:xfrm>
            <a:off x="6451061" y="905011"/>
            <a:ext cx="5278651" cy="697353"/>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57" name="Google Shape;457;p108" descr="Background pattern&#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l="-4379" t="21334" r="4378" b="23493"/>
          <a:stretch/>
        </p:blipFill>
        <p:spPr>
          <a:xfrm>
            <a:off x="6913349" y="2908010"/>
            <a:ext cx="5278651" cy="3949990"/>
          </a:xfrm>
          <a:prstGeom prst="rect">
            <a:avLst/>
          </a:prstGeom>
          <a:noFill/>
          <a:ln>
            <a:noFill/>
          </a:ln>
        </p:spPr>
      </p:pic>
      <p:pic>
        <p:nvPicPr>
          <p:cNvPr id="458" name="Google Shape;458;p108" descr="A picture containing text&#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27530" y="3210197"/>
            <a:ext cx="5491380" cy="2415057"/>
          </a:xfrm>
          <a:prstGeom prst="rect">
            <a:avLst/>
          </a:prstGeom>
          <a:noFill/>
          <a:ln>
            <a:noFill/>
          </a:ln>
        </p:spPr>
      </p:pic>
      <p:grpSp>
        <p:nvGrpSpPr>
          <p:cNvPr id="459" name="Google Shape;459;p108"/>
          <p:cNvGrpSpPr/>
          <p:nvPr/>
        </p:nvGrpSpPr>
        <p:grpSpPr>
          <a:xfrm>
            <a:off x="9456007" y="5836660"/>
            <a:ext cx="2735993" cy="679345"/>
            <a:chOff x="0" y="0"/>
            <a:chExt cx="2301694" cy="571500"/>
          </a:xfrm>
        </p:grpSpPr>
        <p:sp>
          <p:nvSpPr>
            <p:cNvPr id="460" name="Google Shape;460;p108"/>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461" name="Google Shape;461;p108"/>
            <p:cNvPicPr preferRelativeResize="0"/>
            <p:nvPr/>
          </p:nvPicPr>
          <p:blipFill rotWithShape="1">
            <a:blip r:embed="rId4" cstate="screen">
              <a:alphaModFix/>
              <a:extLst>
                <a:ext uri="{28A0092B-C50C-407E-A947-70E740481C1C}">
                  <a14:useLocalDpi xmlns:a14="http://schemas.microsoft.com/office/drawing/2010/main"/>
                </a:ext>
              </a:extLst>
            </a:blip>
            <a:srcRect r="44449"/>
            <a:stretch/>
          </p:blipFill>
          <p:spPr>
            <a:xfrm>
              <a:off x="312965" y="96237"/>
              <a:ext cx="1675765" cy="384810"/>
            </a:xfrm>
            <a:prstGeom prst="rect">
              <a:avLst/>
            </a:prstGeom>
            <a:noFill/>
            <a:ln>
              <a:noFill/>
            </a:ln>
          </p:spPr>
        </p:pic>
      </p:grpSp>
      <p:sp>
        <p:nvSpPr>
          <p:cNvPr id="462" name="Google Shape;462;p108"/>
          <p:cNvSpPr/>
          <p:nvPr/>
        </p:nvSpPr>
        <p:spPr>
          <a:xfrm>
            <a:off x="438668" y="5956440"/>
            <a:ext cx="6589536"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1100">
                <a:solidFill>
                  <a:srgbClr val="595A59"/>
                </a:solidFill>
                <a:latin typeface="Calibri"/>
                <a:ea typeface="Calibri"/>
                <a:cs typeface="Calibri"/>
                <a:sym typeface="Calibri"/>
              </a:rPr>
              <a:t>This programme has been funded with support from the European Commission. The author is solely responsible for this publication (communication) and the Commission accepts no responsibility for any use that may be made of the   information contained therein 2020-1-UK01-KA203-079083</a:t>
            </a:r>
            <a:endParaRPr sz="1100">
              <a:solidFill>
                <a:srgbClr val="595A59"/>
              </a:solidFill>
              <a:latin typeface="Calibri"/>
              <a:ea typeface="Calibri"/>
              <a:cs typeface="Calibri"/>
              <a:sym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VER SLIDE D">
  <p:cSld name="COVER SLIDE D">
    <p:spTree>
      <p:nvGrpSpPr>
        <p:cNvPr id="1" name="Shape 463"/>
        <p:cNvGrpSpPr/>
        <p:nvPr/>
      </p:nvGrpSpPr>
      <p:grpSpPr>
        <a:xfrm>
          <a:off x="0" y="0"/>
          <a:ext cx="0" cy="0"/>
          <a:chOff x="0" y="0"/>
          <a:chExt cx="0" cy="0"/>
        </a:xfrm>
      </p:grpSpPr>
      <p:pic>
        <p:nvPicPr>
          <p:cNvPr id="464" name="Google Shape;464;p109" descr="A picture containing text&#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27047" y="417257"/>
            <a:ext cx="5462697" cy="2402442"/>
          </a:xfrm>
          <a:prstGeom prst="rect">
            <a:avLst/>
          </a:prstGeom>
          <a:noFill/>
          <a:ln>
            <a:noFill/>
          </a:ln>
        </p:spPr>
      </p:pic>
      <p:pic>
        <p:nvPicPr>
          <p:cNvPr id="465" name="Google Shape;465;p109" descr="Background pattern&#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l="49462" t="8076" r="-22519" b="14180"/>
          <a:stretch/>
        </p:blipFill>
        <p:spPr>
          <a:xfrm rot="-5400000">
            <a:off x="983099" y="1439326"/>
            <a:ext cx="4435575" cy="6401772"/>
          </a:xfrm>
          <a:prstGeom prst="rect">
            <a:avLst/>
          </a:prstGeom>
          <a:noFill/>
          <a:ln>
            <a:noFill/>
          </a:ln>
        </p:spPr>
      </p:pic>
      <p:sp>
        <p:nvSpPr>
          <p:cNvPr id="466" name="Google Shape;466;p109"/>
          <p:cNvSpPr/>
          <p:nvPr/>
        </p:nvSpPr>
        <p:spPr>
          <a:xfrm>
            <a:off x="6117759" y="0"/>
            <a:ext cx="6074241" cy="6865259"/>
          </a:xfrm>
          <a:prstGeom prst="rect">
            <a:avLst/>
          </a:prstGeom>
          <a:solidFill>
            <a:srgbClr val="79527B"/>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grpSp>
        <p:nvGrpSpPr>
          <p:cNvPr id="467" name="Google Shape;467;p109"/>
          <p:cNvGrpSpPr/>
          <p:nvPr/>
        </p:nvGrpSpPr>
        <p:grpSpPr>
          <a:xfrm>
            <a:off x="0" y="5916805"/>
            <a:ext cx="2735993" cy="679345"/>
            <a:chOff x="0" y="0"/>
            <a:chExt cx="2301694" cy="571500"/>
          </a:xfrm>
        </p:grpSpPr>
        <p:sp>
          <p:nvSpPr>
            <p:cNvPr id="468" name="Google Shape;468;p109"/>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469" name="Google Shape;469;p109"/>
            <p:cNvPicPr preferRelativeResize="0"/>
            <p:nvPr/>
          </p:nvPicPr>
          <p:blipFill rotWithShape="1">
            <a:blip r:embed="rId4" cstate="screen">
              <a:alphaModFix/>
              <a:extLst>
                <a:ext uri="{28A0092B-C50C-407E-A947-70E740481C1C}">
                  <a14:useLocalDpi xmlns:a14="http://schemas.microsoft.com/office/drawing/2010/main"/>
                </a:ext>
              </a:extLst>
            </a:blip>
            <a:srcRect r="44449"/>
            <a:stretch/>
          </p:blipFill>
          <p:spPr>
            <a:xfrm>
              <a:off x="312965" y="96237"/>
              <a:ext cx="1675765" cy="384810"/>
            </a:xfrm>
            <a:prstGeom prst="rect">
              <a:avLst/>
            </a:prstGeom>
            <a:noFill/>
            <a:ln>
              <a:noFill/>
            </a:ln>
          </p:spPr>
        </p:pic>
      </p:grpSp>
      <p:sp>
        <p:nvSpPr>
          <p:cNvPr id="470" name="Google Shape;470;p109"/>
          <p:cNvSpPr txBox="1">
            <a:spLocks noGrp="1"/>
          </p:cNvSpPr>
          <p:nvPr>
            <p:ph type="body" idx="1"/>
          </p:nvPr>
        </p:nvSpPr>
        <p:spPr>
          <a:xfrm>
            <a:off x="6586302" y="1494787"/>
            <a:ext cx="5278651" cy="69735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5400"/>
              <a:buNone/>
              <a:defRPr sz="54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1" name="Google Shape;471;p109"/>
          <p:cNvSpPr txBox="1">
            <a:spLocks noGrp="1"/>
          </p:cNvSpPr>
          <p:nvPr>
            <p:ph type="body" idx="2"/>
          </p:nvPr>
        </p:nvSpPr>
        <p:spPr>
          <a:xfrm>
            <a:off x="6586302" y="876264"/>
            <a:ext cx="5278651" cy="697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2" name="Google Shape;472;p109"/>
          <p:cNvSpPr/>
          <p:nvPr/>
        </p:nvSpPr>
        <p:spPr>
          <a:xfrm>
            <a:off x="6519554" y="5700156"/>
            <a:ext cx="5300429" cy="78847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1100">
                <a:solidFill>
                  <a:schemeClr val="lt1"/>
                </a:solidFill>
                <a:latin typeface="Calibri"/>
                <a:ea typeface="Calibri"/>
                <a:cs typeface="Calibri"/>
                <a:sym typeface="Calibri"/>
              </a:rPr>
              <a:t>This programme has been funded with support from the European Commission. The author is solely responsible for this publication (communication)  and the Commission accepts no responsibility for any use that may be made of the   information contained therein 2020-1-UK01-KA203-079083</a:t>
            </a:r>
            <a:endParaRPr sz="1100">
              <a:solidFill>
                <a:schemeClr val="lt1"/>
              </a:solidFill>
              <a:latin typeface="Calibri"/>
              <a:ea typeface="Calibri"/>
              <a:cs typeface="Calibri"/>
              <a:sym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ver Slide 2">
  <p:cSld name="Cover Slide 2">
    <p:spTree>
      <p:nvGrpSpPr>
        <p:cNvPr id="1" name="Shape 473"/>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_Overview/Content Slide">
  <p:cSld name="2_Overview/Content Slide">
    <p:spTree>
      <p:nvGrpSpPr>
        <p:cNvPr id="1" name="Shape 474"/>
        <p:cNvGrpSpPr/>
        <p:nvPr/>
      </p:nvGrpSpPr>
      <p:grpSpPr>
        <a:xfrm>
          <a:off x="0" y="0"/>
          <a:ext cx="0" cy="0"/>
          <a:chOff x="0" y="0"/>
          <a:chExt cx="0" cy="0"/>
        </a:xfrm>
      </p:grpSpPr>
      <p:sp>
        <p:nvSpPr>
          <p:cNvPr id="475" name="Google Shape;475;p111"/>
          <p:cNvSpPr/>
          <p:nvPr/>
        </p:nvSpPr>
        <p:spPr>
          <a:xfrm>
            <a:off x="6642832" y="992114"/>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6" name="Google Shape;476;p111"/>
          <p:cNvSpPr txBox="1">
            <a:spLocks noGrp="1"/>
          </p:cNvSpPr>
          <p:nvPr>
            <p:ph type="body" idx="1"/>
          </p:nvPr>
        </p:nvSpPr>
        <p:spPr>
          <a:xfrm>
            <a:off x="6781160" y="1049309"/>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77" name="Google Shape;477;p111"/>
          <p:cNvCxnSpPr/>
          <p:nvPr/>
        </p:nvCxnSpPr>
        <p:spPr>
          <a:xfrm>
            <a:off x="6051115" y="1382085"/>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478" name="Google Shape;478;p111"/>
          <p:cNvSpPr txBox="1">
            <a:spLocks noGrp="1"/>
          </p:cNvSpPr>
          <p:nvPr>
            <p:ph type="body" idx="2"/>
          </p:nvPr>
        </p:nvSpPr>
        <p:spPr>
          <a:xfrm>
            <a:off x="7511069" y="992114"/>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9" name="Google Shape;479;p111"/>
          <p:cNvSpPr/>
          <p:nvPr/>
        </p:nvSpPr>
        <p:spPr>
          <a:xfrm>
            <a:off x="6642832" y="2066740"/>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0" name="Google Shape;480;p111"/>
          <p:cNvSpPr txBox="1">
            <a:spLocks noGrp="1"/>
          </p:cNvSpPr>
          <p:nvPr>
            <p:ph type="body" idx="3"/>
          </p:nvPr>
        </p:nvSpPr>
        <p:spPr>
          <a:xfrm>
            <a:off x="6781160" y="2123935"/>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81" name="Google Shape;481;p111"/>
          <p:cNvCxnSpPr/>
          <p:nvPr/>
        </p:nvCxnSpPr>
        <p:spPr>
          <a:xfrm>
            <a:off x="6051115" y="2456711"/>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482" name="Google Shape;482;p111"/>
          <p:cNvSpPr txBox="1">
            <a:spLocks noGrp="1"/>
          </p:cNvSpPr>
          <p:nvPr>
            <p:ph type="body" idx="4"/>
          </p:nvPr>
        </p:nvSpPr>
        <p:spPr>
          <a:xfrm>
            <a:off x="7511069" y="2066740"/>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3" name="Google Shape;483;p111"/>
          <p:cNvSpPr/>
          <p:nvPr/>
        </p:nvSpPr>
        <p:spPr>
          <a:xfrm>
            <a:off x="6642832" y="3126504"/>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4" name="Google Shape;484;p111"/>
          <p:cNvSpPr txBox="1">
            <a:spLocks noGrp="1"/>
          </p:cNvSpPr>
          <p:nvPr>
            <p:ph type="body" idx="5"/>
          </p:nvPr>
        </p:nvSpPr>
        <p:spPr>
          <a:xfrm>
            <a:off x="6781160" y="3183699"/>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85" name="Google Shape;485;p111"/>
          <p:cNvCxnSpPr/>
          <p:nvPr/>
        </p:nvCxnSpPr>
        <p:spPr>
          <a:xfrm>
            <a:off x="6051115" y="3516475"/>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486" name="Google Shape;486;p111"/>
          <p:cNvSpPr txBox="1">
            <a:spLocks noGrp="1"/>
          </p:cNvSpPr>
          <p:nvPr>
            <p:ph type="body" idx="6"/>
          </p:nvPr>
        </p:nvSpPr>
        <p:spPr>
          <a:xfrm>
            <a:off x="7511069" y="3126504"/>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7" name="Google Shape;487;p111"/>
          <p:cNvSpPr/>
          <p:nvPr/>
        </p:nvSpPr>
        <p:spPr>
          <a:xfrm>
            <a:off x="6628977" y="4184690"/>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8" name="Google Shape;488;p111"/>
          <p:cNvSpPr txBox="1">
            <a:spLocks noGrp="1"/>
          </p:cNvSpPr>
          <p:nvPr>
            <p:ph type="body" idx="7"/>
          </p:nvPr>
        </p:nvSpPr>
        <p:spPr>
          <a:xfrm>
            <a:off x="6767305" y="4241885"/>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89" name="Google Shape;489;p111"/>
          <p:cNvCxnSpPr/>
          <p:nvPr/>
        </p:nvCxnSpPr>
        <p:spPr>
          <a:xfrm>
            <a:off x="6037260" y="4574661"/>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490" name="Google Shape;490;p111"/>
          <p:cNvSpPr txBox="1">
            <a:spLocks noGrp="1"/>
          </p:cNvSpPr>
          <p:nvPr>
            <p:ph type="body" idx="8"/>
          </p:nvPr>
        </p:nvSpPr>
        <p:spPr>
          <a:xfrm>
            <a:off x="7497214" y="4184690"/>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1" name="Google Shape;491;p111"/>
          <p:cNvSpPr/>
          <p:nvPr/>
        </p:nvSpPr>
        <p:spPr>
          <a:xfrm>
            <a:off x="6642832" y="5261992"/>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2" name="Google Shape;492;p111"/>
          <p:cNvSpPr txBox="1">
            <a:spLocks noGrp="1"/>
          </p:cNvSpPr>
          <p:nvPr>
            <p:ph type="body" idx="9"/>
          </p:nvPr>
        </p:nvSpPr>
        <p:spPr>
          <a:xfrm>
            <a:off x="6781160" y="5319187"/>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93" name="Google Shape;493;p111"/>
          <p:cNvCxnSpPr/>
          <p:nvPr/>
        </p:nvCxnSpPr>
        <p:spPr>
          <a:xfrm>
            <a:off x="6051115" y="5651963"/>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494" name="Google Shape;494;p111"/>
          <p:cNvSpPr txBox="1">
            <a:spLocks noGrp="1"/>
          </p:cNvSpPr>
          <p:nvPr>
            <p:ph type="body" idx="13"/>
          </p:nvPr>
        </p:nvSpPr>
        <p:spPr>
          <a:xfrm>
            <a:off x="7511069" y="5261992"/>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95" name="Google Shape;495;p111"/>
          <p:cNvGrpSpPr/>
          <p:nvPr/>
        </p:nvGrpSpPr>
        <p:grpSpPr>
          <a:xfrm rot="-5400000">
            <a:off x="-1025447" y="4518095"/>
            <a:ext cx="3445636" cy="410479"/>
            <a:chOff x="301128" y="6151084"/>
            <a:chExt cx="3144242" cy="374574"/>
          </a:xfrm>
        </p:grpSpPr>
        <p:pic>
          <p:nvPicPr>
            <p:cNvPr id="496" name="Google Shape;496;p111"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497" name="Google Shape;497;p111"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498" name="Google Shape;498;p111"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
        <p:nvSpPr>
          <p:cNvPr id="499" name="Google Shape;499;p111"/>
          <p:cNvSpPr/>
          <p:nvPr/>
        </p:nvSpPr>
        <p:spPr>
          <a:xfrm rot="10800000" flipH="1">
            <a:off x="1286010" y="-4"/>
            <a:ext cx="4809990" cy="6892757"/>
          </a:xfrm>
          <a:prstGeom prst="rect">
            <a:avLst/>
          </a:prstGeom>
          <a:solidFill>
            <a:srgbClr val="85D2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500" name="Google Shape;500;p111"/>
          <p:cNvSpPr txBox="1">
            <a:spLocks noGrp="1"/>
          </p:cNvSpPr>
          <p:nvPr>
            <p:ph type="body" idx="14"/>
          </p:nvPr>
        </p:nvSpPr>
        <p:spPr>
          <a:xfrm>
            <a:off x="1575582" y="1899687"/>
            <a:ext cx="4180325" cy="45464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1" name="Google Shape;501;p111"/>
          <p:cNvSpPr txBox="1">
            <a:spLocks noGrp="1"/>
          </p:cNvSpPr>
          <p:nvPr>
            <p:ph type="body" idx="15"/>
          </p:nvPr>
        </p:nvSpPr>
        <p:spPr>
          <a:xfrm>
            <a:off x="1548092" y="628636"/>
            <a:ext cx="4250272" cy="60363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6_Overview/Content Slide">
  <p:cSld name="6_Overview/Content Slide">
    <p:spTree>
      <p:nvGrpSpPr>
        <p:cNvPr id="1" name="Shape 502"/>
        <p:cNvGrpSpPr/>
        <p:nvPr/>
      </p:nvGrpSpPr>
      <p:grpSpPr>
        <a:xfrm>
          <a:off x="0" y="0"/>
          <a:ext cx="0" cy="0"/>
          <a:chOff x="0" y="0"/>
          <a:chExt cx="0" cy="0"/>
        </a:xfrm>
      </p:grpSpPr>
      <p:sp>
        <p:nvSpPr>
          <p:cNvPr id="503" name="Google Shape;503;p112"/>
          <p:cNvSpPr/>
          <p:nvPr/>
        </p:nvSpPr>
        <p:spPr>
          <a:xfrm>
            <a:off x="6642832" y="2066740"/>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4" name="Google Shape;504;p112"/>
          <p:cNvSpPr txBox="1">
            <a:spLocks noGrp="1"/>
          </p:cNvSpPr>
          <p:nvPr>
            <p:ph type="body" idx="1"/>
          </p:nvPr>
        </p:nvSpPr>
        <p:spPr>
          <a:xfrm>
            <a:off x="6781160" y="2123935"/>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05" name="Google Shape;505;p112"/>
          <p:cNvCxnSpPr/>
          <p:nvPr/>
        </p:nvCxnSpPr>
        <p:spPr>
          <a:xfrm>
            <a:off x="6051115" y="2456711"/>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506" name="Google Shape;506;p112"/>
          <p:cNvSpPr txBox="1">
            <a:spLocks noGrp="1"/>
          </p:cNvSpPr>
          <p:nvPr>
            <p:ph type="body" idx="2"/>
          </p:nvPr>
        </p:nvSpPr>
        <p:spPr>
          <a:xfrm>
            <a:off x="7511069" y="2066740"/>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7" name="Google Shape;507;p112"/>
          <p:cNvSpPr/>
          <p:nvPr/>
        </p:nvSpPr>
        <p:spPr>
          <a:xfrm>
            <a:off x="6642832" y="3126504"/>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8" name="Google Shape;508;p112"/>
          <p:cNvSpPr txBox="1">
            <a:spLocks noGrp="1"/>
          </p:cNvSpPr>
          <p:nvPr>
            <p:ph type="body" idx="3"/>
          </p:nvPr>
        </p:nvSpPr>
        <p:spPr>
          <a:xfrm>
            <a:off x="6781160" y="3183699"/>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09" name="Google Shape;509;p112"/>
          <p:cNvCxnSpPr/>
          <p:nvPr/>
        </p:nvCxnSpPr>
        <p:spPr>
          <a:xfrm>
            <a:off x="6051115" y="3516475"/>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510" name="Google Shape;510;p112"/>
          <p:cNvSpPr txBox="1">
            <a:spLocks noGrp="1"/>
          </p:cNvSpPr>
          <p:nvPr>
            <p:ph type="body" idx="4"/>
          </p:nvPr>
        </p:nvSpPr>
        <p:spPr>
          <a:xfrm>
            <a:off x="7511069" y="3126504"/>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1" name="Google Shape;511;p112"/>
          <p:cNvSpPr/>
          <p:nvPr/>
        </p:nvSpPr>
        <p:spPr>
          <a:xfrm>
            <a:off x="6628977" y="4184690"/>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2" name="Google Shape;512;p112"/>
          <p:cNvSpPr txBox="1">
            <a:spLocks noGrp="1"/>
          </p:cNvSpPr>
          <p:nvPr>
            <p:ph type="body" idx="5"/>
          </p:nvPr>
        </p:nvSpPr>
        <p:spPr>
          <a:xfrm>
            <a:off x="6767305" y="4241885"/>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13" name="Google Shape;513;p112"/>
          <p:cNvCxnSpPr/>
          <p:nvPr/>
        </p:nvCxnSpPr>
        <p:spPr>
          <a:xfrm>
            <a:off x="6037260" y="4574661"/>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514" name="Google Shape;514;p112"/>
          <p:cNvSpPr txBox="1">
            <a:spLocks noGrp="1"/>
          </p:cNvSpPr>
          <p:nvPr>
            <p:ph type="body" idx="6"/>
          </p:nvPr>
        </p:nvSpPr>
        <p:spPr>
          <a:xfrm>
            <a:off x="7497214" y="4184690"/>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5" name="Google Shape;515;p112"/>
          <p:cNvSpPr/>
          <p:nvPr/>
        </p:nvSpPr>
        <p:spPr>
          <a:xfrm>
            <a:off x="6642832" y="5261992"/>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6" name="Google Shape;516;p112"/>
          <p:cNvSpPr txBox="1">
            <a:spLocks noGrp="1"/>
          </p:cNvSpPr>
          <p:nvPr>
            <p:ph type="body" idx="7"/>
          </p:nvPr>
        </p:nvSpPr>
        <p:spPr>
          <a:xfrm>
            <a:off x="6781160" y="5319187"/>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17" name="Google Shape;517;p112"/>
          <p:cNvCxnSpPr/>
          <p:nvPr/>
        </p:nvCxnSpPr>
        <p:spPr>
          <a:xfrm>
            <a:off x="6051115" y="5651963"/>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518" name="Google Shape;518;p112"/>
          <p:cNvSpPr txBox="1">
            <a:spLocks noGrp="1"/>
          </p:cNvSpPr>
          <p:nvPr>
            <p:ph type="body" idx="8"/>
          </p:nvPr>
        </p:nvSpPr>
        <p:spPr>
          <a:xfrm>
            <a:off x="7511069" y="5261992"/>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519" name="Google Shape;519;p112"/>
          <p:cNvGrpSpPr/>
          <p:nvPr/>
        </p:nvGrpSpPr>
        <p:grpSpPr>
          <a:xfrm rot="-5400000">
            <a:off x="-1025447" y="4518095"/>
            <a:ext cx="3445636" cy="410479"/>
            <a:chOff x="301128" y="6151084"/>
            <a:chExt cx="3144242" cy="374574"/>
          </a:xfrm>
        </p:grpSpPr>
        <p:pic>
          <p:nvPicPr>
            <p:cNvPr id="520" name="Google Shape;520;p112"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521" name="Google Shape;521;p112"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522" name="Google Shape;522;p112"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
        <p:nvSpPr>
          <p:cNvPr id="523" name="Google Shape;523;p112"/>
          <p:cNvSpPr/>
          <p:nvPr/>
        </p:nvSpPr>
        <p:spPr>
          <a:xfrm rot="10800000" flipH="1">
            <a:off x="1286010" y="54820"/>
            <a:ext cx="4809990" cy="6892757"/>
          </a:xfrm>
          <a:prstGeom prst="rect">
            <a:avLst/>
          </a:prstGeom>
          <a:solidFill>
            <a:srgbClr val="9ED4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524" name="Google Shape;524;p112"/>
          <p:cNvSpPr txBox="1">
            <a:spLocks noGrp="1"/>
          </p:cNvSpPr>
          <p:nvPr>
            <p:ph type="body" idx="9"/>
          </p:nvPr>
        </p:nvSpPr>
        <p:spPr>
          <a:xfrm>
            <a:off x="1575582" y="1899687"/>
            <a:ext cx="4180325" cy="45464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5" name="Google Shape;525;p112"/>
          <p:cNvSpPr txBox="1">
            <a:spLocks noGrp="1"/>
          </p:cNvSpPr>
          <p:nvPr>
            <p:ph type="body" idx="13"/>
          </p:nvPr>
        </p:nvSpPr>
        <p:spPr>
          <a:xfrm>
            <a:off x="1548092" y="628636"/>
            <a:ext cx="4250272" cy="60363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Overview/Content Slide">
  <p:cSld name="1_Overview/Content Slide">
    <p:spTree>
      <p:nvGrpSpPr>
        <p:cNvPr id="1" name="Shape 526"/>
        <p:cNvGrpSpPr/>
        <p:nvPr/>
      </p:nvGrpSpPr>
      <p:grpSpPr>
        <a:xfrm>
          <a:off x="0" y="0"/>
          <a:ext cx="0" cy="0"/>
          <a:chOff x="0" y="0"/>
          <a:chExt cx="0" cy="0"/>
        </a:xfrm>
      </p:grpSpPr>
      <p:sp>
        <p:nvSpPr>
          <p:cNvPr id="527" name="Google Shape;527;p113"/>
          <p:cNvSpPr/>
          <p:nvPr/>
        </p:nvSpPr>
        <p:spPr>
          <a:xfrm>
            <a:off x="6642832" y="150866"/>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8" name="Google Shape;528;p113"/>
          <p:cNvSpPr txBox="1">
            <a:spLocks noGrp="1"/>
          </p:cNvSpPr>
          <p:nvPr>
            <p:ph type="body" idx="1"/>
          </p:nvPr>
        </p:nvSpPr>
        <p:spPr>
          <a:xfrm>
            <a:off x="6781160" y="208061"/>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29" name="Google Shape;529;p113"/>
          <p:cNvCxnSpPr/>
          <p:nvPr/>
        </p:nvCxnSpPr>
        <p:spPr>
          <a:xfrm>
            <a:off x="6051115" y="540837"/>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530" name="Google Shape;530;p113"/>
          <p:cNvSpPr txBox="1">
            <a:spLocks noGrp="1"/>
          </p:cNvSpPr>
          <p:nvPr>
            <p:ph type="body" idx="2"/>
          </p:nvPr>
        </p:nvSpPr>
        <p:spPr>
          <a:xfrm>
            <a:off x="7511069" y="150866"/>
            <a:ext cx="4465067" cy="692195"/>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1" name="Google Shape;531;p113"/>
          <p:cNvSpPr/>
          <p:nvPr/>
        </p:nvSpPr>
        <p:spPr>
          <a:xfrm>
            <a:off x="6642832" y="1792420"/>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2" name="Google Shape;532;p113"/>
          <p:cNvSpPr txBox="1">
            <a:spLocks noGrp="1"/>
          </p:cNvSpPr>
          <p:nvPr>
            <p:ph type="body" idx="3"/>
          </p:nvPr>
        </p:nvSpPr>
        <p:spPr>
          <a:xfrm>
            <a:off x="6781160" y="1849615"/>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33" name="Google Shape;533;p113"/>
          <p:cNvCxnSpPr/>
          <p:nvPr/>
        </p:nvCxnSpPr>
        <p:spPr>
          <a:xfrm>
            <a:off x="6051115" y="2182391"/>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534" name="Google Shape;534;p113"/>
          <p:cNvSpPr txBox="1">
            <a:spLocks noGrp="1"/>
          </p:cNvSpPr>
          <p:nvPr>
            <p:ph type="body" idx="4"/>
          </p:nvPr>
        </p:nvSpPr>
        <p:spPr>
          <a:xfrm>
            <a:off x="7511069" y="1801565"/>
            <a:ext cx="4465067" cy="689178"/>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5" name="Google Shape;535;p113"/>
          <p:cNvSpPr/>
          <p:nvPr/>
        </p:nvSpPr>
        <p:spPr>
          <a:xfrm>
            <a:off x="6642832" y="2605296"/>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6" name="Google Shape;536;p113"/>
          <p:cNvSpPr txBox="1">
            <a:spLocks noGrp="1"/>
          </p:cNvSpPr>
          <p:nvPr>
            <p:ph type="body" idx="5"/>
          </p:nvPr>
        </p:nvSpPr>
        <p:spPr>
          <a:xfrm>
            <a:off x="6781160" y="2662491"/>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37" name="Google Shape;537;p113"/>
          <p:cNvCxnSpPr/>
          <p:nvPr/>
        </p:nvCxnSpPr>
        <p:spPr>
          <a:xfrm>
            <a:off x="6051115" y="2995267"/>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538" name="Google Shape;538;p113"/>
          <p:cNvSpPr txBox="1">
            <a:spLocks noGrp="1"/>
          </p:cNvSpPr>
          <p:nvPr>
            <p:ph type="body" idx="6"/>
          </p:nvPr>
        </p:nvSpPr>
        <p:spPr>
          <a:xfrm>
            <a:off x="7511069" y="2596153"/>
            <a:ext cx="4465067" cy="689178"/>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9" name="Google Shape;539;p113"/>
          <p:cNvSpPr/>
          <p:nvPr/>
        </p:nvSpPr>
        <p:spPr>
          <a:xfrm>
            <a:off x="6628977" y="3434882"/>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0" name="Google Shape;540;p113"/>
          <p:cNvSpPr txBox="1">
            <a:spLocks noGrp="1"/>
          </p:cNvSpPr>
          <p:nvPr>
            <p:ph type="body" idx="7"/>
          </p:nvPr>
        </p:nvSpPr>
        <p:spPr>
          <a:xfrm>
            <a:off x="6767305" y="3492077"/>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41" name="Google Shape;541;p113"/>
          <p:cNvCxnSpPr/>
          <p:nvPr/>
        </p:nvCxnSpPr>
        <p:spPr>
          <a:xfrm>
            <a:off x="6037260" y="3824853"/>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542" name="Google Shape;542;p113"/>
          <p:cNvSpPr txBox="1">
            <a:spLocks noGrp="1"/>
          </p:cNvSpPr>
          <p:nvPr>
            <p:ph type="body" idx="8"/>
          </p:nvPr>
        </p:nvSpPr>
        <p:spPr>
          <a:xfrm>
            <a:off x="7497214" y="3425739"/>
            <a:ext cx="4465067" cy="689178"/>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3" name="Google Shape;543;p113"/>
          <p:cNvSpPr/>
          <p:nvPr/>
        </p:nvSpPr>
        <p:spPr>
          <a:xfrm>
            <a:off x="6642832" y="4247008"/>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4" name="Google Shape;544;p113"/>
          <p:cNvSpPr txBox="1">
            <a:spLocks noGrp="1"/>
          </p:cNvSpPr>
          <p:nvPr>
            <p:ph type="body" idx="9"/>
          </p:nvPr>
        </p:nvSpPr>
        <p:spPr>
          <a:xfrm>
            <a:off x="6781160" y="4304203"/>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45" name="Google Shape;545;p113"/>
          <p:cNvCxnSpPr/>
          <p:nvPr/>
        </p:nvCxnSpPr>
        <p:spPr>
          <a:xfrm>
            <a:off x="6051115" y="4636979"/>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546" name="Google Shape;546;p113"/>
          <p:cNvSpPr txBox="1">
            <a:spLocks noGrp="1"/>
          </p:cNvSpPr>
          <p:nvPr>
            <p:ph type="body" idx="13"/>
          </p:nvPr>
        </p:nvSpPr>
        <p:spPr>
          <a:xfrm>
            <a:off x="7511069" y="4237865"/>
            <a:ext cx="4465067" cy="689178"/>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547" name="Google Shape;547;p113"/>
          <p:cNvGrpSpPr/>
          <p:nvPr/>
        </p:nvGrpSpPr>
        <p:grpSpPr>
          <a:xfrm rot="-5400000">
            <a:off x="-1025447" y="4518095"/>
            <a:ext cx="3445636" cy="410479"/>
            <a:chOff x="301128" y="6151084"/>
            <a:chExt cx="3144242" cy="374574"/>
          </a:xfrm>
        </p:grpSpPr>
        <p:pic>
          <p:nvPicPr>
            <p:cNvPr id="548" name="Google Shape;548;p113"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549" name="Google Shape;549;p113"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550" name="Google Shape;550;p113"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
        <p:nvSpPr>
          <p:cNvPr id="551" name="Google Shape;551;p113"/>
          <p:cNvSpPr/>
          <p:nvPr/>
        </p:nvSpPr>
        <p:spPr>
          <a:xfrm rot="10800000" flipH="1">
            <a:off x="1286010" y="-4"/>
            <a:ext cx="4809990" cy="6892757"/>
          </a:xfrm>
          <a:prstGeom prst="rect">
            <a:avLst/>
          </a:prstGeom>
          <a:solidFill>
            <a:srgbClr val="85D2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552" name="Google Shape;552;p113"/>
          <p:cNvSpPr txBox="1">
            <a:spLocks noGrp="1"/>
          </p:cNvSpPr>
          <p:nvPr>
            <p:ph type="body" idx="14"/>
          </p:nvPr>
        </p:nvSpPr>
        <p:spPr>
          <a:xfrm>
            <a:off x="1575582" y="1899687"/>
            <a:ext cx="4180325" cy="45464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3" name="Google Shape;553;p113"/>
          <p:cNvSpPr txBox="1">
            <a:spLocks noGrp="1"/>
          </p:cNvSpPr>
          <p:nvPr>
            <p:ph type="body" idx="15"/>
          </p:nvPr>
        </p:nvSpPr>
        <p:spPr>
          <a:xfrm>
            <a:off x="1548092" y="628636"/>
            <a:ext cx="4250272" cy="60363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4" name="Google Shape;554;p113"/>
          <p:cNvSpPr/>
          <p:nvPr/>
        </p:nvSpPr>
        <p:spPr>
          <a:xfrm>
            <a:off x="6658072" y="952490"/>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5" name="Google Shape;555;p113"/>
          <p:cNvSpPr txBox="1">
            <a:spLocks noGrp="1"/>
          </p:cNvSpPr>
          <p:nvPr>
            <p:ph type="body" idx="16"/>
          </p:nvPr>
        </p:nvSpPr>
        <p:spPr>
          <a:xfrm>
            <a:off x="6796400" y="1009685"/>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56" name="Google Shape;556;p113"/>
          <p:cNvCxnSpPr/>
          <p:nvPr/>
        </p:nvCxnSpPr>
        <p:spPr>
          <a:xfrm>
            <a:off x="6066355" y="1342461"/>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557" name="Google Shape;557;p113"/>
          <p:cNvSpPr txBox="1">
            <a:spLocks noGrp="1"/>
          </p:cNvSpPr>
          <p:nvPr>
            <p:ph type="body" idx="17"/>
          </p:nvPr>
        </p:nvSpPr>
        <p:spPr>
          <a:xfrm>
            <a:off x="7526309" y="989067"/>
            <a:ext cx="4465067" cy="689178"/>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8" name="Google Shape;558;p113"/>
          <p:cNvSpPr/>
          <p:nvPr/>
        </p:nvSpPr>
        <p:spPr>
          <a:xfrm>
            <a:off x="6694648" y="5094352"/>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9" name="Google Shape;559;p113"/>
          <p:cNvSpPr txBox="1">
            <a:spLocks noGrp="1"/>
          </p:cNvSpPr>
          <p:nvPr>
            <p:ph type="body" idx="18"/>
          </p:nvPr>
        </p:nvSpPr>
        <p:spPr>
          <a:xfrm>
            <a:off x="6832976" y="5151547"/>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60" name="Google Shape;560;p113"/>
          <p:cNvCxnSpPr/>
          <p:nvPr/>
        </p:nvCxnSpPr>
        <p:spPr>
          <a:xfrm>
            <a:off x="6102931" y="5484323"/>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561" name="Google Shape;561;p113"/>
          <p:cNvSpPr txBox="1">
            <a:spLocks noGrp="1"/>
          </p:cNvSpPr>
          <p:nvPr>
            <p:ph type="body" idx="19"/>
          </p:nvPr>
        </p:nvSpPr>
        <p:spPr>
          <a:xfrm>
            <a:off x="7562885" y="5076065"/>
            <a:ext cx="4465067" cy="689178"/>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2" name="Google Shape;562;p113"/>
          <p:cNvSpPr/>
          <p:nvPr/>
        </p:nvSpPr>
        <p:spPr>
          <a:xfrm>
            <a:off x="6728176" y="5932552"/>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3" name="Google Shape;563;p113"/>
          <p:cNvSpPr txBox="1">
            <a:spLocks noGrp="1"/>
          </p:cNvSpPr>
          <p:nvPr>
            <p:ph type="body" idx="20"/>
          </p:nvPr>
        </p:nvSpPr>
        <p:spPr>
          <a:xfrm>
            <a:off x="6866504" y="5989747"/>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64" name="Google Shape;564;p113"/>
          <p:cNvCxnSpPr/>
          <p:nvPr/>
        </p:nvCxnSpPr>
        <p:spPr>
          <a:xfrm>
            <a:off x="6136459" y="6322523"/>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565" name="Google Shape;565;p113"/>
          <p:cNvSpPr txBox="1">
            <a:spLocks noGrp="1"/>
          </p:cNvSpPr>
          <p:nvPr>
            <p:ph type="body" idx="21"/>
          </p:nvPr>
        </p:nvSpPr>
        <p:spPr>
          <a:xfrm>
            <a:off x="7562884" y="5944616"/>
            <a:ext cx="4465067" cy="689178"/>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only MASTER slide">
  <p:cSld name="Text only MASTER slide">
    <p:spTree>
      <p:nvGrpSpPr>
        <p:cNvPr id="1" name="Shape 62"/>
        <p:cNvGrpSpPr/>
        <p:nvPr/>
      </p:nvGrpSpPr>
      <p:grpSpPr>
        <a:xfrm>
          <a:off x="0" y="0"/>
          <a:ext cx="0" cy="0"/>
          <a:chOff x="0" y="0"/>
          <a:chExt cx="0" cy="0"/>
        </a:xfrm>
      </p:grpSpPr>
      <p:sp>
        <p:nvSpPr>
          <p:cNvPr id="63" name="Google Shape;63;p77"/>
          <p:cNvSpPr txBox="1">
            <a:spLocks noGrp="1"/>
          </p:cNvSpPr>
          <p:nvPr>
            <p:ph type="body" idx="1"/>
          </p:nvPr>
        </p:nvSpPr>
        <p:spPr>
          <a:xfrm>
            <a:off x="389965" y="1757011"/>
            <a:ext cx="11470341"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77"/>
          <p:cNvSpPr txBox="1">
            <a:spLocks noGrp="1"/>
          </p:cNvSpPr>
          <p:nvPr>
            <p:ph type="body" idx="2"/>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3600"/>
              <a:buNone/>
              <a:defRPr sz="36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65" name="Google Shape;65;p77"/>
          <p:cNvGrpSpPr/>
          <p:nvPr/>
        </p:nvGrpSpPr>
        <p:grpSpPr>
          <a:xfrm>
            <a:off x="389965" y="6092742"/>
            <a:ext cx="3144242" cy="374574"/>
            <a:chOff x="301128" y="6151084"/>
            <a:chExt cx="3144242" cy="374574"/>
          </a:xfrm>
        </p:grpSpPr>
        <p:pic>
          <p:nvPicPr>
            <p:cNvPr id="66" name="Google Shape;66;p77"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67" name="Google Shape;67;p77"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68" name="Google Shape;68;p77"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pic>
        <p:nvPicPr>
          <p:cNvPr id="69" name="Google Shape;69;p77" descr="Background pattern&#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l="-9441" t="-3095" r="10580" b="84089"/>
          <a:stretch/>
        </p:blipFill>
        <p:spPr>
          <a:xfrm>
            <a:off x="7462157" y="5624715"/>
            <a:ext cx="4729844" cy="1233285"/>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Quote slide - Purple">
  <p:cSld name="Quote slide - Purple">
    <p:spTree>
      <p:nvGrpSpPr>
        <p:cNvPr id="1" name="Shape 566"/>
        <p:cNvGrpSpPr/>
        <p:nvPr/>
      </p:nvGrpSpPr>
      <p:grpSpPr>
        <a:xfrm>
          <a:off x="0" y="0"/>
          <a:ext cx="0" cy="0"/>
          <a:chOff x="0" y="0"/>
          <a:chExt cx="0" cy="0"/>
        </a:xfrm>
      </p:grpSpPr>
      <p:sp>
        <p:nvSpPr>
          <p:cNvPr id="567" name="Google Shape;567;p114"/>
          <p:cNvSpPr/>
          <p:nvPr/>
        </p:nvSpPr>
        <p:spPr>
          <a:xfrm>
            <a:off x="241300" y="367062"/>
            <a:ext cx="11696700" cy="5322538"/>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8" name="Google Shape;568;p114"/>
          <p:cNvSpPr txBox="1">
            <a:spLocks noGrp="1"/>
          </p:cNvSpPr>
          <p:nvPr>
            <p:ph type="body" idx="1"/>
          </p:nvPr>
        </p:nvSpPr>
        <p:spPr>
          <a:xfrm>
            <a:off x="4586635" y="4512778"/>
            <a:ext cx="785328" cy="1056986"/>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9" name="Google Shape;569;p114"/>
          <p:cNvSpPr txBox="1">
            <a:spLocks noGrp="1"/>
          </p:cNvSpPr>
          <p:nvPr>
            <p:ph type="body" idx="2"/>
          </p:nvPr>
        </p:nvSpPr>
        <p:spPr>
          <a:xfrm>
            <a:off x="827512" y="810208"/>
            <a:ext cx="4369392" cy="449397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0" name="Google Shape;570;p114"/>
          <p:cNvSpPr txBox="1">
            <a:spLocks noGrp="1"/>
          </p:cNvSpPr>
          <p:nvPr>
            <p:ph type="body" idx="3"/>
          </p:nvPr>
        </p:nvSpPr>
        <p:spPr>
          <a:xfrm>
            <a:off x="739096" y="612890"/>
            <a:ext cx="2613204" cy="12216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1" name="Google Shape;571;p114"/>
          <p:cNvSpPr>
            <a:spLocks noGrp="1"/>
          </p:cNvSpPr>
          <p:nvPr>
            <p:ph type="pic" idx="4"/>
          </p:nvPr>
        </p:nvSpPr>
        <p:spPr>
          <a:xfrm>
            <a:off x="5957047" y="0"/>
            <a:ext cx="5395869" cy="6858001"/>
          </a:xfrm>
          <a:prstGeom prst="rect">
            <a:avLst/>
          </a:prstGeom>
          <a:noFill/>
          <a:ln>
            <a:noFill/>
          </a:ln>
        </p:spPr>
      </p:sp>
      <p:grpSp>
        <p:nvGrpSpPr>
          <p:cNvPr id="572" name="Google Shape;572;p114"/>
          <p:cNvGrpSpPr/>
          <p:nvPr/>
        </p:nvGrpSpPr>
        <p:grpSpPr>
          <a:xfrm>
            <a:off x="291189" y="6151084"/>
            <a:ext cx="3144242" cy="374574"/>
            <a:chOff x="301128" y="6151084"/>
            <a:chExt cx="3144242" cy="374574"/>
          </a:xfrm>
        </p:grpSpPr>
        <p:pic>
          <p:nvPicPr>
            <p:cNvPr id="573" name="Google Shape;573;p114"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574" name="Google Shape;574;p114"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575" name="Google Shape;575;p114"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Quote slide - Blue">
  <p:cSld name="Quote slide - Blue">
    <p:spTree>
      <p:nvGrpSpPr>
        <p:cNvPr id="1" name="Shape 576"/>
        <p:cNvGrpSpPr/>
        <p:nvPr/>
      </p:nvGrpSpPr>
      <p:grpSpPr>
        <a:xfrm>
          <a:off x="0" y="0"/>
          <a:ext cx="0" cy="0"/>
          <a:chOff x="0" y="0"/>
          <a:chExt cx="0" cy="0"/>
        </a:xfrm>
      </p:grpSpPr>
      <p:sp>
        <p:nvSpPr>
          <p:cNvPr id="577" name="Google Shape;577;p115"/>
          <p:cNvSpPr/>
          <p:nvPr/>
        </p:nvSpPr>
        <p:spPr>
          <a:xfrm>
            <a:off x="241300" y="367062"/>
            <a:ext cx="11696700" cy="5322538"/>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8" name="Google Shape;578;p115"/>
          <p:cNvSpPr txBox="1">
            <a:spLocks noGrp="1"/>
          </p:cNvSpPr>
          <p:nvPr>
            <p:ph type="body" idx="1"/>
          </p:nvPr>
        </p:nvSpPr>
        <p:spPr>
          <a:xfrm>
            <a:off x="4586635" y="4512778"/>
            <a:ext cx="785328" cy="1056986"/>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9" name="Google Shape;579;p115"/>
          <p:cNvSpPr txBox="1">
            <a:spLocks noGrp="1"/>
          </p:cNvSpPr>
          <p:nvPr>
            <p:ph type="body" idx="2"/>
          </p:nvPr>
        </p:nvSpPr>
        <p:spPr>
          <a:xfrm>
            <a:off x="827512" y="810208"/>
            <a:ext cx="4369392" cy="449397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0" name="Google Shape;580;p115"/>
          <p:cNvSpPr txBox="1">
            <a:spLocks noGrp="1"/>
          </p:cNvSpPr>
          <p:nvPr>
            <p:ph type="body" idx="3"/>
          </p:nvPr>
        </p:nvSpPr>
        <p:spPr>
          <a:xfrm>
            <a:off x="739096" y="612890"/>
            <a:ext cx="2613204" cy="12216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1" name="Google Shape;581;p115"/>
          <p:cNvSpPr>
            <a:spLocks noGrp="1"/>
          </p:cNvSpPr>
          <p:nvPr>
            <p:ph type="pic" idx="4"/>
          </p:nvPr>
        </p:nvSpPr>
        <p:spPr>
          <a:xfrm>
            <a:off x="5957047" y="0"/>
            <a:ext cx="5395869" cy="6858001"/>
          </a:xfrm>
          <a:prstGeom prst="rect">
            <a:avLst/>
          </a:prstGeom>
          <a:noFill/>
          <a:ln>
            <a:noFill/>
          </a:ln>
        </p:spPr>
      </p:sp>
      <p:pic>
        <p:nvPicPr>
          <p:cNvPr id="582" name="Google Shape;582;p115" descr="A black background with white dots&#10;&#10;Description automatically generated with low confidence"/>
          <p:cNvPicPr preferRelativeResize="0"/>
          <p:nvPr/>
        </p:nvPicPr>
        <p:blipFill rotWithShape="1">
          <a:blip r:embed="rId2" cstate="screen">
            <a:alphaModFix amt="10000"/>
            <a:extLst>
              <a:ext uri="{28A0092B-C50C-407E-A947-70E740481C1C}">
                <a14:useLocalDpi xmlns:a14="http://schemas.microsoft.com/office/drawing/2010/main"/>
              </a:ext>
            </a:extLst>
          </a:blip>
          <a:srcRect t="894" r="3674" b="11294"/>
          <a:stretch/>
        </p:blipFill>
        <p:spPr>
          <a:xfrm rot="-5400000">
            <a:off x="2769567" y="-1426306"/>
            <a:ext cx="2640661" cy="4473027"/>
          </a:xfrm>
          <a:prstGeom prst="rect">
            <a:avLst/>
          </a:prstGeom>
          <a:noFill/>
          <a:ln>
            <a:noFill/>
          </a:ln>
        </p:spPr>
      </p:pic>
      <p:grpSp>
        <p:nvGrpSpPr>
          <p:cNvPr id="583" name="Google Shape;583;p115"/>
          <p:cNvGrpSpPr/>
          <p:nvPr/>
        </p:nvGrpSpPr>
        <p:grpSpPr>
          <a:xfrm>
            <a:off x="301128" y="6151084"/>
            <a:ext cx="3144242" cy="374574"/>
            <a:chOff x="301128" y="6151084"/>
            <a:chExt cx="3144242" cy="374574"/>
          </a:xfrm>
        </p:grpSpPr>
        <p:pic>
          <p:nvPicPr>
            <p:cNvPr id="584" name="Google Shape;584;p115"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585" name="Google Shape;585;p115"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586" name="Google Shape;586;p115"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Quote slide - Orange">
  <p:cSld name="Quote slide - Orange">
    <p:spTree>
      <p:nvGrpSpPr>
        <p:cNvPr id="1" name="Shape 587"/>
        <p:cNvGrpSpPr/>
        <p:nvPr/>
      </p:nvGrpSpPr>
      <p:grpSpPr>
        <a:xfrm>
          <a:off x="0" y="0"/>
          <a:ext cx="0" cy="0"/>
          <a:chOff x="0" y="0"/>
          <a:chExt cx="0" cy="0"/>
        </a:xfrm>
      </p:grpSpPr>
      <p:sp>
        <p:nvSpPr>
          <p:cNvPr id="588" name="Google Shape;588;p116"/>
          <p:cNvSpPr/>
          <p:nvPr/>
        </p:nvSpPr>
        <p:spPr>
          <a:xfrm>
            <a:off x="241300" y="367062"/>
            <a:ext cx="11696700" cy="5322538"/>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9" name="Google Shape;589;p116"/>
          <p:cNvSpPr txBox="1">
            <a:spLocks noGrp="1"/>
          </p:cNvSpPr>
          <p:nvPr>
            <p:ph type="body" idx="1"/>
          </p:nvPr>
        </p:nvSpPr>
        <p:spPr>
          <a:xfrm>
            <a:off x="4586635" y="4512778"/>
            <a:ext cx="785328" cy="1056986"/>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0" name="Google Shape;590;p116"/>
          <p:cNvSpPr txBox="1">
            <a:spLocks noGrp="1"/>
          </p:cNvSpPr>
          <p:nvPr>
            <p:ph type="body" idx="2"/>
          </p:nvPr>
        </p:nvSpPr>
        <p:spPr>
          <a:xfrm>
            <a:off x="827512" y="810208"/>
            <a:ext cx="4369392" cy="449397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1" name="Google Shape;591;p116"/>
          <p:cNvSpPr txBox="1">
            <a:spLocks noGrp="1"/>
          </p:cNvSpPr>
          <p:nvPr>
            <p:ph type="body" idx="3"/>
          </p:nvPr>
        </p:nvSpPr>
        <p:spPr>
          <a:xfrm>
            <a:off x="739096" y="612890"/>
            <a:ext cx="2613204" cy="12216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2" name="Google Shape;592;p116"/>
          <p:cNvSpPr>
            <a:spLocks noGrp="1"/>
          </p:cNvSpPr>
          <p:nvPr>
            <p:ph type="pic" idx="4"/>
          </p:nvPr>
        </p:nvSpPr>
        <p:spPr>
          <a:xfrm>
            <a:off x="5957047" y="0"/>
            <a:ext cx="5395869" cy="6858001"/>
          </a:xfrm>
          <a:prstGeom prst="rect">
            <a:avLst/>
          </a:prstGeom>
          <a:noFill/>
          <a:ln>
            <a:noFill/>
          </a:ln>
        </p:spPr>
      </p:sp>
      <p:pic>
        <p:nvPicPr>
          <p:cNvPr id="593" name="Google Shape;593;p116" descr="A black background with white dots&#10;&#10;Description automatically generated with low confidence"/>
          <p:cNvPicPr preferRelativeResize="0"/>
          <p:nvPr/>
        </p:nvPicPr>
        <p:blipFill rotWithShape="1">
          <a:blip r:embed="rId2" cstate="screen">
            <a:alphaModFix amt="10000"/>
            <a:extLst>
              <a:ext uri="{28A0092B-C50C-407E-A947-70E740481C1C}">
                <a14:useLocalDpi xmlns:a14="http://schemas.microsoft.com/office/drawing/2010/main"/>
              </a:ext>
            </a:extLst>
          </a:blip>
          <a:srcRect t="894" r="3674" b="11294"/>
          <a:stretch/>
        </p:blipFill>
        <p:spPr>
          <a:xfrm rot="-5400000">
            <a:off x="2769567" y="-1426306"/>
            <a:ext cx="2640661" cy="4473027"/>
          </a:xfrm>
          <a:prstGeom prst="rect">
            <a:avLst/>
          </a:prstGeom>
          <a:noFill/>
          <a:ln>
            <a:noFill/>
          </a:ln>
        </p:spPr>
      </p:pic>
      <p:grpSp>
        <p:nvGrpSpPr>
          <p:cNvPr id="594" name="Google Shape;594;p116"/>
          <p:cNvGrpSpPr/>
          <p:nvPr/>
        </p:nvGrpSpPr>
        <p:grpSpPr>
          <a:xfrm>
            <a:off x="301128" y="6151084"/>
            <a:ext cx="3144242" cy="374574"/>
            <a:chOff x="301128" y="6151084"/>
            <a:chExt cx="3144242" cy="374574"/>
          </a:xfrm>
        </p:grpSpPr>
        <p:pic>
          <p:nvPicPr>
            <p:cNvPr id="595" name="Google Shape;595;p116"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596" name="Google Shape;596;p116"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597" name="Google Shape;597;p116"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_Text Slide with Photo - Orange">
  <p:cSld name="1_Text Slide with Photo - Orange">
    <p:spTree>
      <p:nvGrpSpPr>
        <p:cNvPr id="1" name="Shape 598"/>
        <p:cNvGrpSpPr/>
        <p:nvPr/>
      </p:nvGrpSpPr>
      <p:grpSpPr>
        <a:xfrm>
          <a:off x="0" y="0"/>
          <a:ext cx="0" cy="0"/>
          <a:chOff x="0" y="0"/>
          <a:chExt cx="0" cy="0"/>
        </a:xfrm>
      </p:grpSpPr>
      <p:pic>
        <p:nvPicPr>
          <p:cNvPr id="599" name="Google Shape;599;p117" descr="A black and white striped pattern&#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a:noFill/>
          <a:ln>
            <a:noFill/>
          </a:ln>
        </p:spPr>
      </p:pic>
      <p:sp>
        <p:nvSpPr>
          <p:cNvPr id="600" name="Google Shape;600;p117"/>
          <p:cNvSpPr/>
          <p:nvPr/>
        </p:nvSpPr>
        <p:spPr>
          <a:xfrm rot="10800000" flipH="1">
            <a:off x="1356632" y="-2"/>
            <a:ext cx="5495430" cy="6892757"/>
          </a:xfrm>
          <a:prstGeom prst="rect">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601" name="Google Shape;601;p117"/>
          <p:cNvSpPr>
            <a:spLocks noGrp="1"/>
          </p:cNvSpPr>
          <p:nvPr>
            <p:ph type="pic" idx="2"/>
          </p:nvPr>
        </p:nvSpPr>
        <p:spPr>
          <a:xfrm>
            <a:off x="6852062" y="228600"/>
            <a:ext cx="5105121" cy="6362700"/>
          </a:xfrm>
          <a:prstGeom prst="rect">
            <a:avLst/>
          </a:prstGeom>
          <a:solidFill>
            <a:schemeClr val="lt1"/>
          </a:solidFill>
          <a:ln>
            <a:noFill/>
          </a:ln>
        </p:spPr>
      </p:sp>
      <p:sp>
        <p:nvSpPr>
          <p:cNvPr id="602" name="Google Shape;602;p117"/>
          <p:cNvSpPr txBox="1">
            <a:spLocks noGrp="1"/>
          </p:cNvSpPr>
          <p:nvPr>
            <p:ph type="body" idx="1"/>
          </p:nvPr>
        </p:nvSpPr>
        <p:spPr>
          <a:xfrm>
            <a:off x="1802710" y="1773241"/>
            <a:ext cx="4621841" cy="452595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3" name="Google Shape;603;p117"/>
          <p:cNvSpPr txBox="1">
            <a:spLocks noGrp="1"/>
          </p:cNvSpPr>
          <p:nvPr>
            <p:ph type="body" idx="3"/>
          </p:nvPr>
        </p:nvSpPr>
        <p:spPr>
          <a:xfrm>
            <a:off x="1718561" y="595510"/>
            <a:ext cx="4716425"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604" name="Google Shape;604;p117"/>
          <p:cNvGrpSpPr/>
          <p:nvPr/>
        </p:nvGrpSpPr>
        <p:grpSpPr>
          <a:xfrm rot="-5400000">
            <a:off x="-1025447" y="4518095"/>
            <a:ext cx="3445636" cy="410479"/>
            <a:chOff x="301128" y="6151084"/>
            <a:chExt cx="3144242" cy="374574"/>
          </a:xfrm>
        </p:grpSpPr>
        <p:pic>
          <p:nvPicPr>
            <p:cNvPr id="605" name="Google Shape;605;p117"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606" name="Google Shape;606;p117"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607" name="Google Shape;607;p117"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Photo Slide 2">
  <p:cSld name="Photo Slide 2">
    <p:spTree>
      <p:nvGrpSpPr>
        <p:cNvPr id="1" name="Shape 608"/>
        <p:cNvGrpSpPr/>
        <p:nvPr/>
      </p:nvGrpSpPr>
      <p:grpSpPr>
        <a:xfrm>
          <a:off x="0" y="0"/>
          <a:ext cx="0" cy="0"/>
          <a:chOff x="0" y="0"/>
          <a:chExt cx="0" cy="0"/>
        </a:xfrm>
      </p:grpSpPr>
      <p:sp>
        <p:nvSpPr>
          <p:cNvPr id="609" name="Google Shape;609;p118"/>
          <p:cNvSpPr>
            <a:spLocks noGrp="1"/>
          </p:cNvSpPr>
          <p:nvPr>
            <p:ph type="pic" idx="2"/>
          </p:nvPr>
        </p:nvSpPr>
        <p:spPr>
          <a:xfrm>
            <a:off x="247651" y="1278196"/>
            <a:ext cx="11696699" cy="4699000"/>
          </a:xfrm>
          <a:prstGeom prst="rect">
            <a:avLst/>
          </a:prstGeom>
          <a:solidFill>
            <a:schemeClr val="lt1"/>
          </a:solidFill>
          <a:ln>
            <a:noFill/>
          </a:ln>
        </p:spPr>
      </p:sp>
      <p:sp>
        <p:nvSpPr>
          <p:cNvPr id="610" name="Google Shape;610;p118"/>
          <p:cNvSpPr txBox="1"/>
          <p:nvPr/>
        </p:nvSpPr>
        <p:spPr>
          <a:xfrm>
            <a:off x="7619999" y="3435786"/>
            <a:ext cx="4019670" cy="773557"/>
          </a:xfrm>
          <a:prstGeom prst="rect">
            <a:avLst/>
          </a:prstGeom>
          <a:noFill/>
          <a:ln>
            <a:noFill/>
          </a:ln>
        </p:spPr>
        <p:txBody>
          <a:bodyPr spcFirstLastPara="1" wrap="square" lIns="217425" tIns="108700" rIns="217425" bIns="108700" anchor="t" anchorCtr="0">
            <a:spAutoFit/>
          </a:bodyPr>
          <a:lstStyle/>
          <a:p>
            <a:pPr marL="0" marR="0" lvl="0" indent="0" algn="ctr" rtl="0">
              <a:lnSpc>
                <a:spcPct val="100000"/>
              </a:lnSpc>
              <a:spcBef>
                <a:spcPts val="0"/>
              </a:spcBef>
              <a:spcAft>
                <a:spcPts val="0"/>
              </a:spcAft>
              <a:buClr>
                <a:schemeClr val="lt1"/>
              </a:buClr>
              <a:buSzPts val="1800"/>
              <a:buFont typeface="Arial"/>
              <a:buNone/>
            </a:pPr>
            <a:r>
              <a:rPr lang="de-DE" sz="1800" dirty="0" err="1">
                <a:solidFill>
                  <a:schemeClr val="lt1"/>
                </a:solidFill>
                <a:latin typeface="Montserrat Light"/>
                <a:ea typeface="Montserrat Light"/>
                <a:cs typeface="Montserrat Light"/>
                <a:sym typeface="Montserrat Light"/>
              </a:rPr>
              <a:t>Refers</a:t>
            </a:r>
            <a:r>
              <a:rPr lang="de-DE" sz="1800" dirty="0">
                <a:solidFill>
                  <a:schemeClr val="lt1"/>
                </a:solidFill>
                <a:latin typeface="Montserrat Light"/>
                <a:ea typeface="Montserrat Light"/>
                <a:cs typeface="Montserrat Light"/>
                <a:sym typeface="Montserrat Light"/>
              </a:rPr>
              <a:t> to a </a:t>
            </a:r>
            <a:r>
              <a:rPr lang="de-DE" sz="1800" dirty="0" err="1">
                <a:solidFill>
                  <a:schemeClr val="lt1"/>
                </a:solidFill>
                <a:latin typeface="Montserrat Light"/>
                <a:ea typeface="Montserrat Light"/>
                <a:cs typeface="Montserrat Light"/>
                <a:sym typeface="Montserrat Light"/>
              </a:rPr>
              <a:t>good</a:t>
            </a:r>
            <a:r>
              <a:rPr lang="de-DE" sz="1800" dirty="0">
                <a:solidFill>
                  <a:schemeClr val="lt1"/>
                </a:solidFill>
                <a:latin typeface="Montserrat Light"/>
                <a:ea typeface="Montserrat Light"/>
                <a:cs typeface="Montserrat Light"/>
                <a:sym typeface="Montserrat Light"/>
              </a:rPr>
              <a:t> </a:t>
            </a:r>
            <a:r>
              <a:rPr lang="de-DE" sz="1800" dirty="0" err="1">
                <a:solidFill>
                  <a:schemeClr val="lt1"/>
                </a:solidFill>
                <a:latin typeface="Montserrat Light"/>
                <a:ea typeface="Montserrat Light"/>
                <a:cs typeface="Montserrat Light"/>
                <a:sym typeface="Montserrat Light"/>
              </a:rPr>
              <a:t>or</a:t>
            </a:r>
            <a:r>
              <a:rPr lang="de-DE" sz="1800" dirty="0">
                <a:solidFill>
                  <a:schemeClr val="lt1"/>
                </a:solidFill>
                <a:latin typeface="Montserrat Light"/>
                <a:ea typeface="Montserrat Light"/>
                <a:cs typeface="Montserrat Light"/>
                <a:sym typeface="Montserrat Light"/>
              </a:rPr>
              <a:t> </a:t>
            </a:r>
            <a:r>
              <a:rPr lang="de-DE" sz="1800" dirty="0" err="1">
                <a:solidFill>
                  <a:schemeClr val="lt1"/>
                </a:solidFill>
                <a:latin typeface="Montserrat Light"/>
                <a:ea typeface="Montserrat Light"/>
                <a:cs typeface="Montserrat Light"/>
                <a:sym typeface="Montserrat Light"/>
              </a:rPr>
              <a:t>service</a:t>
            </a:r>
            <a:r>
              <a:rPr lang="de-DE" sz="1800" dirty="0">
                <a:solidFill>
                  <a:schemeClr val="lt1"/>
                </a:solidFill>
                <a:latin typeface="Montserrat Light"/>
                <a:ea typeface="Montserrat Light"/>
                <a:cs typeface="Montserrat Light"/>
                <a:sym typeface="Montserrat Light"/>
              </a:rPr>
              <a:t> </a:t>
            </a:r>
            <a:r>
              <a:rPr lang="de-DE" sz="1800" dirty="0" err="1">
                <a:solidFill>
                  <a:schemeClr val="lt1"/>
                </a:solidFill>
                <a:latin typeface="Montserrat Light"/>
                <a:ea typeface="Montserrat Light"/>
                <a:cs typeface="Montserrat Light"/>
                <a:sym typeface="Montserrat Light"/>
              </a:rPr>
              <a:t>being</a:t>
            </a:r>
            <a:r>
              <a:rPr lang="de-DE" sz="1800" dirty="0">
                <a:solidFill>
                  <a:schemeClr val="lt1"/>
                </a:solidFill>
                <a:latin typeface="Montserrat Light"/>
                <a:ea typeface="Montserrat Light"/>
                <a:cs typeface="Montserrat Light"/>
                <a:sym typeface="Montserrat Light"/>
              </a:rPr>
              <a:t> </a:t>
            </a:r>
            <a:r>
              <a:rPr lang="de-DE" sz="1800" dirty="0" err="1">
                <a:solidFill>
                  <a:schemeClr val="lt1"/>
                </a:solidFill>
                <a:latin typeface="Montserrat Light"/>
                <a:ea typeface="Montserrat Light"/>
                <a:cs typeface="Montserrat Light"/>
                <a:sym typeface="Montserrat Light"/>
              </a:rPr>
              <a:t>offered</a:t>
            </a:r>
            <a:r>
              <a:rPr lang="de-DE" sz="1800" dirty="0">
                <a:solidFill>
                  <a:schemeClr val="lt1"/>
                </a:solidFill>
                <a:latin typeface="Montserrat Light"/>
                <a:ea typeface="Montserrat Light"/>
                <a:cs typeface="Montserrat Light"/>
                <a:sym typeface="Montserrat Light"/>
              </a:rPr>
              <a:t> </a:t>
            </a:r>
            <a:r>
              <a:rPr lang="de-DE" sz="1800" dirty="0" err="1">
                <a:solidFill>
                  <a:schemeClr val="lt1"/>
                </a:solidFill>
                <a:latin typeface="Montserrat Light"/>
                <a:ea typeface="Montserrat Light"/>
                <a:cs typeface="Montserrat Light"/>
                <a:sym typeface="Montserrat Light"/>
              </a:rPr>
              <a:t>by</a:t>
            </a:r>
            <a:r>
              <a:rPr lang="de-DE" sz="1800" dirty="0">
                <a:solidFill>
                  <a:schemeClr val="lt1"/>
                </a:solidFill>
                <a:latin typeface="Montserrat Light"/>
                <a:ea typeface="Montserrat Light"/>
                <a:cs typeface="Montserrat Light"/>
                <a:sym typeface="Montserrat Light"/>
              </a:rPr>
              <a:t> a </a:t>
            </a:r>
            <a:r>
              <a:rPr lang="de-DE" sz="1800" dirty="0" err="1">
                <a:solidFill>
                  <a:schemeClr val="lt1"/>
                </a:solidFill>
                <a:latin typeface="Montserrat Light"/>
                <a:ea typeface="Montserrat Light"/>
                <a:cs typeface="Montserrat Light"/>
                <a:sym typeface="Montserrat Light"/>
              </a:rPr>
              <a:t>company</a:t>
            </a:r>
            <a:r>
              <a:rPr lang="de-DE" sz="1800" dirty="0">
                <a:solidFill>
                  <a:schemeClr val="lt1"/>
                </a:solidFill>
                <a:latin typeface="Montserrat Light"/>
                <a:ea typeface="Montserrat Light"/>
                <a:cs typeface="Montserrat Light"/>
                <a:sym typeface="Montserrat Light"/>
              </a:rPr>
              <a:t>.</a:t>
            </a:r>
            <a:endParaRPr dirty="0"/>
          </a:p>
        </p:txBody>
      </p:sp>
      <p:sp>
        <p:nvSpPr>
          <p:cNvPr id="611" name="Google Shape;611;p118"/>
          <p:cNvSpPr/>
          <p:nvPr/>
        </p:nvSpPr>
        <p:spPr>
          <a:xfrm flipH="1">
            <a:off x="7277101" y="2776797"/>
            <a:ext cx="4914900" cy="1472928"/>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612" name="Google Shape;612;p118"/>
          <p:cNvSpPr txBox="1">
            <a:spLocks noGrp="1"/>
          </p:cNvSpPr>
          <p:nvPr>
            <p:ph type="body" idx="1"/>
          </p:nvPr>
        </p:nvSpPr>
        <p:spPr>
          <a:xfrm>
            <a:off x="7277100" y="2783282"/>
            <a:ext cx="4667249" cy="146644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3" name="Google Shape;613;p118"/>
          <p:cNvSpPr txBox="1">
            <a:spLocks noGrp="1"/>
          </p:cNvSpPr>
          <p:nvPr>
            <p:ph type="body" idx="3"/>
          </p:nvPr>
        </p:nvSpPr>
        <p:spPr>
          <a:xfrm>
            <a:off x="437301" y="336277"/>
            <a:ext cx="5113283"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614" name="Google Shape;614;p118"/>
          <p:cNvGrpSpPr/>
          <p:nvPr/>
        </p:nvGrpSpPr>
        <p:grpSpPr>
          <a:xfrm>
            <a:off x="301128" y="6151084"/>
            <a:ext cx="3144242" cy="374574"/>
            <a:chOff x="301128" y="6151084"/>
            <a:chExt cx="3144242" cy="374574"/>
          </a:xfrm>
        </p:grpSpPr>
        <p:pic>
          <p:nvPicPr>
            <p:cNvPr id="615" name="Google Shape;615;p118"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616" name="Google Shape;616;p118"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617" name="Google Shape;617;p118"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Photo Slide 3">
  <p:cSld name="Photo Slide 3">
    <p:spTree>
      <p:nvGrpSpPr>
        <p:cNvPr id="1" name="Shape 618"/>
        <p:cNvGrpSpPr/>
        <p:nvPr/>
      </p:nvGrpSpPr>
      <p:grpSpPr>
        <a:xfrm>
          <a:off x="0" y="0"/>
          <a:ext cx="0" cy="0"/>
          <a:chOff x="0" y="0"/>
          <a:chExt cx="0" cy="0"/>
        </a:xfrm>
      </p:grpSpPr>
      <p:sp>
        <p:nvSpPr>
          <p:cNvPr id="619" name="Google Shape;619;p119"/>
          <p:cNvSpPr>
            <a:spLocks noGrp="1"/>
          </p:cNvSpPr>
          <p:nvPr>
            <p:ph type="pic" idx="2"/>
          </p:nvPr>
        </p:nvSpPr>
        <p:spPr>
          <a:xfrm>
            <a:off x="241300" y="228600"/>
            <a:ext cx="11696700" cy="5763986"/>
          </a:xfrm>
          <a:prstGeom prst="rect">
            <a:avLst/>
          </a:prstGeom>
          <a:noFill/>
          <a:ln>
            <a:noFill/>
          </a:ln>
        </p:spPr>
      </p:sp>
      <p:sp>
        <p:nvSpPr>
          <p:cNvPr id="620" name="Google Shape;620;p119"/>
          <p:cNvSpPr/>
          <p:nvPr/>
        </p:nvSpPr>
        <p:spPr>
          <a:xfrm>
            <a:off x="6197600" y="985864"/>
            <a:ext cx="5994400" cy="2425700"/>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1" name="Google Shape;621;p119"/>
          <p:cNvSpPr txBox="1"/>
          <p:nvPr/>
        </p:nvSpPr>
        <p:spPr>
          <a:xfrm>
            <a:off x="6637283" y="-804041"/>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2" name="Google Shape;622;p119"/>
          <p:cNvSpPr txBox="1">
            <a:spLocks noGrp="1"/>
          </p:cNvSpPr>
          <p:nvPr>
            <p:ph type="body" idx="1"/>
          </p:nvPr>
        </p:nvSpPr>
        <p:spPr>
          <a:xfrm>
            <a:off x="6420495" y="1328734"/>
            <a:ext cx="5113283"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3" name="Google Shape;623;p119"/>
          <p:cNvSpPr txBox="1">
            <a:spLocks noGrp="1"/>
          </p:cNvSpPr>
          <p:nvPr>
            <p:ph type="body" idx="3"/>
          </p:nvPr>
        </p:nvSpPr>
        <p:spPr>
          <a:xfrm>
            <a:off x="6420495" y="2346524"/>
            <a:ext cx="5029134" cy="85156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624" name="Google Shape;624;p119"/>
          <p:cNvGrpSpPr/>
          <p:nvPr/>
        </p:nvGrpSpPr>
        <p:grpSpPr>
          <a:xfrm>
            <a:off x="301128" y="6151084"/>
            <a:ext cx="3144242" cy="374574"/>
            <a:chOff x="301128" y="6151084"/>
            <a:chExt cx="3144242" cy="374574"/>
          </a:xfrm>
        </p:grpSpPr>
        <p:pic>
          <p:nvPicPr>
            <p:cNvPr id="625" name="Google Shape;625;p119"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626" name="Google Shape;626;p119"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627" name="Google Shape;627;p119"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ext / Photo Slide - Purple">
  <p:cSld name="Text / Photo Slide - Purple">
    <p:spTree>
      <p:nvGrpSpPr>
        <p:cNvPr id="1" name="Shape 628"/>
        <p:cNvGrpSpPr/>
        <p:nvPr/>
      </p:nvGrpSpPr>
      <p:grpSpPr>
        <a:xfrm>
          <a:off x="0" y="0"/>
          <a:ext cx="0" cy="0"/>
          <a:chOff x="0" y="0"/>
          <a:chExt cx="0" cy="0"/>
        </a:xfrm>
      </p:grpSpPr>
      <p:sp>
        <p:nvSpPr>
          <p:cNvPr id="629" name="Google Shape;629;p120"/>
          <p:cNvSpPr/>
          <p:nvPr/>
        </p:nvSpPr>
        <p:spPr>
          <a:xfrm>
            <a:off x="241300" y="0"/>
            <a:ext cx="6151000" cy="6215028"/>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0" name="Google Shape;630;p120"/>
          <p:cNvSpPr txBox="1">
            <a:spLocks noGrp="1"/>
          </p:cNvSpPr>
          <p:nvPr>
            <p:ph type="body" idx="1"/>
          </p:nvPr>
        </p:nvSpPr>
        <p:spPr>
          <a:xfrm>
            <a:off x="734715" y="1757011"/>
            <a:ext cx="4983180"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1" name="Google Shape;631;p120"/>
          <p:cNvSpPr txBox="1">
            <a:spLocks noGrp="1"/>
          </p:cNvSpPr>
          <p:nvPr>
            <p:ph type="body" idx="2"/>
          </p:nvPr>
        </p:nvSpPr>
        <p:spPr>
          <a:xfrm>
            <a:off x="734714" y="642972"/>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2" name="Google Shape;632;p120"/>
          <p:cNvSpPr>
            <a:spLocks noGrp="1"/>
          </p:cNvSpPr>
          <p:nvPr>
            <p:ph type="pic" idx="3"/>
          </p:nvPr>
        </p:nvSpPr>
        <p:spPr>
          <a:xfrm>
            <a:off x="6392300" y="228600"/>
            <a:ext cx="5564883" cy="5447571"/>
          </a:xfrm>
          <a:prstGeom prst="rect">
            <a:avLst/>
          </a:prstGeom>
          <a:solidFill>
            <a:schemeClr val="lt1"/>
          </a:solidFill>
          <a:ln>
            <a:noFill/>
          </a:ln>
        </p:spPr>
      </p:sp>
      <p:pic>
        <p:nvPicPr>
          <p:cNvPr id="633" name="Google Shape;633;p120"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6572759" y="5676171"/>
            <a:ext cx="5564883" cy="1181829"/>
          </a:xfrm>
          <a:prstGeom prst="rect">
            <a:avLst/>
          </a:prstGeom>
          <a:noFill/>
          <a:ln>
            <a:noFill/>
          </a:ln>
        </p:spPr>
      </p:pic>
      <p:grpSp>
        <p:nvGrpSpPr>
          <p:cNvPr id="634" name="Google Shape;634;p120"/>
          <p:cNvGrpSpPr/>
          <p:nvPr/>
        </p:nvGrpSpPr>
        <p:grpSpPr>
          <a:xfrm>
            <a:off x="8448790" y="6057987"/>
            <a:ext cx="3144242" cy="374574"/>
            <a:chOff x="301128" y="6151084"/>
            <a:chExt cx="3144242" cy="374574"/>
          </a:xfrm>
        </p:grpSpPr>
        <p:pic>
          <p:nvPicPr>
            <p:cNvPr id="635" name="Google Shape;635;p120"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636" name="Google Shape;636;p120"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637" name="Google Shape;637;p120"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_Text / Photo Slide - Blue">
  <p:cSld name="1_Text / Photo Slide - Blue">
    <p:spTree>
      <p:nvGrpSpPr>
        <p:cNvPr id="1" name="Shape 638"/>
        <p:cNvGrpSpPr/>
        <p:nvPr/>
      </p:nvGrpSpPr>
      <p:grpSpPr>
        <a:xfrm>
          <a:off x="0" y="0"/>
          <a:ext cx="0" cy="0"/>
          <a:chOff x="0" y="0"/>
          <a:chExt cx="0" cy="0"/>
        </a:xfrm>
      </p:grpSpPr>
      <p:sp>
        <p:nvSpPr>
          <p:cNvPr id="639" name="Google Shape;639;p121"/>
          <p:cNvSpPr/>
          <p:nvPr/>
        </p:nvSpPr>
        <p:spPr>
          <a:xfrm>
            <a:off x="5947848" y="-177807"/>
            <a:ext cx="6151000" cy="6215028"/>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0" name="Google Shape;640;p121"/>
          <p:cNvSpPr txBox="1">
            <a:spLocks noGrp="1"/>
          </p:cNvSpPr>
          <p:nvPr>
            <p:ph type="body" idx="1"/>
          </p:nvPr>
        </p:nvSpPr>
        <p:spPr>
          <a:xfrm>
            <a:off x="6441263" y="1579204"/>
            <a:ext cx="4983180"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1" name="Google Shape;641;p121"/>
          <p:cNvSpPr txBox="1">
            <a:spLocks noGrp="1"/>
          </p:cNvSpPr>
          <p:nvPr>
            <p:ph type="body" idx="2"/>
          </p:nvPr>
        </p:nvSpPr>
        <p:spPr>
          <a:xfrm>
            <a:off x="6441262" y="465165"/>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42" name="Google Shape;642;p121"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6572759" y="5676171"/>
            <a:ext cx="5564883" cy="1181829"/>
          </a:xfrm>
          <a:prstGeom prst="rect">
            <a:avLst/>
          </a:prstGeom>
          <a:noFill/>
          <a:ln>
            <a:noFill/>
          </a:ln>
        </p:spPr>
      </p:pic>
      <p:grpSp>
        <p:nvGrpSpPr>
          <p:cNvPr id="643" name="Google Shape;643;p121"/>
          <p:cNvGrpSpPr/>
          <p:nvPr/>
        </p:nvGrpSpPr>
        <p:grpSpPr>
          <a:xfrm>
            <a:off x="8448790" y="6057987"/>
            <a:ext cx="3144242" cy="374574"/>
            <a:chOff x="301128" y="6151084"/>
            <a:chExt cx="3144242" cy="374574"/>
          </a:xfrm>
        </p:grpSpPr>
        <p:pic>
          <p:nvPicPr>
            <p:cNvPr id="644" name="Google Shape;644;p121"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645" name="Google Shape;645;p121"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646" name="Google Shape;646;p121"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Meet Our Team - Purple">
  <p:cSld name="Meet Our Team - Purple">
    <p:spTree>
      <p:nvGrpSpPr>
        <p:cNvPr id="1" name="Shape 647"/>
        <p:cNvGrpSpPr/>
        <p:nvPr/>
      </p:nvGrpSpPr>
      <p:grpSpPr>
        <a:xfrm>
          <a:off x="0" y="0"/>
          <a:ext cx="0" cy="0"/>
          <a:chOff x="0" y="0"/>
          <a:chExt cx="0" cy="0"/>
        </a:xfrm>
      </p:grpSpPr>
      <p:sp>
        <p:nvSpPr>
          <p:cNvPr id="648" name="Google Shape;648;p122"/>
          <p:cNvSpPr/>
          <p:nvPr/>
        </p:nvSpPr>
        <p:spPr>
          <a:xfrm>
            <a:off x="241300" y="228600"/>
            <a:ext cx="11696700" cy="2717800"/>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9" name="Google Shape;649;p122"/>
          <p:cNvSpPr>
            <a:spLocks noGrp="1"/>
          </p:cNvSpPr>
          <p:nvPr>
            <p:ph type="pic" idx="2"/>
          </p:nvPr>
        </p:nvSpPr>
        <p:spPr>
          <a:xfrm>
            <a:off x="1147385" y="2043172"/>
            <a:ext cx="1723877" cy="1723877"/>
          </a:xfrm>
          <a:prstGeom prst="ellipse">
            <a:avLst/>
          </a:prstGeom>
          <a:solidFill>
            <a:schemeClr val="lt1"/>
          </a:solidFill>
          <a:ln>
            <a:noFill/>
          </a:ln>
        </p:spPr>
      </p:sp>
      <p:sp>
        <p:nvSpPr>
          <p:cNvPr id="650" name="Google Shape;650;p122"/>
          <p:cNvSpPr>
            <a:spLocks noGrp="1"/>
          </p:cNvSpPr>
          <p:nvPr>
            <p:ph type="pic" idx="3"/>
          </p:nvPr>
        </p:nvSpPr>
        <p:spPr>
          <a:xfrm>
            <a:off x="3886593" y="2052565"/>
            <a:ext cx="1723877" cy="1723877"/>
          </a:xfrm>
          <a:prstGeom prst="ellipse">
            <a:avLst/>
          </a:prstGeom>
          <a:solidFill>
            <a:schemeClr val="lt1"/>
          </a:solidFill>
          <a:ln>
            <a:noFill/>
          </a:ln>
        </p:spPr>
      </p:sp>
      <p:sp>
        <p:nvSpPr>
          <p:cNvPr id="651" name="Google Shape;651;p122"/>
          <p:cNvSpPr>
            <a:spLocks noGrp="1"/>
          </p:cNvSpPr>
          <p:nvPr>
            <p:ph type="pic" idx="4"/>
          </p:nvPr>
        </p:nvSpPr>
        <p:spPr>
          <a:xfrm>
            <a:off x="6581530" y="2048263"/>
            <a:ext cx="1723877" cy="1723877"/>
          </a:xfrm>
          <a:prstGeom prst="ellipse">
            <a:avLst/>
          </a:prstGeom>
          <a:solidFill>
            <a:schemeClr val="lt1"/>
          </a:solidFill>
          <a:ln>
            <a:noFill/>
          </a:ln>
        </p:spPr>
      </p:sp>
      <p:sp>
        <p:nvSpPr>
          <p:cNvPr id="652" name="Google Shape;652;p122"/>
          <p:cNvSpPr>
            <a:spLocks noGrp="1"/>
          </p:cNvSpPr>
          <p:nvPr>
            <p:ph type="pic" idx="5"/>
          </p:nvPr>
        </p:nvSpPr>
        <p:spPr>
          <a:xfrm>
            <a:off x="9320738" y="2057654"/>
            <a:ext cx="1723877" cy="1723877"/>
          </a:xfrm>
          <a:prstGeom prst="ellipse">
            <a:avLst/>
          </a:prstGeom>
          <a:solidFill>
            <a:schemeClr val="lt1"/>
          </a:solidFill>
          <a:ln>
            <a:noFill/>
          </a:ln>
        </p:spPr>
      </p:sp>
      <p:sp>
        <p:nvSpPr>
          <p:cNvPr id="653" name="Google Shape;653;p122"/>
          <p:cNvSpPr txBox="1">
            <a:spLocks noGrp="1"/>
          </p:cNvSpPr>
          <p:nvPr>
            <p:ph type="body" idx="1"/>
          </p:nvPr>
        </p:nvSpPr>
        <p:spPr>
          <a:xfrm>
            <a:off x="864405" y="4462702"/>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4" name="Google Shape;654;p122"/>
          <p:cNvSpPr txBox="1">
            <a:spLocks noGrp="1"/>
          </p:cNvSpPr>
          <p:nvPr>
            <p:ph type="body" idx="6"/>
          </p:nvPr>
        </p:nvSpPr>
        <p:spPr>
          <a:xfrm>
            <a:off x="864404" y="3931189"/>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5" name="Google Shape;655;p122"/>
          <p:cNvSpPr txBox="1">
            <a:spLocks noGrp="1"/>
          </p:cNvSpPr>
          <p:nvPr>
            <p:ph type="body" idx="7"/>
          </p:nvPr>
        </p:nvSpPr>
        <p:spPr>
          <a:xfrm>
            <a:off x="3603613" y="4480397"/>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6" name="Google Shape;656;p122"/>
          <p:cNvSpPr txBox="1">
            <a:spLocks noGrp="1"/>
          </p:cNvSpPr>
          <p:nvPr>
            <p:ph type="body" idx="8"/>
          </p:nvPr>
        </p:nvSpPr>
        <p:spPr>
          <a:xfrm>
            <a:off x="3603612" y="3948884"/>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7" name="Google Shape;657;p122"/>
          <p:cNvSpPr txBox="1">
            <a:spLocks noGrp="1"/>
          </p:cNvSpPr>
          <p:nvPr>
            <p:ph type="body" idx="9"/>
          </p:nvPr>
        </p:nvSpPr>
        <p:spPr>
          <a:xfrm>
            <a:off x="6298550" y="4450949"/>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8" name="Google Shape;658;p122"/>
          <p:cNvSpPr txBox="1">
            <a:spLocks noGrp="1"/>
          </p:cNvSpPr>
          <p:nvPr>
            <p:ph type="body" idx="13"/>
          </p:nvPr>
        </p:nvSpPr>
        <p:spPr>
          <a:xfrm>
            <a:off x="6298549" y="3919436"/>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9" name="Google Shape;659;p122"/>
          <p:cNvSpPr txBox="1">
            <a:spLocks noGrp="1"/>
          </p:cNvSpPr>
          <p:nvPr>
            <p:ph type="body" idx="14"/>
          </p:nvPr>
        </p:nvSpPr>
        <p:spPr>
          <a:xfrm>
            <a:off x="9037758" y="4468644"/>
            <a:ext cx="2289837" cy="1237497"/>
          </a:xfrm>
          <a:prstGeom prst="rect">
            <a:avLst/>
          </a:prstGeom>
          <a:noFill/>
          <a:ln>
            <a:noFill/>
          </a:ln>
        </p:spPr>
        <p:txBody>
          <a:bodyPr spcFirstLastPara="1" wrap="square" lIns="91425" tIns="45700" rIns="91425" bIns="45700" anchor="t" anchorCtr="0">
            <a:normAutofit/>
          </a:bodyPr>
          <a:lstStyle>
            <a:lvl1pPr marL="457200" marR="0" lvl="0" indent="-228600" algn="ctr">
              <a:lnSpc>
                <a:spcPct val="90000"/>
              </a:lnSpc>
              <a:spcBef>
                <a:spcPts val="1000"/>
              </a:spcBef>
              <a:spcAft>
                <a:spcPts val="0"/>
              </a:spcAft>
              <a:buClr>
                <a:srgbClr val="595A59"/>
              </a:buClr>
              <a:buSzPts val="2400"/>
              <a:buFont typeface="Arial"/>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0" name="Google Shape;660;p122"/>
          <p:cNvSpPr txBox="1">
            <a:spLocks noGrp="1"/>
          </p:cNvSpPr>
          <p:nvPr>
            <p:ph type="body" idx="15"/>
          </p:nvPr>
        </p:nvSpPr>
        <p:spPr>
          <a:xfrm>
            <a:off x="9037757" y="3937131"/>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61" name="Google Shape;661;p122"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2588587" y="5666155"/>
            <a:ext cx="5564883" cy="1181829"/>
          </a:xfrm>
          <a:prstGeom prst="rect">
            <a:avLst/>
          </a:prstGeom>
          <a:noFill/>
          <a:ln>
            <a:noFill/>
          </a:ln>
        </p:spPr>
      </p:pic>
      <p:grpSp>
        <p:nvGrpSpPr>
          <p:cNvPr id="662" name="Google Shape;662;p122"/>
          <p:cNvGrpSpPr/>
          <p:nvPr/>
        </p:nvGrpSpPr>
        <p:grpSpPr>
          <a:xfrm>
            <a:off x="4480947" y="6257070"/>
            <a:ext cx="3144242" cy="374574"/>
            <a:chOff x="301128" y="6151084"/>
            <a:chExt cx="3144242" cy="374574"/>
          </a:xfrm>
        </p:grpSpPr>
        <p:pic>
          <p:nvPicPr>
            <p:cNvPr id="663" name="Google Shape;663;p122"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664" name="Google Shape;664;p122"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665" name="Google Shape;665;p122"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
        <p:nvSpPr>
          <p:cNvPr id="666" name="Google Shape;666;p122"/>
          <p:cNvSpPr txBox="1">
            <a:spLocks noGrp="1"/>
          </p:cNvSpPr>
          <p:nvPr>
            <p:ph type="body" idx="16"/>
          </p:nvPr>
        </p:nvSpPr>
        <p:spPr>
          <a:xfrm>
            <a:off x="254000" y="590455"/>
            <a:ext cx="11696700"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Meet Our Team - Purple">
  <p:cSld name="1_Meet Our Team - Purple">
    <p:spTree>
      <p:nvGrpSpPr>
        <p:cNvPr id="1" name="Shape 667"/>
        <p:cNvGrpSpPr/>
        <p:nvPr/>
      </p:nvGrpSpPr>
      <p:grpSpPr>
        <a:xfrm>
          <a:off x="0" y="0"/>
          <a:ext cx="0" cy="0"/>
          <a:chOff x="0" y="0"/>
          <a:chExt cx="0" cy="0"/>
        </a:xfrm>
      </p:grpSpPr>
      <p:sp>
        <p:nvSpPr>
          <p:cNvPr id="668" name="Google Shape;668;p123"/>
          <p:cNvSpPr/>
          <p:nvPr/>
        </p:nvSpPr>
        <p:spPr>
          <a:xfrm>
            <a:off x="241300" y="228600"/>
            <a:ext cx="11696700" cy="2717800"/>
          </a:xfrm>
          <a:prstGeom prst="rect">
            <a:avLst/>
          </a:prstGeom>
          <a:solidFill>
            <a:srgbClr val="85D2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9" name="Google Shape;669;p123"/>
          <p:cNvSpPr>
            <a:spLocks noGrp="1"/>
          </p:cNvSpPr>
          <p:nvPr>
            <p:ph type="pic" idx="2"/>
          </p:nvPr>
        </p:nvSpPr>
        <p:spPr>
          <a:xfrm>
            <a:off x="1147385" y="2043172"/>
            <a:ext cx="1723877" cy="1723877"/>
          </a:xfrm>
          <a:prstGeom prst="ellipse">
            <a:avLst/>
          </a:prstGeom>
          <a:solidFill>
            <a:schemeClr val="lt1"/>
          </a:solidFill>
          <a:ln>
            <a:noFill/>
          </a:ln>
        </p:spPr>
      </p:sp>
      <p:sp>
        <p:nvSpPr>
          <p:cNvPr id="670" name="Google Shape;670;p123"/>
          <p:cNvSpPr>
            <a:spLocks noGrp="1"/>
          </p:cNvSpPr>
          <p:nvPr>
            <p:ph type="pic" idx="3"/>
          </p:nvPr>
        </p:nvSpPr>
        <p:spPr>
          <a:xfrm>
            <a:off x="3886593" y="2052565"/>
            <a:ext cx="1723877" cy="1723877"/>
          </a:xfrm>
          <a:prstGeom prst="ellipse">
            <a:avLst/>
          </a:prstGeom>
          <a:solidFill>
            <a:schemeClr val="lt1"/>
          </a:solidFill>
          <a:ln>
            <a:noFill/>
          </a:ln>
        </p:spPr>
      </p:sp>
      <p:sp>
        <p:nvSpPr>
          <p:cNvPr id="671" name="Google Shape;671;p123"/>
          <p:cNvSpPr>
            <a:spLocks noGrp="1"/>
          </p:cNvSpPr>
          <p:nvPr>
            <p:ph type="pic" idx="4"/>
          </p:nvPr>
        </p:nvSpPr>
        <p:spPr>
          <a:xfrm>
            <a:off x="6581530" y="2048263"/>
            <a:ext cx="1723877" cy="1723877"/>
          </a:xfrm>
          <a:prstGeom prst="ellipse">
            <a:avLst/>
          </a:prstGeom>
          <a:solidFill>
            <a:schemeClr val="lt1"/>
          </a:solidFill>
          <a:ln>
            <a:noFill/>
          </a:ln>
        </p:spPr>
      </p:sp>
      <p:sp>
        <p:nvSpPr>
          <p:cNvPr id="672" name="Google Shape;672;p123"/>
          <p:cNvSpPr>
            <a:spLocks noGrp="1"/>
          </p:cNvSpPr>
          <p:nvPr>
            <p:ph type="pic" idx="5"/>
          </p:nvPr>
        </p:nvSpPr>
        <p:spPr>
          <a:xfrm>
            <a:off x="9320738" y="2057654"/>
            <a:ext cx="1723877" cy="1723877"/>
          </a:xfrm>
          <a:prstGeom prst="ellipse">
            <a:avLst/>
          </a:prstGeom>
          <a:solidFill>
            <a:schemeClr val="lt1"/>
          </a:solidFill>
          <a:ln>
            <a:noFill/>
          </a:ln>
        </p:spPr>
      </p:sp>
      <p:sp>
        <p:nvSpPr>
          <p:cNvPr id="673" name="Google Shape;673;p123"/>
          <p:cNvSpPr txBox="1">
            <a:spLocks noGrp="1"/>
          </p:cNvSpPr>
          <p:nvPr>
            <p:ph type="body" idx="1"/>
          </p:nvPr>
        </p:nvSpPr>
        <p:spPr>
          <a:xfrm>
            <a:off x="864405" y="4462702"/>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4" name="Google Shape;674;p123"/>
          <p:cNvSpPr txBox="1">
            <a:spLocks noGrp="1"/>
          </p:cNvSpPr>
          <p:nvPr>
            <p:ph type="body" idx="6"/>
          </p:nvPr>
        </p:nvSpPr>
        <p:spPr>
          <a:xfrm>
            <a:off x="864404" y="3931189"/>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5" name="Google Shape;675;p123"/>
          <p:cNvSpPr txBox="1">
            <a:spLocks noGrp="1"/>
          </p:cNvSpPr>
          <p:nvPr>
            <p:ph type="body" idx="7"/>
          </p:nvPr>
        </p:nvSpPr>
        <p:spPr>
          <a:xfrm>
            <a:off x="3603613" y="4480397"/>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6" name="Google Shape;676;p123"/>
          <p:cNvSpPr txBox="1">
            <a:spLocks noGrp="1"/>
          </p:cNvSpPr>
          <p:nvPr>
            <p:ph type="body" idx="8"/>
          </p:nvPr>
        </p:nvSpPr>
        <p:spPr>
          <a:xfrm>
            <a:off x="3603612" y="3948884"/>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7" name="Google Shape;677;p123"/>
          <p:cNvSpPr txBox="1">
            <a:spLocks noGrp="1"/>
          </p:cNvSpPr>
          <p:nvPr>
            <p:ph type="body" idx="9"/>
          </p:nvPr>
        </p:nvSpPr>
        <p:spPr>
          <a:xfrm>
            <a:off x="6298550" y="4450949"/>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8" name="Google Shape;678;p123"/>
          <p:cNvSpPr txBox="1">
            <a:spLocks noGrp="1"/>
          </p:cNvSpPr>
          <p:nvPr>
            <p:ph type="body" idx="13"/>
          </p:nvPr>
        </p:nvSpPr>
        <p:spPr>
          <a:xfrm>
            <a:off x="6298549" y="3919436"/>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9" name="Google Shape;679;p123"/>
          <p:cNvSpPr txBox="1">
            <a:spLocks noGrp="1"/>
          </p:cNvSpPr>
          <p:nvPr>
            <p:ph type="body" idx="14"/>
          </p:nvPr>
        </p:nvSpPr>
        <p:spPr>
          <a:xfrm>
            <a:off x="9037758" y="4468644"/>
            <a:ext cx="2289837" cy="1237497"/>
          </a:xfrm>
          <a:prstGeom prst="rect">
            <a:avLst/>
          </a:prstGeom>
          <a:noFill/>
          <a:ln>
            <a:noFill/>
          </a:ln>
        </p:spPr>
        <p:txBody>
          <a:bodyPr spcFirstLastPara="1" wrap="square" lIns="91425" tIns="45700" rIns="91425" bIns="45700" anchor="t" anchorCtr="0">
            <a:normAutofit/>
          </a:bodyPr>
          <a:lstStyle>
            <a:lvl1pPr marL="457200" marR="0" lvl="0" indent="-228600" algn="ctr">
              <a:lnSpc>
                <a:spcPct val="90000"/>
              </a:lnSpc>
              <a:spcBef>
                <a:spcPts val="1000"/>
              </a:spcBef>
              <a:spcAft>
                <a:spcPts val="0"/>
              </a:spcAft>
              <a:buClr>
                <a:srgbClr val="595A59"/>
              </a:buClr>
              <a:buSzPts val="2400"/>
              <a:buFont typeface="Arial"/>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0" name="Google Shape;680;p123"/>
          <p:cNvSpPr txBox="1">
            <a:spLocks noGrp="1"/>
          </p:cNvSpPr>
          <p:nvPr>
            <p:ph type="body" idx="15"/>
          </p:nvPr>
        </p:nvSpPr>
        <p:spPr>
          <a:xfrm>
            <a:off x="9037757" y="3937131"/>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81" name="Google Shape;681;p123"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2588587" y="5666155"/>
            <a:ext cx="5564883" cy="1181829"/>
          </a:xfrm>
          <a:prstGeom prst="rect">
            <a:avLst/>
          </a:prstGeom>
          <a:noFill/>
          <a:ln>
            <a:noFill/>
          </a:ln>
        </p:spPr>
      </p:pic>
      <p:grpSp>
        <p:nvGrpSpPr>
          <p:cNvPr id="682" name="Google Shape;682;p123"/>
          <p:cNvGrpSpPr/>
          <p:nvPr/>
        </p:nvGrpSpPr>
        <p:grpSpPr>
          <a:xfrm>
            <a:off x="4480947" y="6257070"/>
            <a:ext cx="3144242" cy="374574"/>
            <a:chOff x="301128" y="6151084"/>
            <a:chExt cx="3144242" cy="374574"/>
          </a:xfrm>
        </p:grpSpPr>
        <p:pic>
          <p:nvPicPr>
            <p:cNvPr id="683" name="Google Shape;683;p123"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684" name="Google Shape;684;p123"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685" name="Google Shape;685;p123"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
        <p:nvSpPr>
          <p:cNvPr id="686" name="Google Shape;686;p123"/>
          <p:cNvSpPr txBox="1">
            <a:spLocks noGrp="1"/>
          </p:cNvSpPr>
          <p:nvPr>
            <p:ph type="body" idx="16"/>
          </p:nvPr>
        </p:nvSpPr>
        <p:spPr>
          <a:xfrm>
            <a:off x="254000" y="590455"/>
            <a:ext cx="11696700"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Divider Slide - Blue">
  <p:cSld name="1_Divider Slide - Blue">
    <p:spTree>
      <p:nvGrpSpPr>
        <p:cNvPr id="1" name="Shape 70"/>
        <p:cNvGrpSpPr/>
        <p:nvPr/>
      </p:nvGrpSpPr>
      <p:grpSpPr>
        <a:xfrm>
          <a:off x="0" y="0"/>
          <a:ext cx="0" cy="0"/>
          <a:chOff x="0" y="0"/>
          <a:chExt cx="0" cy="0"/>
        </a:xfrm>
      </p:grpSpPr>
      <p:sp>
        <p:nvSpPr>
          <p:cNvPr id="71" name="Google Shape;71;p78"/>
          <p:cNvSpPr/>
          <p:nvPr/>
        </p:nvSpPr>
        <p:spPr>
          <a:xfrm>
            <a:off x="0" y="0"/>
            <a:ext cx="12192000" cy="5502729"/>
          </a:xfrm>
          <a:prstGeom prst="rect">
            <a:avLst/>
          </a:prstGeom>
          <a:solidFill>
            <a:srgbClr val="9ED4D3"/>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sp>
        <p:nvSpPr>
          <p:cNvPr id="72" name="Google Shape;72;p78"/>
          <p:cNvSpPr txBox="1">
            <a:spLocks noGrp="1"/>
          </p:cNvSpPr>
          <p:nvPr>
            <p:ph type="body" idx="1"/>
          </p:nvPr>
        </p:nvSpPr>
        <p:spPr>
          <a:xfrm>
            <a:off x="666708" y="752638"/>
            <a:ext cx="4329835" cy="1647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3" name="Google Shape;73;p78"/>
          <p:cNvGrpSpPr/>
          <p:nvPr/>
        </p:nvGrpSpPr>
        <p:grpSpPr>
          <a:xfrm>
            <a:off x="8448790" y="6057987"/>
            <a:ext cx="3144242" cy="374574"/>
            <a:chOff x="301128" y="6151084"/>
            <a:chExt cx="3144242" cy="374574"/>
          </a:xfrm>
        </p:grpSpPr>
        <p:pic>
          <p:nvPicPr>
            <p:cNvPr id="74" name="Google Shape;74;p78"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75" name="Google Shape;75;p78"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76" name="Google Shape;76;p78"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pic>
        <p:nvPicPr>
          <p:cNvPr id="77" name="Google Shape;77;p78" descr="A black and white striped pattern&#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Meet Our Team - Orange">
  <p:cSld name="Meet Our Team - Orange">
    <p:spTree>
      <p:nvGrpSpPr>
        <p:cNvPr id="1" name="Shape 687"/>
        <p:cNvGrpSpPr/>
        <p:nvPr/>
      </p:nvGrpSpPr>
      <p:grpSpPr>
        <a:xfrm>
          <a:off x="0" y="0"/>
          <a:ext cx="0" cy="0"/>
          <a:chOff x="0" y="0"/>
          <a:chExt cx="0" cy="0"/>
        </a:xfrm>
      </p:grpSpPr>
      <p:sp>
        <p:nvSpPr>
          <p:cNvPr id="688" name="Google Shape;688;p124"/>
          <p:cNvSpPr/>
          <p:nvPr/>
        </p:nvSpPr>
        <p:spPr>
          <a:xfrm>
            <a:off x="241300" y="228600"/>
            <a:ext cx="11696700" cy="2717800"/>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9" name="Google Shape;689;p124"/>
          <p:cNvSpPr>
            <a:spLocks noGrp="1"/>
          </p:cNvSpPr>
          <p:nvPr>
            <p:ph type="pic" idx="2"/>
          </p:nvPr>
        </p:nvSpPr>
        <p:spPr>
          <a:xfrm>
            <a:off x="1147385" y="2043172"/>
            <a:ext cx="1723877" cy="1723877"/>
          </a:xfrm>
          <a:prstGeom prst="ellipse">
            <a:avLst/>
          </a:prstGeom>
          <a:solidFill>
            <a:schemeClr val="lt1"/>
          </a:solidFill>
          <a:ln>
            <a:noFill/>
          </a:ln>
        </p:spPr>
      </p:sp>
      <p:sp>
        <p:nvSpPr>
          <p:cNvPr id="690" name="Google Shape;690;p124"/>
          <p:cNvSpPr>
            <a:spLocks noGrp="1"/>
          </p:cNvSpPr>
          <p:nvPr>
            <p:ph type="pic" idx="3"/>
          </p:nvPr>
        </p:nvSpPr>
        <p:spPr>
          <a:xfrm>
            <a:off x="3886593" y="2052565"/>
            <a:ext cx="1723877" cy="1723877"/>
          </a:xfrm>
          <a:prstGeom prst="ellipse">
            <a:avLst/>
          </a:prstGeom>
          <a:solidFill>
            <a:schemeClr val="lt1"/>
          </a:solidFill>
          <a:ln>
            <a:noFill/>
          </a:ln>
        </p:spPr>
      </p:sp>
      <p:sp>
        <p:nvSpPr>
          <p:cNvPr id="691" name="Google Shape;691;p124"/>
          <p:cNvSpPr>
            <a:spLocks noGrp="1"/>
          </p:cNvSpPr>
          <p:nvPr>
            <p:ph type="pic" idx="4"/>
          </p:nvPr>
        </p:nvSpPr>
        <p:spPr>
          <a:xfrm>
            <a:off x="6581530" y="2048263"/>
            <a:ext cx="1723877" cy="1723877"/>
          </a:xfrm>
          <a:prstGeom prst="ellipse">
            <a:avLst/>
          </a:prstGeom>
          <a:solidFill>
            <a:schemeClr val="lt1"/>
          </a:solidFill>
          <a:ln>
            <a:noFill/>
          </a:ln>
        </p:spPr>
      </p:sp>
      <p:sp>
        <p:nvSpPr>
          <p:cNvPr id="692" name="Google Shape;692;p124"/>
          <p:cNvSpPr>
            <a:spLocks noGrp="1"/>
          </p:cNvSpPr>
          <p:nvPr>
            <p:ph type="pic" idx="5"/>
          </p:nvPr>
        </p:nvSpPr>
        <p:spPr>
          <a:xfrm>
            <a:off x="9320738" y="2057654"/>
            <a:ext cx="1723877" cy="1723877"/>
          </a:xfrm>
          <a:prstGeom prst="ellipse">
            <a:avLst/>
          </a:prstGeom>
          <a:solidFill>
            <a:schemeClr val="lt1"/>
          </a:solidFill>
          <a:ln>
            <a:noFill/>
          </a:ln>
        </p:spPr>
      </p:sp>
      <p:sp>
        <p:nvSpPr>
          <p:cNvPr id="693" name="Google Shape;693;p124"/>
          <p:cNvSpPr txBox="1">
            <a:spLocks noGrp="1"/>
          </p:cNvSpPr>
          <p:nvPr>
            <p:ph type="body" idx="1"/>
          </p:nvPr>
        </p:nvSpPr>
        <p:spPr>
          <a:xfrm>
            <a:off x="864405" y="4462702"/>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4" name="Google Shape;694;p124"/>
          <p:cNvSpPr txBox="1">
            <a:spLocks noGrp="1"/>
          </p:cNvSpPr>
          <p:nvPr>
            <p:ph type="body" idx="6"/>
          </p:nvPr>
        </p:nvSpPr>
        <p:spPr>
          <a:xfrm>
            <a:off x="864404" y="3931189"/>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5" name="Google Shape;695;p124"/>
          <p:cNvSpPr txBox="1">
            <a:spLocks noGrp="1"/>
          </p:cNvSpPr>
          <p:nvPr>
            <p:ph type="body" idx="7"/>
          </p:nvPr>
        </p:nvSpPr>
        <p:spPr>
          <a:xfrm>
            <a:off x="3603613" y="4480397"/>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6" name="Google Shape;696;p124"/>
          <p:cNvSpPr txBox="1">
            <a:spLocks noGrp="1"/>
          </p:cNvSpPr>
          <p:nvPr>
            <p:ph type="body" idx="8"/>
          </p:nvPr>
        </p:nvSpPr>
        <p:spPr>
          <a:xfrm>
            <a:off x="3603612" y="3948884"/>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7" name="Google Shape;697;p124"/>
          <p:cNvSpPr txBox="1">
            <a:spLocks noGrp="1"/>
          </p:cNvSpPr>
          <p:nvPr>
            <p:ph type="body" idx="9"/>
          </p:nvPr>
        </p:nvSpPr>
        <p:spPr>
          <a:xfrm>
            <a:off x="6298550" y="4450949"/>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8" name="Google Shape;698;p124"/>
          <p:cNvSpPr txBox="1">
            <a:spLocks noGrp="1"/>
          </p:cNvSpPr>
          <p:nvPr>
            <p:ph type="body" idx="13"/>
          </p:nvPr>
        </p:nvSpPr>
        <p:spPr>
          <a:xfrm>
            <a:off x="6298549" y="3919436"/>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9" name="Google Shape;699;p124"/>
          <p:cNvSpPr txBox="1">
            <a:spLocks noGrp="1"/>
          </p:cNvSpPr>
          <p:nvPr>
            <p:ph type="body" idx="14"/>
          </p:nvPr>
        </p:nvSpPr>
        <p:spPr>
          <a:xfrm>
            <a:off x="9037758" y="4468644"/>
            <a:ext cx="2289837" cy="1237497"/>
          </a:xfrm>
          <a:prstGeom prst="rect">
            <a:avLst/>
          </a:prstGeom>
          <a:noFill/>
          <a:ln>
            <a:noFill/>
          </a:ln>
        </p:spPr>
        <p:txBody>
          <a:bodyPr spcFirstLastPara="1" wrap="square" lIns="91425" tIns="45700" rIns="91425" bIns="45700" anchor="t" anchorCtr="0">
            <a:normAutofit/>
          </a:bodyPr>
          <a:lstStyle>
            <a:lvl1pPr marL="457200" marR="0" lvl="0" indent="-228600" algn="ctr">
              <a:lnSpc>
                <a:spcPct val="90000"/>
              </a:lnSpc>
              <a:spcBef>
                <a:spcPts val="1000"/>
              </a:spcBef>
              <a:spcAft>
                <a:spcPts val="0"/>
              </a:spcAft>
              <a:buClr>
                <a:srgbClr val="595A59"/>
              </a:buClr>
              <a:buSzPts val="2400"/>
              <a:buFont typeface="Arial"/>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0" name="Google Shape;700;p124"/>
          <p:cNvSpPr txBox="1">
            <a:spLocks noGrp="1"/>
          </p:cNvSpPr>
          <p:nvPr>
            <p:ph type="body" idx="15"/>
          </p:nvPr>
        </p:nvSpPr>
        <p:spPr>
          <a:xfrm>
            <a:off x="9037757" y="3937131"/>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01" name="Google Shape;701;p124"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2588587" y="5666155"/>
            <a:ext cx="5564883" cy="1181829"/>
          </a:xfrm>
          <a:prstGeom prst="rect">
            <a:avLst/>
          </a:prstGeom>
          <a:noFill/>
          <a:ln>
            <a:noFill/>
          </a:ln>
        </p:spPr>
      </p:pic>
      <p:grpSp>
        <p:nvGrpSpPr>
          <p:cNvPr id="702" name="Google Shape;702;p124"/>
          <p:cNvGrpSpPr/>
          <p:nvPr/>
        </p:nvGrpSpPr>
        <p:grpSpPr>
          <a:xfrm>
            <a:off x="4480947" y="6257070"/>
            <a:ext cx="3144242" cy="374574"/>
            <a:chOff x="301128" y="6151084"/>
            <a:chExt cx="3144242" cy="374574"/>
          </a:xfrm>
        </p:grpSpPr>
        <p:pic>
          <p:nvPicPr>
            <p:cNvPr id="703" name="Google Shape;703;p124"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704" name="Google Shape;704;p124"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705" name="Google Shape;705;p124"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
        <p:nvSpPr>
          <p:cNvPr id="706" name="Google Shape;706;p124"/>
          <p:cNvSpPr txBox="1">
            <a:spLocks noGrp="1"/>
          </p:cNvSpPr>
          <p:nvPr>
            <p:ph type="body" idx="16"/>
          </p:nvPr>
        </p:nvSpPr>
        <p:spPr>
          <a:xfrm>
            <a:off x="254000" y="590455"/>
            <a:ext cx="11696700"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ext box - Solid Purple">
  <p:cSld name="Text box - Solid Purple">
    <p:spTree>
      <p:nvGrpSpPr>
        <p:cNvPr id="1" name="Shape 707"/>
        <p:cNvGrpSpPr/>
        <p:nvPr/>
      </p:nvGrpSpPr>
      <p:grpSpPr>
        <a:xfrm>
          <a:off x="0" y="0"/>
          <a:ext cx="0" cy="0"/>
          <a:chOff x="0" y="0"/>
          <a:chExt cx="0" cy="0"/>
        </a:xfrm>
      </p:grpSpPr>
      <p:sp>
        <p:nvSpPr>
          <p:cNvPr id="708" name="Google Shape;708;p125"/>
          <p:cNvSpPr/>
          <p:nvPr/>
        </p:nvSpPr>
        <p:spPr>
          <a:xfrm>
            <a:off x="241300" y="228600"/>
            <a:ext cx="11696700" cy="5695317"/>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09" name="Google Shape;709;p125"/>
          <p:cNvGrpSpPr/>
          <p:nvPr/>
        </p:nvGrpSpPr>
        <p:grpSpPr>
          <a:xfrm>
            <a:off x="301128" y="6151084"/>
            <a:ext cx="3144242" cy="374574"/>
            <a:chOff x="301128" y="6151084"/>
            <a:chExt cx="3144242" cy="374574"/>
          </a:xfrm>
        </p:grpSpPr>
        <p:pic>
          <p:nvPicPr>
            <p:cNvPr id="710" name="Google Shape;710;p125"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711" name="Google Shape;711;p125"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712" name="Google Shape;712;p125"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
        <p:nvSpPr>
          <p:cNvPr id="713" name="Google Shape;713;p125"/>
          <p:cNvSpPr txBox="1">
            <a:spLocks noGrp="1"/>
          </p:cNvSpPr>
          <p:nvPr>
            <p:ph type="body" idx="1"/>
          </p:nvPr>
        </p:nvSpPr>
        <p:spPr>
          <a:xfrm>
            <a:off x="734714" y="1757011"/>
            <a:ext cx="9862529"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4" name="Google Shape;714;p125"/>
          <p:cNvSpPr txBox="1">
            <a:spLocks noGrp="1"/>
          </p:cNvSpPr>
          <p:nvPr>
            <p:ph type="body" idx="2"/>
          </p:nvPr>
        </p:nvSpPr>
        <p:spPr>
          <a:xfrm>
            <a:off x="734714" y="642972"/>
            <a:ext cx="986252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15" name="Google Shape;715;p125" descr="A black and white striped pattern&#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2519" t="12958" r="82519" b="27582"/>
          <a:stretch/>
        </p:blipFill>
        <p:spPr>
          <a:xfrm>
            <a:off x="4811297" y="1227"/>
            <a:ext cx="7348110" cy="5922690"/>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ext box - Solid Blue">
  <p:cSld name="Text box - Solid Blue">
    <p:spTree>
      <p:nvGrpSpPr>
        <p:cNvPr id="1" name="Shape 716"/>
        <p:cNvGrpSpPr/>
        <p:nvPr/>
      </p:nvGrpSpPr>
      <p:grpSpPr>
        <a:xfrm>
          <a:off x="0" y="0"/>
          <a:ext cx="0" cy="0"/>
          <a:chOff x="0" y="0"/>
          <a:chExt cx="0" cy="0"/>
        </a:xfrm>
      </p:grpSpPr>
      <p:sp>
        <p:nvSpPr>
          <p:cNvPr id="717" name="Google Shape;717;p126"/>
          <p:cNvSpPr/>
          <p:nvPr/>
        </p:nvSpPr>
        <p:spPr>
          <a:xfrm>
            <a:off x="241300" y="228600"/>
            <a:ext cx="11696700" cy="5695317"/>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8" name="Google Shape;718;p126"/>
          <p:cNvSpPr txBox="1">
            <a:spLocks noGrp="1"/>
          </p:cNvSpPr>
          <p:nvPr>
            <p:ph type="body" idx="1"/>
          </p:nvPr>
        </p:nvSpPr>
        <p:spPr>
          <a:xfrm>
            <a:off x="734714" y="1757011"/>
            <a:ext cx="9862529"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9" name="Google Shape;719;p126"/>
          <p:cNvSpPr txBox="1">
            <a:spLocks noGrp="1"/>
          </p:cNvSpPr>
          <p:nvPr>
            <p:ph type="body" idx="2"/>
          </p:nvPr>
        </p:nvSpPr>
        <p:spPr>
          <a:xfrm>
            <a:off x="734714" y="642972"/>
            <a:ext cx="986252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20" name="Google Shape;720;p126"/>
          <p:cNvGrpSpPr/>
          <p:nvPr/>
        </p:nvGrpSpPr>
        <p:grpSpPr>
          <a:xfrm>
            <a:off x="301128" y="6151084"/>
            <a:ext cx="3144242" cy="374574"/>
            <a:chOff x="301128" y="6151084"/>
            <a:chExt cx="3144242" cy="374574"/>
          </a:xfrm>
        </p:grpSpPr>
        <p:pic>
          <p:nvPicPr>
            <p:cNvPr id="721" name="Google Shape;721;p126"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722" name="Google Shape;722;p126"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723" name="Google Shape;723;p126"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pic>
        <p:nvPicPr>
          <p:cNvPr id="724" name="Google Shape;724;p126" descr="A black and white striped pattern&#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2519" t="12958" r="82519" b="27582"/>
          <a:stretch/>
        </p:blipFill>
        <p:spPr>
          <a:xfrm>
            <a:off x="4811297" y="1227"/>
            <a:ext cx="7348110" cy="592269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ext box - Solid Orange">
  <p:cSld name="Text box - Solid Orange">
    <p:spTree>
      <p:nvGrpSpPr>
        <p:cNvPr id="1" name="Shape 725"/>
        <p:cNvGrpSpPr/>
        <p:nvPr/>
      </p:nvGrpSpPr>
      <p:grpSpPr>
        <a:xfrm>
          <a:off x="0" y="0"/>
          <a:ext cx="0" cy="0"/>
          <a:chOff x="0" y="0"/>
          <a:chExt cx="0" cy="0"/>
        </a:xfrm>
      </p:grpSpPr>
      <p:sp>
        <p:nvSpPr>
          <p:cNvPr id="726" name="Google Shape;726;p127"/>
          <p:cNvSpPr/>
          <p:nvPr/>
        </p:nvSpPr>
        <p:spPr>
          <a:xfrm>
            <a:off x="241300" y="228600"/>
            <a:ext cx="11696700" cy="5695317"/>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7" name="Google Shape;727;p127"/>
          <p:cNvSpPr txBox="1">
            <a:spLocks noGrp="1"/>
          </p:cNvSpPr>
          <p:nvPr>
            <p:ph type="body" idx="1"/>
          </p:nvPr>
        </p:nvSpPr>
        <p:spPr>
          <a:xfrm>
            <a:off x="734714" y="1757011"/>
            <a:ext cx="10808102"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8" name="Google Shape;728;p127"/>
          <p:cNvSpPr txBox="1">
            <a:spLocks noGrp="1"/>
          </p:cNvSpPr>
          <p:nvPr>
            <p:ph type="body" idx="2"/>
          </p:nvPr>
        </p:nvSpPr>
        <p:spPr>
          <a:xfrm>
            <a:off x="734714" y="642972"/>
            <a:ext cx="10808102"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29" name="Google Shape;729;p127"/>
          <p:cNvGrpSpPr/>
          <p:nvPr/>
        </p:nvGrpSpPr>
        <p:grpSpPr>
          <a:xfrm>
            <a:off x="301128" y="6151084"/>
            <a:ext cx="3144242" cy="374574"/>
            <a:chOff x="301128" y="6151084"/>
            <a:chExt cx="3144242" cy="374574"/>
          </a:xfrm>
        </p:grpSpPr>
        <p:pic>
          <p:nvPicPr>
            <p:cNvPr id="730" name="Google Shape;730;p127"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731" name="Google Shape;731;p127"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732" name="Google Shape;732;p127"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
        <p:nvSpPr>
          <p:cNvPr id="733" name="Google Shape;733;p127"/>
          <p:cNvSpPr/>
          <p:nvPr/>
        </p:nvSpPr>
        <p:spPr>
          <a:xfrm>
            <a:off x="241300" y="228600"/>
            <a:ext cx="11696700" cy="5695317"/>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4" name="Google Shape;734;p127"/>
          <p:cNvSpPr txBox="1">
            <a:spLocks noGrp="1"/>
          </p:cNvSpPr>
          <p:nvPr>
            <p:ph type="body" idx="3"/>
          </p:nvPr>
        </p:nvSpPr>
        <p:spPr>
          <a:xfrm>
            <a:off x="734714" y="1757011"/>
            <a:ext cx="9862529"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5" name="Google Shape;735;p127"/>
          <p:cNvSpPr txBox="1">
            <a:spLocks noGrp="1"/>
          </p:cNvSpPr>
          <p:nvPr>
            <p:ph type="body" idx="4"/>
          </p:nvPr>
        </p:nvSpPr>
        <p:spPr>
          <a:xfrm>
            <a:off x="734714" y="642972"/>
            <a:ext cx="986252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36" name="Google Shape;736;p127"/>
          <p:cNvGrpSpPr/>
          <p:nvPr/>
        </p:nvGrpSpPr>
        <p:grpSpPr>
          <a:xfrm>
            <a:off x="301128" y="6151084"/>
            <a:ext cx="3144242" cy="374574"/>
            <a:chOff x="301128" y="6151084"/>
            <a:chExt cx="3144242" cy="374574"/>
          </a:xfrm>
        </p:grpSpPr>
        <p:pic>
          <p:nvPicPr>
            <p:cNvPr id="737" name="Google Shape;737;p127"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738" name="Google Shape;738;p127"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739" name="Google Shape;739;p127"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pic>
        <p:nvPicPr>
          <p:cNvPr id="740" name="Google Shape;740;p127" descr="A black and white striped pattern&#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2519" t="12958" r="82519" b="27582"/>
          <a:stretch/>
        </p:blipFill>
        <p:spPr>
          <a:xfrm>
            <a:off x="4811297" y="1227"/>
            <a:ext cx="7348110" cy="592269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741"/>
        <p:cNvGrpSpPr/>
        <p:nvPr/>
      </p:nvGrpSpPr>
      <p:grpSpPr>
        <a:xfrm>
          <a:off x="0" y="0"/>
          <a:ext cx="0" cy="0"/>
          <a:chOff x="0" y="0"/>
          <a:chExt cx="0" cy="0"/>
        </a:xfrm>
      </p:grpSpPr>
      <p:sp>
        <p:nvSpPr>
          <p:cNvPr id="742" name="Google Shape;742;p128"/>
          <p:cNvSpPr/>
          <p:nvPr/>
        </p:nvSpPr>
        <p:spPr>
          <a:xfrm>
            <a:off x="0" y="0"/>
            <a:ext cx="12192000" cy="2508049"/>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3" name="Google Shape;743;p128"/>
          <p:cNvSpPr txBox="1">
            <a:spLocks noGrp="1"/>
          </p:cNvSpPr>
          <p:nvPr>
            <p:ph type="body" idx="1"/>
          </p:nvPr>
        </p:nvSpPr>
        <p:spPr>
          <a:xfrm>
            <a:off x="918136" y="824996"/>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44" name="Google Shape;744;p128"/>
          <p:cNvPicPr preferRelativeResize="0"/>
          <p:nvPr/>
        </p:nvPicPr>
        <p:blipFill rotWithShape="1">
          <a:blip r:embed="rId2">
            <a:alphaModFix/>
          </a:blip>
          <a:srcRect l="-18315" t="15976" r="29196" b="11083"/>
          <a:stretch/>
        </p:blipFill>
        <p:spPr>
          <a:xfrm>
            <a:off x="3752900" y="1030385"/>
            <a:ext cx="8439100" cy="5375657"/>
          </a:xfrm>
          <a:prstGeom prst="rect">
            <a:avLst/>
          </a:prstGeom>
          <a:noFill/>
          <a:ln>
            <a:noFill/>
          </a:ln>
        </p:spPr>
      </p:pic>
      <p:sp>
        <p:nvSpPr>
          <p:cNvPr id="745" name="Google Shape;745;p128"/>
          <p:cNvSpPr>
            <a:spLocks noGrp="1"/>
          </p:cNvSpPr>
          <p:nvPr>
            <p:ph type="pic" idx="2"/>
          </p:nvPr>
        </p:nvSpPr>
        <p:spPr>
          <a:xfrm>
            <a:off x="7061200" y="1203325"/>
            <a:ext cx="5130800" cy="3913188"/>
          </a:xfrm>
          <a:prstGeom prst="rect">
            <a:avLst/>
          </a:prstGeom>
          <a:solidFill>
            <a:schemeClr val="lt1"/>
          </a:solidFill>
          <a:ln>
            <a:noFill/>
          </a:ln>
        </p:spPr>
      </p:sp>
      <p:sp>
        <p:nvSpPr>
          <p:cNvPr id="746" name="Google Shape;746;p128"/>
          <p:cNvSpPr txBox="1">
            <a:spLocks noGrp="1"/>
          </p:cNvSpPr>
          <p:nvPr>
            <p:ph type="body" idx="3"/>
          </p:nvPr>
        </p:nvSpPr>
        <p:spPr>
          <a:xfrm>
            <a:off x="831350" y="2962707"/>
            <a:ext cx="5029134" cy="286490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47" name="Google Shape;747;p128"/>
          <p:cNvGrpSpPr/>
          <p:nvPr/>
        </p:nvGrpSpPr>
        <p:grpSpPr>
          <a:xfrm>
            <a:off x="389965" y="6092742"/>
            <a:ext cx="3144242" cy="374574"/>
            <a:chOff x="301128" y="6151084"/>
            <a:chExt cx="3144242" cy="374574"/>
          </a:xfrm>
        </p:grpSpPr>
        <p:pic>
          <p:nvPicPr>
            <p:cNvPr id="748" name="Google Shape;748;p128"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749" name="Google Shape;749;p128"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750" name="Google Shape;750;p128"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Phone Slide">
  <p:cSld name="Phone Slide">
    <p:spTree>
      <p:nvGrpSpPr>
        <p:cNvPr id="1" name="Shape 751"/>
        <p:cNvGrpSpPr/>
        <p:nvPr/>
      </p:nvGrpSpPr>
      <p:grpSpPr>
        <a:xfrm>
          <a:off x="0" y="0"/>
          <a:ext cx="0" cy="0"/>
          <a:chOff x="0" y="0"/>
          <a:chExt cx="0" cy="0"/>
        </a:xfrm>
      </p:grpSpPr>
      <p:sp>
        <p:nvSpPr>
          <p:cNvPr id="752" name="Google Shape;752;p129"/>
          <p:cNvSpPr/>
          <p:nvPr/>
        </p:nvSpPr>
        <p:spPr>
          <a:xfrm>
            <a:off x="0" y="0"/>
            <a:ext cx="12192000" cy="2508049"/>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3" name="Google Shape;753;p129"/>
          <p:cNvSpPr txBox="1">
            <a:spLocks noGrp="1"/>
          </p:cNvSpPr>
          <p:nvPr>
            <p:ph type="body" idx="1"/>
          </p:nvPr>
        </p:nvSpPr>
        <p:spPr>
          <a:xfrm>
            <a:off x="831350" y="2962707"/>
            <a:ext cx="5029134" cy="286490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54" name="Google Shape;754;p129"/>
          <p:cNvGrpSpPr/>
          <p:nvPr/>
        </p:nvGrpSpPr>
        <p:grpSpPr>
          <a:xfrm>
            <a:off x="2530564" y="336687"/>
            <a:ext cx="9078210" cy="5854425"/>
            <a:chOff x="3152299" y="635855"/>
            <a:chExt cx="19296834" cy="12444290"/>
          </a:xfrm>
        </p:grpSpPr>
        <p:pic>
          <p:nvPicPr>
            <p:cNvPr id="755" name="Google Shape;755;p129" descr="iPhone6_mockup_front_white.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4493359" y="635855"/>
              <a:ext cx="7955774" cy="12444290"/>
            </a:xfrm>
            <a:prstGeom prst="rect">
              <a:avLst/>
            </a:prstGeom>
            <a:noFill/>
            <a:ln>
              <a:noFill/>
            </a:ln>
          </p:spPr>
        </p:pic>
        <p:sp>
          <p:nvSpPr>
            <p:cNvPr id="756" name="Google Shape;756;p129"/>
            <p:cNvSpPr txBox="1"/>
            <p:nvPr/>
          </p:nvSpPr>
          <p:spPr>
            <a:xfrm>
              <a:off x="3152299" y="9384825"/>
              <a:ext cx="226215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a:solidFill>
                    <a:schemeClr val="dk2"/>
                  </a:solidFill>
                  <a:latin typeface="Montserrat"/>
                  <a:ea typeface="Montserrat"/>
                  <a:cs typeface="Montserrat"/>
                  <a:sym typeface="Montserrat"/>
                </a:rPr>
                <a:t>Title One</a:t>
              </a:r>
              <a:endParaRPr/>
            </a:p>
          </p:txBody>
        </p:sp>
        <p:sp>
          <p:nvSpPr>
            <p:cNvPr id="757" name="Google Shape;757;p129"/>
            <p:cNvSpPr txBox="1"/>
            <p:nvPr/>
          </p:nvSpPr>
          <p:spPr>
            <a:xfrm>
              <a:off x="9842014" y="9384825"/>
              <a:ext cx="224292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a:solidFill>
                    <a:schemeClr val="dk2"/>
                  </a:solidFill>
                  <a:latin typeface="Montserrat"/>
                  <a:ea typeface="Montserrat"/>
                  <a:cs typeface="Montserrat"/>
                  <a:sym typeface="Montserrat"/>
                </a:rPr>
                <a:t>Title Two</a:t>
              </a:r>
              <a:endParaRPr/>
            </a:p>
          </p:txBody>
        </p:sp>
      </p:grpSp>
      <p:sp>
        <p:nvSpPr>
          <p:cNvPr id="758" name="Google Shape;758;p129"/>
          <p:cNvSpPr>
            <a:spLocks noGrp="1"/>
          </p:cNvSpPr>
          <p:nvPr>
            <p:ph type="pic" idx="2"/>
          </p:nvPr>
        </p:nvSpPr>
        <p:spPr>
          <a:xfrm>
            <a:off x="8602116" y="1265033"/>
            <a:ext cx="2266512" cy="3978298"/>
          </a:xfrm>
          <a:prstGeom prst="rect">
            <a:avLst/>
          </a:prstGeom>
          <a:solidFill>
            <a:schemeClr val="lt1"/>
          </a:solidFill>
          <a:ln>
            <a:noFill/>
          </a:ln>
        </p:spPr>
      </p:sp>
      <p:sp>
        <p:nvSpPr>
          <p:cNvPr id="759" name="Google Shape;759;p129"/>
          <p:cNvSpPr txBox="1">
            <a:spLocks noGrp="1"/>
          </p:cNvSpPr>
          <p:nvPr>
            <p:ph type="body" idx="3"/>
          </p:nvPr>
        </p:nvSpPr>
        <p:spPr>
          <a:xfrm>
            <a:off x="918136" y="824996"/>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60" name="Google Shape;760;p129"/>
          <p:cNvGrpSpPr/>
          <p:nvPr/>
        </p:nvGrpSpPr>
        <p:grpSpPr>
          <a:xfrm>
            <a:off x="389965" y="6092742"/>
            <a:ext cx="3144242" cy="374574"/>
            <a:chOff x="301128" y="6151084"/>
            <a:chExt cx="3144242" cy="374574"/>
          </a:xfrm>
        </p:grpSpPr>
        <p:pic>
          <p:nvPicPr>
            <p:cNvPr id="761" name="Google Shape;761;p129"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762" name="Google Shape;762;p129"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763" name="Google Shape;763;p129"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_Phone Slide">
  <p:cSld name="1_Phone Slide">
    <p:spTree>
      <p:nvGrpSpPr>
        <p:cNvPr id="1" name="Shape 764"/>
        <p:cNvGrpSpPr/>
        <p:nvPr/>
      </p:nvGrpSpPr>
      <p:grpSpPr>
        <a:xfrm>
          <a:off x="0" y="0"/>
          <a:ext cx="0" cy="0"/>
          <a:chOff x="0" y="0"/>
          <a:chExt cx="0" cy="0"/>
        </a:xfrm>
      </p:grpSpPr>
      <p:sp>
        <p:nvSpPr>
          <p:cNvPr id="765" name="Google Shape;765;p130"/>
          <p:cNvSpPr/>
          <p:nvPr/>
        </p:nvSpPr>
        <p:spPr>
          <a:xfrm>
            <a:off x="0" y="0"/>
            <a:ext cx="12192000" cy="2508049"/>
          </a:xfrm>
          <a:prstGeom prst="rect">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6" name="Google Shape;766;p130"/>
          <p:cNvSpPr txBox="1">
            <a:spLocks noGrp="1"/>
          </p:cNvSpPr>
          <p:nvPr>
            <p:ph type="body" idx="1"/>
          </p:nvPr>
        </p:nvSpPr>
        <p:spPr>
          <a:xfrm>
            <a:off x="831350" y="2962707"/>
            <a:ext cx="5029134" cy="286490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67" name="Google Shape;767;p130"/>
          <p:cNvGrpSpPr/>
          <p:nvPr/>
        </p:nvGrpSpPr>
        <p:grpSpPr>
          <a:xfrm>
            <a:off x="2530564" y="336687"/>
            <a:ext cx="9078210" cy="5854425"/>
            <a:chOff x="3152299" y="635855"/>
            <a:chExt cx="19296834" cy="12444290"/>
          </a:xfrm>
        </p:grpSpPr>
        <p:pic>
          <p:nvPicPr>
            <p:cNvPr id="768" name="Google Shape;768;p130" descr="iPhone6_mockup_front_white.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4493359" y="635855"/>
              <a:ext cx="7955774" cy="12444290"/>
            </a:xfrm>
            <a:prstGeom prst="rect">
              <a:avLst/>
            </a:prstGeom>
            <a:noFill/>
            <a:ln>
              <a:noFill/>
            </a:ln>
          </p:spPr>
        </p:pic>
        <p:sp>
          <p:nvSpPr>
            <p:cNvPr id="769" name="Google Shape;769;p130"/>
            <p:cNvSpPr txBox="1"/>
            <p:nvPr/>
          </p:nvSpPr>
          <p:spPr>
            <a:xfrm>
              <a:off x="3152299" y="9384825"/>
              <a:ext cx="226215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a:solidFill>
                    <a:schemeClr val="dk2"/>
                  </a:solidFill>
                  <a:latin typeface="Montserrat"/>
                  <a:ea typeface="Montserrat"/>
                  <a:cs typeface="Montserrat"/>
                  <a:sym typeface="Montserrat"/>
                </a:rPr>
                <a:t>Title One</a:t>
              </a:r>
              <a:endParaRPr/>
            </a:p>
          </p:txBody>
        </p:sp>
        <p:sp>
          <p:nvSpPr>
            <p:cNvPr id="770" name="Google Shape;770;p130"/>
            <p:cNvSpPr txBox="1"/>
            <p:nvPr/>
          </p:nvSpPr>
          <p:spPr>
            <a:xfrm>
              <a:off x="9842014" y="9384825"/>
              <a:ext cx="224292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a:solidFill>
                    <a:schemeClr val="dk2"/>
                  </a:solidFill>
                  <a:latin typeface="Montserrat"/>
                  <a:ea typeface="Montserrat"/>
                  <a:cs typeface="Montserrat"/>
                  <a:sym typeface="Montserrat"/>
                </a:rPr>
                <a:t>Title Two</a:t>
              </a:r>
              <a:endParaRPr/>
            </a:p>
          </p:txBody>
        </p:sp>
      </p:grpSp>
      <p:sp>
        <p:nvSpPr>
          <p:cNvPr id="771" name="Google Shape;771;p130"/>
          <p:cNvSpPr>
            <a:spLocks noGrp="1"/>
          </p:cNvSpPr>
          <p:nvPr>
            <p:ph type="pic" idx="2"/>
          </p:nvPr>
        </p:nvSpPr>
        <p:spPr>
          <a:xfrm>
            <a:off x="8602116" y="1265033"/>
            <a:ext cx="2266512" cy="3978298"/>
          </a:xfrm>
          <a:prstGeom prst="rect">
            <a:avLst/>
          </a:prstGeom>
          <a:solidFill>
            <a:schemeClr val="lt1"/>
          </a:solidFill>
          <a:ln>
            <a:noFill/>
          </a:ln>
        </p:spPr>
      </p:sp>
      <p:sp>
        <p:nvSpPr>
          <p:cNvPr id="772" name="Google Shape;772;p130"/>
          <p:cNvSpPr txBox="1">
            <a:spLocks noGrp="1"/>
          </p:cNvSpPr>
          <p:nvPr>
            <p:ph type="body" idx="3"/>
          </p:nvPr>
        </p:nvSpPr>
        <p:spPr>
          <a:xfrm>
            <a:off x="918136" y="824996"/>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73" name="Google Shape;773;p130"/>
          <p:cNvGrpSpPr/>
          <p:nvPr/>
        </p:nvGrpSpPr>
        <p:grpSpPr>
          <a:xfrm>
            <a:off x="389965" y="6092742"/>
            <a:ext cx="3144242" cy="374574"/>
            <a:chOff x="301128" y="6151084"/>
            <a:chExt cx="3144242" cy="374574"/>
          </a:xfrm>
        </p:grpSpPr>
        <p:pic>
          <p:nvPicPr>
            <p:cNvPr id="774" name="Google Shape;774;p130"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775" name="Google Shape;775;p130"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776" name="Google Shape;776;p130"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ullet Slide - Green">
  <p:cSld name="Bullet Slide - Green">
    <p:spTree>
      <p:nvGrpSpPr>
        <p:cNvPr id="1" name="Shape 777"/>
        <p:cNvGrpSpPr/>
        <p:nvPr/>
      </p:nvGrpSpPr>
      <p:grpSpPr>
        <a:xfrm>
          <a:off x="0" y="0"/>
          <a:ext cx="0" cy="0"/>
          <a:chOff x="0" y="0"/>
          <a:chExt cx="0" cy="0"/>
        </a:xfrm>
      </p:grpSpPr>
      <p:sp>
        <p:nvSpPr>
          <p:cNvPr id="778" name="Google Shape;778;p131"/>
          <p:cNvSpPr txBox="1">
            <a:spLocks noGrp="1"/>
          </p:cNvSpPr>
          <p:nvPr>
            <p:ph type="body" idx="1"/>
          </p:nvPr>
        </p:nvSpPr>
        <p:spPr>
          <a:xfrm>
            <a:off x="6353299" y="2066544"/>
            <a:ext cx="5132263" cy="3722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A1D76"/>
              </a:buClr>
              <a:buSzPts val="2400"/>
              <a:buFont typeface="Arial"/>
              <a:buNone/>
              <a:defRPr sz="24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9" name="Google Shape;779;p131"/>
          <p:cNvSpPr txBox="1">
            <a:spLocks noGrp="1"/>
          </p:cNvSpPr>
          <p:nvPr>
            <p:ph type="body" idx="2"/>
          </p:nvPr>
        </p:nvSpPr>
        <p:spPr>
          <a:xfrm>
            <a:off x="6326940" y="708094"/>
            <a:ext cx="5158622" cy="8571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3600"/>
              <a:buNone/>
              <a:defRPr sz="360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780" name="Google Shape;780;p131"/>
          <p:cNvCxnSpPr/>
          <p:nvPr/>
        </p:nvCxnSpPr>
        <p:spPr>
          <a:xfrm>
            <a:off x="5346936" y="-25722"/>
            <a:ext cx="0" cy="6853558"/>
          </a:xfrm>
          <a:prstGeom prst="straightConnector1">
            <a:avLst/>
          </a:prstGeom>
          <a:noFill/>
          <a:ln w="12700" cap="flat" cmpd="sng">
            <a:solidFill>
              <a:srgbClr val="79527B"/>
            </a:solidFill>
            <a:prstDash val="solid"/>
            <a:miter lim="800000"/>
            <a:headEnd type="none" w="sm" len="sm"/>
            <a:tailEnd type="none" w="sm" len="sm"/>
          </a:ln>
        </p:spPr>
      </p:cxnSp>
      <p:sp>
        <p:nvSpPr>
          <p:cNvPr id="781" name="Google Shape;781;p131"/>
          <p:cNvSpPr txBox="1">
            <a:spLocks noGrp="1"/>
          </p:cNvSpPr>
          <p:nvPr>
            <p:ph type="body" idx="3"/>
          </p:nvPr>
        </p:nvSpPr>
        <p:spPr>
          <a:xfrm>
            <a:off x="1103474" y="708094"/>
            <a:ext cx="3452394" cy="34339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3600"/>
              <a:buNone/>
              <a:defRPr sz="360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2" name="Google Shape;782;p131"/>
          <p:cNvSpPr/>
          <p:nvPr/>
        </p:nvSpPr>
        <p:spPr>
          <a:xfrm>
            <a:off x="4783395" y="415207"/>
            <a:ext cx="1154422" cy="1154422"/>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783" name="Google Shape;783;p131"/>
          <p:cNvSpPr txBox="1">
            <a:spLocks noGrp="1"/>
          </p:cNvSpPr>
          <p:nvPr>
            <p:ph type="body" idx="4"/>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84" name="Google Shape;784;p131"/>
          <p:cNvGrpSpPr/>
          <p:nvPr/>
        </p:nvGrpSpPr>
        <p:grpSpPr>
          <a:xfrm rot="-5400000">
            <a:off x="-1025447" y="4518095"/>
            <a:ext cx="3445636" cy="410479"/>
            <a:chOff x="301128" y="6151084"/>
            <a:chExt cx="3144242" cy="374574"/>
          </a:xfrm>
        </p:grpSpPr>
        <p:pic>
          <p:nvPicPr>
            <p:cNvPr id="785" name="Google Shape;785;p131"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786" name="Google Shape;786;p131"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787" name="Google Shape;787;p131"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ullet Slide - Blue">
  <p:cSld name="Bullet Slide - Blue">
    <p:spTree>
      <p:nvGrpSpPr>
        <p:cNvPr id="1" name="Shape 788"/>
        <p:cNvGrpSpPr/>
        <p:nvPr/>
      </p:nvGrpSpPr>
      <p:grpSpPr>
        <a:xfrm>
          <a:off x="0" y="0"/>
          <a:ext cx="0" cy="0"/>
          <a:chOff x="0" y="0"/>
          <a:chExt cx="0" cy="0"/>
        </a:xfrm>
      </p:grpSpPr>
      <p:sp>
        <p:nvSpPr>
          <p:cNvPr id="789" name="Google Shape;789;p132"/>
          <p:cNvSpPr txBox="1">
            <a:spLocks noGrp="1"/>
          </p:cNvSpPr>
          <p:nvPr>
            <p:ph type="body" idx="1"/>
          </p:nvPr>
        </p:nvSpPr>
        <p:spPr>
          <a:xfrm>
            <a:off x="6353299" y="2066544"/>
            <a:ext cx="5132263" cy="3722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A1D76"/>
              </a:buClr>
              <a:buSzPts val="2400"/>
              <a:buFont typeface="Arial"/>
              <a:buNone/>
              <a:defRPr sz="24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0" name="Google Shape;790;p132"/>
          <p:cNvSpPr txBox="1">
            <a:spLocks noGrp="1"/>
          </p:cNvSpPr>
          <p:nvPr>
            <p:ph type="body" idx="2"/>
          </p:nvPr>
        </p:nvSpPr>
        <p:spPr>
          <a:xfrm>
            <a:off x="6326940" y="708094"/>
            <a:ext cx="5158622" cy="8571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1D1C5"/>
              </a:buClr>
              <a:buSzPts val="3600"/>
              <a:buNone/>
              <a:defRPr sz="3600" i="0">
                <a:solidFill>
                  <a:srgbClr val="81D1C5"/>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791" name="Google Shape;791;p132"/>
          <p:cNvCxnSpPr/>
          <p:nvPr/>
        </p:nvCxnSpPr>
        <p:spPr>
          <a:xfrm>
            <a:off x="5346936" y="-25722"/>
            <a:ext cx="0" cy="6853558"/>
          </a:xfrm>
          <a:prstGeom prst="straightConnector1">
            <a:avLst/>
          </a:prstGeom>
          <a:noFill/>
          <a:ln w="12700" cap="flat" cmpd="sng">
            <a:solidFill>
              <a:srgbClr val="81D1C5"/>
            </a:solidFill>
            <a:prstDash val="solid"/>
            <a:miter lim="800000"/>
            <a:headEnd type="none" w="sm" len="sm"/>
            <a:tailEnd type="none" w="sm" len="sm"/>
          </a:ln>
        </p:spPr>
      </p:cxnSp>
      <p:sp>
        <p:nvSpPr>
          <p:cNvPr id="792" name="Google Shape;792;p132"/>
          <p:cNvSpPr txBox="1">
            <a:spLocks noGrp="1"/>
          </p:cNvSpPr>
          <p:nvPr>
            <p:ph type="body" idx="3"/>
          </p:nvPr>
        </p:nvSpPr>
        <p:spPr>
          <a:xfrm>
            <a:off x="1103474" y="708094"/>
            <a:ext cx="3452394" cy="34339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1D1C5"/>
              </a:buClr>
              <a:buSzPts val="3600"/>
              <a:buNone/>
              <a:defRPr sz="3600" i="0">
                <a:solidFill>
                  <a:srgbClr val="81D1C5"/>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3" name="Google Shape;793;p132"/>
          <p:cNvSpPr/>
          <p:nvPr/>
        </p:nvSpPr>
        <p:spPr>
          <a:xfrm>
            <a:off x="4783395" y="415207"/>
            <a:ext cx="1154422" cy="1154422"/>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794" name="Google Shape;794;p132"/>
          <p:cNvSpPr txBox="1">
            <a:spLocks noGrp="1"/>
          </p:cNvSpPr>
          <p:nvPr>
            <p:ph type="body" idx="4"/>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95" name="Google Shape;795;p132"/>
          <p:cNvGrpSpPr/>
          <p:nvPr/>
        </p:nvGrpSpPr>
        <p:grpSpPr>
          <a:xfrm rot="-5400000">
            <a:off x="-1025447" y="4518095"/>
            <a:ext cx="3445636" cy="410479"/>
            <a:chOff x="301128" y="6151084"/>
            <a:chExt cx="3144242" cy="374574"/>
          </a:xfrm>
        </p:grpSpPr>
        <p:pic>
          <p:nvPicPr>
            <p:cNvPr id="796" name="Google Shape;796;p132"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797" name="Google Shape;797;p132"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798" name="Google Shape;798;p132"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ullet Slide - Light Green">
  <p:cSld name="Bullet Slide - Light Green">
    <p:spTree>
      <p:nvGrpSpPr>
        <p:cNvPr id="1" name="Shape 799"/>
        <p:cNvGrpSpPr/>
        <p:nvPr/>
      </p:nvGrpSpPr>
      <p:grpSpPr>
        <a:xfrm>
          <a:off x="0" y="0"/>
          <a:ext cx="0" cy="0"/>
          <a:chOff x="0" y="0"/>
          <a:chExt cx="0" cy="0"/>
        </a:xfrm>
      </p:grpSpPr>
      <p:sp>
        <p:nvSpPr>
          <p:cNvPr id="800" name="Google Shape;800;p133"/>
          <p:cNvSpPr txBox="1">
            <a:spLocks noGrp="1"/>
          </p:cNvSpPr>
          <p:nvPr>
            <p:ph type="body" idx="1"/>
          </p:nvPr>
        </p:nvSpPr>
        <p:spPr>
          <a:xfrm>
            <a:off x="6353299" y="2066544"/>
            <a:ext cx="5132263" cy="3722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A1D76"/>
              </a:buClr>
              <a:buSzPts val="2400"/>
              <a:buFont typeface="Arial"/>
              <a:buNone/>
              <a:defRPr sz="24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1" name="Google Shape;801;p133"/>
          <p:cNvSpPr txBox="1">
            <a:spLocks noGrp="1"/>
          </p:cNvSpPr>
          <p:nvPr>
            <p:ph type="body" idx="2"/>
          </p:nvPr>
        </p:nvSpPr>
        <p:spPr>
          <a:xfrm>
            <a:off x="6326940" y="708094"/>
            <a:ext cx="5158622" cy="8571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27954"/>
              </a:buClr>
              <a:buSzPts val="3600"/>
              <a:buNone/>
              <a:defRPr sz="3600" i="0">
                <a:solidFill>
                  <a:srgbClr val="F27954"/>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802" name="Google Shape;802;p133"/>
          <p:cNvCxnSpPr/>
          <p:nvPr/>
        </p:nvCxnSpPr>
        <p:spPr>
          <a:xfrm>
            <a:off x="5346936" y="-25722"/>
            <a:ext cx="0" cy="6853558"/>
          </a:xfrm>
          <a:prstGeom prst="straightConnector1">
            <a:avLst/>
          </a:prstGeom>
          <a:noFill/>
          <a:ln w="12700" cap="flat" cmpd="sng">
            <a:solidFill>
              <a:srgbClr val="F27954"/>
            </a:solidFill>
            <a:prstDash val="solid"/>
            <a:miter lim="800000"/>
            <a:headEnd type="none" w="sm" len="sm"/>
            <a:tailEnd type="none" w="sm" len="sm"/>
          </a:ln>
        </p:spPr>
      </p:cxnSp>
      <p:sp>
        <p:nvSpPr>
          <p:cNvPr id="803" name="Google Shape;803;p133"/>
          <p:cNvSpPr txBox="1">
            <a:spLocks noGrp="1"/>
          </p:cNvSpPr>
          <p:nvPr>
            <p:ph type="body" idx="3"/>
          </p:nvPr>
        </p:nvSpPr>
        <p:spPr>
          <a:xfrm>
            <a:off x="1103474" y="708094"/>
            <a:ext cx="3452394" cy="34339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27954"/>
              </a:buClr>
              <a:buSzPts val="3600"/>
              <a:buNone/>
              <a:defRPr sz="3600" i="0">
                <a:solidFill>
                  <a:srgbClr val="F27954"/>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4" name="Google Shape;804;p133"/>
          <p:cNvSpPr/>
          <p:nvPr/>
        </p:nvSpPr>
        <p:spPr>
          <a:xfrm>
            <a:off x="4783395" y="415207"/>
            <a:ext cx="1154422" cy="1154422"/>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805" name="Google Shape;805;p133"/>
          <p:cNvSpPr txBox="1">
            <a:spLocks noGrp="1"/>
          </p:cNvSpPr>
          <p:nvPr>
            <p:ph type="body" idx="4"/>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806" name="Google Shape;806;p133"/>
          <p:cNvGrpSpPr/>
          <p:nvPr/>
        </p:nvGrpSpPr>
        <p:grpSpPr>
          <a:xfrm rot="-5400000">
            <a:off x="-1025447" y="4518095"/>
            <a:ext cx="3445636" cy="410479"/>
            <a:chOff x="301128" y="6151084"/>
            <a:chExt cx="3144242" cy="374574"/>
          </a:xfrm>
        </p:grpSpPr>
        <p:pic>
          <p:nvPicPr>
            <p:cNvPr id="807" name="Google Shape;807;p133"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808" name="Google Shape;808;p133"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809" name="Google Shape;809;p133"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ext Slide with Photo - Blue">
  <p:cSld name="1_Text Slide with Photo - Blue">
    <p:spTree>
      <p:nvGrpSpPr>
        <p:cNvPr id="1" name="Shape 78"/>
        <p:cNvGrpSpPr/>
        <p:nvPr/>
      </p:nvGrpSpPr>
      <p:grpSpPr>
        <a:xfrm>
          <a:off x="0" y="0"/>
          <a:ext cx="0" cy="0"/>
          <a:chOff x="0" y="0"/>
          <a:chExt cx="0" cy="0"/>
        </a:xfrm>
      </p:grpSpPr>
      <p:sp>
        <p:nvSpPr>
          <p:cNvPr id="79" name="Google Shape;79;p79"/>
          <p:cNvSpPr/>
          <p:nvPr/>
        </p:nvSpPr>
        <p:spPr>
          <a:xfrm rot="10800000" flipH="1">
            <a:off x="1356632" y="-2"/>
            <a:ext cx="5495430" cy="6892757"/>
          </a:xfrm>
          <a:prstGeom prst="rect">
            <a:avLst/>
          </a:prstGeom>
          <a:solidFill>
            <a:srgbClr val="9ED4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80" name="Google Shape;80;p79"/>
          <p:cNvSpPr>
            <a:spLocks noGrp="1"/>
          </p:cNvSpPr>
          <p:nvPr>
            <p:ph type="pic" idx="2"/>
          </p:nvPr>
        </p:nvSpPr>
        <p:spPr>
          <a:xfrm>
            <a:off x="6852062" y="228600"/>
            <a:ext cx="5105121" cy="6362700"/>
          </a:xfrm>
          <a:prstGeom prst="rect">
            <a:avLst/>
          </a:prstGeom>
          <a:solidFill>
            <a:schemeClr val="lt1"/>
          </a:solidFill>
          <a:ln>
            <a:noFill/>
          </a:ln>
        </p:spPr>
      </p:sp>
      <p:sp>
        <p:nvSpPr>
          <p:cNvPr id="81" name="Google Shape;81;p79"/>
          <p:cNvSpPr txBox="1">
            <a:spLocks noGrp="1"/>
          </p:cNvSpPr>
          <p:nvPr>
            <p:ph type="body" idx="1"/>
          </p:nvPr>
        </p:nvSpPr>
        <p:spPr>
          <a:xfrm>
            <a:off x="1802710" y="1773241"/>
            <a:ext cx="4621841" cy="452595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79"/>
          <p:cNvSpPr txBox="1">
            <a:spLocks noGrp="1"/>
          </p:cNvSpPr>
          <p:nvPr>
            <p:ph type="body" idx="3"/>
          </p:nvPr>
        </p:nvSpPr>
        <p:spPr>
          <a:xfrm>
            <a:off x="1718561" y="595510"/>
            <a:ext cx="4716425"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83" name="Google Shape;83;p79"/>
          <p:cNvGrpSpPr/>
          <p:nvPr/>
        </p:nvGrpSpPr>
        <p:grpSpPr>
          <a:xfrm rot="-5400000">
            <a:off x="-1025447" y="4518095"/>
            <a:ext cx="3445636" cy="410479"/>
            <a:chOff x="301128" y="6151084"/>
            <a:chExt cx="3144242" cy="374574"/>
          </a:xfrm>
        </p:grpSpPr>
        <p:pic>
          <p:nvPicPr>
            <p:cNvPr id="84" name="Google Shape;84;p79"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85" name="Google Shape;85;p79"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86" name="Google Shape;86;p79"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Our Journey 1">
  <p:cSld name="Our Journey 1">
    <p:spTree>
      <p:nvGrpSpPr>
        <p:cNvPr id="1" name="Shape 810"/>
        <p:cNvGrpSpPr/>
        <p:nvPr/>
      </p:nvGrpSpPr>
      <p:grpSpPr>
        <a:xfrm>
          <a:off x="0" y="0"/>
          <a:ext cx="0" cy="0"/>
          <a:chOff x="0" y="0"/>
          <a:chExt cx="0" cy="0"/>
        </a:xfrm>
      </p:grpSpPr>
      <p:sp>
        <p:nvSpPr>
          <p:cNvPr id="811" name="Google Shape;811;p134"/>
          <p:cNvSpPr txBox="1"/>
          <p:nvPr/>
        </p:nvSpPr>
        <p:spPr>
          <a:xfrm>
            <a:off x="4396800" y="809464"/>
            <a:ext cx="3398400"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2700">
                <a:solidFill>
                  <a:schemeClr val="dk2"/>
                </a:solidFill>
                <a:latin typeface="Montserrat Medium"/>
                <a:ea typeface="Montserrat Medium"/>
                <a:cs typeface="Montserrat Medium"/>
                <a:sym typeface="Montserrat Medium"/>
              </a:rPr>
              <a:t>OUR TIMELINE</a:t>
            </a:r>
            <a:endParaRPr/>
          </a:p>
        </p:txBody>
      </p:sp>
      <p:cxnSp>
        <p:nvCxnSpPr>
          <p:cNvPr id="812" name="Google Shape;812;p134"/>
          <p:cNvCxnSpPr/>
          <p:nvPr/>
        </p:nvCxnSpPr>
        <p:spPr>
          <a:xfrm>
            <a:off x="2718910" y="3448776"/>
            <a:ext cx="9471503" cy="0"/>
          </a:xfrm>
          <a:prstGeom prst="straightConnector1">
            <a:avLst/>
          </a:prstGeom>
          <a:noFill/>
          <a:ln w="9525" cap="flat" cmpd="sng">
            <a:solidFill>
              <a:srgbClr val="D8D8D8"/>
            </a:solidFill>
            <a:prstDash val="solid"/>
            <a:miter lim="800000"/>
            <a:headEnd type="none" w="sm" len="sm"/>
            <a:tailEnd type="none" w="sm" len="sm"/>
          </a:ln>
        </p:spPr>
      </p:cxnSp>
      <p:sp>
        <p:nvSpPr>
          <p:cNvPr id="813" name="Google Shape;813;p134"/>
          <p:cNvSpPr/>
          <p:nvPr/>
        </p:nvSpPr>
        <p:spPr>
          <a:xfrm>
            <a:off x="2102383" y="2832249"/>
            <a:ext cx="1233055" cy="1233055"/>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814" name="Google Shape;814;p134"/>
          <p:cNvSpPr/>
          <p:nvPr/>
        </p:nvSpPr>
        <p:spPr>
          <a:xfrm>
            <a:off x="5969765" y="3362570"/>
            <a:ext cx="172412" cy="172412"/>
          </a:xfrm>
          <a:prstGeom prst="ellipse">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815" name="Google Shape;815;p134"/>
          <p:cNvSpPr/>
          <p:nvPr/>
        </p:nvSpPr>
        <p:spPr>
          <a:xfrm>
            <a:off x="9383674" y="3362570"/>
            <a:ext cx="172412" cy="172412"/>
          </a:xfrm>
          <a:prstGeom prst="ellipse">
            <a:avLst/>
          </a:prstGeom>
          <a:solidFill>
            <a:srgbClr val="76C0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816" name="Google Shape;816;p134"/>
          <p:cNvSpPr/>
          <p:nvPr/>
        </p:nvSpPr>
        <p:spPr>
          <a:xfrm>
            <a:off x="4956904" y="3803693"/>
            <a:ext cx="2198135"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900">
                <a:solidFill>
                  <a:schemeClr val="dk2"/>
                </a:solidFill>
                <a:latin typeface="Montserrat Medium"/>
                <a:ea typeface="Montserrat Medium"/>
                <a:cs typeface="Montserrat Medium"/>
                <a:sym typeface="Montserrat Medium"/>
              </a:rPr>
              <a:t>Your Title</a:t>
            </a:r>
            <a:endParaRPr/>
          </a:p>
        </p:txBody>
      </p:sp>
      <p:sp>
        <p:nvSpPr>
          <p:cNvPr id="817" name="Google Shape;817;p134"/>
          <p:cNvSpPr/>
          <p:nvPr/>
        </p:nvSpPr>
        <p:spPr>
          <a:xfrm>
            <a:off x="8370812" y="1818770"/>
            <a:ext cx="2198135"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900">
                <a:solidFill>
                  <a:schemeClr val="dk2"/>
                </a:solidFill>
                <a:latin typeface="Montserrat Medium"/>
                <a:ea typeface="Montserrat Medium"/>
                <a:cs typeface="Montserrat Medium"/>
                <a:sym typeface="Montserrat Medium"/>
              </a:rPr>
              <a:t>Your Title</a:t>
            </a:r>
            <a:endParaRPr/>
          </a:p>
        </p:txBody>
      </p:sp>
      <p:sp>
        <p:nvSpPr>
          <p:cNvPr id="818" name="Google Shape;818;p134"/>
          <p:cNvSpPr txBox="1">
            <a:spLocks noGrp="1"/>
          </p:cNvSpPr>
          <p:nvPr>
            <p:ph type="body" idx="1"/>
          </p:nvPr>
        </p:nvSpPr>
        <p:spPr>
          <a:xfrm>
            <a:off x="464195" y="444299"/>
            <a:ext cx="5113283"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9" name="Google Shape;819;p134"/>
          <p:cNvSpPr txBox="1">
            <a:spLocks noGrp="1"/>
          </p:cNvSpPr>
          <p:nvPr>
            <p:ph type="body" idx="2"/>
          </p:nvPr>
        </p:nvSpPr>
        <p:spPr>
          <a:xfrm>
            <a:off x="4785825" y="4220738"/>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0" name="Google Shape;820;p134"/>
          <p:cNvSpPr txBox="1">
            <a:spLocks noGrp="1"/>
          </p:cNvSpPr>
          <p:nvPr>
            <p:ph type="body" idx="3"/>
          </p:nvPr>
        </p:nvSpPr>
        <p:spPr>
          <a:xfrm>
            <a:off x="8216766" y="1608539"/>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1" name="Google Shape;821;p134"/>
          <p:cNvSpPr txBox="1">
            <a:spLocks noGrp="1"/>
          </p:cNvSpPr>
          <p:nvPr>
            <p:ph type="body" idx="4"/>
          </p:nvPr>
        </p:nvSpPr>
        <p:spPr>
          <a:xfrm>
            <a:off x="2102383" y="3228214"/>
            <a:ext cx="1233055" cy="44112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000"/>
              <a:buNone/>
              <a:defRPr sz="20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2" name="Google Shape;822;p134"/>
          <p:cNvSpPr txBox="1">
            <a:spLocks noGrp="1"/>
          </p:cNvSpPr>
          <p:nvPr>
            <p:ph type="body" idx="5"/>
          </p:nvPr>
        </p:nvSpPr>
        <p:spPr>
          <a:xfrm>
            <a:off x="4785825" y="2823339"/>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916395"/>
              </a:buClr>
              <a:buSzPts val="2000"/>
              <a:buNone/>
              <a:defRPr sz="2000" b="0" i="0">
                <a:solidFill>
                  <a:srgbClr val="91639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3" name="Google Shape;823;p134"/>
          <p:cNvSpPr txBox="1">
            <a:spLocks noGrp="1"/>
          </p:cNvSpPr>
          <p:nvPr>
            <p:ph type="body" idx="6"/>
          </p:nvPr>
        </p:nvSpPr>
        <p:spPr>
          <a:xfrm>
            <a:off x="8216766" y="3843245"/>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6C0B5"/>
              </a:buClr>
              <a:buSzPts val="2000"/>
              <a:buNone/>
              <a:defRPr sz="2000" b="0" i="0">
                <a:solidFill>
                  <a:srgbClr val="76C0B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24" name="Google Shape;824;p134"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815415" y="5718931"/>
            <a:ext cx="5564883" cy="1181829"/>
          </a:xfrm>
          <a:prstGeom prst="rect">
            <a:avLst/>
          </a:prstGeom>
          <a:noFill/>
          <a:ln>
            <a:noFill/>
          </a:ln>
        </p:spPr>
      </p:pic>
      <p:grpSp>
        <p:nvGrpSpPr>
          <p:cNvPr id="825" name="Google Shape;825;p134"/>
          <p:cNvGrpSpPr/>
          <p:nvPr/>
        </p:nvGrpSpPr>
        <p:grpSpPr>
          <a:xfrm>
            <a:off x="389965" y="6092742"/>
            <a:ext cx="3144242" cy="374574"/>
            <a:chOff x="301128" y="6151084"/>
            <a:chExt cx="3144242" cy="374574"/>
          </a:xfrm>
        </p:grpSpPr>
        <p:pic>
          <p:nvPicPr>
            <p:cNvPr id="826" name="Google Shape;826;p134"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827" name="Google Shape;827;p134"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828" name="Google Shape;828;p134"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Our Journey 2">
  <p:cSld name="Our Journey 2">
    <p:spTree>
      <p:nvGrpSpPr>
        <p:cNvPr id="1" name="Shape 829"/>
        <p:cNvGrpSpPr/>
        <p:nvPr/>
      </p:nvGrpSpPr>
      <p:grpSpPr>
        <a:xfrm>
          <a:off x="0" y="0"/>
          <a:ext cx="0" cy="0"/>
          <a:chOff x="0" y="0"/>
          <a:chExt cx="0" cy="0"/>
        </a:xfrm>
      </p:grpSpPr>
      <p:cxnSp>
        <p:nvCxnSpPr>
          <p:cNvPr id="830" name="Google Shape;830;p135"/>
          <p:cNvCxnSpPr/>
          <p:nvPr/>
        </p:nvCxnSpPr>
        <p:spPr>
          <a:xfrm>
            <a:off x="1588" y="3448776"/>
            <a:ext cx="12188825" cy="0"/>
          </a:xfrm>
          <a:prstGeom prst="straightConnector1">
            <a:avLst/>
          </a:prstGeom>
          <a:noFill/>
          <a:ln w="9525" cap="flat" cmpd="sng">
            <a:solidFill>
              <a:srgbClr val="D8D8D8"/>
            </a:solidFill>
            <a:prstDash val="solid"/>
            <a:miter lim="800000"/>
            <a:headEnd type="none" w="sm" len="sm"/>
            <a:tailEnd type="none" w="sm" len="sm"/>
          </a:ln>
        </p:spPr>
      </p:cxnSp>
      <p:sp>
        <p:nvSpPr>
          <p:cNvPr id="831" name="Google Shape;831;p135"/>
          <p:cNvSpPr/>
          <p:nvPr/>
        </p:nvSpPr>
        <p:spPr>
          <a:xfrm>
            <a:off x="6040275" y="3362570"/>
            <a:ext cx="172412" cy="172412"/>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832" name="Google Shape;832;p135"/>
          <p:cNvSpPr/>
          <p:nvPr/>
        </p:nvSpPr>
        <p:spPr>
          <a:xfrm>
            <a:off x="2626366" y="3362571"/>
            <a:ext cx="172412" cy="172412"/>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833" name="Google Shape;833;p135"/>
          <p:cNvSpPr/>
          <p:nvPr/>
        </p:nvSpPr>
        <p:spPr>
          <a:xfrm>
            <a:off x="5027413" y="1818770"/>
            <a:ext cx="2198135"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900">
                <a:solidFill>
                  <a:schemeClr val="dk2"/>
                </a:solidFill>
                <a:latin typeface="Montserrat Medium"/>
                <a:ea typeface="Montserrat Medium"/>
                <a:cs typeface="Montserrat Medium"/>
                <a:sym typeface="Montserrat Medium"/>
              </a:rPr>
              <a:t>Your Title</a:t>
            </a:r>
            <a:endParaRPr/>
          </a:p>
        </p:txBody>
      </p:sp>
      <p:sp>
        <p:nvSpPr>
          <p:cNvPr id="834" name="Google Shape;834;p135"/>
          <p:cNvSpPr/>
          <p:nvPr/>
        </p:nvSpPr>
        <p:spPr>
          <a:xfrm>
            <a:off x="9393224" y="3362571"/>
            <a:ext cx="172412" cy="172412"/>
          </a:xfrm>
          <a:prstGeom prst="ellipse">
            <a:avLst/>
          </a:prstGeom>
          <a:solidFill>
            <a:srgbClr val="79527B">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835" name="Google Shape;835;p135"/>
          <p:cNvSpPr txBox="1">
            <a:spLocks noGrp="1"/>
          </p:cNvSpPr>
          <p:nvPr>
            <p:ph type="body" idx="1"/>
          </p:nvPr>
        </p:nvSpPr>
        <p:spPr>
          <a:xfrm>
            <a:off x="1459184" y="4206951"/>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6" name="Google Shape;836;p135"/>
          <p:cNvSpPr txBox="1">
            <a:spLocks noGrp="1"/>
          </p:cNvSpPr>
          <p:nvPr>
            <p:ph type="body" idx="2"/>
          </p:nvPr>
        </p:nvSpPr>
        <p:spPr>
          <a:xfrm>
            <a:off x="4890125" y="1594752"/>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7" name="Google Shape;837;p135"/>
          <p:cNvSpPr txBox="1">
            <a:spLocks noGrp="1"/>
          </p:cNvSpPr>
          <p:nvPr>
            <p:ph type="body" idx="3"/>
          </p:nvPr>
        </p:nvSpPr>
        <p:spPr>
          <a:xfrm>
            <a:off x="8223426" y="4210067"/>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8" name="Google Shape;838;p135"/>
          <p:cNvSpPr txBox="1">
            <a:spLocks noGrp="1"/>
          </p:cNvSpPr>
          <p:nvPr>
            <p:ph type="body" idx="4"/>
          </p:nvPr>
        </p:nvSpPr>
        <p:spPr>
          <a:xfrm>
            <a:off x="1459184" y="2837148"/>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1D1C5"/>
              </a:buClr>
              <a:buSzPts val="2000"/>
              <a:buNone/>
              <a:defRPr sz="2000" b="0" i="0">
                <a:solidFill>
                  <a:srgbClr val="81D1C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9" name="Google Shape;839;p135"/>
          <p:cNvSpPr txBox="1">
            <a:spLocks noGrp="1"/>
          </p:cNvSpPr>
          <p:nvPr>
            <p:ph type="body" idx="5"/>
          </p:nvPr>
        </p:nvSpPr>
        <p:spPr>
          <a:xfrm>
            <a:off x="4890125" y="3857054"/>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7954"/>
              </a:buClr>
              <a:buSzPts val="2000"/>
              <a:buNone/>
              <a:defRPr sz="2000" b="0" i="0">
                <a:solidFill>
                  <a:srgbClr val="F27954"/>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0" name="Google Shape;840;p135"/>
          <p:cNvSpPr txBox="1">
            <a:spLocks noGrp="1"/>
          </p:cNvSpPr>
          <p:nvPr>
            <p:ph type="body" idx="6"/>
          </p:nvPr>
        </p:nvSpPr>
        <p:spPr>
          <a:xfrm>
            <a:off x="8223426" y="2825658"/>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000"/>
              <a:buNone/>
              <a:defRPr sz="2000" b="0" i="0">
                <a:solidFill>
                  <a:srgbClr val="79527B"/>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41" name="Google Shape;841;p135"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2588587" y="5666155"/>
            <a:ext cx="5564883" cy="1181829"/>
          </a:xfrm>
          <a:prstGeom prst="rect">
            <a:avLst/>
          </a:prstGeom>
          <a:noFill/>
          <a:ln>
            <a:noFill/>
          </a:ln>
        </p:spPr>
      </p:pic>
      <p:grpSp>
        <p:nvGrpSpPr>
          <p:cNvPr id="842" name="Google Shape;842;p135"/>
          <p:cNvGrpSpPr/>
          <p:nvPr/>
        </p:nvGrpSpPr>
        <p:grpSpPr>
          <a:xfrm>
            <a:off x="4480947" y="6257070"/>
            <a:ext cx="3144242" cy="374574"/>
            <a:chOff x="301128" y="6151084"/>
            <a:chExt cx="3144242" cy="374574"/>
          </a:xfrm>
        </p:grpSpPr>
        <p:pic>
          <p:nvPicPr>
            <p:cNvPr id="843" name="Google Shape;843;p135"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844" name="Google Shape;844;p135"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845" name="Google Shape;845;p135"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Our Journey 3">
  <p:cSld name="Our Journey 3">
    <p:spTree>
      <p:nvGrpSpPr>
        <p:cNvPr id="1" name="Shape 846"/>
        <p:cNvGrpSpPr/>
        <p:nvPr/>
      </p:nvGrpSpPr>
      <p:grpSpPr>
        <a:xfrm>
          <a:off x="0" y="0"/>
          <a:ext cx="0" cy="0"/>
          <a:chOff x="0" y="0"/>
          <a:chExt cx="0" cy="0"/>
        </a:xfrm>
      </p:grpSpPr>
      <p:grpSp>
        <p:nvGrpSpPr>
          <p:cNvPr id="847" name="Google Shape;847;p136"/>
          <p:cNvGrpSpPr/>
          <p:nvPr/>
        </p:nvGrpSpPr>
        <p:grpSpPr>
          <a:xfrm flipH="1">
            <a:off x="-87112" y="2832249"/>
            <a:ext cx="10088030" cy="1233055"/>
            <a:chOff x="4201590" y="5664497"/>
            <a:chExt cx="20176060" cy="2466109"/>
          </a:xfrm>
        </p:grpSpPr>
        <p:cxnSp>
          <p:nvCxnSpPr>
            <p:cNvPr id="848" name="Google Shape;848;p136"/>
            <p:cNvCxnSpPr/>
            <p:nvPr/>
          </p:nvCxnSpPr>
          <p:spPr>
            <a:xfrm>
              <a:off x="5434644" y="6897551"/>
              <a:ext cx="18943006" cy="0"/>
            </a:xfrm>
            <a:prstGeom prst="straightConnector1">
              <a:avLst/>
            </a:prstGeom>
            <a:noFill/>
            <a:ln w="9525" cap="flat" cmpd="sng">
              <a:solidFill>
                <a:srgbClr val="D8D8D8"/>
              </a:solidFill>
              <a:prstDash val="solid"/>
              <a:miter lim="800000"/>
              <a:headEnd type="none" w="sm" len="sm"/>
              <a:tailEnd type="none" w="sm" len="sm"/>
            </a:ln>
          </p:spPr>
        </p:cxnSp>
        <p:sp>
          <p:nvSpPr>
            <p:cNvPr id="849" name="Google Shape;849;p136"/>
            <p:cNvSpPr/>
            <p:nvPr/>
          </p:nvSpPr>
          <p:spPr>
            <a:xfrm>
              <a:off x="4201590" y="5664497"/>
              <a:ext cx="2466109" cy="2466109"/>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850" name="Google Shape;850;p136"/>
            <p:cNvSpPr/>
            <p:nvPr/>
          </p:nvSpPr>
          <p:spPr>
            <a:xfrm>
              <a:off x="11936354" y="6725140"/>
              <a:ext cx="344824" cy="344824"/>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851" name="Google Shape;851;p136"/>
            <p:cNvSpPr/>
            <p:nvPr/>
          </p:nvSpPr>
          <p:spPr>
            <a:xfrm>
              <a:off x="18764171" y="6725140"/>
              <a:ext cx="344824" cy="34482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grpSp>
      <p:sp>
        <p:nvSpPr>
          <p:cNvPr id="852" name="Google Shape;852;p136"/>
          <p:cNvSpPr txBox="1">
            <a:spLocks noGrp="1"/>
          </p:cNvSpPr>
          <p:nvPr>
            <p:ph type="body" idx="1"/>
          </p:nvPr>
        </p:nvSpPr>
        <p:spPr>
          <a:xfrm>
            <a:off x="1474900" y="1617548"/>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3" name="Google Shape;853;p136"/>
          <p:cNvSpPr txBox="1">
            <a:spLocks noGrp="1"/>
          </p:cNvSpPr>
          <p:nvPr>
            <p:ph type="body" idx="2"/>
          </p:nvPr>
        </p:nvSpPr>
        <p:spPr>
          <a:xfrm>
            <a:off x="4808201" y="4232863"/>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4" name="Google Shape;854;p136"/>
          <p:cNvSpPr txBox="1">
            <a:spLocks noGrp="1"/>
          </p:cNvSpPr>
          <p:nvPr>
            <p:ph type="body" idx="3"/>
          </p:nvPr>
        </p:nvSpPr>
        <p:spPr>
          <a:xfrm>
            <a:off x="8767864" y="3228214"/>
            <a:ext cx="1233055" cy="44112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000"/>
              <a:buNone/>
              <a:defRPr sz="20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5" name="Google Shape;855;p136"/>
          <p:cNvSpPr txBox="1">
            <a:spLocks noGrp="1"/>
          </p:cNvSpPr>
          <p:nvPr>
            <p:ph type="body" idx="4"/>
          </p:nvPr>
        </p:nvSpPr>
        <p:spPr>
          <a:xfrm>
            <a:off x="1466515" y="3842694"/>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1D1C5"/>
              </a:buClr>
              <a:buSzPts val="2000"/>
              <a:buNone/>
              <a:defRPr sz="2000" b="0" i="0">
                <a:solidFill>
                  <a:srgbClr val="81D1C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6" name="Google Shape;856;p136"/>
          <p:cNvSpPr txBox="1">
            <a:spLocks noGrp="1"/>
          </p:cNvSpPr>
          <p:nvPr>
            <p:ph type="body" idx="5"/>
          </p:nvPr>
        </p:nvSpPr>
        <p:spPr>
          <a:xfrm>
            <a:off x="4808201" y="2797420"/>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7954"/>
              </a:buClr>
              <a:buSzPts val="2000"/>
              <a:buNone/>
              <a:defRPr sz="2000" b="0" i="0">
                <a:solidFill>
                  <a:srgbClr val="F27954"/>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57" name="Google Shape;857;p136"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6572759" y="5676171"/>
            <a:ext cx="5564883" cy="1181829"/>
          </a:xfrm>
          <a:prstGeom prst="rect">
            <a:avLst/>
          </a:prstGeom>
          <a:noFill/>
          <a:ln>
            <a:noFill/>
          </a:ln>
        </p:spPr>
      </p:pic>
      <p:grpSp>
        <p:nvGrpSpPr>
          <p:cNvPr id="858" name="Google Shape;858;p136"/>
          <p:cNvGrpSpPr/>
          <p:nvPr/>
        </p:nvGrpSpPr>
        <p:grpSpPr>
          <a:xfrm>
            <a:off x="8448790" y="6057987"/>
            <a:ext cx="3144242" cy="374574"/>
            <a:chOff x="301128" y="6151084"/>
            <a:chExt cx="3144242" cy="374574"/>
          </a:xfrm>
        </p:grpSpPr>
        <p:pic>
          <p:nvPicPr>
            <p:cNvPr id="859" name="Google Shape;859;p136"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860" name="Google Shape;860;p136"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861" name="Google Shape;861;p136"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alendar graph">
  <p:cSld name="Calendar graph">
    <p:spTree>
      <p:nvGrpSpPr>
        <p:cNvPr id="1" name="Shape 862"/>
        <p:cNvGrpSpPr/>
        <p:nvPr/>
      </p:nvGrpSpPr>
      <p:grpSpPr>
        <a:xfrm>
          <a:off x="0" y="0"/>
          <a:ext cx="0" cy="0"/>
          <a:chOff x="0" y="0"/>
          <a:chExt cx="0" cy="0"/>
        </a:xfrm>
      </p:grpSpPr>
      <p:grpSp>
        <p:nvGrpSpPr>
          <p:cNvPr id="863" name="Google Shape;863;p137"/>
          <p:cNvGrpSpPr/>
          <p:nvPr/>
        </p:nvGrpSpPr>
        <p:grpSpPr>
          <a:xfrm>
            <a:off x="14068" y="1619338"/>
            <a:ext cx="12165015" cy="3845400"/>
            <a:chOff x="0" y="4738255"/>
            <a:chExt cx="21169744" cy="5292436"/>
          </a:xfrm>
        </p:grpSpPr>
        <p:sp>
          <p:nvSpPr>
            <p:cNvPr id="864" name="Google Shape;864;p137"/>
            <p:cNvSpPr/>
            <p:nvPr/>
          </p:nvSpPr>
          <p:spPr>
            <a:xfrm>
              <a:off x="0" y="4738255"/>
              <a:ext cx="5292436" cy="5292436"/>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5" name="Google Shape;865;p137"/>
            <p:cNvSpPr/>
            <p:nvPr/>
          </p:nvSpPr>
          <p:spPr>
            <a:xfrm>
              <a:off x="5292436" y="4738255"/>
              <a:ext cx="5292436" cy="5292436"/>
            </a:xfrm>
            <a:prstGeom prst="rect">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6" name="Google Shape;866;p137"/>
            <p:cNvSpPr/>
            <p:nvPr/>
          </p:nvSpPr>
          <p:spPr>
            <a:xfrm>
              <a:off x="10584872" y="4738255"/>
              <a:ext cx="5292436" cy="5292436"/>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7" name="Google Shape;867;p137"/>
            <p:cNvSpPr/>
            <p:nvPr/>
          </p:nvSpPr>
          <p:spPr>
            <a:xfrm>
              <a:off x="15877308" y="4738255"/>
              <a:ext cx="5292436" cy="5292436"/>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868" name="Google Shape;868;p137"/>
          <p:cNvSpPr txBox="1">
            <a:spLocks noGrp="1"/>
          </p:cNvSpPr>
          <p:nvPr>
            <p:ph type="body" idx="1"/>
          </p:nvPr>
        </p:nvSpPr>
        <p:spPr>
          <a:xfrm>
            <a:off x="3055319" y="2707991"/>
            <a:ext cx="3024340" cy="44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9" name="Google Shape;869;p137"/>
          <p:cNvSpPr txBox="1">
            <a:spLocks noGrp="1"/>
          </p:cNvSpPr>
          <p:nvPr>
            <p:ph type="body" idx="2"/>
          </p:nvPr>
        </p:nvSpPr>
        <p:spPr>
          <a:xfrm>
            <a:off x="3059602" y="2076638"/>
            <a:ext cx="3049353"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4000"/>
              <a:buNone/>
              <a:defRPr sz="4000" b="1"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0" name="Google Shape;870;p137"/>
          <p:cNvSpPr txBox="1">
            <a:spLocks noGrp="1"/>
          </p:cNvSpPr>
          <p:nvPr>
            <p:ph type="body" idx="3"/>
          </p:nvPr>
        </p:nvSpPr>
        <p:spPr>
          <a:xfrm>
            <a:off x="3083823" y="3566496"/>
            <a:ext cx="3024340" cy="177894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1" name="Google Shape;871;p137"/>
          <p:cNvSpPr txBox="1">
            <a:spLocks noGrp="1"/>
          </p:cNvSpPr>
          <p:nvPr>
            <p:ph type="body" idx="4"/>
          </p:nvPr>
        </p:nvSpPr>
        <p:spPr>
          <a:xfrm>
            <a:off x="-403" y="2711087"/>
            <a:ext cx="3024340" cy="44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2" name="Google Shape;872;p137"/>
          <p:cNvSpPr txBox="1">
            <a:spLocks noGrp="1"/>
          </p:cNvSpPr>
          <p:nvPr>
            <p:ph type="body" idx="5"/>
          </p:nvPr>
        </p:nvSpPr>
        <p:spPr>
          <a:xfrm>
            <a:off x="3880" y="2079734"/>
            <a:ext cx="3049353"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4000"/>
              <a:buNone/>
              <a:defRPr sz="4000" b="1"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3" name="Google Shape;873;p137"/>
          <p:cNvSpPr txBox="1">
            <a:spLocks noGrp="1"/>
          </p:cNvSpPr>
          <p:nvPr>
            <p:ph type="body" idx="6"/>
          </p:nvPr>
        </p:nvSpPr>
        <p:spPr>
          <a:xfrm>
            <a:off x="28101" y="3569592"/>
            <a:ext cx="3024340" cy="177894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4" name="Google Shape;874;p137"/>
          <p:cNvSpPr txBox="1">
            <a:spLocks noGrp="1"/>
          </p:cNvSpPr>
          <p:nvPr>
            <p:ph type="body" idx="7"/>
          </p:nvPr>
        </p:nvSpPr>
        <p:spPr>
          <a:xfrm>
            <a:off x="9125088" y="2694676"/>
            <a:ext cx="3024340" cy="44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5" name="Google Shape;875;p137"/>
          <p:cNvSpPr txBox="1">
            <a:spLocks noGrp="1"/>
          </p:cNvSpPr>
          <p:nvPr>
            <p:ph type="body" idx="8"/>
          </p:nvPr>
        </p:nvSpPr>
        <p:spPr>
          <a:xfrm>
            <a:off x="9129371" y="2063323"/>
            <a:ext cx="3049353"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4000"/>
              <a:buNone/>
              <a:defRPr sz="4000" b="1"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6" name="Google Shape;876;p137"/>
          <p:cNvSpPr txBox="1">
            <a:spLocks noGrp="1"/>
          </p:cNvSpPr>
          <p:nvPr>
            <p:ph type="body" idx="9"/>
          </p:nvPr>
        </p:nvSpPr>
        <p:spPr>
          <a:xfrm>
            <a:off x="9153592" y="3553181"/>
            <a:ext cx="3024340" cy="177894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7" name="Google Shape;877;p137"/>
          <p:cNvSpPr txBox="1">
            <a:spLocks noGrp="1"/>
          </p:cNvSpPr>
          <p:nvPr>
            <p:ph type="body" idx="13"/>
          </p:nvPr>
        </p:nvSpPr>
        <p:spPr>
          <a:xfrm>
            <a:off x="6069366" y="2697772"/>
            <a:ext cx="3024340" cy="44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8" name="Google Shape;878;p137"/>
          <p:cNvSpPr txBox="1">
            <a:spLocks noGrp="1"/>
          </p:cNvSpPr>
          <p:nvPr>
            <p:ph type="body" idx="14"/>
          </p:nvPr>
        </p:nvSpPr>
        <p:spPr>
          <a:xfrm>
            <a:off x="6073649" y="2066419"/>
            <a:ext cx="3049353"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4000"/>
              <a:buNone/>
              <a:defRPr sz="4000" b="1"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9" name="Google Shape;879;p137"/>
          <p:cNvSpPr txBox="1">
            <a:spLocks noGrp="1"/>
          </p:cNvSpPr>
          <p:nvPr>
            <p:ph type="body" idx="15"/>
          </p:nvPr>
        </p:nvSpPr>
        <p:spPr>
          <a:xfrm>
            <a:off x="6097870" y="3556277"/>
            <a:ext cx="3024340" cy="177894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0" name="Google Shape;880;p137"/>
          <p:cNvSpPr txBox="1">
            <a:spLocks noGrp="1"/>
          </p:cNvSpPr>
          <p:nvPr>
            <p:ph type="body" idx="16"/>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81" name="Google Shape;881;p137"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2588587" y="5666155"/>
            <a:ext cx="5564883" cy="1181829"/>
          </a:xfrm>
          <a:prstGeom prst="rect">
            <a:avLst/>
          </a:prstGeom>
          <a:noFill/>
          <a:ln>
            <a:noFill/>
          </a:ln>
        </p:spPr>
      </p:pic>
      <p:grpSp>
        <p:nvGrpSpPr>
          <p:cNvPr id="882" name="Google Shape;882;p137"/>
          <p:cNvGrpSpPr/>
          <p:nvPr/>
        </p:nvGrpSpPr>
        <p:grpSpPr>
          <a:xfrm>
            <a:off x="4480947" y="6257070"/>
            <a:ext cx="3144242" cy="374574"/>
            <a:chOff x="301128" y="6151084"/>
            <a:chExt cx="3144242" cy="374574"/>
          </a:xfrm>
        </p:grpSpPr>
        <p:pic>
          <p:nvPicPr>
            <p:cNvPr id="883" name="Google Shape;883;p137"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884" name="Google Shape;884;p137"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885" name="Google Shape;885;p137"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3 point icon graph">
  <p:cSld name="3 point icon graph">
    <p:spTree>
      <p:nvGrpSpPr>
        <p:cNvPr id="1" name="Shape 886"/>
        <p:cNvGrpSpPr/>
        <p:nvPr/>
      </p:nvGrpSpPr>
      <p:grpSpPr>
        <a:xfrm>
          <a:off x="0" y="0"/>
          <a:ext cx="0" cy="0"/>
          <a:chOff x="0" y="0"/>
          <a:chExt cx="0" cy="0"/>
        </a:xfrm>
      </p:grpSpPr>
      <p:sp>
        <p:nvSpPr>
          <p:cNvPr id="887" name="Google Shape;887;p138"/>
          <p:cNvSpPr/>
          <p:nvPr/>
        </p:nvSpPr>
        <p:spPr>
          <a:xfrm>
            <a:off x="2214760" y="1397635"/>
            <a:ext cx="1521426" cy="2214649"/>
          </a:xfrm>
          <a:custGeom>
            <a:avLst/>
            <a:gdLst/>
            <a:ahLst/>
            <a:cxnLst/>
            <a:rect l="l" t="t" r="r" b="b"/>
            <a:pathLst>
              <a:path w="914" h="1330" extrusionOk="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888" name="Google Shape;888;p138"/>
          <p:cNvSpPr/>
          <p:nvPr/>
        </p:nvSpPr>
        <p:spPr>
          <a:xfrm>
            <a:off x="2257859" y="1439070"/>
            <a:ext cx="1433560" cy="1433557"/>
          </a:xfrm>
          <a:custGeom>
            <a:avLst/>
            <a:gdLst/>
            <a:ahLst/>
            <a:cxnLst/>
            <a:rect l="l" t="t" r="r" b="b"/>
            <a:pathLst>
              <a:path w="473" h="473" extrusionOk="0">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889" name="Google Shape;889;p138"/>
          <p:cNvSpPr/>
          <p:nvPr/>
        </p:nvSpPr>
        <p:spPr>
          <a:xfrm>
            <a:off x="5337787" y="1443935"/>
            <a:ext cx="1519759" cy="2214649"/>
          </a:xfrm>
          <a:custGeom>
            <a:avLst/>
            <a:gdLst/>
            <a:ahLst/>
            <a:cxnLst/>
            <a:rect l="l" t="t" r="r" b="b"/>
            <a:pathLst>
              <a:path w="913" h="1330" extrusionOk="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890" name="Google Shape;890;p138"/>
          <p:cNvSpPr/>
          <p:nvPr/>
        </p:nvSpPr>
        <p:spPr>
          <a:xfrm>
            <a:off x="5379220" y="1485370"/>
            <a:ext cx="1433560" cy="1433557"/>
          </a:xfrm>
          <a:custGeom>
            <a:avLst/>
            <a:gdLst/>
            <a:ahLst/>
            <a:cxnLst/>
            <a:rect l="l" t="t" r="r" b="b"/>
            <a:pathLst>
              <a:path w="473" h="473" extrusionOk="0">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891" name="Google Shape;891;p138"/>
          <p:cNvSpPr/>
          <p:nvPr/>
        </p:nvSpPr>
        <p:spPr>
          <a:xfrm>
            <a:off x="8734778" y="1450185"/>
            <a:ext cx="1521426" cy="2214649"/>
          </a:xfrm>
          <a:custGeom>
            <a:avLst/>
            <a:gdLst/>
            <a:ahLst/>
            <a:cxnLst/>
            <a:rect l="l" t="t" r="r" b="b"/>
            <a:pathLst>
              <a:path w="914" h="1330" extrusionOk="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892" name="Google Shape;892;p138"/>
          <p:cNvSpPr/>
          <p:nvPr/>
        </p:nvSpPr>
        <p:spPr>
          <a:xfrm>
            <a:off x="8781896" y="1491620"/>
            <a:ext cx="1430522" cy="1433557"/>
          </a:xfrm>
          <a:custGeom>
            <a:avLst/>
            <a:gdLst/>
            <a:ahLst/>
            <a:cxnLst/>
            <a:rect l="l" t="t" r="r" b="b"/>
            <a:pathLst>
              <a:path w="472" h="473" extrusionOk="0">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893" name="Google Shape;893;p138"/>
          <p:cNvSpPr txBox="1">
            <a:spLocks noGrp="1"/>
          </p:cNvSpPr>
          <p:nvPr>
            <p:ph type="body" idx="1"/>
          </p:nvPr>
        </p:nvSpPr>
        <p:spPr>
          <a:xfrm>
            <a:off x="1945657" y="4003505"/>
            <a:ext cx="2061046" cy="170688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4" name="Google Shape;894;p138"/>
          <p:cNvSpPr txBox="1">
            <a:spLocks noGrp="1"/>
          </p:cNvSpPr>
          <p:nvPr>
            <p:ph type="body" idx="2"/>
          </p:nvPr>
        </p:nvSpPr>
        <p:spPr>
          <a:xfrm>
            <a:off x="5068119" y="4003505"/>
            <a:ext cx="2061046" cy="170688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Montserrat"/>
                <a:ea typeface="Montserrat"/>
                <a:cs typeface="Montserrat"/>
                <a:sym typeface="Montserrat"/>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5" name="Google Shape;895;p138"/>
          <p:cNvSpPr txBox="1">
            <a:spLocks noGrp="1"/>
          </p:cNvSpPr>
          <p:nvPr>
            <p:ph type="body" idx="3"/>
          </p:nvPr>
        </p:nvSpPr>
        <p:spPr>
          <a:xfrm>
            <a:off x="8468477" y="4003505"/>
            <a:ext cx="2061046" cy="170688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Montserrat"/>
                <a:ea typeface="Montserrat"/>
                <a:cs typeface="Montserrat"/>
                <a:sym typeface="Montserrat"/>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6" name="Google Shape;896;p138"/>
          <p:cNvSpPr txBox="1">
            <a:spLocks noGrp="1"/>
          </p:cNvSpPr>
          <p:nvPr>
            <p:ph type="body" idx="4"/>
          </p:nvPr>
        </p:nvSpPr>
        <p:spPr>
          <a:xfrm>
            <a:off x="10764" y="446202"/>
            <a:ext cx="12181236" cy="66995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97" name="Google Shape;897;p138"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2588587" y="5666155"/>
            <a:ext cx="5564883" cy="1181829"/>
          </a:xfrm>
          <a:prstGeom prst="rect">
            <a:avLst/>
          </a:prstGeom>
          <a:noFill/>
          <a:ln>
            <a:noFill/>
          </a:ln>
        </p:spPr>
      </p:pic>
      <p:grpSp>
        <p:nvGrpSpPr>
          <p:cNvPr id="898" name="Google Shape;898;p138"/>
          <p:cNvGrpSpPr/>
          <p:nvPr/>
        </p:nvGrpSpPr>
        <p:grpSpPr>
          <a:xfrm>
            <a:off x="4480947" y="6257070"/>
            <a:ext cx="3144242" cy="374574"/>
            <a:chOff x="301128" y="6151084"/>
            <a:chExt cx="3144242" cy="374574"/>
          </a:xfrm>
        </p:grpSpPr>
        <p:pic>
          <p:nvPicPr>
            <p:cNvPr id="899" name="Google Shape;899;p138"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900" name="Google Shape;900;p138"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901" name="Google Shape;901;p138"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5 point icon graph A">
  <p:cSld name="5 point icon graph A">
    <p:spTree>
      <p:nvGrpSpPr>
        <p:cNvPr id="1" name="Shape 902"/>
        <p:cNvGrpSpPr/>
        <p:nvPr/>
      </p:nvGrpSpPr>
      <p:grpSpPr>
        <a:xfrm>
          <a:off x="0" y="0"/>
          <a:ext cx="0" cy="0"/>
          <a:chOff x="0" y="0"/>
          <a:chExt cx="0" cy="0"/>
        </a:xfrm>
      </p:grpSpPr>
      <p:sp>
        <p:nvSpPr>
          <p:cNvPr id="903" name="Google Shape;903;p139"/>
          <p:cNvSpPr/>
          <p:nvPr/>
        </p:nvSpPr>
        <p:spPr>
          <a:xfrm>
            <a:off x="3184089" y="1773769"/>
            <a:ext cx="1521426" cy="2214649"/>
          </a:xfrm>
          <a:custGeom>
            <a:avLst/>
            <a:gdLst/>
            <a:ahLst/>
            <a:cxnLst/>
            <a:rect l="l" t="t" r="r" b="b"/>
            <a:pathLst>
              <a:path w="914" h="1330" extrusionOk="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91639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904" name="Google Shape;904;p139"/>
          <p:cNvSpPr/>
          <p:nvPr/>
        </p:nvSpPr>
        <p:spPr>
          <a:xfrm>
            <a:off x="3227188" y="1773769"/>
            <a:ext cx="1433560" cy="1433557"/>
          </a:xfrm>
          <a:custGeom>
            <a:avLst/>
            <a:gdLst/>
            <a:ahLst/>
            <a:cxnLst/>
            <a:rect l="l" t="t" r="r" b="b"/>
            <a:pathLst>
              <a:path w="473" h="473" extrusionOk="0">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91639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905" name="Google Shape;905;p139"/>
          <p:cNvSpPr/>
          <p:nvPr/>
        </p:nvSpPr>
        <p:spPr>
          <a:xfrm>
            <a:off x="5348401" y="1773769"/>
            <a:ext cx="1519759" cy="2214649"/>
          </a:xfrm>
          <a:custGeom>
            <a:avLst/>
            <a:gdLst/>
            <a:ahLst/>
            <a:cxnLst/>
            <a:rect l="l" t="t" r="r" b="b"/>
            <a:pathLst>
              <a:path w="913" h="1330" extrusionOk="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76C0B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906" name="Google Shape;906;p139"/>
          <p:cNvSpPr/>
          <p:nvPr/>
        </p:nvSpPr>
        <p:spPr>
          <a:xfrm>
            <a:off x="5389834" y="1773769"/>
            <a:ext cx="1433560" cy="1433557"/>
          </a:xfrm>
          <a:custGeom>
            <a:avLst/>
            <a:gdLst/>
            <a:ahLst/>
            <a:cxnLst/>
            <a:rect l="l" t="t" r="r" b="b"/>
            <a:pathLst>
              <a:path w="473" h="473" extrusionOk="0">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76C0B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907" name="Google Shape;907;p139"/>
          <p:cNvSpPr/>
          <p:nvPr/>
        </p:nvSpPr>
        <p:spPr>
          <a:xfrm>
            <a:off x="1019776" y="1773769"/>
            <a:ext cx="1521426" cy="2214649"/>
          </a:xfrm>
          <a:custGeom>
            <a:avLst/>
            <a:gdLst/>
            <a:ahLst/>
            <a:cxnLst/>
            <a:rect l="l" t="t" r="r" b="b"/>
            <a:pathLst>
              <a:path w="914" h="1330" extrusionOk="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908" name="Google Shape;908;p139"/>
          <p:cNvSpPr/>
          <p:nvPr/>
        </p:nvSpPr>
        <p:spPr>
          <a:xfrm>
            <a:off x="1066895" y="1773769"/>
            <a:ext cx="1430522" cy="1433557"/>
          </a:xfrm>
          <a:custGeom>
            <a:avLst/>
            <a:gdLst/>
            <a:ahLst/>
            <a:cxnLst/>
            <a:rect l="l" t="t" r="r" b="b"/>
            <a:pathLst>
              <a:path w="472" h="473" extrusionOk="0">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909" name="Google Shape;909;p139"/>
          <p:cNvSpPr/>
          <p:nvPr/>
        </p:nvSpPr>
        <p:spPr>
          <a:xfrm>
            <a:off x="9675359" y="1773769"/>
            <a:ext cx="1518092" cy="2214649"/>
          </a:xfrm>
          <a:custGeom>
            <a:avLst/>
            <a:gdLst/>
            <a:ahLst/>
            <a:cxnLst/>
            <a:rect l="l" t="t" r="r" b="b"/>
            <a:pathLst>
              <a:path w="912" h="1330" extrusionOk="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910" name="Google Shape;910;p139"/>
          <p:cNvSpPr/>
          <p:nvPr/>
        </p:nvSpPr>
        <p:spPr>
          <a:xfrm>
            <a:off x="7511047" y="1773769"/>
            <a:ext cx="1521426" cy="2214649"/>
          </a:xfrm>
          <a:custGeom>
            <a:avLst/>
            <a:gdLst/>
            <a:ahLst/>
            <a:cxnLst/>
            <a:rect l="l" t="t" r="r" b="b"/>
            <a:pathLst>
              <a:path w="914" h="1330" extrusionOk="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911" name="Google Shape;911;p139"/>
          <p:cNvSpPr/>
          <p:nvPr/>
        </p:nvSpPr>
        <p:spPr>
          <a:xfrm>
            <a:off x="7558165" y="1773769"/>
            <a:ext cx="1430522" cy="1433557"/>
          </a:xfrm>
          <a:custGeom>
            <a:avLst/>
            <a:gdLst/>
            <a:ahLst/>
            <a:cxnLst/>
            <a:rect l="l" t="t" r="r" b="b"/>
            <a:pathLst>
              <a:path w="472" h="473" extrusionOk="0">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912" name="Google Shape;912;p139"/>
          <p:cNvSpPr txBox="1">
            <a:spLocks noGrp="1"/>
          </p:cNvSpPr>
          <p:nvPr>
            <p:ph type="body" idx="1"/>
          </p:nvPr>
        </p:nvSpPr>
        <p:spPr>
          <a:xfrm>
            <a:off x="748973" y="4353360"/>
            <a:ext cx="2061046" cy="144232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3" name="Google Shape;913;p139"/>
          <p:cNvSpPr txBox="1">
            <a:spLocks noGrp="1"/>
          </p:cNvSpPr>
          <p:nvPr>
            <p:ph type="body" idx="2"/>
          </p:nvPr>
        </p:nvSpPr>
        <p:spPr>
          <a:xfrm>
            <a:off x="2914986" y="4353360"/>
            <a:ext cx="2061046" cy="144232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4" name="Google Shape;914;p139"/>
          <p:cNvSpPr txBox="1">
            <a:spLocks noGrp="1"/>
          </p:cNvSpPr>
          <p:nvPr>
            <p:ph type="body" idx="3"/>
          </p:nvPr>
        </p:nvSpPr>
        <p:spPr>
          <a:xfrm>
            <a:off x="5078733" y="4353360"/>
            <a:ext cx="2061046" cy="144232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5" name="Google Shape;915;p139"/>
          <p:cNvSpPr txBox="1">
            <a:spLocks noGrp="1"/>
          </p:cNvSpPr>
          <p:nvPr>
            <p:ph type="body" idx="4"/>
          </p:nvPr>
        </p:nvSpPr>
        <p:spPr>
          <a:xfrm>
            <a:off x="7244746" y="4353360"/>
            <a:ext cx="2061046" cy="144232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6" name="Google Shape;916;p139"/>
          <p:cNvSpPr txBox="1">
            <a:spLocks noGrp="1"/>
          </p:cNvSpPr>
          <p:nvPr>
            <p:ph type="body" idx="5"/>
          </p:nvPr>
        </p:nvSpPr>
        <p:spPr>
          <a:xfrm>
            <a:off x="9399324" y="4353360"/>
            <a:ext cx="2061046" cy="144232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7" name="Google Shape;917;p139"/>
          <p:cNvSpPr/>
          <p:nvPr/>
        </p:nvSpPr>
        <p:spPr>
          <a:xfrm>
            <a:off x="9714586" y="1773769"/>
            <a:ext cx="1430522" cy="1433557"/>
          </a:xfrm>
          <a:custGeom>
            <a:avLst/>
            <a:gdLst/>
            <a:ahLst/>
            <a:cxnLst/>
            <a:rect l="l" t="t" r="r" b="b"/>
            <a:pathLst>
              <a:path w="472" h="473" extrusionOk="0">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918" name="Google Shape;918;p139"/>
          <p:cNvSpPr txBox="1">
            <a:spLocks noGrp="1"/>
          </p:cNvSpPr>
          <p:nvPr>
            <p:ph type="body" idx="6"/>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19" name="Google Shape;919;p139"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2588587" y="5666155"/>
            <a:ext cx="5564883" cy="1181829"/>
          </a:xfrm>
          <a:prstGeom prst="rect">
            <a:avLst/>
          </a:prstGeom>
          <a:noFill/>
          <a:ln>
            <a:noFill/>
          </a:ln>
        </p:spPr>
      </p:pic>
      <p:grpSp>
        <p:nvGrpSpPr>
          <p:cNvPr id="920" name="Google Shape;920;p139"/>
          <p:cNvGrpSpPr/>
          <p:nvPr/>
        </p:nvGrpSpPr>
        <p:grpSpPr>
          <a:xfrm>
            <a:off x="4480947" y="6257070"/>
            <a:ext cx="3144242" cy="374574"/>
            <a:chOff x="301128" y="6151084"/>
            <a:chExt cx="3144242" cy="374574"/>
          </a:xfrm>
        </p:grpSpPr>
        <p:pic>
          <p:nvPicPr>
            <p:cNvPr id="921" name="Google Shape;921;p139"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922" name="Google Shape;922;p139"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923" name="Google Shape;923;p139"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1_5 point icon graph A">
  <p:cSld name="1_5 point icon graph A">
    <p:spTree>
      <p:nvGrpSpPr>
        <p:cNvPr id="1" name="Shape 924"/>
        <p:cNvGrpSpPr/>
        <p:nvPr/>
      </p:nvGrpSpPr>
      <p:grpSpPr>
        <a:xfrm>
          <a:off x="0" y="0"/>
          <a:ext cx="0" cy="0"/>
          <a:chOff x="0" y="0"/>
          <a:chExt cx="0" cy="0"/>
        </a:xfrm>
      </p:grpSpPr>
      <p:sp>
        <p:nvSpPr>
          <p:cNvPr id="925" name="Google Shape;925;p140"/>
          <p:cNvSpPr/>
          <p:nvPr/>
        </p:nvSpPr>
        <p:spPr>
          <a:xfrm>
            <a:off x="3934587" y="1773769"/>
            <a:ext cx="1521426" cy="2214649"/>
          </a:xfrm>
          <a:custGeom>
            <a:avLst/>
            <a:gdLst/>
            <a:ahLst/>
            <a:cxnLst/>
            <a:rect l="l" t="t" r="r" b="b"/>
            <a:pathLst>
              <a:path w="914" h="1330" extrusionOk="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91639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926" name="Google Shape;926;p140"/>
          <p:cNvSpPr/>
          <p:nvPr/>
        </p:nvSpPr>
        <p:spPr>
          <a:xfrm>
            <a:off x="4003560" y="1773769"/>
            <a:ext cx="1433560" cy="1433557"/>
          </a:xfrm>
          <a:custGeom>
            <a:avLst/>
            <a:gdLst/>
            <a:ahLst/>
            <a:cxnLst/>
            <a:rect l="l" t="t" r="r" b="b"/>
            <a:pathLst>
              <a:path w="473" h="473" extrusionOk="0">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91639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927" name="Google Shape;927;p140"/>
          <p:cNvSpPr/>
          <p:nvPr/>
        </p:nvSpPr>
        <p:spPr>
          <a:xfrm>
            <a:off x="6823510" y="1773769"/>
            <a:ext cx="1519759" cy="2214649"/>
          </a:xfrm>
          <a:custGeom>
            <a:avLst/>
            <a:gdLst/>
            <a:ahLst/>
            <a:cxnLst/>
            <a:rect l="l" t="t" r="r" b="b"/>
            <a:pathLst>
              <a:path w="913" h="1330" extrusionOk="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76C0B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928" name="Google Shape;928;p140"/>
          <p:cNvSpPr/>
          <p:nvPr/>
        </p:nvSpPr>
        <p:spPr>
          <a:xfrm>
            <a:off x="6864943" y="1773769"/>
            <a:ext cx="1433560" cy="1433557"/>
          </a:xfrm>
          <a:custGeom>
            <a:avLst/>
            <a:gdLst/>
            <a:ahLst/>
            <a:cxnLst/>
            <a:rect l="l" t="t" r="r" b="b"/>
            <a:pathLst>
              <a:path w="473" h="473" extrusionOk="0">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76C0B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929" name="Google Shape;929;p140"/>
          <p:cNvSpPr/>
          <p:nvPr/>
        </p:nvSpPr>
        <p:spPr>
          <a:xfrm>
            <a:off x="1019776" y="1773769"/>
            <a:ext cx="1521426" cy="2214649"/>
          </a:xfrm>
          <a:custGeom>
            <a:avLst/>
            <a:gdLst/>
            <a:ahLst/>
            <a:cxnLst/>
            <a:rect l="l" t="t" r="r" b="b"/>
            <a:pathLst>
              <a:path w="914" h="1330" extrusionOk="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930" name="Google Shape;930;p140"/>
          <p:cNvSpPr/>
          <p:nvPr/>
        </p:nvSpPr>
        <p:spPr>
          <a:xfrm>
            <a:off x="1066895" y="1773769"/>
            <a:ext cx="1430522" cy="1433557"/>
          </a:xfrm>
          <a:custGeom>
            <a:avLst/>
            <a:gdLst/>
            <a:ahLst/>
            <a:cxnLst/>
            <a:rect l="l" t="t" r="r" b="b"/>
            <a:pathLst>
              <a:path w="472" h="473" extrusionOk="0">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931" name="Google Shape;931;p140"/>
          <p:cNvSpPr/>
          <p:nvPr/>
        </p:nvSpPr>
        <p:spPr>
          <a:xfrm>
            <a:off x="9719403" y="1773769"/>
            <a:ext cx="1521426" cy="2214649"/>
          </a:xfrm>
          <a:custGeom>
            <a:avLst/>
            <a:gdLst/>
            <a:ahLst/>
            <a:cxnLst/>
            <a:rect l="l" t="t" r="r" b="b"/>
            <a:pathLst>
              <a:path w="914" h="1330" extrusionOk="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932" name="Google Shape;932;p140"/>
          <p:cNvSpPr/>
          <p:nvPr/>
        </p:nvSpPr>
        <p:spPr>
          <a:xfrm>
            <a:off x="9766521" y="1773769"/>
            <a:ext cx="1430522" cy="1433557"/>
          </a:xfrm>
          <a:custGeom>
            <a:avLst/>
            <a:gdLst/>
            <a:ahLst/>
            <a:cxnLst/>
            <a:rect l="l" t="t" r="r" b="b"/>
            <a:pathLst>
              <a:path w="472" h="473" extrusionOk="0">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933" name="Google Shape;933;p140"/>
          <p:cNvSpPr txBox="1">
            <a:spLocks noGrp="1"/>
          </p:cNvSpPr>
          <p:nvPr>
            <p:ph type="body" idx="1"/>
          </p:nvPr>
        </p:nvSpPr>
        <p:spPr>
          <a:xfrm>
            <a:off x="748973" y="4353360"/>
            <a:ext cx="2061046" cy="144232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4" name="Google Shape;934;p140"/>
          <p:cNvSpPr txBox="1">
            <a:spLocks noGrp="1"/>
          </p:cNvSpPr>
          <p:nvPr>
            <p:ph type="body" idx="2"/>
          </p:nvPr>
        </p:nvSpPr>
        <p:spPr>
          <a:xfrm>
            <a:off x="3665484" y="4353360"/>
            <a:ext cx="2061046" cy="144232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5" name="Google Shape;935;p140"/>
          <p:cNvSpPr txBox="1">
            <a:spLocks noGrp="1"/>
          </p:cNvSpPr>
          <p:nvPr>
            <p:ph type="body" idx="3"/>
          </p:nvPr>
        </p:nvSpPr>
        <p:spPr>
          <a:xfrm>
            <a:off x="6553842" y="4353360"/>
            <a:ext cx="2061046" cy="144232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6" name="Google Shape;936;p140"/>
          <p:cNvSpPr txBox="1">
            <a:spLocks noGrp="1"/>
          </p:cNvSpPr>
          <p:nvPr>
            <p:ph type="body" idx="4"/>
          </p:nvPr>
        </p:nvSpPr>
        <p:spPr>
          <a:xfrm>
            <a:off x="9453102" y="4353360"/>
            <a:ext cx="2061046" cy="144232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7" name="Google Shape;937;p140"/>
          <p:cNvSpPr txBox="1">
            <a:spLocks noGrp="1"/>
          </p:cNvSpPr>
          <p:nvPr>
            <p:ph type="body" idx="5"/>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38" name="Google Shape;938;p140"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2588587" y="5666155"/>
            <a:ext cx="5564883" cy="1181829"/>
          </a:xfrm>
          <a:prstGeom prst="rect">
            <a:avLst/>
          </a:prstGeom>
          <a:noFill/>
          <a:ln>
            <a:noFill/>
          </a:ln>
        </p:spPr>
      </p:pic>
      <p:grpSp>
        <p:nvGrpSpPr>
          <p:cNvPr id="939" name="Google Shape;939;p140"/>
          <p:cNvGrpSpPr/>
          <p:nvPr/>
        </p:nvGrpSpPr>
        <p:grpSpPr>
          <a:xfrm>
            <a:off x="4480947" y="6257070"/>
            <a:ext cx="3144242" cy="374574"/>
            <a:chOff x="301128" y="6151084"/>
            <a:chExt cx="3144242" cy="374574"/>
          </a:xfrm>
        </p:grpSpPr>
        <p:pic>
          <p:nvPicPr>
            <p:cNvPr id="940" name="Google Shape;940;p140"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941" name="Google Shape;941;p140"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942" name="Google Shape;942;p140"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5 point icon Graph B">
  <p:cSld name="5 point icon Graph B">
    <p:spTree>
      <p:nvGrpSpPr>
        <p:cNvPr id="1" name="Shape 943"/>
        <p:cNvGrpSpPr/>
        <p:nvPr/>
      </p:nvGrpSpPr>
      <p:grpSpPr>
        <a:xfrm>
          <a:off x="0" y="0"/>
          <a:ext cx="0" cy="0"/>
          <a:chOff x="0" y="0"/>
          <a:chExt cx="0" cy="0"/>
        </a:xfrm>
      </p:grpSpPr>
      <p:sp>
        <p:nvSpPr>
          <p:cNvPr id="944" name="Google Shape;944;p141"/>
          <p:cNvSpPr/>
          <p:nvPr/>
        </p:nvSpPr>
        <p:spPr>
          <a:xfrm>
            <a:off x="832077" y="3024269"/>
            <a:ext cx="1921262" cy="2081780"/>
          </a:xfrm>
          <a:custGeom>
            <a:avLst/>
            <a:gdLst/>
            <a:ahLst/>
            <a:cxnLst/>
            <a:rect l="l" t="t" r="r" b="b"/>
            <a:pathLst>
              <a:path w="3430" h="3719" extrusionOk="0">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952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5" name="Google Shape;945;p141"/>
          <p:cNvSpPr/>
          <p:nvPr/>
        </p:nvSpPr>
        <p:spPr>
          <a:xfrm>
            <a:off x="2970654" y="3024269"/>
            <a:ext cx="1916323" cy="2081780"/>
          </a:xfrm>
          <a:custGeom>
            <a:avLst/>
            <a:gdLst/>
            <a:ahLst/>
            <a:cxnLst/>
            <a:rect l="l" t="t" r="r" b="b"/>
            <a:pathLst>
              <a:path w="3421" h="3719" extrusionOk="0">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9163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6" name="Google Shape;946;p141"/>
          <p:cNvSpPr/>
          <p:nvPr/>
        </p:nvSpPr>
        <p:spPr>
          <a:xfrm>
            <a:off x="5104293" y="3024269"/>
            <a:ext cx="1918793" cy="2081780"/>
          </a:xfrm>
          <a:custGeom>
            <a:avLst/>
            <a:gdLst/>
            <a:ahLst/>
            <a:cxnLst/>
            <a:rect l="l" t="t" r="r" b="b"/>
            <a:pathLst>
              <a:path w="3428" h="3719" extrusionOk="0">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76C0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7" name="Google Shape;947;p141"/>
          <p:cNvSpPr/>
          <p:nvPr/>
        </p:nvSpPr>
        <p:spPr>
          <a:xfrm>
            <a:off x="7242870" y="3024269"/>
            <a:ext cx="1916323" cy="2081780"/>
          </a:xfrm>
          <a:custGeom>
            <a:avLst/>
            <a:gdLst/>
            <a:ahLst/>
            <a:cxnLst/>
            <a:rect l="l" t="t" r="r" b="b"/>
            <a:pathLst>
              <a:path w="3422" h="3719" extrusionOk="0">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81D1C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8" name="Google Shape;948;p141"/>
          <p:cNvSpPr/>
          <p:nvPr/>
        </p:nvSpPr>
        <p:spPr>
          <a:xfrm>
            <a:off x="9376508" y="3024269"/>
            <a:ext cx="1921262" cy="2081780"/>
          </a:xfrm>
          <a:custGeom>
            <a:avLst/>
            <a:gdLst/>
            <a:ahLst/>
            <a:cxnLst/>
            <a:rect l="l" t="t" r="r" b="b"/>
            <a:pathLst>
              <a:path w="3429" h="3719" extrusionOk="0">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27954">
              <a:alpha val="8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9" name="Google Shape;949;p141"/>
          <p:cNvSpPr txBox="1">
            <a:spLocks noGrp="1"/>
          </p:cNvSpPr>
          <p:nvPr>
            <p:ph type="body" idx="1"/>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0" name="Google Shape;950;p141"/>
          <p:cNvSpPr txBox="1">
            <a:spLocks noGrp="1"/>
          </p:cNvSpPr>
          <p:nvPr>
            <p:ph type="body" idx="2"/>
          </p:nvPr>
        </p:nvSpPr>
        <p:spPr>
          <a:xfrm>
            <a:off x="846019" y="3772431"/>
            <a:ext cx="1903851"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1" name="Google Shape;951;p141"/>
          <p:cNvSpPr txBox="1">
            <a:spLocks noGrp="1"/>
          </p:cNvSpPr>
          <p:nvPr>
            <p:ph type="body" idx="3"/>
          </p:nvPr>
        </p:nvSpPr>
        <p:spPr>
          <a:xfrm>
            <a:off x="2973021" y="3766181"/>
            <a:ext cx="1921263"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2" name="Google Shape;952;p141"/>
          <p:cNvSpPr txBox="1">
            <a:spLocks noGrp="1"/>
          </p:cNvSpPr>
          <p:nvPr>
            <p:ph type="body" idx="4"/>
          </p:nvPr>
        </p:nvSpPr>
        <p:spPr>
          <a:xfrm>
            <a:off x="5116948" y="3757727"/>
            <a:ext cx="1908506"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3" name="Google Shape;953;p141"/>
          <p:cNvSpPr txBox="1">
            <a:spLocks noGrp="1"/>
          </p:cNvSpPr>
          <p:nvPr>
            <p:ph type="body" idx="5"/>
          </p:nvPr>
        </p:nvSpPr>
        <p:spPr>
          <a:xfrm>
            <a:off x="7271386" y="3751477"/>
            <a:ext cx="1890175"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4" name="Google Shape;954;p141"/>
          <p:cNvSpPr txBox="1">
            <a:spLocks noGrp="1"/>
          </p:cNvSpPr>
          <p:nvPr>
            <p:ph type="body" idx="6"/>
          </p:nvPr>
        </p:nvSpPr>
        <p:spPr>
          <a:xfrm>
            <a:off x="9391239" y="3739902"/>
            <a:ext cx="1921262"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55" name="Google Shape;955;p141"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2588587" y="5666155"/>
            <a:ext cx="5564883" cy="1181829"/>
          </a:xfrm>
          <a:prstGeom prst="rect">
            <a:avLst/>
          </a:prstGeom>
          <a:noFill/>
          <a:ln>
            <a:noFill/>
          </a:ln>
        </p:spPr>
      </p:pic>
      <p:grpSp>
        <p:nvGrpSpPr>
          <p:cNvPr id="956" name="Google Shape;956;p141"/>
          <p:cNvGrpSpPr/>
          <p:nvPr/>
        </p:nvGrpSpPr>
        <p:grpSpPr>
          <a:xfrm>
            <a:off x="4480947" y="6257070"/>
            <a:ext cx="3144242" cy="374574"/>
            <a:chOff x="301128" y="6151084"/>
            <a:chExt cx="3144242" cy="374574"/>
          </a:xfrm>
        </p:grpSpPr>
        <p:pic>
          <p:nvPicPr>
            <p:cNvPr id="957" name="Google Shape;957;p141"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958" name="Google Shape;958;p141"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959" name="Google Shape;959;p141"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percentage graph x 4">
  <p:cSld name="percentage graph x 4">
    <p:spTree>
      <p:nvGrpSpPr>
        <p:cNvPr id="1" name="Shape 960"/>
        <p:cNvGrpSpPr/>
        <p:nvPr/>
      </p:nvGrpSpPr>
      <p:grpSpPr>
        <a:xfrm>
          <a:off x="0" y="0"/>
          <a:ext cx="0" cy="0"/>
          <a:chOff x="0" y="0"/>
          <a:chExt cx="0" cy="0"/>
        </a:xfrm>
      </p:grpSpPr>
      <p:grpSp>
        <p:nvGrpSpPr>
          <p:cNvPr id="961" name="Google Shape;961;p142"/>
          <p:cNvGrpSpPr/>
          <p:nvPr/>
        </p:nvGrpSpPr>
        <p:grpSpPr>
          <a:xfrm>
            <a:off x="958611" y="1840131"/>
            <a:ext cx="10383759" cy="2382415"/>
            <a:chOff x="2122935" y="4949396"/>
            <a:chExt cx="20123405" cy="5001613"/>
          </a:xfrm>
        </p:grpSpPr>
        <p:sp>
          <p:nvSpPr>
            <p:cNvPr id="962" name="Google Shape;962;p142"/>
            <p:cNvSpPr/>
            <p:nvPr/>
          </p:nvSpPr>
          <p:spPr>
            <a:xfrm>
              <a:off x="2122935" y="4949396"/>
              <a:ext cx="3790687"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963" name="Google Shape;963;p142"/>
            <p:cNvSpPr/>
            <p:nvPr/>
          </p:nvSpPr>
          <p:spPr>
            <a:xfrm>
              <a:off x="7490990"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964" name="Google Shape;964;p142"/>
            <p:cNvSpPr/>
            <p:nvPr/>
          </p:nvSpPr>
          <p:spPr>
            <a:xfrm>
              <a:off x="12851432"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965" name="Google Shape;965;p142"/>
            <p:cNvSpPr/>
            <p:nvPr/>
          </p:nvSpPr>
          <p:spPr>
            <a:xfrm>
              <a:off x="18219487"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966" name="Google Shape;966;p142"/>
            <p:cNvSpPr txBox="1"/>
            <p:nvPr/>
          </p:nvSpPr>
          <p:spPr>
            <a:xfrm>
              <a:off x="12638765" y="9304679"/>
              <a:ext cx="4216023" cy="646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800">
                  <a:solidFill>
                    <a:schemeClr val="dk2"/>
                  </a:solidFill>
                  <a:latin typeface="Montserrat"/>
                  <a:ea typeface="Montserrat"/>
                  <a:cs typeface="Montserrat"/>
                  <a:sym typeface="Montserrat"/>
                </a:rPr>
                <a:t>Title Three</a:t>
              </a:r>
              <a:endParaRPr/>
            </a:p>
          </p:txBody>
        </p:sp>
        <p:sp>
          <p:nvSpPr>
            <p:cNvPr id="967" name="Google Shape;967;p142"/>
            <p:cNvSpPr txBox="1"/>
            <p:nvPr/>
          </p:nvSpPr>
          <p:spPr>
            <a:xfrm>
              <a:off x="18030317" y="9304679"/>
              <a:ext cx="4216023" cy="646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800">
                  <a:solidFill>
                    <a:schemeClr val="dk2"/>
                  </a:solidFill>
                  <a:latin typeface="Montserrat"/>
                  <a:ea typeface="Montserrat"/>
                  <a:cs typeface="Montserrat"/>
                  <a:sym typeface="Montserrat"/>
                </a:rPr>
                <a:t>Title Four</a:t>
              </a:r>
              <a:endParaRPr/>
            </a:p>
          </p:txBody>
        </p:sp>
      </p:grpSp>
      <p:sp>
        <p:nvSpPr>
          <p:cNvPr id="968" name="Google Shape;968;p142"/>
          <p:cNvSpPr txBox="1">
            <a:spLocks noGrp="1"/>
          </p:cNvSpPr>
          <p:nvPr>
            <p:ph type="body" idx="1"/>
          </p:nvPr>
        </p:nvSpPr>
        <p:spPr>
          <a:xfrm>
            <a:off x="893815" y="4265990"/>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9" name="Google Shape;969;p142"/>
          <p:cNvSpPr txBox="1">
            <a:spLocks noGrp="1"/>
          </p:cNvSpPr>
          <p:nvPr>
            <p:ph type="body" idx="2"/>
          </p:nvPr>
        </p:nvSpPr>
        <p:spPr>
          <a:xfrm>
            <a:off x="3660245" y="4251141"/>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0" name="Google Shape;970;p142"/>
          <p:cNvSpPr txBox="1">
            <a:spLocks noGrp="1"/>
          </p:cNvSpPr>
          <p:nvPr>
            <p:ph type="body" idx="3"/>
          </p:nvPr>
        </p:nvSpPr>
        <p:spPr>
          <a:xfrm>
            <a:off x="6427562" y="4217367"/>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1" name="Google Shape;971;p142"/>
          <p:cNvSpPr txBox="1">
            <a:spLocks noGrp="1"/>
          </p:cNvSpPr>
          <p:nvPr>
            <p:ph type="body" idx="4"/>
          </p:nvPr>
        </p:nvSpPr>
        <p:spPr>
          <a:xfrm>
            <a:off x="9193992" y="4202518"/>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2" name="Google Shape;972;p142"/>
          <p:cNvSpPr txBox="1">
            <a:spLocks noGrp="1"/>
          </p:cNvSpPr>
          <p:nvPr>
            <p:ph type="body" idx="5"/>
          </p:nvPr>
        </p:nvSpPr>
        <p:spPr>
          <a:xfrm>
            <a:off x="904742" y="253489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3600"/>
              <a:buNone/>
              <a:defRPr sz="3600" b="1" i="0">
                <a:solidFill>
                  <a:srgbClr val="79527B"/>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3" name="Google Shape;973;p142"/>
          <p:cNvSpPr txBox="1">
            <a:spLocks noGrp="1"/>
          </p:cNvSpPr>
          <p:nvPr>
            <p:ph type="body" idx="6"/>
          </p:nvPr>
        </p:nvSpPr>
        <p:spPr>
          <a:xfrm>
            <a:off x="3697637" y="253489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1D1C5"/>
              </a:buClr>
              <a:buSzPts val="3600"/>
              <a:buNone/>
              <a:defRPr sz="3600" b="1" i="0">
                <a:solidFill>
                  <a:srgbClr val="81D1C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4" name="Google Shape;974;p142"/>
          <p:cNvSpPr txBox="1">
            <a:spLocks noGrp="1"/>
          </p:cNvSpPr>
          <p:nvPr>
            <p:ph type="body" idx="7"/>
          </p:nvPr>
        </p:nvSpPr>
        <p:spPr>
          <a:xfrm>
            <a:off x="6477675" y="253489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7954"/>
              </a:buClr>
              <a:buSzPts val="3600"/>
              <a:buNone/>
              <a:defRPr sz="3600" b="1" i="0">
                <a:solidFill>
                  <a:srgbClr val="F27954"/>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5" name="Google Shape;975;p142"/>
          <p:cNvSpPr txBox="1">
            <a:spLocks noGrp="1"/>
          </p:cNvSpPr>
          <p:nvPr>
            <p:ph type="body" idx="8"/>
          </p:nvPr>
        </p:nvSpPr>
        <p:spPr>
          <a:xfrm>
            <a:off x="9270570" y="253489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916395"/>
              </a:buClr>
              <a:buSzPts val="3600"/>
              <a:buNone/>
              <a:defRPr sz="3600" b="1" i="0">
                <a:solidFill>
                  <a:srgbClr val="91639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6" name="Google Shape;976;p142"/>
          <p:cNvSpPr txBox="1">
            <a:spLocks noGrp="1"/>
          </p:cNvSpPr>
          <p:nvPr>
            <p:ph type="body" idx="9"/>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77" name="Google Shape;977;p142"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2588587" y="5666155"/>
            <a:ext cx="5564883" cy="1181829"/>
          </a:xfrm>
          <a:prstGeom prst="rect">
            <a:avLst/>
          </a:prstGeom>
          <a:noFill/>
          <a:ln>
            <a:noFill/>
          </a:ln>
        </p:spPr>
      </p:pic>
      <p:grpSp>
        <p:nvGrpSpPr>
          <p:cNvPr id="978" name="Google Shape;978;p142"/>
          <p:cNvGrpSpPr/>
          <p:nvPr/>
        </p:nvGrpSpPr>
        <p:grpSpPr>
          <a:xfrm>
            <a:off x="4480947" y="6257070"/>
            <a:ext cx="3144242" cy="374574"/>
            <a:chOff x="301128" y="6151084"/>
            <a:chExt cx="3144242" cy="374574"/>
          </a:xfrm>
        </p:grpSpPr>
        <p:pic>
          <p:nvPicPr>
            <p:cNvPr id="979" name="Google Shape;979;p142"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980" name="Google Shape;980;p142"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981" name="Google Shape;981;p142"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percentage graph x 3">
  <p:cSld name="percentage graph x 3">
    <p:spTree>
      <p:nvGrpSpPr>
        <p:cNvPr id="1" name="Shape 982"/>
        <p:cNvGrpSpPr/>
        <p:nvPr/>
      </p:nvGrpSpPr>
      <p:grpSpPr>
        <a:xfrm>
          <a:off x="0" y="0"/>
          <a:ext cx="0" cy="0"/>
          <a:chOff x="0" y="0"/>
          <a:chExt cx="0" cy="0"/>
        </a:xfrm>
      </p:grpSpPr>
      <p:grpSp>
        <p:nvGrpSpPr>
          <p:cNvPr id="983" name="Google Shape;983;p143"/>
          <p:cNvGrpSpPr/>
          <p:nvPr/>
        </p:nvGrpSpPr>
        <p:grpSpPr>
          <a:xfrm>
            <a:off x="2282521" y="1805252"/>
            <a:ext cx="7491958" cy="1805615"/>
            <a:chOff x="7490990" y="4949396"/>
            <a:chExt cx="14519185" cy="3790686"/>
          </a:xfrm>
        </p:grpSpPr>
        <p:sp>
          <p:nvSpPr>
            <p:cNvPr id="984" name="Google Shape;984;p143"/>
            <p:cNvSpPr/>
            <p:nvPr/>
          </p:nvSpPr>
          <p:spPr>
            <a:xfrm>
              <a:off x="7490990"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985" name="Google Shape;985;p143"/>
            <p:cNvSpPr/>
            <p:nvPr/>
          </p:nvSpPr>
          <p:spPr>
            <a:xfrm>
              <a:off x="12851432"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986" name="Google Shape;986;p143"/>
            <p:cNvSpPr/>
            <p:nvPr/>
          </p:nvSpPr>
          <p:spPr>
            <a:xfrm>
              <a:off x="18219487"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grpSp>
      <p:sp>
        <p:nvSpPr>
          <p:cNvPr id="987" name="Google Shape;987;p143"/>
          <p:cNvSpPr txBox="1">
            <a:spLocks noGrp="1"/>
          </p:cNvSpPr>
          <p:nvPr>
            <p:ph type="body" idx="1"/>
          </p:nvPr>
        </p:nvSpPr>
        <p:spPr>
          <a:xfrm>
            <a:off x="2214217" y="416763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8" name="Google Shape;988;p143"/>
          <p:cNvSpPr txBox="1">
            <a:spLocks noGrp="1"/>
          </p:cNvSpPr>
          <p:nvPr>
            <p:ph type="body" idx="2"/>
          </p:nvPr>
        </p:nvSpPr>
        <p:spPr>
          <a:xfrm>
            <a:off x="4981534" y="416763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9" name="Google Shape;989;p143"/>
          <p:cNvSpPr txBox="1">
            <a:spLocks noGrp="1"/>
          </p:cNvSpPr>
          <p:nvPr>
            <p:ph type="body" idx="3"/>
          </p:nvPr>
        </p:nvSpPr>
        <p:spPr>
          <a:xfrm>
            <a:off x="7747964" y="416763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0" name="Google Shape;990;p143"/>
          <p:cNvSpPr txBox="1">
            <a:spLocks noGrp="1"/>
          </p:cNvSpPr>
          <p:nvPr>
            <p:ph type="body" idx="4"/>
          </p:nvPr>
        </p:nvSpPr>
        <p:spPr>
          <a:xfrm>
            <a:off x="2251609" y="2500020"/>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3600"/>
              <a:buNone/>
              <a:defRPr sz="3600" b="1" i="0">
                <a:solidFill>
                  <a:srgbClr val="79527B"/>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1" name="Google Shape;991;p143"/>
          <p:cNvSpPr txBox="1">
            <a:spLocks noGrp="1"/>
          </p:cNvSpPr>
          <p:nvPr>
            <p:ph type="body" idx="5"/>
          </p:nvPr>
        </p:nvSpPr>
        <p:spPr>
          <a:xfrm>
            <a:off x="5031647" y="2500020"/>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1D1C5"/>
              </a:buClr>
              <a:buSzPts val="3600"/>
              <a:buNone/>
              <a:defRPr sz="3600" b="1" i="0">
                <a:solidFill>
                  <a:srgbClr val="81D1C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2" name="Google Shape;992;p143"/>
          <p:cNvSpPr txBox="1">
            <a:spLocks noGrp="1"/>
          </p:cNvSpPr>
          <p:nvPr>
            <p:ph type="body" idx="6"/>
          </p:nvPr>
        </p:nvSpPr>
        <p:spPr>
          <a:xfrm>
            <a:off x="7824542" y="2500020"/>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7954"/>
              </a:buClr>
              <a:buSzPts val="3600"/>
              <a:buNone/>
              <a:defRPr sz="3600" b="1" i="0">
                <a:solidFill>
                  <a:srgbClr val="F27954"/>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3" name="Google Shape;993;p143"/>
          <p:cNvSpPr txBox="1">
            <a:spLocks noGrp="1"/>
          </p:cNvSpPr>
          <p:nvPr>
            <p:ph type="body" idx="7"/>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94" name="Google Shape;994;p143"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2588587" y="5666155"/>
            <a:ext cx="5564883" cy="1181829"/>
          </a:xfrm>
          <a:prstGeom prst="rect">
            <a:avLst/>
          </a:prstGeom>
          <a:noFill/>
          <a:ln>
            <a:noFill/>
          </a:ln>
        </p:spPr>
      </p:pic>
      <p:grpSp>
        <p:nvGrpSpPr>
          <p:cNvPr id="995" name="Google Shape;995;p143"/>
          <p:cNvGrpSpPr/>
          <p:nvPr/>
        </p:nvGrpSpPr>
        <p:grpSpPr>
          <a:xfrm>
            <a:off x="4480947" y="6257070"/>
            <a:ext cx="3144242" cy="374574"/>
            <a:chOff x="301128" y="6151084"/>
            <a:chExt cx="3144242" cy="374574"/>
          </a:xfrm>
        </p:grpSpPr>
        <p:pic>
          <p:nvPicPr>
            <p:cNvPr id="996" name="Google Shape;996;p143"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997" name="Google Shape;997;p143"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998" name="Google Shape;998;p143"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Bullet Slide - Blue">
  <p:cSld name="1_Bullet Slide - Blue">
    <p:spTree>
      <p:nvGrpSpPr>
        <p:cNvPr id="1" name="Shape 87"/>
        <p:cNvGrpSpPr/>
        <p:nvPr/>
      </p:nvGrpSpPr>
      <p:grpSpPr>
        <a:xfrm>
          <a:off x="0" y="0"/>
          <a:ext cx="0" cy="0"/>
          <a:chOff x="0" y="0"/>
          <a:chExt cx="0" cy="0"/>
        </a:xfrm>
      </p:grpSpPr>
      <p:sp>
        <p:nvSpPr>
          <p:cNvPr id="88" name="Google Shape;88;p80"/>
          <p:cNvSpPr txBox="1">
            <a:spLocks noGrp="1"/>
          </p:cNvSpPr>
          <p:nvPr>
            <p:ph type="body" idx="1"/>
          </p:nvPr>
        </p:nvSpPr>
        <p:spPr>
          <a:xfrm>
            <a:off x="6353299" y="2066544"/>
            <a:ext cx="5132263" cy="3722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A1D76"/>
              </a:buClr>
              <a:buSzPts val="2400"/>
              <a:buFont typeface="Arial"/>
              <a:buNone/>
              <a:defRPr sz="24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80"/>
          <p:cNvSpPr txBox="1">
            <a:spLocks noGrp="1"/>
          </p:cNvSpPr>
          <p:nvPr>
            <p:ph type="body" idx="2"/>
          </p:nvPr>
        </p:nvSpPr>
        <p:spPr>
          <a:xfrm>
            <a:off x="6326940" y="708094"/>
            <a:ext cx="5158622" cy="8571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1D1C5"/>
              </a:buClr>
              <a:buSzPts val="3600"/>
              <a:buNone/>
              <a:defRPr sz="3600" i="0">
                <a:solidFill>
                  <a:srgbClr val="81D1C5"/>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90" name="Google Shape;90;p80"/>
          <p:cNvCxnSpPr/>
          <p:nvPr/>
        </p:nvCxnSpPr>
        <p:spPr>
          <a:xfrm>
            <a:off x="5346936" y="-25722"/>
            <a:ext cx="0" cy="6853558"/>
          </a:xfrm>
          <a:prstGeom prst="straightConnector1">
            <a:avLst/>
          </a:prstGeom>
          <a:noFill/>
          <a:ln w="12700" cap="flat" cmpd="sng">
            <a:solidFill>
              <a:srgbClr val="81D1C5"/>
            </a:solidFill>
            <a:prstDash val="solid"/>
            <a:miter lim="800000"/>
            <a:headEnd type="none" w="sm" len="sm"/>
            <a:tailEnd type="none" w="sm" len="sm"/>
          </a:ln>
        </p:spPr>
      </p:cxnSp>
      <p:sp>
        <p:nvSpPr>
          <p:cNvPr id="91" name="Google Shape;91;p80"/>
          <p:cNvSpPr txBox="1">
            <a:spLocks noGrp="1"/>
          </p:cNvSpPr>
          <p:nvPr>
            <p:ph type="body" idx="3"/>
          </p:nvPr>
        </p:nvSpPr>
        <p:spPr>
          <a:xfrm>
            <a:off x="1103474" y="708094"/>
            <a:ext cx="3452394" cy="34339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1D1C5"/>
              </a:buClr>
              <a:buSzPts val="3600"/>
              <a:buNone/>
              <a:defRPr sz="3600" i="0">
                <a:solidFill>
                  <a:srgbClr val="81D1C5"/>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80"/>
          <p:cNvSpPr/>
          <p:nvPr/>
        </p:nvSpPr>
        <p:spPr>
          <a:xfrm>
            <a:off x="4783395" y="415207"/>
            <a:ext cx="1154422" cy="1154422"/>
          </a:xfrm>
          <a:prstGeom prst="ellipse">
            <a:avLst/>
          </a:prstGeom>
          <a:solidFill>
            <a:srgbClr val="9ED4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93" name="Google Shape;93;p80"/>
          <p:cNvSpPr txBox="1">
            <a:spLocks noGrp="1"/>
          </p:cNvSpPr>
          <p:nvPr>
            <p:ph type="body" idx="4"/>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94" name="Google Shape;94;p80"/>
          <p:cNvGrpSpPr/>
          <p:nvPr/>
        </p:nvGrpSpPr>
        <p:grpSpPr>
          <a:xfrm rot="-5400000">
            <a:off x="-1025447" y="4518095"/>
            <a:ext cx="3445636" cy="410479"/>
            <a:chOff x="301128" y="6151084"/>
            <a:chExt cx="3144242" cy="374574"/>
          </a:xfrm>
        </p:grpSpPr>
        <p:pic>
          <p:nvPicPr>
            <p:cNvPr id="95" name="Google Shape;95;p80"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96" name="Google Shape;96;p80"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97" name="Google Shape;97;p80"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ircle icon graph">
  <p:cSld name="Circle icon graph">
    <p:spTree>
      <p:nvGrpSpPr>
        <p:cNvPr id="1" name="Shape 999"/>
        <p:cNvGrpSpPr/>
        <p:nvPr/>
      </p:nvGrpSpPr>
      <p:grpSpPr>
        <a:xfrm>
          <a:off x="0" y="0"/>
          <a:ext cx="0" cy="0"/>
          <a:chOff x="0" y="0"/>
          <a:chExt cx="0" cy="0"/>
        </a:xfrm>
      </p:grpSpPr>
      <p:grpSp>
        <p:nvGrpSpPr>
          <p:cNvPr id="1000" name="Google Shape;1000;p144"/>
          <p:cNvGrpSpPr/>
          <p:nvPr/>
        </p:nvGrpSpPr>
        <p:grpSpPr>
          <a:xfrm flipH="1">
            <a:off x="8729578" y="863758"/>
            <a:ext cx="3462422" cy="4621568"/>
            <a:chOff x="1333421" y="1575267"/>
            <a:chExt cx="7926559" cy="10580207"/>
          </a:xfrm>
        </p:grpSpPr>
        <p:sp>
          <p:nvSpPr>
            <p:cNvPr id="1001" name="Google Shape;1001;p144"/>
            <p:cNvSpPr/>
            <p:nvPr/>
          </p:nvSpPr>
          <p:spPr>
            <a:xfrm>
              <a:off x="5564524" y="5167524"/>
              <a:ext cx="1120431" cy="3380949"/>
            </a:xfrm>
            <a:custGeom>
              <a:avLst/>
              <a:gdLst/>
              <a:ahLst/>
              <a:cxnLst/>
              <a:rect l="l" t="t" r="r" b="b"/>
              <a:pathLst>
                <a:path w="1005" h="3034" extrusionOk="0">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76C0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2" name="Google Shape;1002;p144"/>
            <p:cNvSpPr/>
            <p:nvPr/>
          </p:nvSpPr>
          <p:spPr>
            <a:xfrm>
              <a:off x="1333421" y="1575267"/>
              <a:ext cx="3223696" cy="1759273"/>
            </a:xfrm>
            <a:custGeom>
              <a:avLst/>
              <a:gdLst/>
              <a:ahLst/>
              <a:cxnLst/>
              <a:rect l="l" t="t" r="r" b="b"/>
              <a:pathLst>
                <a:path w="2891" h="1577" extrusionOk="0">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7952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3" name="Google Shape;1003;p144"/>
            <p:cNvSpPr/>
            <p:nvPr/>
          </p:nvSpPr>
          <p:spPr>
            <a:xfrm>
              <a:off x="3933019" y="2543357"/>
              <a:ext cx="2511140" cy="3017301"/>
            </a:xfrm>
            <a:custGeom>
              <a:avLst/>
              <a:gdLst/>
              <a:ahLst/>
              <a:cxnLst/>
              <a:rect l="l" t="t" r="r" b="b"/>
              <a:pathLst>
                <a:path w="2255" h="2708" extrusionOk="0">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9163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4" name="Google Shape;1004;p144"/>
            <p:cNvSpPr/>
            <p:nvPr/>
          </p:nvSpPr>
          <p:spPr>
            <a:xfrm>
              <a:off x="1333421" y="10386373"/>
              <a:ext cx="3223696" cy="1769101"/>
            </a:xfrm>
            <a:custGeom>
              <a:avLst/>
              <a:gdLst/>
              <a:ahLst/>
              <a:cxnLst/>
              <a:rect l="l" t="t" r="r" b="b"/>
              <a:pathLst>
                <a:path w="2891" h="1586" extrusionOk="0">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27954">
                <a:alpha val="76862"/>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5" name="Google Shape;1005;p144"/>
            <p:cNvSpPr/>
            <p:nvPr/>
          </p:nvSpPr>
          <p:spPr>
            <a:xfrm>
              <a:off x="3933019" y="8165168"/>
              <a:ext cx="2511140" cy="3012388"/>
            </a:xfrm>
            <a:custGeom>
              <a:avLst/>
              <a:gdLst/>
              <a:ahLst/>
              <a:cxnLst/>
              <a:rect l="l" t="t" r="r" b="b"/>
              <a:pathLst>
                <a:path w="2255" h="2701" extrusionOk="0">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81D1C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006" name="Google Shape;1006;p144"/>
            <p:cNvCxnSpPr/>
            <p:nvPr/>
          </p:nvCxnSpPr>
          <p:spPr>
            <a:xfrm flipH="1">
              <a:off x="6134567" y="1678463"/>
              <a:ext cx="152338" cy="4916"/>
            </a:xfrm>
            <a:prstGeom prst="straightConnector1">
              <a:avLst/>
            </a:prstGeom>
            <a:noFill/>
            <a:ln w="14400" cap="flat" cmpd="sng">
              <a:solidFill>
                <a:srgbClr val="7F7F7F"/>
              </a:solidFill>
              <a:prstDash val="solid"/>
              <a:round/>
              <a:headEnd type="none" w="med" len="med"/>
              <a:tailEnd type="none" w="med" len="med"/>
            </a:ln>
          </p:spPr>
        </p:cxnSp>
        <p:cxnSp>
          <p:nvCxnSpPr>
            <p:cNvPr id="1007" name="Google Shape;1007;p144"/>
            <p:cNvCxnSpPr/>
            <p:nvPr/>
          </p:nvCxnSpPr>
          <p:spPr>
            <a:xfrm flipH="1">
              <a:off x="5854458" y="1678463"/>
              <a:ext cx="152341" cy="4916"/>
            </a:xfrm>
            <a:prstGeom prst="straightConnector1">
              <a:avLst/>
            </a:prstGeom>
            <a:noFill/>
            <a:ln w="14400" cap="flat" cmpd="sng">
              <a:solidFill>
                <a:srgbClr val="7F7F7F"/>
              </a:solidFill>
              <a:prstDash val="solid"/>
              <a:round/>
              <a:headEnd type="none" w="med" len="med"/>
              <a:tailEnd type="none" w="med" len="med"/>
            </a:ln>
          </p:spPr>
        </p:cxnSp>
        <p:cxnSp>
          <p:nvCxnSpPr>
            <p:cNvPr id="1008" name="Google Shape;1008;p144"/>
            <p:cNvCxnSpPr/>
            <p:nvPr/>
          </p:nvCxnSpPr>
          <p:spPr>
            <a:xfrm flipH="1">
              <a:off x="5569436" y="1678463"/>
              <a:ext cx="152341" cy="4916"/>
            </a:xfrm>
            <a:prstGeom prst="straightConnector1">
              <a:avLst/>
            </a:prstGeom>
            <a:noFill/>
            <a:ln w="14400" cap="flat" cmpd="sng">
              <a:solidFill>
                <a:srgbClr val="7F7F7F"/>
              </a:solidFill>
              <a:prstDash val="solid"/>
              <a:round/>
              <a:headEnd type="none" w="med" len="med"/>
              <a:tailEnd type="none" w="med" len="med"/>
            </a:ln>
          </p:spPr>
        </p:cxnSp>
        <p:cxnSp>
          <p:nvCxnSpPr>
            <p:cNvPr id="1009" name="Google Shape;1009;p144"/>
            <p:cNvCxnSpPr/>
            <p:nvPr/>
          </p:nvCxnSpPr>
          <p:spPr>
            <a:xfrm flipH="1">
              <a:off x="5284414" y="1678463"/>
              <a:ext cx="152341" cy="4916"/>
            </a:xfrm>
            <a:prstGeom prst="straightConnector1">
              <a:avLst/>
            </a:prstGeom>
            <a:noFill/>
            <a:ln w="14400" cap="flat" cmpd="sng">
              <a:solidFill>
                <a:srgbClr val="7F7F7F"/>
              </a:solidFill>
              <a:prstDash val="solid"/>
              <a:round/>
              <a:headEnd type="none" w="med" len="med"/>
              <a:tailEnd type="none" w="med" len="med"/>
            </a:ln>
          </p:spPr>
        </p:cxnSp>
        <p:cxnSp>
          <p:nvCxnSpPr>
            <p:cNvPr id="1010" name="Google Shape;1010;p144"/>
            <p:cNvCxnSpPr/>
            <p:nvPr/>
          </p:nvCxnSpPr>
          <p:spPr>
            <a:xfrm flipH="1">
              <a:off x="4999393" y="1678463"/>
              <a:ext cx="152341" cy="4916"/>
            </a:xfrm>
            <a:prstGeom prst="straightConnector1">
              <a:avLst/>
            </a:prstGeom>
            <a:noFill/>
            <a:ln w="14400" cap="flat" cmpd="sng">
              <a:solidFill>
                <a:srgbClr val="7F7F7F"/>
              </a:solidFill>
              <a:prstDash val="solid"/>
              <a:round/>
              <a:headEnd type="none" w="med" len="med"/>
              <a:tailEnd type="none" w="med" len="med"/>
            </a:ln>
          </p:spPr>
        </p:cxnSp>
        <p:cxnSp>
          <p:nvCxnSpPr>
            <p:cNvPr id="1011" name="Google Shape;1011;p144"/>
            <p:cNvCxnSpPr/>
            <p:nvPr/>
          </p:nvCxnSpPr>
          <p:spPr>
            <a:xfrm flipH="1">
              <a:off x="4719286" y="1678463"/>
              <a:ext cx="152338" cy="4916"/>
            </a:xfrm>
            <a:prstGeom prst="straightConnector1">
              <a:avLst/>
            </a:prstGeom>
            <a:noFill/>
            <a:ln w="14400" cap="flat" cmpd="sng">
              <a:solidFill>
                <a:srgbClr val="7F7F7F"/>
              </a:solidFill>
              <a:prstDash val="solid"/>
              <a:round/>
              <a:headEnd type="none" w="med" len="med"/>
              <a:tailEnd type="none" w="med" len="med"/>
            </a:ln>
          </p:spPr>
        </p:cxnSp>
        <p:cxnSp>
          <p:nvCxnSpPr>
            <p:cNvPr id="1012" name="Google Shape;1012;p144"/>
            <p:cNvCxnSpPr/>
            <p:nvPr/>
          </p:nvCxnSpPr>
          <p:spPr>
            <a:xfrm flipH="1">
              <a:off x="4434264" y="1678463"/>
              <a:ext cx="152338" cy="4916"/>
            </a:xfrm>
            <a:prstGeom prst="straightConnector1">
              <a:avLst/>
            </a:prstGeom>
            <a:noFill/>
            <a:ln w="14400" cap="flat" cmpd="sng">
              <a:solidFill>
                <a:srgbClr val="7F7F7F"/>
              </a:solidFill>
              <a:prstDash val="solid"/>
              <a:round/>
              <a:headEnd type="none" w="med" len="med"/>
              <a:tailEnd type="none" w="med" len="med"/>
            </a:ln>
          </p:spPr>
        </p:cxnSp>
        <p:cxnSp>
          <p:nvCxnSpPr>
            <p:cNvPr id="1013" name="Google Shape;1013;p144"/>
            <p:cNvCxnSpPr/>
            <p:nvPr/>
          </p:nvCxnSpPr>
          <p:spPr>
            <a:xfrm flipH="1">
              <a:off x="4149243" y="1678463"/>
              <a:ext cx="152338" cy="4916"/>
            </a:xfrm>
            <a:prstGeom prst="straightConnector1">
              <a:avLst/>
            </a:prstGeom>
            <a:noFill/>
            <a:ln w="14400" cap="flat" cmpd="sng">
              <a:solidFill>
                <a:srgbClr val="7F7F7F"/>
              </a:solidFill>
              <a:prstDash val="solid"/>
              <a:round/>
              <a:headEnd type="none" w="med" len="med"/>
              <a:tailEnd type="none" w="med" len="med"/>
            </a:ln>
          </p:spPr>
        </p:cxnSp>
        <p:cxnSp>
          <p:nvCxnSpPr>
            <p:cNvPr id="1014" name="Google Shape;1014;p144"/>
            <p:cNvCxnSpPr/>
            <p:nvPr/>
          </p:nvCxnSpPr>
          <p:spPr>
            <a:xfrm flipH="1">
              <a:off x="3864221" y="1678463"/>
              <a:ext cx="152338" cy="4916"/>
            </a:xfrm>
            <a:prstGeom prst="straightConnector1">
              <a:avLst/>
            </a:prstGeom>
            <a:noFill/>
            <a:ln w="14400" cap="flat" cmpd="sng">
              <a:solidFill>
                <a:srgbClr val="7F7F7F"/>
              </a:solidFill>
              <a:prstDash val="solid"/>
              <a:round/>
              <a:headEnd type="none" w="med" len="med"/>
              <a:tailEnd type="none" w="med" len="med"/>
            </a:ln>
          </p:spPr>
        </p:cxnSp>
        <p:sp>
          <p:nvSpPr>
            <p:cNvPr id="1015" name="Google Shape;1015;p144"/>
            <p:cNvSpPr/>
            <p:nvPr/>
          </p:nvSpPr>
          <p:spPr>
            <a:xfrm>
              <a:off x="3603768" y="1678463"/>
              <a:ext cx="127768" cy="44229"/>
            </a:xfrm>
            <a:custGeom>
              <a:avLst/>
              <a:gdLst/>
              <a:ahLst/>
              <a:cxnLst/>
              <a:rect l="l" t="t" r="r" b="b"/>
              <a:pathLst>
                <a:path w="113" h="41" extrusionOk="0">
                  <a:moveTo>
                    <a:pt x="112" y="0"/>
                  </a:moveTo>
                  <a:lnTo>
                    <a:pt x="40" y="0"/>
                  </a:lnTo>
                  <a:lnTo>
                    <a:pt x="0" y="40"/>
                  </a:lnTo>
                </a:path>
              </a:pathLst>
            </a:custGeom>
            <a:noFill/>
            <a:ln w="14400" cap="flat" cmpd="sng">
              <a:solidFill>
                <a:srgbClr val="7F7F7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016" name="Google Shape;1016;p144"/>
            <p:cNvCxnSpPr/>
            <p:nvPr/>
          </p:nvCxnSpPr>
          <p:spPr>
            <a:xfrm flipH="1">
              <a:off x="3412117" y="1830804"/>
              <a:ext cx="98283" cy="108112"/>
            </a:xfrm>
            <a:prstGeom prst="straightConnector1">
              <a:avLst/>
            </a:prstGeom>
            <a:noFill/>
            <a:ln w="14400" cap="flat" cmpd="sng">
              <a:solidFill>
                <a:srgbClr val="7F7F7F"/>
              </a:solidFill>
              <a:prstDash val="solid"/>
              <a:round/>
              <a:headEnd type="none" w="med" len="med"/>
              <a:tailEnd type="none" w="med" len="med"/>
            </a:ln>
          </p:spPr>
        </p:cxnSp>
        <p:cxnSp>
          <p:nvCxnSpPr>
            <p:cNvPr id="1017" name="Google Shape;1017;p144"/>
            <p:cNvCxnSpPr/>
            <p:nvPr/>
          </p:nvCxnSpPr>
          <p:spPr>
            <a:xfrm>
              <a:off x="5716861" y="3924240"/>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1018" name="Google Shape;1018;p144"/>
            <p:cNvCxnSpPr/>
            <p:nvPr/>
          </p:nvCxnSpPr>
          <p:spPr>
            <a:xfrm>
              <a:off x="6001883" y="3924240"/>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1019" name="Google Shape;1019;p144"/>
            <p:cNvCxnSpPr/>
            <p:nvPr/>
          </p:nvCxnSpPr>
          <p:spPr>
            <a:xfrm>
              <a:off x="6281993" y="3924240"/>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1020" name="Google Shape;1020;p144"/>
            <p:cNvCxnSpPr/>
            <p:nvPr/>
          </p:nvCxnSpPr>
          <p:spPr>
            <a:xfrm>
              <a:off x="6567014" y="3924240"/>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1021" name="Google Shape;1021;p144"/>
            <p:cNvCxnSpPr/>
            <p:nvPr/>
          </p:nvCxnSpPr>
          <p:spPr>
            <a:xfrm>
              <a:off x="6852036" y="3924240"/>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1022" name="Google Shape;1022;p144"/>
            <p:cNvCxnSpPr/>
            <p:nvPr/>
          </p:nvCxnSpPr>
          <p:spPr>
            <a:xfrm>
              <a:off x="7137058" y="3924240"/>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1023" name="Google Shape;1023;p144"/>
            <p:cNvCxnSpPr/>
            <p:nvPr/>
          </p:nvCxnSpPr>
          <p:spPr>
            <a:xfrm>
              <a:off x="7422080" y="3924240"/>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1024" name="Google Shape;1024;p144"/>
            <p:cNvCxnSpPr/>
            <p:nvPr/>
          </p:nvCxnSpPr>
          <p:spPr>
            <a:xfrm>
              <a:off x="7702186" y="3924240"/>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1025" name="Google Shape;1025;p144"/>
            <p:cNvCxnSpPr/>
            <p:nvPr/>
          </p:nvCxnSpPr>
          <p:spPr>
            <a:xfrm>
              <a:off x="7987208" y="3924240"/>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1026" name="Google Shape;1026;p144"/>
            <p:cNvCxnSpPr/>
            <p:nvPr/>
          </p:nvCxnSpPr>
          <p:spPr>
            <a:xfrm>
              <a:off x="8272230" y="3924240"/>
              <a:ext cx="78627" cy="4913"/>
            </a:xfrm>
            <a:prstGeom prst="straightConnector1">
              <a:avLst/>
            </a:prstGeom>
            <a:noFill/>
            <a:ln w="14400" cap="flat" cmpd="sng">
              <a:solidFill>
                <a:srgbClr val="7F7F7F"/>
              </a:solidFill>
              <a:prstDash val="solid"/>
              <a:round/>
              <a:headEnd type="none" w="med" len="med"/>
              <a:tailEnd type="none" w="med" len="med"/>
            </a:ln>
          </p:spPr>
        </p:cxnSp>
        <p:cxnSp>
          <p:nvCxnSpPr>
            <p:cNvPr id="1027" name="Google Shape;1027;p144"/>
            <p:cNvCxnSpPr/>
            <p:nvPr/>
          </p:nvCxnSpPr>
          <p:spPr>
            <a:xfrm>
              <a:off x="6630897" y="6862914"/>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1028" name="Google Shape;1028;p144"/>
            <p:cNvCxnSpPr/>
            <p:nvPr/>
          </p:nvCxnSpPr>
          <p:spPr>
            <a:xfrm>
              <a:off x="6915919" y="6862914"/>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1029" name="Google Shape;1029;p144"/>
            <p:cNvCxnSpPr/>
            <p:nvPr/>
          </p:nvCxnSpPr>
          <p:spPr>
            <a:xfrm>
              <a:off x="7200941" y="6862914"/>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1030" name="Google Shape;1030;p144"/>
            <p:cNvCxnSpPr/>
            <p:nvPr/>
          </p:nvCxnSpPr>
          <p:spPr>
            <a:xfrm>
              <a:off x="7481050" y="6862914"/>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1031" name="Google Shape;1031;p144"/>
            <p:cNvCxnSpPr/>
            <p:nvPr/>
          </p:nvCxnSpPr>
          <p:spPr>
            <a:xfrm>
              <a:off x="7766072" y="6862914"/>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1032" name="Google Shape;1032;p144"/>
            <p:cNvCxnSpPr/>
            <p:nvPr/>
          </p:nvCxnSpPr>
          <p:spPr>
            <a:xfrm>
              <a:off x="8051094" y="6862914"/>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1033" name="Google Shape;1033;p144"/>
            <p:cNvCxnSpPr/>
            <p:nvPr/>
          </p:nvCxnSpPr>
          <p:spPr>
            <a:xfrm>
              <a:off x="8336116" y="6862914"/>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1034" name="Google Shape;1034;p144"/>
            <p:cNvCxnSpPr/>
            <p:nvPr/>
          </p:nvCxnSpPr>
          <p:spPr>
            <a:xfrm>
              <a:off x="8621138" y="6862914"/>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1035" name="Google Shape;1035;p144"/>
            <p:cNvCxnSpPr/>
            <p:nvPr/>
          </p:nvCxnSpPr>
          <p:spPr>
            <a:xfrm>
              <a:off x="8901244" y="6862914"/>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1036" name="Google Shape;1036;p144"/>
            <p:cNvCxnSpPr/>
            <p:nvPr/>
          </p:nvCxnSpPr>
          <p:spPr>
            <a:xfrm>
              <a:off x="9186266" y="6862914"/>
              <a:ext cx="73714" cy="4913"/>
            </a:xfrm>
            <a:prstGeom prst="straightConnector1">
              <a:avLst/>
            </a:prstGeom>
            <a:noFill/>
            <a:ln w="14400" cap="flat" cmpd="sng">
              <a:solidFill>
                <a:srgbClr val="7F7F7F"/>
              </a:solidFill>
              <a:prstDash val="solid"/>
              <a:round/>
              <a:headEnd type="none" w="med" len="med"/>
              <a:tailEnd type="none" w="med" len="med"/>
            </a:ln>
          </p:spPr>
        </p:cxnSp>
        <p:cxnSp>
          <p:nvCxnSpPr>
            <p:cNvPr id="1037" name="Google Shape;1037;p144"/>
            <p:cNvCxnSpPr/>
            <p:nvPr/>
          </p:nvCxnSpPr>
          <p:spPr>
            <a:xfrm>
              <a:off x="5716861" y="9663991"/>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1038" name="Google Shape;1038;p144"/>
            <p:cNvCxnSpPr/>
            <p:nvPr/>
          </p:nvCxnSpPr>
          <p:spPr>
            <a:xfrm>
              <a:off x="6001883" y="9663991"/>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1039" name="Google Shape;1039;p144"/>
            <p:cNvCxnSpPr/>
            <p:nvPr/>
          </p:nvCxnSpPr>
          <p:spPr>
            <a:xfrm>
              <a:off x="6281993" y="9663991"/>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1040" name="Google Shape;1040;p144"/>
            <p:cNvCxnSpPr/>
            <p:nvPr/>
          </p:nvCxnSpPr>
          <p:spPr>
            <a:xfrm>
              <a:off x="6567014" y="9663991"/>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1041" name="Google Shape;1041;p144"/>
            <p:cNvCxnSpPr/>
            <p:nvPr/>
          </p:nvCxnSpPr>
          <p:spPr>
            <a:xfrm>
              <a:off x="6852036" y="9663991"/>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1042" name="Google Shape;1042;p144"/>
            <p:cNvCxnSpPr/>
            <p:nvPr/>
          </p:nvCxnSpPr>
          <p:spPr>
            <a:xfrm>
              <a:off x="7137058" y="9663991"/>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1043" name="Google Shape;1043;p144"/>
            <p:cNvCxnSpPr/>
            <p:nvPr/>
          </p:nvCxnSpPr>
          <p:spPr>
            <a:xfrm>
              <a:off x="7422080" y="9663991"/>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1044" name="Google Shape;1044;p144"/>
            <p:cNvCxnSpPr/>
            <p:nvPr/>
          </p:nvCxnSpPr>
          <p:spPr>
            <a:xfrm>
              <a:off x="7702186" y="9663991"/>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1045" name="Google Shape;1045;p144"/>
            <p:cNvCxnSpPr/>
            <p:nvPr/>
          </p:nvCxnSpPr>
          <p:spPr>
            <a:xfrm>
              <a:off x="7987208" y="9663991"/>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1046" name="Google Shape;1046;p144"/>
            <p:cNvCxnSpPr/>
            <p:nvPr/>
          </p:nvCxnSpPr>
          <p:spPr>
            <a:xfrm>
              <a:off x="8272230" y="9663991"/>
              <a:ext cx="78627" cy="4913"/>
            </a:xfrm>
            <a:prstGeom prst="straightConnector1">
              <a:avLst/>
            </a:prstGeom>
            <a:noFill/>
            <a:ln w="14400" cap="flat" cmpd="sng">
              <a:solidFill>
                <a:srgbClr val="7F7F7F"/>
              </a:solidFill>
              <a:prstDash val="solid"/>
              <a:round/>
              <a:headEnd type="none" w="med" len="med"/>
              <a:tailEnd type="none" w="med" len="med"/>
            </a:ln>
          </p:spPr>
        </p:cxnSp>
        <p:cxnSp>
          <p:nvCxnSpPr>
            <p:cNvPr id="1047" name="Google Shape;1047;p144"/>
            <p:cNvCxnSpPr/>
            <p:nvPr/>
          </p:nvCxnSpPr>
          <p:spPr>
            <a:xfrm flipH="1">
              <a:off x="6109995" y="12042450"/>
              <a:ext cx="152341" cy="4913"/>
            </a:xfrm>
            <a:prstGeom prst="straightConnector1">
              <a:avLst/>
            </a:prstGeom>
            <a:noFill/>
            <a:ln w="14400" cap="flat" cmpd="sng">
              <a:solidFill>
                <a:srgbClr val="7F7F7F"/>
              </a:solidFill>
              <a:prstDash val="solid"/>
              <a:round/>
              <a:headEnd type="none" w="med" len="med"/>
              <a:tailEnd type="none" w="med" len="med"/>
            </a:ln>
          </p:spPr>
        </p:cxnSp>
        <p:cxnSp>
          <p:nvCxnSpPr>
            <p:cNvPr id="1048" name="Google Shape;1048;p144"/>
            <p:cNvCxnSpPr/>
            <p:nvPr/>
          </p:nvCxnSpPr>
          <p:spPr>
            <a:xfrm flipH="1">
              <a:off x="5824973" y="12042450"/>
              <a:ext cx="152341" cy="4913"/>
            </a:xfrm>
            <a:prstGeom prst="straightConnector1">
              <a:avLst/>
            </a:prstGeom>
            <a:noFill/>
            <a:ln w="14400" cap="flat" cmpd="sng">
              <a:solidFill>
                <a:srgbClr val="7F7F7F"/>
              </a:solidFill>
              <a:prstDash val="solid"/>
              <a:round/>
              <a:headEnd type="none" w="med" len="med"/>
              <a:tailEnd type="none" w="med" len="med"/>
            </a:ln>
          </p:spPr>
        </p:cxnSp>
        <p:cxnSp>
          <p:nvCxnSpPr>
            <p:cNvPr id="1049" name="Google Shape;1049;p144"/>
            <p:cNvCxnSpPr/>
            <p:nvPr/>
          </p:nvCxnSpPr>
          <p:spPr>
            <a:xfrm flipH="1">
              <a:off x="5544867" y="12042450"/>
              <a:ext cx="152338" cy="4913"/>
            </a:xfrm>
            <a:prstGeom prst="straightConnector1">
              <a:avLst/>
            </a:prstGeom>
            <a:noFill/>
            <a:ln w="14400" cap="flat" cmpd="sng">
              <a:solidFill>
                <a:srgbClr val="7F7F7F"/>
              </a:solidFill>
              <a:prstDash val="solid"/>
              <a:round/>
              <a:headEnd type="none" w="med" len="med"/>
              <a:tailEnd type="none" w="med" len="med"/>
            </a:ln>
          </p:spPr>
        </p:cxnSp>
        <p:cxnSp>
          <p:nvCxnSpPr>
            <p:cNvPr id="1050" name="Google Shape;1050;p144"/>
            <p:cNvCxnSpPr/>
            <p:nvPr/>
          </p:nvCxnSpPr>
          <p:spPr>
            <a:xfrm flipH="1">
              <a:off x="5259845" y="12042450"/>
              <a:ext cx="152338" cy="4913"/>
            </a:xfrm>
            <a:prstGeom prst="straightConnector1">
              <a:avLst/>
            </a:prstGeom>
            <a:noFill/>
            <a:ln w="14400" cap="flat" cmpd="sng">
              <a:solidFill>
                <a:srgbClr val="7F7F7F"/>
              </a:solidFill>
              <a:prstDash val="solid"/>
              <a:round/>
              <a:headEnd type="none" w="med" len="med"/>
              <a:tailEnd type="none" w="med" len="med"/>
            </a:ln>
          </p:spPr>
        </p:cxnSp>
        <p:cxnSp>
          <p:nvCxnSpPr>
            <p:cNvPr id="1051" name="Google Shape;1051;p144"/>
            <p:cNvCxnSpPr/>
            <p:nvPr/>
          </p:nvCxnSpPr>
          <p:spPr>
            <a:xfrm flipH="1">
              <a:off x="4974823" y="12042450"/>
              <a:ext cx="152338" cy="4913"/>
            </a:xfrm>
            <a:prstGeom prst="straightConnector1">
              <a:avLst/>
            </a:prstGeom>
            <a:noFill/>
            <a:ln w="14400" cap="flat" cmpd="sng">
              <a:solidFill>
                <a:srgbClr val="7F7F7F"/>
              </a:solidFill>
              <a:prstDash val="solid"/>
              <a:round/>
              <a:headEnd type="none" w="med" len="med"/>
              <a:tailEnd type="none" w="med" len="med"/>
            </a:ln>
          </p:spPr>
        </p:cxnSp>
        <p:cxnSp>
          <p:nvCxnSpPr>
            <p:cNvPr id="1052" name="Google Shape;1052;p144"/>
            <p:cNvCxnSpPr/>
            <p:nvPr/>
          </p:nvCxnSpPr>
          <p:spPr>
            <a:xfrm flipH="1">
              <a:off x="4689801" y="12042450"/>
              <a:ext cx="152338" cy="4913"/>
            </a:xfrm>
            <a:prstGeom prst="straightConnector1">
              <a:avLst/>
            </a:prstGeom>
            <a:noFill/>
            <a:ln w="14400" cap="flat" cmpd="sng">
              <a:solidFill>
                <a:srgbClr val="7F7F7F"/>
              </a:solidFill>
              <a:prstDash val="solid"/>
              <a:round/>
              <a:headEnd type="none" w="med" len="med"/>
              <a:tailEnd type="none" w="med" len="med"/>
            </a:ln>
          </p:spPr>
        </p:cxnSp>
        <p:cxnSp>
          <p:nvCxnSpPr>
            <p:cNvPr id="1053" name="Google Shape;1053;p144"/>
            <p:cNvCxnSpPr/>
            <p:nvPr/>
          </p:nvCxnSpPr>
          <p:spPr>
            <a:xfrm flipH="1">
              <a:off x="4404779" y="12042450"/>
              <a:ext cx="152338" cy="4913"/>
            </a:xfrm>
            <a:prstGeom prst="straightConnector1">
              <a:avLst/>
            </a:prstGeom>
            <a:noFill/>
            <a:ln w="14400" cap="flat" cmpd="sng">
              <a:solidFill>
                <a:srgbClr val="7F7F7F"/>
              </a:solidFill>
              <a:prstDash val="solid"/>
              <a:round/>
              <a:headEnd type="none" w="med" len="med"/>
              <a:tailEnd type="none" w="med" len="med"/>
            </a:ln>
          </p:spPr>
        </p:cxnSp>
        <p:cxnSp>
          <p:nvCxnSpPr>
            <p:cNvPr id="1054" name="Google Shape;1054;p144"/>
            <p:cNvCxnSpPr/>
            <p:nvPr/>
          </p:nvCxnSpPr>
          <p:spPr>
            <a:xfrm flipH="1">
              <a:off x="4124670" y="12042450"/>
              <a:ext cx="152341" cy="4913"/>
            </a:xfrm>
            <a:prstGeom prst="straightConnector1">
              <a:avLst/>
            </a:prstGeom>
            <a:noFill/>
            <a:ln w="14400" cap="flat" cmpd="sng">
              <a:solidFill>
                <a:srgbClr val="7F7F7F"/>
              </a:solidFill>
              <a:prstDash val="solid"/>
              <a:round/>
              <a:headEnd type="none" w="med" len="med"/>
              <a:tailEnd type="none" w="med" len="med"/>
            </a:ln>
          </p:spPr>
        </p:cxnSp>
        <p:cxnSp>
          <p:nvCxnSpPr>
            <p:cNvPr id="1055" name="Google Shape;1055;p144"/>
            <p:cNvCxnSpPr/>
            <p:nvPr/>
          </p:nvCxnSpPr>
          <p:spPr>
            <a:xfrm flipH="1">
              <a:off x="3839648" y="12042450"/>
              <a:ext cx="152341" cy="4913"/>
            </a:xfrm>
            <a:prstGeom prst="straightConnector1">
              <a:avLst/>
            </a:prstGeom>
            <a:noFill/>
            <a:ln w="14400" cap="flat" cmpd="sng">
              <a:solidFill>
                <a:srgbClr val="7F7F7F"/>
              </a:solidFill>
              <a:prstDash val="solid"/>
              <a:round/>
              <a:headEnd type="none" w="med" len="med"/>
              <a:tailEnd type="none" w="med" len="med"/>
            </a:ln>
          </p:spPr>
        </p:cxnSp>
        <p:sp>
          <p:nvSpPr>
            <p:cNvPr id="1056" name="Google Shape;1056;p144"/>
            <p:cNvSpPr/>
            <p:nvPr/>
          </p:nvSpPr>
          <p:spPr>
            <a:xfrm>
              <a:off x="3593940" y="11988392"/>
              <a:ext cx="108112" cy="54057"/>
            </a:xfrm>
            <a:custGeom>
              <a:avLst/>
              <a:gdLst/>
              <a:ahLst/>
              <a:cxnLst/>
              <a:rect l="l" t="t" r="r" b="b"/>
              <a:pathLst>
                <a:path w="97" h="49" extrusionOk="0">
                  <a:moveTo>
                    <a:pt x="96" y="48"/>
                  </a:moveTo>
                  <a:lnTo>
                    <a:pt x="32" y="48"/>
                  </a:lnTo>
                  <a:lnTo>
                    <a:pt x="0" y="0"/>
                  </a:lnTo>
                </a:path>
              </a:pathLst>
            </a:custGeom>
            <a:noFill/>
            <a:ln w="14400" cap="flat" cmpd="sng">
              <a:solidFill>
                <a:srgbClr val="7F7F7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057" name="Google Shape;1057;p144"/>
            <p:cNvCxnSpPr/>
            <p:nvPr/>
          </p:nvCxnSpPr>
          <p:spPr>
            <a:xfrm rot="10800000">
              <a:off x="3441602" y="11737771"/>
              <a:ext cx="88455" cy="132681"/>
            </a:xfrm>
            <a:prstGeom prst="straightConnector1">
              <a:avLst/>
            </a:prstGeom>
            <a:noFill/>
            <a:ln w="14400" cap="flat" cmpd="sng">
              <a:solidFill>
                <a:srgbClr val="7F7F7F"/>
              </a:solidFill>
              <a:prstDash val="solid"/>
              <a:round/>
              <a:headEnd type="none" w="med" len="med"/>
              <a:tailEnd type="none" w="med" len="med"/>
            </a:ln>
          </p:spPr>
        </p:cxnSp>
      </p:grpSp>
      <p:sp>
        <p:nvSpPr>
          <p:cNvPr id="1058" name="Google Shape;1058;p144"/>
          <p:cNvSpPr txBox="1">
            <a:spLocks noGrp="1"/>
          </p:cNvSpPr>
          <p:nvPr>
            <p:ph type="body" idx="1"/>
          </p:nvPr>
        </p:nvSpPr>
        <p:spPr>
          <a:xfrm>
            <a:off x="734715" y="1476869"/>
            <a:ext cx="4312551" cy="414784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9" name="Google Shape;1059;p144"/>
          <p:cNvSpPr/>
          <p:nvPr/>
        </p:nvSpPr>
        <p:spPr>
          <a:xfrm>
            <a:off x="818862" y="1340326"/>
            <a:ext cx="792000" cy="21410"/>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1060" name="Google Shape;1060;p144"/>
          <p:cNvSpPr txBox="1">
            <a:spLocks noGrp="1"/>
          </p:cNvSpPr>
          <p:nvPr>
            <p:ph type="body" idx="2"/>
          </p:nvPr>
        </p:nvSpPr>
        <p:spPr>
          <a:xfrm>
            <a:off x="734715" y="642972"/>
            <a:ext cx="4308887"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1" name="Google Shape;1061;p144"/>
          <p:cNvSpPr txBox="1">
            <a:spLocks noGrp="1"/>
          </p:cNvSpPr>
          <p:nvPr>
            <p:ph type="body" idx="3"/>
          </p:nvPr>
        </p:nvSpPr>
        <p:spPr>
          <a:xfrm>
            <a:off x="5383587" y="2953714"/>
            <a:ext cx="2219219" cy="44232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595A59"/>
              </a:buClr>
              <a:buSzPts val="2200"/>
              <a:buNone/>
              <a:defRPr sz="2200" b="1"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2" name="Google Shape;1062;p144"/>
          <p:cNvSpPr txBox="1">
            <a:spLocks noGrp="1"/>
          </p:cNvSpPr>
          <p:nvPr>
            <p:ph type="body" idx="4"/>
          </p:nvPr>
        </p:nvSpPr>
        <p:spPr>
          <a:xfrm>
            <a:off x="6505378" y="706995"/>
            <a:ext cx="2219219" cy="44232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595A59"/>
              </a:buClr>
              <a:buSzPts val="2200"/>
              <a:buNone/>
              <a:defRPr sz="2200" b="1"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3" name="Google Shape;1063;p144"/>
          <p:cNvSpPr txBox="1">
            <a:spLocks noGrp="1"/>
          </p:cNvSpPr>
          <p:nvPr>
            <p:ph type="body" idx="5"/>
          </p:nvPr>
        </p:nvSpPr>
        <p:spPr>
          <a:xfrm>
            <a:off x="6667059" y="5252705"/>
            <a:ext cx="2219219" cy="44232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595A59"/>
              </a:buClr>
              <a:buSzPts val="2200"/>
              <a:buNone/>
              <a:defRPr sz="2200" b="1"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4" name="Google Shape;1064;p144"/>
          <p:cNvSpPr txBox="1">
            <a:spLocks noGrp="1"/>
          </p:cNvSpPr>
          <p:nvPr>
            <p:ph type="body" idx="6"/>
          </p:nvPr>
        </p:nvSpPr>
        <p:spPr>
          <a:xfrm>
            <a:off x="5731325" y="4198813"/>
            <a:ext cx="2219219" cy="44232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595A59"/>
              </a:buClr>
              <a:buSzPts val="2200"/>
              <a:buNone/>
              <a:defRPr sz="2200" b="1"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5" name="Google Shape;1065;p144"/>
          <p:cNvSpPr txBox="1">
            <a:spLocks noGrp="1"/>
          </p:cNvSpPr>
          <p:nvPr>
            <p:ph type="body" idx="7"/>
          </p:nvPr>
        </p:nvSpPr>
        <p:spPr>
          <a:xfrm>
            <a:off x="5779230" y="1711325"/>
            <a:ext cx="2219219" cy="44232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595A59"/>
              </a:buClr>
              <a:buSzPts val="2200"/>
              <a:buNone/>
              <a:defRPr sz="2200" b="1"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66" name="Google Shape;1066;p144"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815415" y="5718931"/>
            <a:ext cx="5564883" cy="1181829"/>
          </a:xfrm>
          <a:prstGeom prst="rect">
            <a:avLst/>
          </a:prstGeom>
          <a:noFill/>
          <a:ln>
            <a:noFill/>
          </a:ln>
        </p:spPr>
      </p:pic>
      <p:grpSp>
        <p:nvGrpSpPr>
          <p:cNvPr id="1067" name="Google Shape;1067;p144"/>
          <p:cNvGrpSpPr/>
          <p:nvPr/>
        </p:nvGrpSpPr>
        <p:grpSpPr>
          <a:xfrm>
            <a:off x="389965" y="6092742"/>
            <a:ext cx="3144242" cy="374574"/>
            <a:chOff x="301128" y="6151084"/>
            <a:chExt cx="3144242" cy="374574"/>
          </a:xfrm>
        </p:grpSpPr>
        <p:pic>
          <p:nvPicPr>
            <p:cNvPr id="1068" name="Google Shape;1068;p144"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1069" name="Google Shape;1069;p144"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1070" name="Google Shape;1070;p144"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4 point number graph with icons ">
  <p:cSld name="4 point number graph with icons ">
    <p:spTree>
      <p:nvGrpSpPr>
        <p:cNvPr id="1" name="Shape 1071"/>
        <p:cNvGrpSpPr/>
        <p:nvPr/>
      </p:nvGrpSpPr>
      <p:grpSpPr>
        <a:xfrm>
          <a:off x="0" y="0"/>
          <a:ext cx="0" cy="0"/>
          <a:chOff x="0" y="0"/>
          <a:chExt cx="0" cy="0"/>
        </a:xfrm>
      </p:grpSpPr>
      <p:sp>
        <p:nvSpPr>
          <p:cNvPr id="1072" name="Google Shape;1072;p145"/>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3" name="Google Shape;1073;p145"/>
          <p:cNvSpPr/>
          <p:nvPr/>
        </p:nvSpPr>
        <p:spPr>
          <a:xfrm>
            <a:off x="2089889" y="2141094"/>
            <a:ext cx="2664102" cy="2664102"/>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4" name="Google Shape;1074;p145"/>
          <p:cNvSpPr/>
          <p:nvPr/>
        </p:nvSpPr>
        <p:spPr>
          <a:xfrm>
            <a:off x="4385115" y="2141094"/>
            <a:ext cx="2664102" cy="2664102"/>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5" name="Google Shape;1075;p145"/>
          <p:cNvSpPr/>
          <p:nvPr/>
        </p:nvSpPr>
        <p:spPr>
          <a:xfrm>
            <a:off x="6680341" y="2141094"/>
            <a:ext cx="2664102" cy="2664102"/>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6" name="Google Shape;1076;p145"/>
          <p:cNvSpPr/>
          <p:nvPr/>
        </p:nvSpPr>
        <p:spPr>
          <a:xfrm>
            <a:off x="8975567" y="2141094"/>
            <a:ext cx="2664102" cy="2664102"/>
          </a:xfrm>
          <a:prstGeom prst="ellipse">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7" name="Google Shape;1077;p145"/>
          <p:cNvSpPr/>
          <p:nvPr/>
        </p:nvSpPr>
        <p:spPr>
          <a:xfrm>
            <a:off x="2458765" y="1698686"/>
            <a:ext cx="1268168" cy="1268168"/>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8" name="Google Shape;1078;p145"/>
          <p:cNvSpPr/>
          <p:nvPr/>
        </p:nvSpPr>
        <p:spPr>
          <a:xfrm>
            <a:off x="4753991" y="1698686"/>
            <a:ext cx="1268168" cy="1268168"/>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9" name="Google Shape;1079;p145"/>
          <p:cNvSpPr/>
          <p:nvPr/>
        </p:nvSpPr>
        <p:spPr>
          <a:xfrm>
            <a:off x="7049217" y="1698686"/>
            <a:ext cx="1268168" cy="1268168"/>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0" name="Google Shape;1080;p145"/>
          <p:cNvSpPr/>
          <p:nvPr/>
        </p:nvSpPr>
        <p:spPr>
          <a:xfrm>
            <a:off x="9344443" y="1698686"/>
            <a:ext cx="1268168" cy="1268168"/>
          </a:xfrm>
          <a:prstGeom prst="ellipse">
            <a:avLst/>
          </a:prstGeom>
          <a:solidFill>
            <a:srgbClr val="916395">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1" name="Google Shape;1081;p145"/>
          <p:cNvSpPr/>
          <p:nvPr/>
        </p:nvSpPr>
        <p:spPr>
          <a:xfrm>
            <a:off x="2562014" y="1786976"/>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2" name="Google Shape;1082;p145"/>
          <p:cNvSpPr/>
          <p:nvPr/>
        </p:nvSpPr>
        <p:spPr>
          <a:xfrm>
            <a:off x="4860745" y="1805440"/>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3" name="Google Shape;1083;p145"/>
          <p:cNvSpPr/>
          <p:nvPr/>
        </p:nvSpPr>
        <p:spPr>
          <a:xfrm>
            <a:off x="7155971" y="1805439"/>
            <a:ext cx="1054660" cy="105466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4" name="Google Shape;1084;p145"/>
          <p:cNvSpPr/>
          <p:nvPr/>
        </p:nvSpPr>
        <p:spPr>
          <a:xfrm>
            <a:off x="9451197" y="1805439"/>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5" name="Google Shape;1085;p145"/>
          <p:cNvSpPr/>
          <p:nvPr/>
        </p:nvSpPr>
        <p:spPr>
          <a:xfrm>
            <a:off x="3435379" y="4279578"/>
            <a:ext cx="879736" cy="879735"/>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6" name="Google Shape;1086;p145"/>
          <p:cNvSpPr/>
          <p:nvPr/>
        </p:nvSpPr>
        <p:spPr>
          <a:xfrm>
            <a:off x="5798873" y="4279578"/>
            <a:ext cx="879736" cy="879735"/>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7" name="Google Shape;1087;p145"/>
          <p:cNvSpPr/>
          <p:nvPr/>
        </p:nvSpPr>
        <p:spPr>
          <a:xfrm>
            <a:off x="8095831" y="4279578"/>
            <a:ext cx="879736" cy="879735"/>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8" name="Google Shape;1088;p145"/>
          <p:cNvSpPr/>
          <p:nvPr/>
        </p:nvSpPr>
        <p:spPr>
          <a:xfrm>
            <a:off x="10526240" y="4279578"/>
            <a:ext cx="879736" cy="879735"/>
          </a:xfrm>
          <a:prstGeom prst="ellipse">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9" name="Google Shape;1089;p145"/>
          <p:cNvSpPr txBox="1">
            <a:spLocks noGrp="1"/>
          </p:cNvSpPr>
          <p:nvPr>
            <p:ph type="body" idx="2"/>
          </p:nvPr>
        </p:nvSpPr>
        <p:spPr>
          <a:xfrm>
            <a:off x="2747941" y="1946907"/>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4800"/>
              <a:buNone/>
              <a:defRPr sz="4800" b="1" i="0">
                <a:solidFill>
                  <a:srgbClr val="79527B"/>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0" name="Google Shape;1090;p145"/>
          <p:cNvSpPr txBox="1">
            <a:spLocks noGrp="1"/>
          </p:cNvSpPr>
          <p:nvPr>
            <p:ph type="body" idx="3"/>
          </p:nvPr>
        </p:nvSpPr>
        <p:spPr>
          <a:xfrm>
            <a:off x="5064548" y="1949503"/>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1D1C5"/>
              </a:buClr>
              <a:buSzPts val="4800"/>
              <a:buNone/>
              <a:defRPr sz="4800" b="1" i="0">
                <a:solidFill>
                  <a:srgbClr val="81D1C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1" name="Google Shape;1091;p145"/>
          <p:cNvSpPr txBox="1">
            <a:spLocks noGrp="1"/>
          </p:cNvSpPr>
          <p:nvPr>
            <p:ph type="body" idx="4"/>
          </p:nvPr>
        </p:nvSpPr>
        <p:spPr>
          <a:xfrm>
            <a:off x="7338393" y="1962861"/>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7954"/>
              </a:buClr>
              <a:buSzPts val="4800"/>
              <a:buNone/>
              <a:defRPr sz="4800" b="1" i="0">
                <a:solidFill>
                  <a:srgbClr val="F27954"/>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2" name="Google Shape;1092;p145"/>
          <p:cNvSpPr txBox="1">
            <a:spLocks noGrp="1"/>
          </p:cNvSpPr>
          <p:nvPr>
            <p:ph type="body" idx="5"/>
          </p:nvPr>
        </p:nvSpPr>
        <p:spPr>
          <a:xfrm>
            <a:off x="9655000" y="1965457"/>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916395"/>
              </a:buClr>
              <a:buSzPts val="4800"/>
              <a:buNone/>
              <a:defRPr sz="4800" b="1" i="0">
                <a:solidFill>
                  <a:srgbClr val="91639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3" name="Google Shape;1093;p145"/>
          <p:cNvSpPr txBox="1">
            <a:spLocks noGrp="1"/>
          </p:cNvSpPr>
          <p:nvPr>
            <p:ph type="body" idx="6"/>
          </p:nvPr>
        </p:nvSpPr>
        <p:spPr>
          <a:xfrm>
            <a:off x="2291885" y="3135867"/>
            <a:ext cx="2093228" cy="120208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4" name="Google Shape;1094;p145"/>
          <p:cNvSpPr txBox="1">
            <a:spLocks noGrp="1"/>
          </p:cNvSpPr>
          <p:nvPr>
            <p:ph type="body" idx="7"/>
          </p:nvPr>
        </p:nvSpPr>
        <p:spPr>
          <a:xfrm>
            <a:off x="4623112" y="3117069"/>
            <a:ext cx="2093228" cy="120208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5" name="Google Shape;1095;p145"/>
          <p:cNvSpPr txBox="1">
            <a:spLocks noGrp="1"/>
          </p:cNvSpPr>
          <p:nvPr>
            <p:ph type="body" idx="8"/>
          </p:nvPr>
        </p:nvSpPr>
        <p:spPr>
          <a:xfrm>
            <a:off x="6878370" y="3121537"/>
            <a:ext cx="2093228" cy="120208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6" name="Google Shape;1096;p145"/>
          <p:cNvSpPr txBox="1">
            <a:spLocks noGrp="1"/>
          </p:cNvSpPr>
          <p:nvPr>
            <p:ph type="body" idx="9"/>
          </p:nvPr>
        </p:nvSpPr>
        <p:spPr>
          <a:xfrm>
            <a:off x="9209597" y="3102739"/>
            <a:ext cx="2093228" cy="120208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97" name="Google Shape;1097;p145"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815415" y="5718931"/>
            <a:ext cx="5564883" cy="1181829"/>
          </a:xfrm>
          <a:prstGeom prst="rect">
            <a:avLst/>
          </a:prstGeom>
          <a:noFill/>
          <a:ln>
            <a:noFill/>
          </a:ln>
        </p:spPr>
      </p:pic>
      <p:grpSp>
        <p:nvGrpSpPr>
          <p:cNvPr id="1098" name="Google Shape;1098;p145"/>
          <p:cNvGrpSpPr/>
          <p:nvPr/>
        </p:nvGrpSpPr>
        <p:grpSpPr>
          <a:xfrm>
            <a:off x="389965" y="6092742"/>
            <a:ext cx="3144242" cy="374574"/>
            <a:chOff x="301128" y="6151084"/>
            <a:chExt cx="3144242" cy="374574"/>
          </a:xfrm>
        </p:grpSpPr>
        <p:pic>
          <p:nvPicPr>
            <p:cNvPr id="1099" name="Google Shape;1099;p145"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1100" name="Google Shape;1100;p145"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1101" name="Google Shape;1101;p145"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4 point icon graph">
  <p:cSld name="4 point icon graph">
    <p:spTree>
      <p:nvGrpSpPr>
        <p:cNvPr id="1" name="Shape 1102"/>
        <p:cNvGrpSpPr/>
        <p:nvPr/>
      </p:nvGrpSpPr>
      <p:grpSpPr>
        <a:xfrm>
          <a:off x="0" y="0"/>
          <a:ext cx="0" cy="0"/>
          <a:chOff x="0" y="0"/>
          <a:chExt cx="0" cy="0"/>
        </a:xfrm>
      </p:grpSpPr>
      <p:pic>
        <p:nvPicPr>
          <p:cNvPr id="1103" name="Google Shape;1103;p146"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815415" y="5718931"/>
            <a:ext cx="5564883" cy="1181829"/>
          </a:xfrm>
          <a:prstGeom prst="rect">
            <a:avLst/>
          </a:prstGeom>
          <a:noFill/>
          <a:ln>
            <a:noFill/>
          </a:ln>
        </p:spPr>
      </p:pic>
      <p:sp>
        <p:nvSpPr>
          <p:cNvPr id="1104" name="Google Shape;1104;p146"/>
          <p:cNvSpPr/>
          <p:nvPr/>
        </p:nvSpPr>
        <p:spPr>
          <a:xfrm>
            <a:off x="4292836" y="2475929"/>
            <a:ext cx="1660392" cy="233707"/>
          </a:xfrm>
          <a:custGeom>
            <a:avLst/>
            <a:gdLst/>
            <a:ahLst/>
            <a:cxnLst/>
            <a:rect l="l" t="t" r="r" b="b"/>
            <a:pathLst>
              <a:path w="1088" h="154" extrusionOk="0">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105" name="Google Shape;1105;p146"/>
          <p:cNvSpPr/>
          <p:nvPr/>
        </p:nvSpPr>
        <p:spPr>
          <a:xfrm>
            <a:off x="3846806" y="2428576"/>
            <a:ext cx="323830" cy="326885"/>
          </a:xfrm>
          <a:custGeom>
            <a:avLst/>
            <a:gdLst/>
            <a:ahLst/>
            <a:cxnLst/>
            <a:rect l="l" t="t" r="r" b="b"/>
            <a:pathLst>
              <a:path w="213" h="215" extrusionOk="0">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106" name="Google Shape;1106;p146"/>
          <p:cNvSpPr/>
          <p:nvPr/>
        </p:nvSpPr>
        <p:spPr>
          <a:xfrm>
            <a:off x="3912488" y="2494259"/>
            <a:ext cx="192465" cy="193992"/>
          </a:xfrm>
          <a:custGeom>
            <a:avLst/>
            <a:gdLst/>
            <a:ahLst/>
            <a:cxnLst/>
            <a:rect l="l" t="t" r="r" b="b"/>
            <a:pathLst>
              <a:path w="127" h="128" extrusionOk="0">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107" name="Google Shape;1107;p146"/>
          <p:cNvSpPr/>
          <p:nvPr/>
        </p:nvSpPr>
        <p:spPr>
          <a:xfrm>
            <a:off x="3324401" y="800258"/>
            <a:ext cx="1370167" cy="1510697"/>
          </a:xfrm>
          <a:custGeom>
            <a:avLst/>
            <a:gdLst/>
            <a:ahLst/>
            <a:cxnLst/>
            <a:rect l="l" t="t" r="r" b="b"/>
            <a:pathLst>
              <a:path w="898" h="990" extrusionOk="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108" name="Google Shape;1108;p146"/>
          <p:cNvSpPr/>
          <p:nvPr/>
        </p:nvSpPr>
        <p:spPr>
          <a:xfrm>
            <a:off x="6055570" y="2428576"/>
            <a:ext cx="325357" cy="326885"/>
          </a:xfrm>
          <a:custGeom>
            <a:avLst/>
            <a:gdLst/>
            <a:ahLst/>
            <a:cxnLst/>
            <a:rect l="l" t="t" r="r" b="b"/>
            <a:pathLst>
              <a:path w="214" h="215" extrusionOk="0">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109" name="Google Shape;1109;p146"/>
          <p:cNvSpPr/>
          <p:nvPr/>
        </p:nvSpPr>
        <p:spPr>
          <a:xfrm>
            <a:off x="6119725" y="2494259"/>
            <a:ext cx="193993" cy="193992"/>
          </a:xfrm>
          <a:custGeom>
            <a:avLst/>
            <a:gdLst/>
            <a:ahLst/>
            <a:cxnLst/>
            <a:rect l="l" t="t" r="r" b="b"/>
            <a:pathLst>
              <a:path w="128" h="128" extrusionOk="0">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110" name="Google Shape;1110;p146"/>
          <p:cNvSpPr/>
          <p:nvPr/>
        </p:nvSpPr>
        <p:spPr>
          <a:xfrm>
            <a:off x="5531638" y="2921959"/>
            <a:ext cx="1368640" cy="1512224"/>
          </a:xfrm>
          <a:custGeom>
            <a:avLst/>
            <a:gdLst/>
            <a:ahLst/>
            <a:cxnLst/>
            <a:rect l="l" t="t" r="r" b="b"/>
            <a:pathLst>
              <a:path w="897" h="991" extrusionOk="0">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111" name="Google Shape;1111;p146"/>
          <p:cNvSpPr/>
          <p:nvPr/>
        </p:nvSpPr>
        <p:spPr>
          <a:xfrm>
            <a:off x="6489380" y="2475929"/>
            <a:ext cx="1660392" cy="233707"/>
          </a:xfrm>
          <a:custGeom>
            <a:avLst/>
            <a:gdLst/>
            <a:ahLst/>
            <a:cxnLst/>
            <a:rect l="l" t="t" r="r" b="b"/>
            <a:pathLst>
              <a:path w="1088" h="154" extrusionOk="0">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112" name="Google Shape;1112;p146"/>
          <p:cNvSpPr/>
          <p:nvPr/>
        </p:nvSpPr>
        <p:spPr>
          <a:xfrm>
            <a:off x="8249060" y="2428576"/>
            <a:ext cx="326885" cy="326885"/>
          </a:xfrm>
          <a:custGeom>
            <a:avLst/>
            <a:gdLst/>
            <a:ahLst/>
            <a:cxnLst/>
            <a:rect l="l" t="t" r="r" b="b"/>
            <a:pathLst>
              <a:path w="215" h="215" extrusionOk="0">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113" name="Google Shape;1113;p146"/>
          <p:cNvSpPr/>
          <p:nvPr/>
        </p:nvSpPr>
        <p:spPr>
          <a:xfrm>
            <a:off x="8316270" y="2494259"/>
            <a:ext cx="192465" cy="193992"/>
          </a:xfrm>
          <a:custGeom>
            <a:avLst/>
            <a:gdLst/>
            <a:ahLst/>
            <a:cxnLst/>
            <a:rect l="l" t="t" r="r" b="b"/>
            <a:pathLst>
              <a:path w="127" h="128" extrusionOk="0">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114" name="Google Shape;1114;p146"/>
          <p:cNvSpPr/>
          <p:nvPr/>
        </p:nvSpPr>
        <p:spPr>
          <a:xfrm>
            <a:off x="7728183" y="800258"/>
            <a:ext cx="1367112" cy="1510697"/>
          </a:xfrm>
          <a:custGeom>
            <a:avLst/>
            <a:gdLst/>
            <a:ahLst/>
            <a:cxnLst/>
            <a:rect l="l" t="t" r="r" b="b"/>
            <a:pathLst>
              <a:path w="896" h="990" extrusionOk="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115" name="Google Shape;1115;p146"/>
          <p:cNvSpPr/>
          <p:nvPr/>
        </p:nvSpPr>
        <p:spPr>
          <a:xfrm>
            <a:off x="8684398" y="2475929"/>
            <a:ext cx="1661920" cy="233707"/>
          </a:xfrm>
          <a:custGeom>
            <a:avLst/>
            <a:gdLst/>
            <a:ahLst/>
            <a:cxnLst/>
            <a:rect l="l" t="t" r="r" b="b"/>
            <a:pathLst>
              <a:path w="1089" h="154" extrusionOk="0">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79527B">
              <a:alpha val="89803"/>
            </a:srgbClr>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116" name="Google Shape;1116;p146"/>
          <p:cNvSpPr/>
          <p:nvPr/>
        </p:nvSpPr>
        <p:spPr>
          <a:xfrm>
            <a:off x="10445605" y="2428576"/>
            <a:ext cx="325357" cy="326885"/>
          </a:xfrm>
          <a:custGeom>
            <a:avLst/>
            <a:gdLst/>
            <a:ahLst/>
            <a:cxnLst/>
            <a:rect l="l" t="t" r="r" b="b"/>
            <a:pathLst>
              <a:path w="214" h="215" extrusionOk="0">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79527B">
              <a:alpha val="89803"/>
            </a:srgbClr>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117" name="Google Shape;1117;p146"/>
          <p:cNvSpPr/>
          <p:nvPr/>
        </p:nvSpPr>
        <p:spPr>
          <a:xfrm>
            <a:off x="10512815" y="2494259"/>
            <a:ext cx="190937" cy="193992"/>
          </a:xfrm>
          <a:custGeom>
            <a:avLst/>
            <a:gdLst/>
            <a:ahLst/>
            <a:cxnLst/>
            <a:rect l="l" t="t" r="r" b="b"/>
            <a:pathLst>
              <a:path w="126" h="128" extrusionOk="0">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118" name="Google Shape;1118;p146"/>
          <p:cNvSpPr/>
          <p:nvPr/>
        </p:nvSpPr>
        <p:spPr>
          <a:xfrm>
            <a:off x="9924727" y="2921959"/>
            <a:ext cx="1367112" cy="1512224"/>
          </a:xfrm>
          <a:custGeom>
            <a:avLst/>
            <a:gdLst/>
            <a:ahLst/>
            <a:cxnLst/>
            <a:rect l="l" t="t" r="r" b="b"/>
            <a:pathLst>
              <a:path w="896" h="991" extrusionOk="0">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79527B">
              <a:alpha val="89803"/>
            </a:srgbClr>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119" name="Google Shape;1119;p146"/>
          <p:cNvSpPr txBox="1"/>
          <p:nvPr/>
        </p:nvSpPr>
        <p:spPr>
          <a:xfrm>
            <a:off x="5691808" y="1322650"/>
            <a:ext cx="1045245" cy="2860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800">
                <a:solidFill>
                  <a:schemeClr val="dk2"/>
                </a:solidFill>
                <a:latin typeface="Montserrat"/>
                <a:ea typeface="Montserrat"/>
                <a:cs typeface="Montserrat"/>
                <a:sym typeface="Montserrat"/>
              </a:rPr>
              <a:t>Your Title</a:t>
            </a:r>
            <a:endParaRPr/>
          </a:p>
        </p:txBody>
      </p:sp>
      <p:sp>
        <p:nvSpPr>
          <p:cNvPr id="1120" name="Google Shape;1120;p146"/>
          <p:cNvSpPr txBox="1"/>
          <p:nvPr/>
        </p:nvSpPr>
        <p:spPr>
          <a:xfrm>
            <a:off x="10092535" y="1322650"/>
            <a:ext cx="1045245" cy="2860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800">
                <a:solidFill>
                  <a:schemeClr val="dk2"/>
                </a:solidFill>
                <a:latin typeface="Montserrat"/>
                <a:ea typeface="Montserrat"/>
                <a:cs typeface="Montserrat"/>
                <a:sym typeface="Montserrat"/>
              </a:rPr>
              <a:t>Your Title</a:t>
            </a:r>
            <a:endParaRPr/>
          </a:p>
        </p:txBody>
      </p:sp>
      <p:sp>
        <p:nvSpPr>
          <p:cNvPr id="1121" name="Google Shape;1121;p146"/>
          <p:cNvSpPr txBox="1"/>
          <p:nvPr/>
        </p:nvSpPr>
        <p:spPr>
          <a:xfrm>
            <a:off x="7895149" y="3013347"/>
            <a:ext cx="1045245" cy="2860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800">
                <a:solidFill>
                  <a:schemeClr val="dk2"/>
                </a:solidFill>
                <a:latin typeface="Montserrat"/>
                <a:ea typeface="Montserrat"/>
                <a:cs typeface="Montserrat"/>
                <a:sym typeface="Montserrat"/>
              </a:rPr>
              <a:t>Your Title</a:t>
            </a:r>
            <a:endParaRPr/>
          </a:p>
        </p:txBody>
      </p:sp>
      <p:sp>
        <p:nvSpPr>
          <p:cNvPr id="1122" name="Google Shape;1122;p146"/>
          <p:cNvSpPr txBox="1">
            <a:spLocks noGrp="1"/>
          </p:cNvSpPr>
          <p:nvPr>
            <p:ph type="body" idx="1"/>
          </p:nvPr>
        </p:nvSpPr>
        <p:spPr>
          <a:xfrm>
            <a:off x="2833955" y="2984923"/>
            <a:ext cx="2253709"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3" name="Google Shape;1123;p146"/>
          <p:cNvSpPr txBox="1">
            <a:spLocks noGrp="1"/>
          </p:cNvSpPr>
          <p:nvPr>
            <p:ph type="body" idx="2"/>
          </p:nvPr>
        </p:nvSpPr>
        <p:spPr>
          <a:xfrm>
            <a:off x="7261647" y="2951026"/>
            <a:ext cx="2253709"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4" name="Google Shape;1124;p146"/>
          <p:cNvSpPr txBox="1">
            <a:spLocks noGrp="1"/>
          </p:cNvSpPr>
          <p:nvPr>
            <p:ph type="body" idx="3"/>
          </p:nvPr>
        </p:nvSpPr>
        <p:spPr>
          <a:xfrm>
            <a:off x="5051398" y="1028522"/>
            <a:ext cx="2253709"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5" name="Google Shape;1125;p146"/>
          <p:cNvSpPr txBox="1">
            <a:spLocks noGrp="1"/>
          </p:cNvSpPr>
          <p:nvPr>
            <p:ph type="body" idx="4"/>
          </p:nvPr>
        </p:nvSpPr>
        <p:spPr>
          <a:xfrm>
            <a:off x="9377489" y="994625"/>
            <a:ext cx="2253709"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6" name="Google Shape;1126;p146"/>
          <p:cNvSpPr/>
          <p:nvPr/>
        </p:nvSpPr>
        <p:spPr>
          <a:xfrm>
            <a:off x="0" y="2489789"/>
            <a:ext cx="3733642" cy="233707"/>
          </a:xfrm>
          <a:custGeom>
            <a:avLst/>
            <a:gdLst/>
            <a:ahLst/>
            <a:cxnLst/>
            <a:rect l="l" t="t" r="r" b="b"/>
            <a:pathLst>
              <a:path w="3733642" h="233707" extrusionOk="0">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grpSp>
        <p:nvGrpSpPr>
          <p:cNvPr id="1127" name="Google Shape;1127;p146"/>
          <p:cNvGrpSpPr/>
          <p:nvPr/>
        </p:nvGrpSpPr>
        <p:grpSpPr>
          <a:xfrm>
            <a:off x="389965" y="6092742"/>
            <a:ext cx="3144242" cy="374574"/>
            <a:chOff x="301128" y="6151084"/>
            <a:chExt cx="3144242" cy="374574"/>
          </a:xfrm>
        </p:grpSpPr>
        <p:pic>
          <p:nvPicPr>
            <p:cNvPr id="1128" name="Google Shape;1128;p146"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1129" name="Google Shape;1129;p146"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1130" name="Google Shape;1130;p146"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Final Slide">
  <p:cSld name="Final Slide">
    <p:spTree>
      <p:nvGrpSpPr>
        <p:cNvPr id="1" name="Shape 1131"/>
        <p:cNvGrpSpPr/>
        <p:nvPr/>
      </p:nvGrpSpPr>
      <p:grpSpPr>
        <a:xfrm>
          <a:off x="0" y="0"/>
          <a:ext cx="0" cy="0"/>
          <a:chOff x="0" y="0"/>
          <a:chExt cx="0" cy="0"/>
        </a:xfrm>
      </p:grpSpPr>
      <p:pic>
        <p:nvPicPr>
          <p:cNvPr id="1132" name="Google Shape;1132;p147" descr="Background pattern&#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l="-7971" t="10416" r="16408" b="3452"/>
          <a:stretch/>
        </p:blipFill>
        <p:spPr>
          <a:xfrm>
            <a:off x="6816681" y="0"/>
            <a:ext cx="5375319" cy="6857999"/>
          </a:xfrm>
          <a:prstGeom prst="rect">
            <a:avLst/>
          </a:prstGeom>
          <a:noFill/>
          <a:ln>
            <a:noFill/>
          </a:ln>
        </p:spPr>
      </p:pic>
      <p:sp>
        <p:nvSpPr>
          <p:cNvPr id="1133" name="Google Shape;1133;p147"/>
          <p:cNvSpPr/>
          <p:nvPr/>
        </p:nvSpPr>
        <p:spPr>
          <a:xfrm rot="10800000" flipH="1">
            <a:off x="3843" y="2769245"/>
            <a:ext cx="12188157" cy="2832760"/>
          </a:xfrm>
          <a:prstGeom prst="rect">
            <a:avLst/>
          </a:prstGeom>
          <a:solidFill>
            <a:srgbClr val="79527B"/>
          </a:solidFill>
          <a:ln w="9525" cap="flat" cmpd="sng">
            <a:solidFill>
              <a:srgbClr val="BFCA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1134" name="Google Shape;1134;p147"/>
          <p:cNvSpPr/>
          <p:nvPr/>
        </p:nvSpPr>
        <p:spPr>
          <a:xfrm>
            <a:off x="7312226" y="3314699"/>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nvGrpSpPr>
          <p:cNvPr id="1135" name="Google Shape;1135;p147"/>
          <p:cNvGrpSpPr/>
          <p:nvPr/>
        </p:nvGrpSpPr>
        <p:grpSpPr>
          <a:xfrm>
            <a:off x="7296026" y="4560883"/>
            <a:ext cx="233548" cy="233548"/>
            <a:chOff x="5941025" y="3634400"/>
            <a:chExt cx="467650" cy="467650"/>
          </a:xfrm>
        </p:grpSpPr>
        <p:sp>
          <p:nvSpPr>
            <p:cNvPr id="1136" name="Google Shape;1136;p147"/>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137" name="Google Shape;1137;p147"/>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138" name="Google Shape;1138;p147"/>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139" name="Google Shape;1139;p147"/>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140" name="Google Shape;1140;p147"/>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141" name="Google Shape;1141;p147"/>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1142" name="Google Shape;1142;p147"/>
          <p:cNvGrpSpPr/>
          <p:nvPr/>
        </p:nvGrpSpPr>
        <p:grpSpPr>
          <a:xfrm>
            <a:off x="7301260" y="3950821"/>
            <a:ext cx="232323" cy="156913"/>
            <a:chOff x="564675" y="1700625"/>
            <a:chExt cx="465200" cy="314200"/>
          </a:xfrm>
        </p:grpSpPr>
        <p:sp>
          <p:nvSpPr>
            <p:cNvPr id="1143" name="Google Shape;1143;p147"/>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144" name="Google Shape;1144;p147"/>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145" name="Google Shape;1145;p147"/>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1146" name="Google Shape;1146;p147"/>
          <p:cNvSpPr txBox="1">
            <a:spLocks noGrp="1"/>
          </p:cNvSpPr>
          <p:nvPr>
            <p:ph type="body" idx="1"/>
          </p:nvPr>
        </p:nvSpPr>
        <p:spPr>
          <a:xfrm>
            <a:off x="7723301" y="3283370"/>
            <a:ext cx="3704362" cy="3619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7" name="Google Shape;1147;p147"/>
          <p:cNvSpPr txBox="1">
            <a:spLocks noGrp="1"/>
          </p:cNvSpPr>
          <p:nvPr>
            <p:ph type="body" idx="2"/>
          </p:nvPr>
        </p:nvSpPr>
        <p:spPr>
          <a:xfrm>
            <a:off x="7723301" y="3906329"/>
            <a:ext cx="3704362" cy="3619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8" name="Google Shape;1148;p147"/>
          <p:cNvSpPr txBox="1">
            <a:spLocks noGrp="1"/>
          </p:cNvSpPr>
          <p:nvPr>
            <p:ph type="body" idx="3"/>
          </p:nvPr>
        </p:nvSpPr>
        <p:spPr>
          <a:xfrm>
            <a:off x="7731465" y="4549892"/>
            <a:ext cx="3704362" cy="3619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9" name="Google Shape;1149;p147"/>
          <p:cNvSpPr txBox="1">
            <a:spLocks noGrp="1"/>
          </p:cNvSpPr>
          <p:nvPr>
            <p:ph type="body" idx="4"/>
          </p:nvPr>
        </p:nvSpPr>
        <p:spPr>
          <a:xfrm>
            <a:off x="967062" y="4154268"/>
            <a:ext cx="3195486" cy="7311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2800"/>
              <a:buNone/>
              <a:defRPr sz="28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0" name="Google Shape;1150;p147"/>
          <p:cNvSpPr txBox="1">
            <a:spLocks noGrp="1"/>
          </p:cNvSpPr>
          <p:nvPr>
            <p:ph type="body" idx="5"/>
          </p:nvPr>
        </p:nvSpPr>
        <p:spPr>
          <a:xfrm>
            <a:off x="967062" y="3344692"/>
            <a:ext cx="3195485" cy="837258"/>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5000"/>
              <a:buNone/>
              <a:defRPr sz="50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51" name="Google Shape;1151;p147" descr="A picture containing text&#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15586" y="473530"/>
            <a:ext cx="4899073" cy="2154566"/>
          </a:xfrm>
          <a:prstGeom prst="rect">
            <a:avLst/>
          </a:prstGeom>
          <a:noFill/>
          <a:ln>
            <a:noFill/>
          </a:ln>
        </p:spPr>
      </p:pic>
      <p:grpSp>
        <p:nvGrpSpPr>
          <p:cNvPr id="1152" name="Google Shape;1152;p147"/>
          <p:cNvGrpSpPr/>
          <p:nvPr/>
        </p:nvGrpSpPr>
        <p:grpSpPr>
          <a:xfrm>
            <a:off x="9456007" y="5836660"/>
            <a:ext cx="2735993" cy="679345"/>
            <a:chOff x="0" y="0"/>
            <a:chExt cx="2301694" cy="571500"/>
          </a:xfrm>
        </p:grpSpPr>
        <p:sp>
          <p:nvSpPr>
            <p:cNvPr id="1153" name="Google Shape;1153;p147"/>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154" name="Google Shape;1154;p147"/>
            <p:cNvPicPr preferRelativeResize="0"/>
            <p:nvPr/>
          </p:nvPicPr>
          <p:blipFill rotWithShape="1">
            <a:blip r:embed="rId4" cstate="screen">
              <a:alphaModFix/>
              <a:extLst>
                <a:ext uri="{28A0092B-C50C-407E-A947-70E740481C1C}">
                  <a14:useLocalDpi xmlns:a14="http://schemas.microsoft.com/office/drawing/2010/main"/>
                </a:ext>
              </a:extLst>
            </a:blip>
            <a:srcRect r="44449"/>
            <a:stretch/>
          </p:blipFill>
          <p:spPr>
            <a:xfrm>
              <a:off x="312965" y="96237"/>
              <a:ext cx="1675765" cy="384810"/>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ivider Slide - Purple">
  <p:cSld name="Divider Slide - Purple">
    <p:spTree>
      <p:nvGrpSpPr>
        <p:cNvPr id="1" name="Shape 98"/>
        <p:cNvGrpSpPr/>
        <p:nvPr/>
      </p:nvGrpSpPr>
      <p:grpSpPr>
        <a:xfrm>
          <a:off x="0" y="0"/>
          <a:ext cx="0" cy="0"/>
          <a:chOff x="0" y="0"/>
          <a:chExt cx="0" cy="0"/>
        </a:xfrm>
      </p:grpSpPr>
      <p:sp>
        <p:nvSpPr>
          <p:cNvPr id="99" name="Google Shape;99;p81"/>
          <p:cNvSpPr/>
          <p:nvPr/>
        </p:nvSpPr>
        <p:spPr>
          <a:xfrm>
            <a:off x="0" y="0"/>
            <a:ext cx="12192000" cy="5502729"/>
          </a:xfrm>
          <a:prstGeom prst="rect">
            <a:avLst/>
          </a:prstGeom>
          <a:solidFill>
            <a:srgbClr val="79527B"/>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sp>
        <p:nvSpPr>
          <p:cNvPr id="100" name="Google Shape;100;p81"/>
          <p:cNvSpPr txBox="1">
            <a:spLocks noGrp="1"/>
          </p:cNvSpPr>
          <p:nvPr>
            <p:ph type="body" idx="1"/>
          </p:nvPr>
        </p:nvSpPr>
        <p:spPr>
          <a:xfrm>
            <a:off x="666708" y="752638"/>
            <a:ext cx="4329835" cy="1647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01" name="Google Shape;101;p81"/>
          <p:cNvGrpSpPr/>
          <p:nvPr/>
        </p:nvGrpSpPr>
        <p:grpSpPr>
          <a:xfrm>
            <a:off x="8448790" y="6057987"/>
            <a:ext cx="3144242" cy="374574"/>
            <a:chOff x="301128" y="6151084"/>
            <a:chExt cx="3144242" cy="374574"/>
          </a:xfrm>
        </p:grpSpPr>
        <p:pic>
          <p:nvPicPr>
            <p:cNvPr id="102" name="Google Shape;102;p81"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103" name="Google Shape;103;p81"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104" name="Google Shape;104;p81"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pic>
        <p:nvPicPr>
          <p:cNvPr id="105" name="Google Shape;105;p81" descr="A black and white striped pattern&#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 point icon Graph C">
  <p:cSld name="5 point icon Graph C">
    <p:spTree>
      <p:nvGrpSpPr>
        <p:cNvPr id="1" name="Shape 106"/>
        <p:cNvGrpSpPr/>
        <p:nvPr/>
      </p:nvGrpSpPr>
      <p:grpSpPr>
        <a:xfrm>
          <a:off x="0" y="0"/>
          <a:ext cx="0" cy="0"/>
          <a:chOff x="0" y="0"/>
          <a:chExt cx="0" cy="0"/>
        </a:xfrm>
      </p:grpSpPr>
      <p:grpSp>
        <p:nvGrpSpPr>
          <p:cNvPr id="107" name="Google Shape;107;p82"/>
          <p:cNvGrpSpPr/>
          <p:nvPr/>
        </p:nvGrpSpPr>
        <p:grpSpPr>
          <a:xfrm>
            <a:off x="1154562" y="1887157"/>
            <a:ext cx="9882876" cy="2219177"/>
            <a:chOff x="1875859" y="4907106"/>
            <a:chExt cx="20625932" cy="4631506"/>
          </a:xfrm>
        </p:grpSpPr>
        <p:sp>
          <p:nvSpPr>
            <p:cNvPr id="108" name="Google Shape;108;p82"/>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109" name="Google Shape;109;p82"/>
            <p:cNvSpPr/>
            <p:nvPr/>
          </p:nvSpPr>
          <p:spPr>
            <a:xfrm>
              <a:off x="5916227" y="4907106"/>
              <a:ext cx="4464459" cy="4631501"/>
            </a:xfrm>
            <a:prstGeom prst="blockArc">
              <a:avLst>
                <a:gd name="adj1" fmla="val 10800000"/>
                <a:gd name="adj2" fmla="val 0"/>
                <a:gd name="adj3" fmla="val 9694"/>
              </a:avLst>
            </a:prstGeom>
            <a:solidFill>
              <a:srgbClr val="EFF1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110" name="Google Shape;110;p82"/>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111" name="Google Shape;111;p82"/>
            <p:cNvSpPr/>
            <p:nvPr/>
          </p:nvSpPr>
          <p:spPr>
            <a:xfrm>
              <a:off x="13996964" y="4907111"/>
              <a:ext cx="4464459" cy="4631501"/>
            </a:xfrm>
            <a:prstGeom prst="blockArc">
              <a:avLst>
                <a:gd name="adj1" fmla="val 10800000"/>
                <a:gd name="adj2" fmla="val 0"/>
                <a:gd name="adj3" fmla="val 9694"/>
              </a:avLst>
            </a:prstGeom>
            <a:solidFill>
              <a:srgbClr val="EFF1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112" name="Google Shape;112;p82"/>
            <p:cNvSpPr/>
            <p:nvPr/>
          </p:nvSpPr>
          <p:spPr>
            <a:xfrm>
              <a:off x="1875859" y="4907106"/>
              <a:ext cx="4464459" cy="4631501"/>
            </a:xfrm>
            <a:prstGeom prst="blockArc">
              <a:avLst>
                <a:gd name="adj1" fmla="val 10800000"/>
                <a:gd name="adj2" fmla="val 0"/>
                <a:gd name="adj3" fmla="val 9694"/>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113" name="Google Shape;113;p82"/>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114" name="Google Shape;114;p82"/>
            <p:cNvSpPr/>
            <p:nvPr/>
          </p:nvSpPr>
          <p:spPr>
            <a:xfrm rot="10800000">
              <a:off x="5916227" y="4907106"/>
              <a:ext cx="4464459" cy="4631501"/>
            </a:xfrm>
            <a:prstGeom prst="blockArc">
              <a:avLst>
                <a:gd name="adj1" fmla="val 10800000"/>
                <a:gd name="adj2" fmla="val 0"/>
                <a:gd name="adj3" fmla="val 9694"/>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115" name="Google Shape;115;p82"/>
            <p:cNvSpPr/>
            <p:nvPr/>
          </p:nvSpPr>
          <p:spPr>
            <a:xfrm rot="10800000">
              <a:off x="13996964" y="4907111"/>
              <a:ext cx="4464459" cy="4631501"/>
            </a:xfrm>
            <a:prstGeom prst="blockArc">
              <a:avLst>
                <a:gd name="adj1" fmla="val 10800000"/>
                <a:gd name="adj2" fmla="val 0"/>
                <a:gd name="adj3" fmla="val 9694"/>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116" name="Google Shape;116;p82"/>
            <p:cNvSpPr/>
            <p:nvPr/>
          </p:nvSpPr>
          <p:spPr>
            <a:xfrm>
              <a:off x="9956596" y="4907108"/>
              <a:ext cx="4464459" cy="4631501"/>
            </a:xfrm>
            <a:prstGeom prst="blockArc">
              <a:avLst>
                <a:gd name="adj1" fmla="val 10800000"/>
                <a:gd name="adj2" fmla="val 0"/>
                <a:gd name="adj3" fmla="val 9694"/>
              </a:avLst>
            </a:prstGeom>
            <a:solidFill>
              <a:srgbClr val="76C0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117" name="Google Shape;117;p82"/>
            <p:cNvSpPr/>
            <p:nvPr/>
          </p:nvSpPr>
          <p:spPr>
            <a:xfrm>
              <a:off x="18037332" y="4907110"/>
              <a:ext cx="4464459" cy="4631501"/>
            </a:xfrm>
            <a:prstGeom prst="blockArc">
              <a:avLst>
                <a:gd name="adj1" fmla="val 10800000"/>
                <a:gd name="adj2" fmla="val 0"/>
                <a:gd name="adj3" fmla="val 9694"/>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grpSp>
      <p:sp>
        <p:nvSpPr>
          <p:cNvPr id="123" name="Google Shape;123;p82"/>
          <p:cNvSpPr txBox="1">
            <a:spLocks noGrp="1"/>
          </p:cNvSpPr>
          <p:nvPr>
            <p:ph type="body" idx="1"/>
          </p:nvPr>
        </p:nvSpPr>
        <p:spPr>
          <a:xfrm>
            <a:off x="3269110" y="4533160"/>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24" name="Google Shape;124;p82"/>
          <p:cNvSpPr txBox="1">
            <a:spLocks noGrp="1"/>
          </p:cNvSpPr>
          <p:nvPr>
            <p:ph type="body" idx="2"/>
          </p:nvPr>
        </p:nvSpPr>
        <p:spPr>
          <a:xfrm>
            <a:off x="1333175" y="4533160"/>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25" name="Google Shape;125;p82"/>
          <p:cNvSpPr txBox="1">
            <a:spLocks noGrp="1"/>
          </p:cNvSpPr>
          <p:nvPr>
            <p:ph type="body" idx="3"/>
          </p:nvPr>
        </p:nvSpPr>
        <p:spPr>
          <a:xfrm>
            <a:off x="7165569" y="4533160"/>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82"/>
          <p:cNvSpPr txBox="1">
            <a:spLocks noGrp="1"/>
          </p:cNvSpPr>
          <p:nvPr>
            <p:ph type="body" idx="4"/>
          </p:nvPr>
        </p:nvSpPr>
        <p:spPr>
          <a:xfrm>
            <a:off x="5229634" y="4533160"/>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82"/>
          <p:cNvSpPr txBox="1">
            <a:spLocks noGrp="1"/>
          </p:cNvSpPr>
          <p:nvPr>
            <p:ph type="body" idx="5"/>
          </p:nvPr>
        </p:nvSpPr>
        <p:spPr>
          <a:xfrm>
            <a:off x="9101503" y="4533160"/>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82"/>
          <p:cNvSpPr txBox="1">
            <a:spLocks noGrp="1"/>
          </p:cNvSpPr>
          <p:nvPr>
            <p:ph type="body" idx="6"/>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9" name="Google Shape;129;p82"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2588587" y="5666155"/>
            <a:ext cx="5564883" cy="1181829"/>
          </a:xfrm>
          <a:prstGeom prst="rect">
            <a:avLst/>
          </a:prstGeom>
          <a:noFill/>
          <a:ln>
            <a:noFill/>
          </a:ln>
        </p:spPr>
      </p:pic>
      <p:grpSp>
        <p:nvGrpSpPr>
          <p:cNvPr id="130" name="Google Shape;130;p82"/>
          <p:cNvGrpSpPr/>
          <p:nvPr/>
        </p:nvGrpSpPr>
        <p:grpSpPr>
          <a:xfrm>
            <a:off x="4480947" y="6257070"/>
            <a:ext cx="3144242" cy="374574"/>
            <a:chOff x="301128" y="6151084"/>
            <a:chExt cx="3144242" cy="374574"/>
          </a:xfrm>
        </p:grpSpPr>
        <p:pic>
          <p:nvPicPr>
            <p:cNvPr id="131" name="Google Shape;131;p82"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132" name="Google Shape;132;p82"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133" name="Google Shape;133;p82"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A1A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A1A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A1A2"/>
                </a:solidFill>
                <a:latin typeface="Calibri"/>
                <a:ea typeface="Calibri"/>
                <a:cs typeface="Calibri"/>
                <a:sym typeface="Calibri"/>
              </a:defRPr>
            </a:lvl1pPr>
            <a:lvl2pPr marL="0" marR="0" lvl="1" indent="0" algn="r" rtl="0">
              <a:spcBef>
                <a:spcPts val="0"/>
              </a:spcBef>
              <a:buNone/>
              <a:defRPr sz="1200" b="0" i="0" u="none" strike="noStrike" cap="none">
                <a:solidFill>
                  <a:srgbClr val="88A1A2"/>
                </a:solidFill>
                <a:latin typeface="Calibri"/>
                <a:ea typeface="Calibri"/>
                <a:cs typeface="Calibri"/>
                <a:sym typeface="Calibri"/>
              </a:defRPr>
            </a:lvl2pPr>
            <a:lvl3pPr marL="0" marR="0" lvl="2" indent="0" algn="r" rtl="0">
              <a:spcBef>
                <a:spcPts val="0"/>
              </a:spcBef>
              <a:buNone/>
              <a:defRPr sz="1200" b="0" i="0" u="none" strike="noStrike" cap="none">
                <a:solidFill>
                  <a:srgbClr val="88A1A2"/>
                </a:solidFill>
                <a:latin typeface="Calibri"/>
                <a:ea typeface="Calibri"/>
                <a:cs typeface="Calibri"/>
                <a:sym typeface="Calibri"/>
              </a:defRPr>
            </a:lvl3pPr>
            <a:lvl4pPr marL="0" marR="0" lvl="3" indent="0" algn="r" rtl="0">
              <a:spcBef>
                <a:spcPts val="0"/>
              </a:spcBef>
              <a:buNone/>
              <a:defRPr sz="1200" b="0" i="0" u="none" strike="noStrike" cap="none">
                <a:solidFill>
                  <a:srgbClr val="88A1A2"/>
                </a:solidFill>
                <a:latin typeface="Calibri"/>
                <a:ea typeface="Calibri"/>
                <a:cs typeface="Calibri"/>
                <a:sym typeface="Calibri"/>
              </a:defRPr>
            </a:lvl4pPr>
            <a:lvl5pPr marL="0" marR="0" lvl="4" indent="0" algn="r" rtl="0">
              <a:spcBef>
                <a:spcPts val="0"/>
              </a:spcBef>
              <a:buNone/>
              <a:defRPr sz="1200" b="0" i="0" u="none" strike="noStrike" cap="none">
                <a:solidFill>
                  <a:srgbClr val="88A1A2"/>
                </a:solidFill>
                <a:latin typeface="Calibri"/>
                <a:ea typeface="Calibri"/>
                <a:cs typeface="Calibri"/>
                <a:sym typeface="Calibri"/>
              </a:defRPr>
            </a:lvl5pPr>
            <a:lvl6pPr marL="0" marR="0" lvl="5" indent="0" algn="r" rtl="0">
              <a:spcBef>
                <a:spcPts val="0"/>
              </a:spcBef>
              <a:buNone/>
              <a:defRPr sz="1200" b="0" i="0" u="none" strike="noStrike" cap="none">
                <a:solidFill>
                  <a:srgbClr val="88A1A2"/>
                </a:solidFill>
                <a:latin typeface="Calibri"/>
                <a:ea typeface="Calibri"/>
                <a:cs typeface="Calibri"/>
                <a:sym typeface="Calibri"/>
              </a:defRPr>
            </a:lvl6pPr>
            <a:lvl7pPr marL="0" marR="0" lvl="6" indent="0" algn="r" rtl="0">
              <a:spcBef>
                <a:spcPts val="0"/>
              </a:spcBef>
              <a:buNone/>
              <a:defRPr sz="1200" b="0" i="0" u="none" strike="noStrike" cap="none">
                <a:solidFill>
                  <a:srgbClr val="88A1A2"/>
                </a:solidFill>
                <a:latin typeface="Calibri"/>
                <a:ea typeface="Calibri"/>
                <a:cs typeface="Calibri"/>
                <a:sym typeface="Calibri"/>
              </a:defRPr>
            </a:lvl7pPr>
            <a:lvl8pPr marL="0" marR="0" lvl="7" indent="0" algn="r" rtl="0">
              <a:spcBef>
                <a:spcPts val="0"/>
              </a:spcBef>
              <a:buNone/>
              <a:defRPr sz="1200" b="0" i="0" u="none" strike="noStrike" cap="none">
                <a:solidFill>
                  <a:srgbClr val="88A1A2"/>
                </a:solidFill>
                <a:latin typeface="Calibri"/>
                <a:ea typeface="Calibri"/>
                <a:cs typeface="Calibri"/>
                <a:sym typeface="Calibri"/>
              </a:defRPr>
            </a:lvl8pPr>
            <a:lvl9pPr marL="0" marR="0" lvl="8" indent="0" algn="r" rtl="0">
              <a:spcBef>
                <a:spcPts val="0"/>
              </a:spcBef>
              <a:buNone/>
              <a:defRPr sz="1200" b="0" i="0" u="none" strike="noStrike" cap="none">
                <a:solidFill>
                  <a:srgbClr val="88A1A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 id="2147483687" r:id="rId38"/>
    <p:sldLayoutId id="2147483688" r:id="rId39"/>
    <p:sldLayoutId id="2147483689" r:id="rId40"/>
    <p:sldLayoutId id="2147483690" r:id="rId41"/>
    <p:sldLayoutId id="2147483691" r:id="rId42"/>
    <p:sldLayoutId id="2147483692" r:id="rId43"/>
    <p:sldLayoutId id="2147483693" r:id="rId44"/>
    <p:sldLayoutId id="2147483694" r:id="rId45"/>
    <p:sldLayoutId id="2147483695" r:id="rId46"/>
    <p:sldLayoutId id="2147483696" r:id="rId47"/>
    <p:sldLayoutId id="2147483697" r:id="rId48"/>
    <p:sldLayoutId id="2147483698" r:id="rId49"/>
    <p:sldLayoutId id="2147483699" r:id="rId50"/>
    <p:sldLayoutId id="2147483700" r:id="rId51"/>
    <p:sldLayoutId id="2147483701" r:id="rId52"/>
    <p:sldLayoutId id="2147483702" r:id="rId53"/>
    <p:sldLayoutId id="2147483703" r:id="rId54"/>
    <p:sldLayoutId id="2147483704" r:id="rId55"/>
    <p:sldLayoutId id="2147483705" r:id="rId56"/>
    <p:sldLayoutId id="2147483706" r:id="rId57"/>
    <p:sldLayoutId id="2147483707" r:id="rId58"/>
    <p:sldLayoutId id="2147483708" r:id="rId59"/>
    <p:sldLayoutId id="2147483709" r:id="rId60"/>
    <p:sldLayoutId id="2147483710" r:id="rId61"/>
    <p:sldLayoutId id="2147483711" r:id="rId62"/>
    <p:sldLayoutId id="2147483712" r:id="rId63"/>
    <p:sldLayoutId id="2147483713" r:id="rId64"/>
    <p:sldLayoutId id="2147483714" r:id="rId65"/>
    <p:sldLayoutId id="2147483715" r:id="rId66"/>
    <p:sldLayoutId id="2147483716" r:id="rId67"/>
    <p:sldLayoutId id="2147483717" r:id="rId68"/>
    <p:sldLayoutId id="2147483718" r:id="rId69"/>
    <p:sldLayoutId id="2147483719" r:id="rId70"/>
    <p:sldLayoutId id="2147483720" r:id="rId71"/>
    <p:sldLayoutId id="2147483721" r:id="rId72"/>
    <p:sldLayoutId id="2147483722" r:id="rId7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tourismrecovery.eu/wp-content/uploads/2023/02/7_M5_Digtial-Marketing.pptx" TargetMode="External"/><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image" Target="../media/image26.sv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sa/4.0/deed.e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www.tourismrecovery.eu/wp-content/uploads/2023/02/8_M6_Case-Study_Stakeholder-Management.pptx" TargetMode="External"/><Relationship Id="rId2" Type="http://schemas.openxmlformats.org/officeDocument/2006/relationships/notesSlide" Target="../notesSlides/notesSlide33.xml"/><Relationship Id="rId1" Type="http://schemas.openxmlformats.org/officeDocument/2006/relationships/slideLayout" Target="../slideLayouts/slideLayout46.xml"/><Relationship Id="rId5" Type="http://schemas.openxmlformats.org/officeDocument/2006/relationships/image" Target="../media/image30.sv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hyperlink" Target="https://www.thepeoplespace.com/leaders/articles/importance-culture-crisis"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hyperlink" Target="https://www.tourismrecovery.eu/wp-content/uploads/2023/02/9_M5_Case-Study_Human-Resources.pptx" TargetMode="External"/><Relationship Id="rId2" Type="http://schemas.openxmlformats.org/officeDocument/2006/relationships/notesSlide" Target="../notesSlides/notesSlide47.xml"/><Relationship Id="rId1" Type="http://schemas.openxmlformats.org/officeDocument/2006/relationships/slideLayout" Target="../slideLayouts/slideLayout13.xml"/><Relationship Id="rId5" Type="http://schemas.openxmlformats.org/officeDocument/2006/relationships/image" Target="../media/image38.svg"/><Relationship Id="rId4" Type="http://schemas.openxmlformats.org/officeDocument/2006/relationships/image" Target="../media/image37.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5.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6.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7.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8.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9.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0.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1.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62.xml"/><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7.xml"/></Relationships>
</file>

<file path=ppt/slides/_rels/slide7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1.xml"/><Relationship Id="rId1" Type="http://schemas.openxmlformats.org/officeDocument/2006/relationships/slideLayout" Target="../slideLayouts/slideLayout2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hyperlink" Target="https://filestage.io/blog/stakeholder-management/" TargetMode="External"/><Relationship Id="rId2" Type="http://schemas.openxmlformats.org/officeDocument/2006/relationships/notesSlide" Target="../notesSlides/notesSlide73.xml"/><Relationship Id="rId1" Type="http://schemas.openxmlformats.org/officeDocument/2006/relationships/slideLayout" Target="../slideLayouts/slideLayout29.xml"/><Relationship Id="rId5" Type="http://schemas.openxmlformats.org/officeDocument/2006/relationships/hyperlink" Target="https://sproutsocial.com/insights/social-media-crisis-plan/" TargetMode="External"/><Relationship Id="rId4" Type="http://schemas.openxmlformats.org/officeDocument/2006/relationships/hyperlink" Target="https://bryghtpath.com/the-role-of-hr-in-crisis-management/"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s://www.tourismrecovery.eu/" TargetMode="External"/><Relationship Id="rId2" Type="http://schemas.openxmlformats.org/officeDocument/2006/relationships/notesSlide" Target="../notesSlides/notesSlide74.xml"/><Relationship Id="rId1" Type="http://schemas.openxmlformats.org/officeDocument/2006/relationships/slideLayout" Target="../slideLayouts/slideLayout30.xml"/><Relationship Id="rId4" Type="http://schemas.openxmlformats.org/officeDocument/2006/relationships/hyperlink" Target="https://www.facebook.com/tourismcrisisrecovery"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8"/>
        <p:cNvGrpSpPr/>
        <p:nvPr/>
      </p:nvGrpSpPr>
      <p:grpSpPr>
        <a:xfrm>
          <a:off x="0" y="0"/>
          <a:ext cx="0" cy="0"/>
          <a:chOff x="0" y="0"/>
          <a:chExt cx="0" cy="0"/>
        </a:xfrm>
      </p:grpSpPr>
      <p:sp>
        <p:nvSpPr>
          <p:cNvPr id="1159" name="Google Shape;1159;p1"/>
          <p:cNvSpPr txBox="1">
            <a:spLocks noGrp="1"/>
          </p:cNvSpPr>
          <p:nvPr>
            <p:ph type="body" idx="1"/>
          </p:nvPr>
        </p:nvSpPr>
        <p:spPr>
          <a:xfrm>
            <a:off x="817349" y="4334105"/>
            <a:ext cx="5278651" cy="69735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de-DE" sz="3600" dirty="0">
                <a:solidFill>
                  <a:schemeClr val="bg1"/>
                </a:solidFill>
              </a:rPr>
              <a:t>Stafshæfni</a:t>
            </a:r>
            <a:endParaRPr dirty="0">
              <a:solidFill>
                <a:schemeClr val="bg1"/>
              </a:solidFill>
            </a:endParaRPr>
          </a:p>
        </p:txBody>
      </p:sp>
      <p:sp>
        <p:nvSpPr>
          <p:cNvPr id="1160" name="Google Shape;1160;p1"/>
          <p:cNvSpPr txBox="1">
            <a:spLocks noGrp="1"/>
          </p:cNvSpPr>
          <p:nvPr>
            <p:ph type="body" idx="2"/>
          </p:nvPr>
        </p:nvSpPr>
        <p:spPr>
          <a:xfrm>
            <a:off x="817349" y="3715582"/>
            <a:ext cx="5278651" cy="69735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de-DE" dirty="0"/>
              <a:t>5. hluti</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1"/>
        <p:cNvGrpSpPr/>
        <p:nvPr/>
      </p:nvGrpSpPr>
      <p:grpSpPr>
        <a:xfrm>
          <a:off x="0" y="0"/>
          <a:ext cx="0" cy="0"/>
          <a:chOff x="0" y="0"/>
          <a:chExt cx="0" cy="0"/>
        </a:xfrm>
      </p:grpSpPr>
      <p:sp>
        <p:nvSpPr>
          <p:cNvPr id="1262" name="Google Shape;1262;p10"/>
          <p:cNvSpPr txBox="1">
            <a:spLocks noGrp="1"/>
          </p:cNvSpPr>
          <p:nvPr>
            <p:ph type="body" idx="1"/>
          </p:nvPr>
        </p:nvSpPr>
        <p:spPr>
          <a:xfrm>
            <a:off x="6343139" y="2178304"/>
            <a:ext cx="5132263" cy="3722513"/>
          </a:xfrm>
          <a:prstGeom prst="rect">
            <a:avLst/>
          </a:prstGeom>
          <a:noFill/>
          <a:ln>
            <a:noFill/>
          </a:ln>
        </p:spPr>
        <p:txBody>
          <a:bodyPr spcFirstLastPara="1" wrap="square" lIns="91425" tIns="45700" rIns="91425" bIns="45700" anchor="t" anchorCtr="0">
            <a:noAutofit/>
          </a:bodyPr>
          <a:lstStyle/>
          <a:p>
            <a:pPr marL="15875" lvl="0" indent="-15875" algn="l" rtl="0">
              <a:lnSpc>
                <a:spcPct val="93333"/>
              </a:lnSpc>
              <a:spcBef>
                <a:spcPts val="0"/>
              </a:spcBef>
              <a:spcAft>
                <a:spcPts val="0"/>
              </a:spcAft>
              <a:buSzPts val="2400"/>
              <a:buNone/>
            </a:pPr>
            <a:r>
              <a:rPr lang="de-DE" dirty="0"/>
              <a:t>Rekstrarstjóri hefur yfirumsjón með öllum verkefnum sem tengjast framleiðslu- eða þjónustuferlum og auðlindastýringu fyrirtækisins. Hann ber ábyrgð á tímastjórnun, starfsfólki, innri samhæfingu og innri samskiptum.</a:t>
            </a:r>
            <a:endParaRPr dirty="0"/>
          </a:p>
        </p:txBody>
      </p:sp>
      <p:sp>
        <p:nvSpPr>
          <p:cNvPr id="1263" name="Google Shape;1263;p10"/>
          <p:cNvSpPr txBox="1">
            <a:spLocks noGrp="1"/>
          </p:cNvSpPr>
          <p:nvPr>
            <p:ph type="body" idx="2"/>
          </p:nvPr>
        </p:nvSpPr>
        <p:spPr>
          <a:xfrm>
            <a:off x="6326940" y="708094"/>
            <a:ext cx="5158622" cy="8571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9ED4D3"/>
              </a:buClr>
              <a:buSzPts val="4800"/>
              <a:buNone/>
            </a:pPr>
            <a:r>
              <a:rPr lang="de-DE" sz="4800" dirty="0">
                <a:solidFill>
                  <a:srgbClr val="9ED4D3"/>
                </a:solidFill>
              </a:rPr>
              <a:t>Stýring verkefna</a:t>
            </a:r>
            <a:endParaRPr sz="4800" dirty="0">
              <a:solidFill>
                <a:srgbClr val="9ED4D3"/>
              </a:solidFill>
            </a:endParaRPr>
          </a:p>
        </p:txBody>
      </p:sp>
      <p:sp>
        <p:nvSpPr>
          <p:cNvPr id="1264" name="Google Shape;1264;p10"/>
          <p:cNvSpPr txBox="1">
            <a:spLocks noGrp="1"/>
          </p:cNvSpPr>
          <p:nvPr>
            <p:ph type="body" idx="3"/>
          </p:nvPr>
        </p:nvSpPr>
        <p:spPr>
          <a:xfrm>
            <a:off x="1103474" y="708094"/>
            <a:ext cx="3452394" cy="213670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3600"/>
              <a:buNone/>
            </a:pPr>
            <a:r>
              <a:rPr lang="is-IS" dirty="0">
                <a:solidFill>
                  <a:srgbClr val="595A59"/>
                </a:solidFill>
              </a:rPr>
              <a:t>Ábyrgðasvið innan rekstrarstýringar</a:t>
            </a:r>
            <a:endParaRPr lang="is-IS" dirty="0"/>
          </a:p>
        </p:txBody>
      </p:sp>
      <p:sp>
        <p:nvSpPr>
          <p:cNvPr id="1265" name="Google Shape;1265;p10"/>
          <p:cNvSpPr txBox="1">
            <a:spLocks noGrp="1"/>
          </p:cNvSpPr>
          <p:nvPr>
            <p:ph type="body" idx="4"/>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3600"/>
              <a:buNone/>
            </a:pPr>
            <a:r>
              <a:rPr lang="de-DE" dirty="0"/>
              <a:t>4</a:t>
            </a:r>
            <a:endParaRPr dirty="0"/>
          </a:p>
        </p:txBody>
      </p:sp>
      <p:sp>
        <p:nvSpPr>
          <p:cNvPr id="1266" name="Google Shape;1266;p10"/>
          <p:cNvSpPr txBox="1"/>
          <p:nvPr/>
        </p:nvSpPr>
        <p:spPr>
          <a:xfrm>
            <a:off x="1103474" y="2854961"/>
            <a:ext cx="3575144" cy="840279"/>
          </a:xfrm>
          <a:prstGeom prst="rect">
            <a:avLst/>
          </a:prstGeom>
          <a:noFill/>
          <a:ln>
            <a:noFill/>
          </a:ln>
        </p:spPr>
        <p:txBody>
          <a:bodyPr spcFirstLastPara="1" wrap="square" lIns="91425" tIns="45700" rIns="91425" bIns="45700" anchor="t" anchorCtr="0">
            <a:noAutofit/>
          </a:bodyPr>
          <a:lstStyle/>
          <a:p>
            <a:pPr lvl="0">
              <a:buClr>
                <a:srgbClr val="595A59"/>
              </a:buClr>
              <a:buSzPts val="1600"/>
            </a:pPr>
            <a:r>
              <a:rPr lang="de-DE" sz="1600" b="0" i="0" dirty="0">
                <a:solidFill>
                  <a:srgbClr val="595A59"/>
                </a:solidFill>
                <a:latin typeface="Calibri"/>
                <a:ea typeface="Calibri"/>
                <a:cs typeface="Calibri"/>
                <a:sym typeface="Calibri"/>
              </a:rPr>
              <a:t>Hlutverk og ábyrgð rekstrarstýringar nær yfir fjölbreytt svið</a:t>
            </a:r>
            <a:r>
              <a:rPr lang="de-DE" sz="1600" dirty="0">
                <a:solidFill>
                  <a:srgbClr val="595A59"/>
                </a:solidFill>
                <a:latin typeface="Calibri"/>
                <a:ea typeface="Calibri"/>
                <a:cs typeface="Calibri"/>
                <a:sym typeface="Calibri"/>
              </a:rPr>
              <a:t> og </a:t>
            </a:r>
            <a:r>
              <a:rPr lang="de-DE" sz="1600" b="0" i="0" dirty="0">
                <a:solidFill>
                  <a:srgbClr val="595A59"/>
                </a:solidFill>
                <a:latin typeface="Calibri"/>
                <a:ea typeface="Calibri"/>
                <a:cs typeface="Calibri"/>
                <a:sym typeface="Calibri"/>
              </a:rPr>
              <a:t>allt frá gerð tillagna til innleiðingar.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0"/>
        <p:cNvGrpSpPr/>
        <p:nvPr/>
      </p:nvGrpSpPr>
      <p:grpSpPr>
        <a:xfrm>
          <a:off x="0" y="0"/>
          <a:ext cx="0" cy="0"/>
          <a:chOff x="0" y="0"/>
          <a:chExt cx="0" cy="0"/>
        </a:xfrm>
      </p:grpSpPr>
      <p:sp>
        <p:nvSpPr>
          <p:cNvPr id="1271" name="Google Shape;1271;p11"/>
          <p:cNvSpPr txBox="1">
            <a:spLocks noGrp="1"/>
          </p:cNvSpPr>
          <p:nvPr>
            <p:ph type="body" idx="1"/>
          </p:nvPr>
        </p:nvSpPr>
        <p:spPr>
          <a:xfrm>
            <a:off x="6343139" y="2178304"/>
            <a:ext cx="5132263" cy="3722513"/>
          </a:xfrm>
          <a:prstGeom prst="rect">
            <a:avLst/>
          </a:prstGeom>
          <a:noFill/>
          <a:ln>
            <a:noFill/>
          </a:ln>
        </p:spPr>
        <p:txBody>
          <a:bodyPr spcFirstLastPara="1" wrap="square" lIns="91425" tIns="45700" rIns="91425" bIns="45700" anchor="t" anchorCtr="0">
            <a:noAutofit/>
          </a:bodyPr>
          <a:lstStyle/>
          <a:p>
            <a:pPr marL="15875" lvl="0" indent="-15875" algn="l" rtl="0">
              <a:lnSpc>
                <a:spcPct val="93333"/>
              </a:lnSpc>
              <a:spcBef>
                <a:spcPts val="0"/>
              </a:spcBef>
              <a:spcAft>
                <a:spcPts val="0"/>
              </a:spcAft>
              <a:buSzPts val="2400"/>
              <a:buNone/>
            </a:pPr>
            <a:r>
              <a:rPr lang="de-DE" dirty="0"/>
              <a:t>Gæðastýring felur í sér eftirlit með vörum og þjónustu til að tryggja hágæða vörur og ánægða viðskiptavini. Með reglulegu gæðaeftirliti er hægt að greina villur eða hugsanleg vandamál og koma í veg fyrir þau á frumstigi.</a:t>
            </a:r>
            <a:endParaRPr dirty="0"/>
          </a:p>
        </p:txBody>
      </p:sp>
      <p:sp>
        <p:nvSpPr>
          <p:cNvPr id="1272" name="Google Shape;1272;p11"/>
          <p:cNvSpPr txBox="1">
            <a:spLocks noGrp="1"/>
          </p:cNvSpPr>
          <p:nvPr>
            <p:ph type="body" idx="2"/>
          </p:nvPr>
        </p:nvSpPr>
        <p:spPr>
          <a:xfrm>
            <a:off x="6326940" y="708094"/>
            <a:ext cx="5158622" cy="8571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9ED4D3"/>
              </a:buClr>
              <a:buSzPts val="4800"/>
              <a:buNone/>
            </a:pPr>
            <a:r>
              <a:rPr lang="de-DE" sz="4800" dirty="0">
                <a:solidFill>
                  <a:srgbClr val="9ED4D3"/>
                </a:solidFill>
              </a:rPr>
              <a:t>Gæðastýring</a:t>
            </a:r>
            <a:endParaRPr sz="4800" dirty="0">
              <a:solidFill>
                <a:srgbClr val="9ED4D3"/>
              </a:solidFill>
            </a:endParaRPr>
          </a:p>
        </p:txBody>
      </p:sp>
      <p:sp>
        <p:nvSpPr>
          <p:cNvPr id="1273" name="Google Shape;1273;p11"/>
          <p:cNvSpPr txBox="1">
            <a:spLocks noGrp="1"/>
          </p:cNvSpPr>
          <p:nvPr>
            <p:ph type="body" idx="3"/>
          </p:nvPr>
        </p:nvSpPr>
        <p:spPr>
          <a:xfrm>
            <a:off x="1103474" y="708094"/>
            <a:ext cx="3452394" cy="213670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3600"/>
              <a:buNone/>
            </a:pPr>
            <a:r>
              <a:rPr lang="is-IS" dirty="0">
                <a:solidFill>
                  <a:srgbClr val="595A59"/>
                </a:solidFill>
              </a:rPr>
              <a:t>Ábyrgðasvið innan rekstrarstýringar</a:t>
            </a:r>
            <a:endParaRPr lang="is-IS" dirty="0"/>
          </a:p>
        </p:txBody>
      </p:sp>
      <p:sp>
        <p:nvSpPr>
          <p:cNvPr id="1274" name="Google Shape;1274;p11"/>
          <p:cNvSpPr txBox="1">
            <a:spLocks noGrp="1"/>
          </p:cNvSpPr>
          <p:nvPr>
            <p:ph type="body" idx="4"/>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3600"/>
              <a:buNone/>
            </a:pPr>
            <a:r>
              <a:rPr lang="de-DE" dirty="0"/>
              <a:t>5</a:t>
            </a:r>
            <a:endParaRPr dirty="0"/>
          </a:p>
        </p:txBody>
      </p:sp>
      <p:sp>
        <p:nvSpPr>
          <p:cNvPr id="1275" name="Google Shape;1275;p11"/>
          <p:cNvSpPr txBox="1"/>
          <p:nvPr/>
        </p:nvSpPr>
        <p:spPr>
          <a:xfrm>
            <a:off x="1103474" y="2854961"/>
            <a:ext cx="3575144" cy="840279"/>
          </a:xfrm>
          <a:prstGeom prst="rect">
            <a:avLst/>
          </a:prstGeom>
          <a:noFill/>
          <a:ln>
            <a:noFill/>
          </a:ln>
        </p:spPr>
        <p:txBody>
          <a:bodyPr spcFirstLastPara="1" wrap="square" lIns="91425" tIns="45700" rIns="91425" bIns="45700" anchor="t" anchorCtr="0">
            <a:noAutofit/>
          </a:bodyPr>
          <a:lstStyle/>
          <a:p>
            <a:pPr lvl="0">
              <a:buClr>
                <a:srgbClr val="595A59"/>
              </a:buClr>
              <a:buSzPts val="1600"/>
            </a:pPr>
            <a:r>
              <a:rPr lang="de-DE" sz="1600" b="0" i="0" dirty="0">
                <a:solidFill>
                  <a:srgbClr val="595A59"/>
                </a:solidFill>
                <a:latin typeface="Calibri"/>
                <a:ea typeface="Calibri"/>
                <a:cs typeface="Calibri"/>
                <a:sym typeface="Calibri"/>
              </a:rPr>
              <a:t>Hlutverk og ábyrgð rekstrarstýringar nær yfir fjölbreytt svið</a:t>
            </a:r>
            <a:r>
              <a:rPr lang="de-DE" sz="1600" dirty="0">
                <a:solidFill>
                  <a:srgbClr val="595A59"/>
                </a:solidFill>
                <a:latin typeface="Calibri"/>
                <a:ea typeface="Calibri"/>
                <a:cs typeface="Calibri"/>
                <a:sym typeface="Calibri"/>
              </a:rPr>
              <a:t> og </a:t>
            </a:r>
            <a:r>
              <a:rPr lang="de-DE" sz="1600" b="0" i="0" dirty="0">
                <a:solidFill>
                  <a:srgbClr val="595A59"/>
                </a:solidFill>
                <a:latin typeface="Calibri"/>
                <a:ea typeface="Calibri"/>
                <a:cs typeface="Calibri"/>
                <a:sym typeface="Calibri"/>
              </a:rPr>
              <a:t>allt frá gerð tillagna til innleiðingar.</a:t>
            </a:r>
          </a:p>
        </p:txBody>
      </p:sp>
      <p:sp>
        <p:nvSpPr>
          <p:cNvPr id="2" name="Textfeld 1">
            <a:extLst>
              <a:ext uri="{FF2B5EF4-FFF2-40B4-BE49-F238E27FC236}">
                <a16:creationId xmlns:a16="http://schemas.microsoft.com/office/drawing/2014/main" id="{48FCCD80-4516-613D-A22C-BEF0C92DA397}"/>
              </a:ext>
            </a:extLst>
          </p:cNvPr>
          <p:cNvSpPr txBox="1"/>
          <p:nvPr/>
        </p:nvSpPr>
        <p:spPr>
          <a:xfrm>
            <a:off x="7326085" y="6149906"/>
            <a:ext cx="5159828" cy="646331"/>
          </a:xfrm>
          <a:prstGeom prst="rect">
            <a:avLst/>
          </a:prstGeom>
          <a:noFill/>
        </p:spPr>
        <p:txBody>
          <a:bodyPr wrap="square">
            <a:spAutoFit/>
          </a:bodyPr>
          <a:lstStyle/>
          <a:p>
            <a:r>
              <a:rPr lang="de-DE" sz="900" dirty="0">
                <a:solidFill>
                  <a:srgbClr val="595A59"/>
                </a:solidFill>
                <a:latin typeface="Calibri" panose="020F0502020204030204" pitchFamily="34" charset="0"/>
                <a:cs typeface="Calibri" panose="020F0502020204030204" pitchFamily="34" charset="0"/>
              </a:rPr>
              <a:t>Heimild:</a:t>
            </a:r>
          </a:p>
          <a:p>
            <a:r>
              <a:rPr lang="de-DE" sz="900" dirty="0">
                <a:solidFill>
                  <a:srgbClr val="595A59"/>
                </a:solidFill>
                <a:latin typeface="Calibri" panose="020F0502020204030204" pitchFamily="34" charset="0"/>
                <a:cs typeface="Calibri" panose="020F0502020204030204" pitchFamily="34" charset="0"/>
              </a:rPr>
              <a:t>Kumar, Anil S.; Suresh, N. (2009): </a:t>
            </a:r>
            <a:r>
              <a:rPr lang="de-DE" sz="900" i="1" dirty="0" err="1">
                <a:solidFill>
                  <a:srgbClr val="595A59"/>
                </a:solidFill>
                <a:latin typeface="Calibri" panose="020F0502020204030204" pitchFamily="34" charset="0"/>
                <a:cs typeface="Calibri" panose="020F0502020204030204" pitchFamily="34" charset="0"/>
              </a:rPr>
              <a:t>Operations</a:t>
            </a:r>
            <a:r>
              <a:rPr lang="de-DE" sz="900" i="1" dirty="0">
                <a:solidFill>
                  <a:srgbClr val="595A59"/>
                </a:solidFill>
                <a:latin typeface="Calibri" panose="020F0502020204030204" pitchFamily="34" charset="0"/>
                <a:cs typeface="Calibri" panose="020F0502020204030204" pitchFamily="34" charset="0"/>
              </a:rPr>
              <a:t> </a:t>
            </a:r>
            <a:r>
              <a:rPr lang="de-DE" sz="900" i="1" dirty="0" err="1">
                <a:solidFill>
                  <a:srgbClr val="595A59"/>
                </a:solidFill>
                <a:latin typeface="Calibri" panose="020F0502020204030204" pitchFamily="34" charset="0"/>
                <a:cs typeface="Calibri" panose="020F0502020204030204" pitchFamily="34" charset="0"/>
              </a:rPr>
              <a:t>management</a:t>
            </a:r>
            <a:r>
              <a:rPr lang="de-DE" sz="900" dirty="0">
                <a:solidFill>
                  <a:srgbClr val="595A59"/>
                </a:solidFill>
                <a:latin typeface="Calibri" panose="020F0502020204030204" pitchFamily="34" charset="0"/>
                <a:cs typeface="Calibri" panose="020F0502020204030204" pitchFamily="34" charset="0"/>
              </a:rPr>
              <a:t>. New Age International Publishers, S. 21f</a:t>
            </a:r>
            <a:r>
              <a:rPr lang="de-DE" sz="900" i="1" dirty="0">
                <a:solidFill>
                  <a:srgbClr val="595A59"/>
                </a:solidFill>
                <a:latin typeface="Calibri" panose="020F0502020204030204" pitchFamily="34" charset="0"/>
                <a:cs typeface="Calibri" panose="020F0502020204030204" pitchFamily="34" charset="0"/>
              </a:rPr>
              <a:t>.</a:t>
            </a:r>
          </a:p>
          <a:p>
            <a:r>
              <a:rPr lang="de-DE" sz="900" dirty="0">
                <a:solidFill>
                  <a:srgbClr val="595A59"/>
                </a:solidFill>
                <a:latin typeface="Calibri" panose="020F0502020204030204" pitchFamily="34" charset="0"/>
                <a:cs typeface="Calibri" panose="020F0502020204030204" pitchFamily="34" charset="0"/>
              </a:rPr>
              <a:t>https://corporatefinanceinstitute.com/resources/management/operations-management/</a:t>
            </a:r>
          </a:p>
          <a:p>
            <a:r>
              <a:rPr lang="de-DE" sz="900" dirty="0">
                <a:solidFill>
                  <a:srgbClr val="595A59"/>
                </a:solidFill>
                <a:latin typeface="Calibri" panose="020F0502020204030204" pitchFamily="34" charset="0"/>
                <a:cs typeface="Calibri" panose="020F0502020204030204" pitchFamily="34" charset="0"/>
              </a:rPr>
              <a:t>https://www.masterclass.com/articles/operations-management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9"/>
        <p:cNvGrpSpPr/>
        <p:nvPr/>
      </p:nvGrpSpPr>
      <p:grpSpPr>
        <a:xfrm>
          <a:off x="0" y="0"/>
          <a:ext cx="0" cy="0"/>
          <a:chOff x="0" y="0"/>
          <a:chExt cx="0" cy="0"/>
        </a:xfrm>
      </p:grpSpPr>
      <p:sp>
        <p:nvSpPr>
          <p:cNvPr id="1280" name="Google Shape;1280;p12"/>
          <p:cNvSpPr/>
          <p:nvPr/>
        </p:nvSpPr>
        <p:spPr>
          <a:xfrm>
            <a:off x="1" y="291787"/>
            <a:ext cx="12191999" cy="1300336"/>
          </a:xfrm>
          <a:prstGeom prst="rect">
            <a:avLst/>
          </a:prstGeom>
          <a:solidFill>
            <a:srgbClr val="9ED4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1" name="Google Shape;1281;p12"/>
          <p:cNvSpPr txBox="1">
            <a:spLocks noGrp="1"/>
          </p:cNvSpPr>
          <p:nvPr>
            <p:ph type="body" idx="2"/>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3600"/>
              <a:buNone/>
            </a:pPr>
            <a:r>
              <a:rPr lang="de-DE" dirty="0">
                <a:solidFill>
                  <a:schemeClr val="lt1"/>
                </a:solidFill>
              </a:rPr>
              <a:t>Hvernig bæta má rekstrarstýringuna í 5 skrefum</a:t>
            </a:r>
            <a:endParaRPr dirty="0">
              <a:solidFill>
                <a:schemeClr val="lt1"/>
              </a:solidFill>
            </a:endParaRPr>
          </a:p>
        </p:txBody>
      </p:sp>
      <p:sp>
        <p:nvSpPr>
          <p:cNvPr id="1282" name="Google Shape;1282;p12"/>
          <p:cNvSpPr txBox="1"/>
          <p:nvPr/>
        </p:nvSpPr>
        <p:spPr>
          <a:xfrm>
            <a:off x="385482" y="1051142"/>
            <a:ext cx="10854466" cy="52054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1600"/>
              <a:buFont typeface="Arial"/>
              <a:buNone/>
            </a:pPr>
            <a:r>
              <a:rPr lang="de-DE" sz="1600" b="0" i="0" dirty="0">
                <a:solidFill>
                  <a:schemeClr val="lt1"/>
                </a:solidFill>
                <a:latin typeface="Calibri"/>
                <a:ea typeface="Calibri"/>
                <a:cs typeface="Calibri"/>
                <a:sym typeface="Calibri"/>
              </a:rPr>
              <a:t>Að fanga og fínstilla ferla getur aukið árangur fyrirtækisins og leitt til þess að komið er auga á þætti sem geta leitt til krísu ef ekkert er að gert. </a:t>
            </a:r>
            <a:endParaRPr dirty="0"/>
          </a:p>
        </p:txBody>
      </p:sp>
      <p:sp>
        <p:nvSpPr>
          <p:cNvPr id="1283" name="Google Shape;1283;p12"/>
          <p:cNvSpPr txBox="1">
            <a:spLocks noGrp="1"/>
          </p:cNvSpPr>
          <p:nvPr>
            <p:ph type="body" idx="1"/>
          </p:nvPr>
        </p:nvSpPr>
        <p:spPr>
          <a:xfrm>
            <a:off x="389965" y="2272351"/>
            <a:ext cx="11470341" cy="1300337"/>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595A59"/>
              </a:buClr>
              <a:buSzPts val="1530"/>
              <a:buNone/>
            </a:pPr>
            <a:r>
              <a:rPr lang="de-DE" sz="1629" dirty="0">
                <a:latin typeface="Calibri"/>
                <a:ea typeface="Calibri"/>
                <a:cs typeface="Calibri"/>
                <a:sym typeface="Calibri"/>
              </a:rPr>
              <a:t>Léleg samskipti leiða til lélegrar framkvæmdar, misskilnings og vandamála sem ekki er brugðist </a:t>
            </a:r>
            <a:r>
              <a:rPr lang="de-DE" sz="1629" dirty="0"/>
              <a:t>rétt við. </a:t>
            </a:r>
            <a:r>
              <a:rPr lang="de-DE" sz="1629" dirty="0">
                <a:latin typeface="Calibri"/>
                <a:ea typeface="Calibri"/>
                <a:cs typeface="Calibri"/>
                <a:sym typeface="Calibri"/>
              </a:rPr>
              <a:t>Allt þetta hefur mikil áhrif á framleiðni</a:t>
            </a:r>
            <a:r>
              <a:rPr lang="de-DE" sz="1629" dirty="0"/>
              <a:t> </a:t>
            </a:r>
            <a:r>
              <a:rPr lang="de-DE" sz="1629" dirty="0">
                <a:latin typeface="Calibri"/>
                <a:ea typeface="Calibri"/>
                <a:cs typeface="Calibri"/>
                <a:sym typeface="Calibri"/>
              </a:rPr>
              <a:t>og frammistöðu fyrirtækis.  Mikilvægt er að straumlínulaga samskiptaferla. </a:t>
            </a:r>
            <a:br>
              <a:rPr lang="de-DE" sz="1629" dirty="0">
                <a:latin typeface="Calibri"/>
                <a:ea typeface="Calibri"/>
                <a:cs typeface="Calibri"/>
                <a:sym typeface="Calibri"/>
              </a:rPr>
            </a:br>
            <a:r>
              <a:rPr lang="de-DE" sz="1629" dirty="0">
                <a:latin typeface="Calibri"/>
                <a:ea typeface="Calibri"/>
                <a:cs typeface="Calibri"/>
                <a:sym typeface="Calibri"/>
              </a:rPr>
              <a:t>Dæmi um slíkt væri að fækka tölvupóstum og fundum, auk þess að skilgreina skyldur og tengiliði með skýrum hætti. (Farið verður betur yfir þetta síðar í þessum glærupakka).</a:t>
            </a:r>
            <a:endParaRPr sz="2140" dirty="0"/>
          </a:p>
        </p:txBody>
      </p:sp>
      <p:grpSp>
        <p:nvGrpSpPr>
          <p:cNvPr id="1284" name="Google Shape;1284;p12"/>
          <p:cNvGrpSpPr/>
          <p:nvPr/>
        </p:nvGrpSpPr>
        <p:grpSpPr>
          <a:xfrm>
            <a:off x="245308" y="1731370"/>
            <a:ext cx="8492292" cy="707886"/>
            <a:chOff x="245309" y="1731370"/>
            <a:chExt cx="8492292" cy="707886"/>
          </a:xfrm>
        </p:grpSpPr>
        <p:sp>
          <p:nvSpPr>
            <p:cNvPr id="1285" name="Google Shape;1285;p12"/>
            <p:cNvSpPr/>
            <p:nvPr/>
          </p:nvSpPr>
          <p:spPr>
            <a:xfrm rot="-5400000">
              <a:off x="277437" y="1719562"/>
              <a:ext cx="401734" cy="465991"/>
            </a:xfrm>
            <a:custGeom>
              <a:avLst/>
              <a:gdLst/>
              <a:ahLst/>
              <a:cxnLst/>
              <a:rect l="l" t="t" r="r" b="b"/>
              <a:pathLst>
                <a:path w="898" h="990" extrusionOk="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9ED4D3"/>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rgbClr val="9ED4D3"/>
                </a:solidFill>
                <a:latin typeface="Arial"/>
                <a:ea typeface="Arial"/>
                <a:cs typeface="Arial"/>
                <a:sym typeface="Arial"/>
              </a:endParaRPr>
            </a:p>
          </p:txBody>
        </p:sp>
        <p:sp>
          <p:nvSpPr>
            <p:cNvPr id="1286" name="Google Shape;1286;p12"/>
            <p:cNvSpPr txBox="1"/>
            <p:nvPr/>
          </p:nvSpPr>
          <p:spPr>
            <a:xfrm>
              <a:off x="822960" y="1731370"/>
              <a:ext cx="791464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2200" b="1" dirty="0">
                  <a:solidFill>
                    <a:srgbClr val="9ED4D3"/>
                  </a:solidFill>
                  <a:latin typeface="Calibri"/>
                  <a:ea typeface="Calibri"/>
                  <a:cs typeface="Calibri"/>
                  <a:sym typeface="Calibri"/>
                </a:rPr>
                <a:t>Bæta samskipti</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grpSp>
        <p:nvGrpSpPr>
          <p:cNvPr id="1287" name="Google Shape;1287;p12"/>
          <p:cNvGrpSpPr/>
          <p:nvPr/>
        </p:nvGrpSpPr>
        <p:grpSpPr>
          <a:xfrm>
            <a:off x="245308" y="3712055"/>
            <a:ext cx="8492292" cy="707886"/>
            <a:chOff x="245309" y="1731370"/>
            <a:chExt cx="8492292" cy="707886"/>
          </a:xfrm>
        </p:grpSpPr>
        <p:sp>
          <p:nvSpPr>
            <p:cNvPr id="1288" name="Google Shape;1288;p12"/>
            <p:cNvSpPr/>
            <p:nvPr/>
          </p:nvSpPr>
          <p:spPr>
            <a:xfrm rot="-5400000">
              <a:off x="277437" y="1719562"/>
              <a:ext cx="401734" cy="465991"/>
            </a:xfrm>
            <a:custGeom>
              <a:avLst/>
              <a:gdLst/>
              <a:ahLst/>
              <a:cxnLst/>
              <a:rect l="l" t="t" r="r" b="b"/>
              <a:pathLst>
                <a:path w="898" h="990" extrusionOk="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9ED4D3"/>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rgbClr val="9ED4D3"/>
                </a:solidFill>
                <a:latin typeface="Arial"/>
                <a:ea typeface="Arial"/>
                <a:cs typeface="Arial"/>
                <a:sym typeface="Arial"/>
              </a:endParaRPr>
            </a:p>
          </p:txBody>
        </p:sp>
        <p:sp>
          <p:nvSpPr>
            <p:cNvPr id="1289" name="Google Shape;1289;p12"/>
            <p:cNvSpPr txBox="1"/>
            <p:nvPr/>
          </p:nvSpPr>
          <p:spPr>
            <a:xfrm>
              <a:off x="822960" y="1731370"/>
              <a:ext cx="791464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200" b="1" dirty="0">
                  <a:solidFill>
                    <a:srgbClr val="9ED4D3"/>
                  </a:solidFill>
                  <a:latin typeface="Calibri"/>
                  <a:ea typeface="Calibri"/>
                  <a:cs typeface="Calibri"/>
                  <a:sym typeface="Calibri"/>
                </a:rPr>
                <a:t>Að hugsa í ferlum!</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sp>
        <p:nvSpPr>
          <p:cNvPr id="1290" name="Google Shape;1290;p12"/>
          <p:cNvSpPr txBox="1"/>
          <p:nvPr/>
        </p:nvSpPr>
        <p:spPr>
          <a:xfrm>
            <a:off x="389965" y="4252916"/>
            <a:ext cx="11470341" cy="1300337"/>
          </a:xfrm>
          <a:prstGeom prst="rect">
            <a:avLst/>
          </a:prstGeom>
          <a:noFill/>
          <a:ln>
            <a:noFill/>
          </a:ln>
        </p:spPr>
        <p:txBody>
          <a:bodyPr spcFirstLastPara="1" wrap="square" lIns="91425" tIns="45700" rIns="91425" bIns="45700" anchor="t" anchorCtr="0">
            <a:normAutofit/>
          </a:bodyPr>
          <a:lstStyle/>
          <a:p>
            <a:pPr marL="228600" lvl="0" indent="-228600">
              <a:buClr>
                <a:srgbClr val="595A59"/>
              </a:buClr>
              <a:buSzPts val="1800"/>
            </a:pPr>
            <a:r>
              <a:rPr lang="de-DE" sz="1600" b="0" i="0" dirty="0">
                <a:solidFill>
                  <a:srgbClr val="595A59"/>
                </a:solidFill>
                <a:latin typeface="Calibri"/>
                <a:ea typeface="Calibri"/>
                <a:cs typeface="Calibri"/>
                <a:sym typeface="Calibri"/>
              </a:rPr>
              <a:t>Hægt er að skipta allri starfsemi fyrirtækis upp í ferla. Þetta er áhrifarík leið til að fá yfirsýn yfir </a:t>
            </a:r>
            <a:r>
              <a:rPr lang="de-DE" sz="1600" dirty="0">
                <a:solidFill>
                  <a:srgbClr val="595A59"/>
                </a:solidFill>
                <a:latin typeface="Calibri"/>
                <a:ea typeface="Calibri"/>
                <a:cs typeface="Calibri"/>
                <a:sym typeface="Calibri"/>
              </a:rPr>
              <a:t>og flæði </a:t>
            </a:r>
            <a:r>
              <a:rPr lang="de-DE" sz="1600" b="0" i="0" dirty="0">
                <a:solidFill>
                  <a:srgbClr val="595A59"/>
                </a:solidFill>
                <a:latin typeface="Calibri"/>
                <a:ea typeface="Calibri"/>
                <a:cs typeface="Calibri"/>
                <a:sym typeface="Calibri"/>
              </a:rPr>
              <a:t>starfseminnar. Á þann hátt er hægt að bera kennsl á flöskuhálsa snemma, lágmarka kostnað og auka skilvirknina. Mikilvægt er að ná utan um alla helstu starfsemi rekstrar. Svo í næsta skrefi skaltu skipta þeirri starfsemi niður í undirþætti. Dæmi eru ferðapakki sem skiptist svo í herbergjabókun, bókun veitinga, panta rútu o.fl.</a:t>
            </a:r>
            <a:endParaRPr sz="1200" dirty="0"/>
          </a:p>
        </p:txBody>
      </p:sp>
      <p:sp>
        <p:nvSpPr>
          <p:cNvPr id="2" name="Textfeld 1">
            <a:extLst>
              <a:ext uri="{FF2B5EF4-FFF2-40B4-BE49-F238E27FC236}">
                <a16:creationId xmlns:a16="http://schemas.microsoft.com/office/drawing/2014/main" id="{BF3800D2-F019-FD63-3C86-78D8D68EE443}"/>
              </a:ext>
            </a:extLst>
          </p:cNvPr>
          <p:cNvSpPr txBox="1"/>
          <p:nvPr/>
        </p:nvSpPr>
        <p:spPr>
          <a:xfrm>
            <a:off x="6705600" y="6211669"/>
            <a:ext cx="5649685" cy="507831"/>
          </a:xfrm>
          <a:prstGeom prst="rect">
            <a:avLst/>
          </a:prstGeom>
          <a:noFill/>
        </p:spPr>
        <p:txBody>
          <a:bodyPr wrap="square">
            <a:spAutoFit/>
          </a:bodyPr>
          <a:lstStyle/>
          <a:p>
            <a:r>
              <a:rPr lang="de-DE" sz="900" dirty="0">
                <a:solidFill>
                  <a:srgbClr val="595A59"/>
                </a:solidFill>
                <a:latin typeface="Calibri" panose="020F0502020204030204" pitchFamily="34" charset="0"/>
                <a:cs typeface="Calibri" panose="020F0502020204030204" pitchFamily="34" charset="0"/>
              </a:rPr>
              <a:t>Heimild:</a:t>
            </a:r>
          </a:p>
          <a:p>
            <a:r>
              <a:rPr lang="de-DE" sz="900" dirty="0">
                <a:solidFill>
                  <a:srgbClr val="595A59"/>
                </a:solidFill>
                <a:latin typeface="Calibri" panose="020F0502020204030204" pitchFamily="34" charset="0"/>
                <a:cs typeface="Calibri" panose="020F0502020204030204" pitchFamily="34" charset="0"/>
              </a:rPr>
              <a:t>https://www.techtarget.com/searchcio/tip/How-to-improve-and-optimize-business-processes-step-by-step</a:t>
            </a:r>
          </a:p>
          <a:p>
            <a:r>
              <a:rPr lang="de-DE" sz="900" dirty="0">
                <a:solidFill>
                  <a:srgbClr val="595A59"/>
                </a:solidFill>
                <a:latin typeface="Calibri" panose="020F0502020204030204" pitchFamily="34" charset="0"/>
                <a:cs typeface="Calibri" panose="020F0502020204030204" pitchFamily="34" charset="0"/>
              </a:rPr>
              <a:t>https://opexlearning.com/resources/5-ways-optimize-operational-management/26187/</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4"/>
        <p:cNvGrpSpPr/>
        <p:nvPr/>
      </p:nvGrpSpPr>
      <p:grpSpPr>
        <a:xfrm>
          <a:off x="0" y="0"/>
          <a:ext cx="0" cy="0"/>
          <a:chOff x="0" y="0"/>
          <a:chExt cx="0" cy="0"/>
        </a:xfrm>
      </p:grpSpPr>
      <p:sp>
        <p:nvSpPr>
          <p:cNvPr id="1295" name="Google Shape;1295;p13"/>
          <p:cNvSpPr/>
          <p:nvPr/>
        </p:nvSpPr>
        <p:spPr>
          <a:xfrm>
            <a:off x="1" y="291787"/>
            <a:ext cx="12191999" cy="1300336"/>
          </a:xfrm>
          <a:prstGeom prst="rect">
            <a:avLst/>
          </a:prstGeom>
          <a:solidFill>
            <a:srgbClr val="9ED4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6" name="Google Shape;1296;p13"/>
          <p:cNvSpPr txBox="1">
            <a:spLocks noGrp="1"/>
          </p:cNvSpPr>
          <p:nvPr>
            <p:ph type="body" idx="2"/>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3600"/>
              <a:buNone/>
            </a:pPr>
            <a:r>
              <a:rPr lang="de-DE" dirty="0">
                <a:solidFill>
                  <a:schemeClr val="lt1"/>
                </a:solidFill>
              </a:rPr>
              <a:t>Hvernig bæta má rekstrarstýringuna í 5 skrefum</a:t>
            </a:r>
          </a:p>
        </p:txBody>
      </p:sp>
      <p:sp>
        <p:nvSpPr>
          <p:cNvPr id="1298" name="Google Shape;1298;p13"/>
          <p:cNvSpPr txBox="1">
            <a:spLocks noGrp="1"/>
          </p:cNvSpPr>
          <p:nvPr>
            <p:ph type="body" idx="1"/>
          </p:nvPr>
        </p:nvSpPr>
        <p:spPr>
          <a:xfrm>
            <a:off x="389965" y="2167033"/>
            <a:ext cx="11470341" cy="1300337"/>
          </a:xfrm>
          <a:prstGeom prst="rect">
            <a:avLst/>
          </a:prstGeom>
          <a:noFill/>
          <a:ln>
            <a:noFill/>
          </a:ln>
        </p:spPr>
        <p:txBody>
          <a:bodyPr spcFirstLastPara="1" wrap="square" lIns="91425" tIns="45700" rIns="91425" bIns="45700" anchor="t" anchorCtr="0">
            <a:normAutofit/>
          </a:bodyPr>
          <a:lstStyle/>
          <a:p>
            <a:pPr marL="228600">
              <a:lnSpc>
                <a:spcPct val="107000"/>
              </a:lnSpc>
              <a:spcBef>
                <a:spcPts val="0"/>
              </a:spcBef>
              <a:buSzPts val="1800"/>
            </a:pPr>
            <a:r>
              <a:rPr lang="is-IS" sz="1800">
                <a:latin typeface="Calibri"/>
                <a:ea typeface="Calibri"/>
                <a:cs typeface="Calibri"/>
                <a:sym typeface="Calibri"/>
              </a:rPr>
              <a:t>Með því að kortleggja ferlin nákvæmlega frá upphafi til enda verður auðveldara að fylgja eftir hverju skrefi. </a:t>
            </a:r>
            <a:r>
              <a:rPr lang="is-IS" sz="1800" dirty="0">
                <a:latin typeface="Calibri"/>
                <a:ea typeface="Calibri"/>
                <a:cs typeface="Calibri"/>
                <a:sym typeface="Calibri"/>
              </a:rPr>
              <a:t>Kortleggðu </a:t>
            </a:r>
            <a:r>
              <a:rPr lang="is-IS" sz="1800" dirty="0"/>
              <a:t>alla </a:t>
            </a:r>
            <a:r>
              <a:rPr lang="is-IS" sz="1800" dirty="0">
                <a:latin typeface="Calibri"/>
                <a:ea typeface="Calibri"/>
                <a:cs typeface="Calibri"/>
                <a:sym typeface="Calibri"/>
              </a:rPr>
              <a:t>undirþætti í þeirri röð sem þeir eru </a:t>
            </a:r>
            <a:r>
              <a:rPr lang="is-IS" sz="1800" dirty="0"/>
              <a:t>framkvæmdir</a:t>
            </a:r>
            <a:r>
              <a:rPr lang="is-IS" sz="1800" dirty="0">
                <a:latin typeface="Calibri"/>
                <a:ea typeface="Calibri"/>
                <a:cs typeface="Calibri"/>
                <a:sym typeface="Calibri"/>
              </a:rPr>
              <a:t>. Hvaða skref er mikilvægt að framkvæma</a:t>
            </a:r>
            <a:r>
              <a:rPr lang="is-IS" sz="1800" dirty="0"/>
              <a:t> </a:t>
            </a:r>
            <a:r>
              <a:rPr lang="is-IS" sz="1800" dirty="0">
                <a:latin typeface="Calibri"/>
                <a:ea typeface="Calibri"/>
                <a:cs typeface="Calibri"/>
                <a:sym typeface="Calibri"/>
              </a:rPr>
              <a:t> (og hvenær) áður en gestur getur bókað ferð?</a:t>
            </a:r>
            <a:r>
              <a:rPr lang="is-IS" sz="1800" dirty="0"/>
              <a:t>  </a:t>
            </a:r>
            <a:r>
              <a:rPr lang="is-IS" sz="1800" dirty="0">
                <a:latin typeface="Calibri"/>
                <a:ea typeface="Calibri"/>
                <a:cs typeface="Calibri"/>
                <a:sym typeface="Calibri"/>
              </a:rPr>
              <a:t> Hvernig fer ferðin fram?</a:t>
            </a:r>
            <a:r>
              <a:rPr lang="is-IS" sz="1800" dirty="0"/>
              <a:t> </a:t>
            </a:r>
            <a:r>
              <a:rPr lang="is-IS" sz="1800" dirty="0">
                <a:latin typeface="Calibri"/>
                <a:ea typeface="Calibri"/>
                <a:cs typeface="Calibri"/>
                <a:sym typeface="Calibri"/>
              </a:rPr>
              <a:t> Hver sér um hvaða skref?</a:t>
            </a:r>
            <a:br>
              <a:rPr lang="is-IS" sz="1800" dirty="0">
                <a:latin typeface="Calibri"/>
                <a:ea typeface="Calibri"/>
                <a:cs typeface="Calibri"/>
                <a:sym typeface="Calibri"/>
              </a:rPr>
            </a:br>
            <a:r>
              <a:rPr lang="is-IS" sz="1800" dirty="0">
                <a:latin typeface="Calibri"/>
                <a:ea typeface="Calibri"/>
                <a:cs typeface="Calibri"/>
                <a:sym typeface="Calibri"/>
              </a:rPr>
              <a:t>Fáðu mannauðinn til að vinna með þér.</a:t>
            </a:r>
            <a:r>
              <a:rPr lang="is-IS" sz="1800" dirty="0"/>
              <a:t> </a:t>
            </a:r>
            <a:r>
              <a:rPr lang="is-IS" sz="1800" dirty="0">
                <a:latin typeface="Calibri"/>
                <a:ea typeface="Calibri"/>
                <a:cs typeface="Calibri"/>
                <a:sym typeface="Calibri"/>
              </a:rPr>
              <a:t> Yfirleitt veit starfsfólk mun betur hvað þarf að gera og hvenær.</a:t>
            </a:r>
            <a:endParaRPr lang="is-IS" dirty="0"/>
          </a:p>
        </p:txBody>
      </p:sp>
      <p:grpSp>
        <p:nvGrpSpPr>
          <p:cNvPr id="1299" name="Google Shape;1299;p13"/>
          <p:cNvGrpSpPr/>
          <p:nvPr/>
        </p:nvGrpSpPr>
        <p:grpSpPr>
          <a:xfrm>
            <a:off x="245308" y="1731370"/>
            <a:ext cx="8492292" cy="707886"/>
            <a:chOff x="245309" y="1731370"/>
            <a:chExt cx="8492292" cy="707886"/>
          </a:xfrm>
        </p:grpSpPr>
        <p:sp>
          <p:nvSpPr>
            <p:cNvPr id="1300" name="Google Shape;1300;p13"/>
            <p:cNvSpPr/>
            <p:nvPr/>
          </p:nvSpPr>
          <p:spPr>
            <a:xfrm rot="-5400000">
              <a:off x="277437" y="1719562"/>
              <a:ext cx="401734" cy="465991"/>
            </a:xfrm>
            <a:custGeom>
              <a:avLst/>
              <a:gdLst/>
              <a:ahLst/>
              <a:cxnLst/>
              <a:rect l="l" t="t" r="r" b="b"/>
              <a:pathLst>
                <a:path w="898" h="990" extrusionOk="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9ED4D3"/>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rgbClr val="9ED4D3"/>
                </a:solidFill>
                <a:latin typeface="Arial"/>
                <a:ea typeface="Arial"/>
                <a:cs typeface="Arial"/>
                <a:sym typeface="Arial"/>
              </a:endParaRPr>
            </a:p>
          </p:txBody>
        </p:sp>
        <p:sp>
          <p:nvSpPr>
            <p:cNvPr id="1301" name="Google Shape;1301;p13"/>
            <p:cNvSpPr txBox="1"/>
            <p:nvPr/>
          </p:nvSpPr>
          <p:spPr>
            <a:xfrm>
              <a:off x="822960" y="1731370"/>
              <a:ext cx="791464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2200" b="1" dirty="0">
                  <a:solidFill>
                    <a:srgbClr val="9ED4D3"/>
                  </a:solidFill>
                  <a:latin typeface="Calibri"/>
                  <a:ea typeface="Calibri"/>
                  <a:cs typeface="Calibri"/>
                  <a:sym typeface="Calibri"/>
                </a:rPr>
                <a:t>Byrjaðu að kortleggja!</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grpSp>
        <p:nvGrpSpPr>
          <p:cNvPr id="1302" name="Google Shape;1302;p13"/>
          <p:cNvGrpSpPr/>
          <p:nvPr/>
        </p:nvGrpSpPr>
        <p:grpSpPr>
          <a:xfrm>
            <a:off x="245308" y="3358112"/>
            <a:ext cx="8492292" cy="707886"/>
            <a:chOff x="245309" y="1731370"/>
            <a:chExt cx="8492292" cy="707886"/>
          </a:xfrm>
        </p:grpSpPr>
        <p:sp>
          <p:nvSpPr>
            <p:cNvPr id="1303" name="Google Shape;1303;p13"/>
            <p:cNvSpPr/>
            <p:nvPr/>
          </p:nvSpPr>
          <p:spPr>
            <a:xfrm rot="-5400000">
              <a:off x="277437" y="1719562"/>
              <a:ext cx="401734" cy="465991"/>
            </a:xfrm>
            <a:custGeom>
              <a:avLst/>
              <a:gdLst/>
              <a:ahLst/>
              <a:cxnLst/>
              <a:rect l="l" t="t" r="r" b="b"/>
              <a:pathLst>
                <a:path w="898" h="990" extrusionOk="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9ED4D3"/>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rgbClr val="9ED4D3"/>
                </a:solidFill>
                <a:latin typeface="Arial"/>
                <a:ea typeface="Arial"/>
                <a:cs typeface="Arial"/>
                <a:sym typeface="Arial"/>
              </a:endParaRPr>
            </a:p>
          </p:txBody>
        </p:sp>
        <p:sp>
          <p:nvSpPr>
            <p:cNvPr id="1304" name="Google Shape;1304;p13"/>
            <p:cNvSpPr txBox="1"/>
            <p:nvPr/>
          </p:nvSpPr>
          <p:spPr>
            <a:xfrm>
              <a:off x="822960" y="1731370"/>
              <a:ext cx="791464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2200" b="1" dirty="0">
                  <a:solidFill>
                    <a:srgbClr val="9ED4D3"/>
                  </a:solidFill>
                  <a:latin typeface="Calibri"/>
                  <a:ea typeface="Calibri"/>
                  <a:cs typeface="Calibri"/>
                  <a:sym typeface="Calibri"/>
                </a:rPr>
                <a:t>Að greina og fínstilla</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sp>
        <p:nvSpPr>
          <p:cNvPr id="1305" name="Google Shape;1305;p13"/>
          <p:cNvSpPr txBox="1"/>
          <p:nvPr/>
        </p:nvSpPr>
        <p:spPr>
          <a:xfrm>
            <a:off x="389965" y="3780167"/>
            <a:ext cx="11470341" cy="1300337"/>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07000"/>
              </a:lnSpc>
              <a:spcBef>
                <a:spcPts val="0"/>
              </a:spcBef>
              <a:spcAft>
                <a:spcPts val="0"/>
              </a:spcAft>
              <a:buClr>
                <a:srgbClr val="595A59"/>
              </a:buClr>
              <a:buSzPts val="1800"/>
              <a:buFont typeface="Arial"/>
              <a:buNone/>
            </a:pPr>
            <a:r>
              <a:rPr lang="de-DE" sz="1800" b="0" i="0" dirty="0">
                <a:solidFill>
                  <a:srgbClr val="595A59"/>
                </a:solidFill>
                <a:latin typeface="Calibri"/>
                <a:ea typeface="Calibri"/>
                <a:cs typeface="Calibri"/>
                <a:sym typeface="Calibri"/>
              </a:rPr>
              <a:t>Nú þegar komin er góð mynd af verkefnum hvers og eins, greindu þá hvaða skref er hægt að stytta/bæta í ferlinu? Hvar er rými fyrir betrumbætur? er einhver misskilningur í gangi?  Vantar að skilgreina betur verkefnin? Líður starfsfólkinu vel með verkefnin sín, er eitthvað sem má bæta?</a:t>
            </a:r>
            <a:endParaRPr dirty="0"/>
          </a:p>
        </p:txBody>
      </p:sp>
      <p:grpSp>
        <p:nvGrpSpPr>
          <p:cNvPr id="1306" name="Google Shape;1306;p13"/>
          <p:cNvGrpSpPr/>
          <p:nvPr/>
        </p:nvGrpSpPr>
        <p:grpSpPr>
          <a:xfrm>
            <a:off x="245307" y="4726561"/>
            <a:ext cx="8492292" cy="707846"/>
            <a:chOff x="245308" y="1731370"/>
            <a:chExt cx="8492292" cy="707846"/>
          </a:xfrm>
        </p:grpSpPr>
        <p:sp>
          <p:nvSpPr>
            <p:cNvPr id="1307" name="Google Shape;1307;p13"/>
            <p:cNvSpPr/>
            <p:nvPr/>
          </p:nvSpPr>
          <p:spPr>
            <a:xfrm rot="-5400000">
              <a:off x="277437" y="1719562"/>
              <a:ext cx="401734" cy="465991"/>
            </a:xfrm>
            <a:custGeom>
              <a:avLst/>
              <a:gdLst/>
              <a:ahLst/>
              <a:cxnLst/>
              <a:rect l="l" t="t" r="r" b="b"/>
              <a:pathLst>
                <a:path w="898" h="990" extrusionOk="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9ED4D3"/>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rgbClr val="9ED4D3"/>
                </a:solidFill>
                <a:latin typeface="Arial"/>
                <a:ea typeface="Arial"/>
                <a:cs typeface="Arial"/>
                <a:sym typeface="Arial"/>
              </a:endParaRPr>
            </a:p>
          </p:txBody>
        </p:sp>
        <p:sp>
          <p:nvSpPr>
            <p:cNvPr id="1308" name="Google Shape;1308;p13"/>
            <p:cNvSpPr txBox="1"/>
            <p:nvPr/>
          </p:nvSpPr>
          <p:spPr>
            <a:xfrm>
              <a:off x="822960" y="1731370"/>
              <a:ext cx="791464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2200" b="1" dirty="0">
                  <a:solidFill>
                    <a:srgbClr val="9ED4D3"/>
                  </a:solidFill>
                  <a:latin typeface="Calibri"/>
                  <a:cs typeface="Calibri"/>
                  <a:sym typeface="Calibri"/>
                </a:rPr>
                <a:t>Notaðu kraft tækninnar</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sp>
        <p:nvSpPr>
          <p:cNvPr id="1309" name="Google Shape;1309;p13"/>
          <p:cNvSpPr txBox="1"/>
          <p:nvPr/>
        </p:nvSpPr>
        <p:spPr>
          <a:xfrm>
            <a:off x="389965" y="5163133"/>
            <a:ext cx="11470341" cy="1300337"/>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07000"/>
              </a:lnSpc>
              <a:spcBef>
                <a:spcPts val="0"/>
              </a:spcBef>
              <a:spcAft>
                <a:spcPts val="0"/>
              </a:spcAft>
              <a:buClr>
                <a:srgbClr val="595A59"/>
              </a:buClr>
              <a:buSzPts val="1800"/>
              <a:buFont typeface="Arial"/>
              <a:buNone/>
            </a:pPr>
            <a:r>
              <a:rPr lang="de-DE" sz="1800" b="0" i="0" dirty="0">
                <a:solidFill>
                  <a:srgbClr val="595A59"/>
                </a:solidFill>
                <a:latin typeface="Calibri"/>
                <a:ea typeface="Calibri"/>
                <a:cs typeface="Calibri"/>
                <a:sym typeface="Calibri"/>
              </a:rPr>
              <a:t>Að lokum skaltu leita leiða til að auka á sjálfvirkni ferlanna. Það eykur oftar en ekki á skilvirkni. Verkefnastaða starfsfólks getur batnað og meiri tími er tiltækur í mikilvægari verkefni.  Einnig getur </a:t>
            </a:r>
            <a:r>
              <a:rPr lang="de-DE" sz="1800" dirty="0">
                <a:solidFill>
                  <a:srgbClr val="595A59"/>
                </a:solidFill>
                <a:latin typeface="Calibri"/>
                <a:ea typeface="Calibri"/>
                <a:cs typeface="Calibri"/>
                <a:sym typeface="Calibri"/>
              </a:rPr>
              <a:t>aukin sjálfvirkni</a:t>
            </a:r>
            <a:r>
              <a:rPr lang="de-DE" sz="1800" b="0" i="0" dirty="0">
                <a:solidFill>
                  <a:srgbClr val="595A59"/>
                </a:solidFill>
                <a:latin typeface="Calibri"/>
                <a:ea typeface="Calibri"/>
                <a:cs typeface="Calibri"/>
                <a:sym typeface="Calibri"/>
              </a:rPr>
              <a:t> minnkað rekstrarkostnað.</a:t>
            </a:r>
            <a:endParaRPr dirty="0"/>
          </a:p>
        </p:txBody>
      </p:sp>
      <p:sp>
        <p:nvSpPr>
          <p:cNvPr id="3" name="Textfeld 2">
            <a:extLst>
              <a:ext uri="{FF2B5EF4-FFF2-40B4-BE49-F238E27FC236}">
                <a16:creationId xmlns:a16="http://schemas.microsoft.com/office/drawing/2014/main" id="{59F3B0B4-10E5-3F70-F051-3695C29240F1}"/>
              </a:ext>
            </a:extLst>
          </p:cNvPr>
          <p:cNvSpPr txBox="1"/>
          <p:nvPr/>
        </p:nvSpPr>
        <p:spPr>
          <a:xfrm>
            <a:off x="6705600" y="6211669"/>
            <a:ext cx="5649685" cy="507831"/>
          </a:xfrm>
          <a:prstGeom prst="rect">
            <a:avLst/>
          </a:prstGeom>
          <a:noFill/>
        </p:spPr>
        <p:txBody>
          <a:bodyPr wrap="square">
            <a:spAutoFit/>
          </a:bodyPr>
          <a:lstStyle/>
          <a:p>
            <a:r>
              <a:rPr lang="de-DE" sz="900" dirty="0">
                <a:solidFill>
                  <a:srgbClr val="595A59"/>
                </a:solidFill>
                <a:latin typeface="Calibri" panose="020F0502020204030204" pitchFamily="34" charset="0"/>
                <a:cs typeface="Calibri" panose="020F0502020204030204" pitchFamily="34" charset="0"/>
              </a:rPr>
              <a:t>Heimild:</a:t>
            </a:r>
          </a:p>
          <a:p>
            <a:r>
              <a:rPr lang="de-DE" sz="900" dirty="0">
                <a:solidFill>
                  <a:srgbClr val="595A59"/>
                </a:solidFill>
                <a:latin typeface="Calibri" panose="020F0502020204030204" pitchFamily="34" charset="0"/>
                <a:cs typeface="Calibri" panose="020F0502020204030204" pitchFamily="34" charset="0"/>
              </a:rPr>
              <a:t>https://www.techtarget.com/searchcio/tip/How-to-improve-and-optimize-business-processes-step-by-step</a:t>
            </a:r>
          </a:p>
          <a:p>
            <a:r>
              <a:rPr lang="de-DE" sz="900" dirty="0">
                <a:solidFill>
                  <a:srgbClr val="595A59"/>
                </a:solidFill>
                <a:latin typeface="Calibri" panose="020F0502020204030204" pitchFamily="34" charset="0"/>
                <a:cs typeface="Calibri" panose="020F0502020204030204" pitchFamily="34" charset="0"/>
              </a:rPr>
              <a:t>https://opexlearning.com/resources/5-ways-optimize-operational-management/26187/</a:t>
            </a:r>
          </a:p>
        </p:txBody>
      </p:sp>
      <p:sp>
        <p:nvSpPr>
          <p:cNvPr id="2" name="Google Shape;1282;p12">
            <a:extLst>
              <a:ext uri="{FF2B5EF4-FFF2-40B4-BE49-F238E27FC236}">
                <a16:creationId xmlns:a16="http://schemas.microsoft.com/office/drawing/2014/main" id="{9F889350-19EB-33DB-3761-0810F8FA9BF2}"/>
              </a:ext>
            </a:extLst>
          </p:cNvPr>
          <p:cNvSpPr txBox="1"/>
          <p:nvPr/>
        </p:nvSpPr>
        <p:spPr>
          <a:xfrm>
            <a:off x="385482" y="1051142"/>
            <a:ext cx="10854466" cy="52054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1600"/>
              <a:buFont typeface="Arial"/>
              <a:buNone/>
            </a:pPr>
            <a:r>
              <a:rPr lang="de-DE" sz="1600" b="0" i="0" dirty="0">
                <a:solidFill>
                  <a:schemeClr val="lt1"/>
                </a:solidFill>
                <a:latin typeface="Calibri"/>
                <a:ea typeface="Calibri"/>
                <a:cs typeface="Calibri"/>
                <a:sym typeface="Calibri"/>
              </a:rPr>
              <a:t>Að fanga og fínstilla ferla getur aukið árangur fyrirtækisins og leitt til þess að komið er auga á þætti sem geta leitt til krísu ef ekkert er að gert. </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C8B2F6A8-2E78-F052-A5A6-80778887DC9E}"/>
              </a:ext>
            </a:extLst>
          </p:cNvPr>
          <p:cNvSpPr>
            <a:spLocks noGrp="1"/>
          </p:cNvSpPr>
          <p:nvPr>
            <p:ph type="body" idx="1"/>
          </p:nvPr>
        </p:nvSpPr>
        <p:spPr/>
        <p:txBody>
          <a:bodyPr/>
          <a:lstStyle/>
          <a:p>
            <a:r>
              <a:rPr lang="de-DE" dirty="0"/>
              <a:t>Vinsamlegast skoðaðu </a:t>
            </a:r>
            <a:r>
              <a:rPr lang="de-DE" u="sng" dirty="0">
                <a:hlinkClick r:id="rId3"/>
              </a:rPr>
              <a:t>raundæmi nr.7</a:t>
            </a:r>
            <a:r>
              <a:rPr lang="de-DE" dirty="0">
                <a:hlinkClick r:id="rId3"/>
              </a:rPr>
              <a:t> </a:t>
            </a:r>
            <a:r>
              <a:rPr lang="de-DE" dirty="0"/>
              <a:t>til að læra meira um hvernig fyrirtæki sem býður upp á vínsmökkun notar stafræn verkfæri í markaðssetningu og sölu á netinu, á tímum krísu.</a:t>
            </a:r>
            <a:endParaRPr lang="en-GB" dirty="0"/>
          </a:p>
        </p:txBody>
      </p:sp>
      <p:sp>
        <p:nvSpPr>
          <p:cNvPr id="8" name="Textplatzhalter 7">
            <a:extLst>
              <a:ext uri="{FF2B5EF4-FFF2-40B4-BE49-F238E27FC236}">
                <a16:creationId xmlns:a16="http://schemas.microsoft.com/office/drawing/2014/main" id="{E6F18426-1CA2-2951-F91E-9458FD040EDA}"/>
              </a:ext>
            </a:extLst>
          </p:cNvPr>
          <p:cNvSpPr>
            <a:spLocks noGrp="1"/>
          </p:cNvSpPr>
          <p:nvPr>
            <p:ph type="body" idx="2"/>
          </p:nvPr>
        </p:nvSpPr>
        <p:spPr/>
        <p:txBody>
          <a:bodyPr>
            <a:normAutofit fontScale="92500" lnSpcReduction="20000"/>
          </a:bodyPr>
          <a:lstStyle/>
          <a:p>
            <a:r>
              <a:rPr lang="de-DE" dirty="0"/>
              <a:t>Raundæmi</a:t>
            </a:r>
            <a:endParaRPr lang="en-GB" dirty="0"/>
          </a:p>
        </p:txBody>
      </p:sp>
      <p:pic>
        <p:nvPicPr>
          <p:cNvPr id="11" name="Bildplatzhalter 10" descr="Lupe">
            <a:extLst>
              <a:ext uri="{FF2B5EF4-FFF2-40B4-BE49-F238E27FC236}">
                <a16:creationId xmlns:a16="http://schemas.microsoft.com/office/drawing/2014/main" id="{558EF405-08B7-2D3E-949C-792E0A469694}"/>
              </a:ext>
            </a:extLst>
          </p:cNvPr>
          <p:cNvPicPr>
            <a:picLocks noGrp="1" noChangeAspect="1"/>
          </p:cNvPicPr>
          <p:nvPr>
            <p:ph type="pic" idx="3"/>
          </p:nvPr>
        </p:nvPicPr>
        <p:blipFill>
          <a:blip r:embed="rId4">
            <a:extLst>
              <a:ext uri="{96DAC541-7B7A-43D3-8B79-37D633B846F1}">
                <asvg:svgBlip xmlns:asvg="http://schemas.microsoft.com/office/drawing/2016/SVG/main" r:embed="rId5"/>
              </a:ext>
            </a:extLst>
          </a:blip>
          <a:srcRect t="1041" b="1041"/>
          <a:stretch>
            <a:fillRect/>
          </a:stretch>
        </p:blipFill>
        <p:spPr>
          <a:xfrm>
            <a:off x="7829214" y="1225193"/>
            <a:ext cx="3165357" cy="3098629"/>
          </a:xfrm>
        </p:spPr>
      </p:pic>
    </p:spTree>
    <p:extLst>
      <p:ext uri="{BB962C8B-B14F-4D97-AF65-F5344CB8AC3E}">
        <p14:creationId xmlns:p14="http://schemas.microsoft.com/office/powerpoint/2010/main" val="726745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13"/>
        <p:cNvGrpSpPr/>
        <p:nvPr/>
      </p:nvGrpSpPr>
      <p:grpSpPr>
        <a:xfrm>
          <a:off x="0" y="0"/>
          <a:ext cx="0" cy="0"/>
          <a:chOff x="0" y="0"/>
          <a:chExt cx="0" cy="0"/>
        </a:xfrm>
      </p:grpSpPr>
      <p:pic>
        <p:nvPicPr>
          <p:cNvPr id="1314" name="Google Shape;1314;p14" descr="Ein Bild, das drinnen enthält.&#10;&#10;Automatisch generierte Beschreibung"/>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l="24944" r="20609"/>
          <a:stretch/>
        </p:blipFill>
        <p:spPr>
          <a:xfrm>
            <a:off x="6852062" y="228600"/>
            <a:ext cx="5105121" cy="6362700"/>
          </a:xfrm>
          <a:prstGeom prst="rect">
            <a:avLst/>
          </a:prstGeom>
          <a:solidFill>
            <a:schemeClr val="lt1"/>
          </a:solidFill>
          <a:ln>
            <a:noFill/>
          </a:ln>
        </p:spPr>
      </p:pic>
      <p:sp>
        <p:nvSpPr>
          <p:cNvPr id="1315" name="Google Shape;1315;p14"/>
          <p:cNvSpPr txBox="1">
            <a:spLocks noGrp="1"/>
          </p:cNvSpPr>
          <p:nvPr>
            <p:ph type="body" idx="1"/>
          </p:nvPr>
        </p:nvSpPr>
        <p:spPr>
          <a:xfrm>
            <a:off x="1718561" y="2332046"/>
            <a:ext cx="4621841" cy="4525954"/>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lt1"/>
              </a:buClr>
              <a:buSzPts val="2400"/>
              <a:buNone/>
            </a:pPr>
            <a:r>
              <a:rPr lang="de-DE" dirty="0"/>
              <a:t>Þegar þú hefur kafað ofan í ferla fyrirtækisins er ráðlegt að undirbúa fyrirtækið fyrir ólíkar sviðsmyndir sem geta mögulega komið upp og leitt til krísu. Hvað gerist ef búnaður bilar? Hvaða starfsmaður tekur við hvaða verkefnum ef einhver veikist? </a:t>
            </a:r>
            <a:br>
              <a:rPr lang="de-DE" dirty="0"/>
            </a:br>
            <a:r>
              <a:rPr lang="de-DE" dirty="0"/>
              <a:t>Mikilvægt er að fara yfir þetta á skipulegan hátt og undirbúa fyrirtækið og mannauðinn undir slíkar aðstæður. Mikilvægt er að skýra ábyrgð, þ.e.a.s. Hver ber ábyrgð á hverju.</a:t>
            </a:r>
            <a:endParaRPr dirty="0"/>
          </a:p>
        </p:txBody>
      </p:sp>
      <p:sp>
        <p:nvSpPr>
          <p:cNvPr id="1316" name="Google Shape;1316;p14"/>
          <p:cNvSpPr txBox="1">
            <a:spLocks noGrp="1"/>
          </p:cNvSpPr>
          <p:nvPr>
            <p:ph type="body" idx="3"/>
          </p:nvPr>
        </p:nvSpPr>
        <p:spPr>
          <a:xfrm>
            <a:off x="1718561" y="228600"/>
            <a:ext cx="4716425" cy="94913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de-DE" dirty="0"/>
              <a:t>Yfirfarðu ferla til að koma auga á hugsanlega hættu</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20"/>
        <p:cNvGrpSpPr/>
        <p:nvPr/>
      </p:nvGrpSpPr>
      <p:grpSpPr>
        <a:xfrm>
          <a:off x="0" y="0"/>
          <a:ext cx="0" cy="0"/>
          <a:chOff x="0" y="0"/>
          <a:chExt cx="0" cy="0"/>
        </a:xfrm>
      </p:grpSpPr>
      <p:sp>
        <p:nvSpPr>
          <p:cNvPr id="1321" name="Google Shape;1321;p15"/>
          <p:cNvSpPr/>
          <p:nvPr/>
        </p:nvSpPr>
        <p:spPr>
          <a:xfrm>
            <a:off x="1" y="291787"/>
            <a:ext cx="12191999" cy="1300336"/>
          </a:xfrm>
          <a:prstGeom prst="rect">
            <a:avLst/>
          </a:prstGeom>
          <a:solidFill>
            <a:srgbClr val="9ED4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2" name="Google Shape;1322;p15"/>
          <p:cNvSpPr txBox="1">
            <a:spLocks noGrp="1"/>
          </p:cNvSpPr>
          <p:nvPr>
            <p:ph type="body" idx="2"/>
          </p:nvPr>
        </p:nvSpPr>
        <p:spPr>
          <a:xfrm>
            <a:off x="389965" y="53733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3600"/>
              <a:buNone/>
            </a:pPr>
            <a:r>
              <a:rPr lang="de-DE" dirty="0">
                <a:solidFill>
                  <a:schemeClr val="lt1"/>
                </a:solidFill>
              </a:rPr>
              <a:t>Hugarflug: Hvar eru hætturnar?</a:t>
            </a:r>
            <a:endParaRPr dirty="0"/>
          </a:p>
        </p:txBody>
      </p:sp>
      <p:sp>
        <p:nvSpPr>
          <p:cNvPr id="1323" name="Google Shape;1323;p15"/>
          <p:cNvSpPr txBox="1"/>
          <p:nvPr/>
        </p:nvSpPr>
        <p:spPr>
          <a:xfrm>
            <a:off x="389965" y="974579"/>
            <a:ext cx="10854466" cy="244989"/>
          </a:xfrm>
          <a:prstGeom prst="rect">
            <a:avLst/>
          </a:prstGeom>
          <a:noFill/>
          <a:ln>
            <a:noFill/>
          </a:ln>
        </p:spPr>
        <p:txBody>
          <a:bodyPr spcFirstLastPara="1" wrap="square" lIns="91425" tIns="45700" rIns="91425" bIns="45700" anchor="t" anchorCtr="0">
            <a:noAutofit/>
          </a:bodyPr>
          <a:lstStyle/>
          <a:p>
            <a:pPr marL="12700" marR="0" lvl="0" indent="-12700" algn="l" rtl="0">
              <a:lnSpc>
                <a:spcPct val="90000"/>
              </a:lnSpc>
              <a:spcBef>
                <a:spcPts val="0"/>
              </a:spcBef>
              <a:spcAft>
                <a:spcPts val="0"/>
              </a:spcAft>
              <a:buClr>
                <a:schemeClr val="lt1"/>
              </a:buClr>
              <a:buSzPts val="1600"/>
              <a:buFont typeface="Arial"/>
              <a:buNone/>
            </a:pPr>
            <a:r>
              <a:rPr lang="de-DE" sz="1600" b="0" i="0" dirty="0">
                <a:solidFill>
                  <a:schemeClr val="lt1"/>
                </a:solidFill>
                <a:latin typeface="Calibri"/>
                <a:ea typeface="Calibri"/>
                <a:cs typeface="Calibri"/>
                <a:sym typeface="Calibri"/>
              </a:rPr>
              <a:t>Til að bera kennsl á hvar helstu hætturnar eru getur verið gott að byrja með hugarflugi.  Mikilvægt er að fá rétta starfsfólkið með  í þessa vinnu eða þá biðja um utanaðkomandi aðstoð</a:t>
            </a:r>
            <a:endParaRPr dirty="0"/>
          </a:p>
        </p:txBody>
      </p:sp>
      <p:grpSp>
        <p:nvGrpSpPr>
          <p:cNvPr id="1324" name="Google Shape;1324;p15"/>
          <p:cNvGrpSpPr/>
          <p:nvPr/>
        </p:nvGrpSpPr>
        <p:grpSpPr>
          <a:xfrm>
            <a:off x="1565500" y="1900852"/>
            <a:ext cx="9678931" cy="4116385"/>
            <a:chOff x="3406038" y="1727783"/>
            <a:chExt cx="9678931" cy="4116385"/>
          </a:xfrm>
        </p:grpSpPr>
        <p:grpSp>
          <p:nvGrpSpPr>
            <p:cNvPr id="1325" name="Google Shape;1325;p15"/>
            <p:cNvGrpSpPr/>
            <p:nvPr/>
          </p:nvGrpSpPr>
          <p:grpSpPr>
            <a:xfrm>
              <a:off x="5268710" y="1921411"/>
              <a:ext cx="2351751" cy="2485447"/>
              <a:chOff x="4240015" y="1767443"/>
              <a:chExt cx="2351751" cy="2485447"/>
            </a:xfrm>
          </p:grpSpPr>
          <p:cxnSp>
            <p:nvCxnSpPr>
              <p:cNvPr id="1326" name="Google Shape;1326;p15"/>
              <p:cNvCxnSpPr/>
              <p:nvPr/>
            </p:nvCxnSpPr>
            <p:spPr>
              <a:xfrm rot="10800000">
                <a:off x="4367468" y="4200726"/>
                <a:ext cx="805470" cy="0"/>
              </a:xfrm>
              <a:prstGeom prst="straightConnector1">
                <a:avLst/>
              </a:prstGeom>
              <a:noFill/>
              <a:ln w="19050" cap="flat" cmpd="sng">
                <a:solidFill>
                  <a:srgbClr val="85D2C7"/>
                </a:solidFill>
                <a:prstDash val="dot"/>
                <a:miter lim="800000"/>
                <a:headEnd type="none" w="sm" len="sm"/>
                <a:tailEnd type="none" w="sm" len="sm"/>
              </a:ln>
            </p:spPr>
          </p:cxnSp>
          <p:sp>
            <p:nvSpPr>
              <p:cNvPr id="1327" name="Google Shape;1327;p15"/>
              <p:cNvSpPr/>
              <p:nvPr/>
            </p:nvSpPr>
            <p:spPr>
              <a:xfrm>
                <a:off x="4240015" y="4148562"/>
                <a:ext cx="104328" cy="104328"/>
              </a:xfrm>
              <a:prstGeom prst="ellipse">
                <a:avLst/>
              </a:prstGeom>
              <a:solidFill>
                <a:srgbClr val="85D2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328" name="Google Shape;1328;p15"/>
              <p:cNvCxnSpPr/>
              <p:nvPr/>
            </p:nvCxnSpPr>
            <p:spPr>
              <a:xfrm rot="10800000">
                <a:off x="4705175" y="2868020"/>
                <a:ext cx="428777" cy="0"/>
              </a:xfrm>
              <a:prstGeom prst="straightConnector1">
                <a:avLst/>
              </a:prstGeom>
              <a:noFill/>
              <a:ln w="19050" cap="flat" cmpd="sng">
                <a:solidFill>
                  <a:srgbClr val="916395"/>
                </a:solidFill>
                <a:prstDash val="dot"/>
                <a:miter lim="800000"/>
                <a:headEnd type="none" w="sm" len="sm"/>
                <a:tailEnd type="none" w="sm" len="sm"/>
              </a:ln>
            </p:spPr>
          </p:cxnSp>
          <p:sp>
            <p:nvSpPr>
              <p:cNvPr id="1329" name="Google Shape;1329;p15"/>
              <p:cNvSpPr/>
              <p:nvPr/>
            </p:nvSpPr>
            <p:spPr>
              <a:xfrm>
                <a:off x="4577722" y="2815856"/>
                <a:ext cx="104328" cy="104328"/>
              </a:xfrm>
              <a:prstGeom prst="ellipse">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330" name="Google Shape;1330;p15"/>
              <p:cNvCxnSpPr/>
              <p:nvPr/>
            </p:nvCxnSpPr>
            <p:spPr>
              <a:xfrm rot="10800000">
                <a:off x="5786296" y="1819607"/>
                <a:ext cx="805470" cy="0"/>
              </a:xfrm>
              <a:prstGeom prst="straightConnector1">
                <a:avLst/>
              </a:prstGeom>
              <a:noFill/>
              <a:ln w="19050" cap="flat" cmpd="sng">
                <a:solidFill>
                  <a:srgbClr val="79527B"/>
                </a:solidFill>
                <a:prstDash val="dot"/>
                <a:miter lim="800000"/>
                <a:headEnd type="none" w="sm" len="sm"/>
                <a:tailEnd type="none" w="sm" len="sm"/>
              </a:ln>
            </p:spPr>
          </p:cxnSp>
          <p:sp>
            <p:nvSpPr>
              <p:cNvPr id="1331" name="Google Shape;1331;p15"/>
              <p:cNvSpPr/>
              <p:nvPr/>
            </p:nvSpPr>
            <p:spPr>
              <a:xfrm>
                <a:off x="5658843" y="1767443"/>
                <a:ext cx="104328" cy="104328"/>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332" name="Google Shape;1332;p15"/>
            <p:cNvGrpSpPr/>
            <p:nvPr/>
          </p:nvGrpSpPr>
          <p:grpSpPr>
            <a:xfrm flipH="1">
              <a:off x="8384964" y="1921411"/>
              <a:ext cx="2202158" cy="2485447"/>
              <a:chOff x="4276591" y="1767443"/>
              <a:chExt cx="2202158" cy="2485447"/>
            </a:xfrm>
          </p:grpSpPr>
          <p:cxnSp>
            <p:nvCxnSpPr>
              <p:cNvPr id="1333" name="Google Shape;1333;p15"/>
              <p:cNvCxnSpPr/>
              <p:nvPr/>
            </p:nvCxnSpPr>
            <p:spPr>
              <a:xfrm rot="10800000">
                <a:off x="4404044" y="4200726"/>
                <a:ext cx="805470" cy="0"/>
              </a:xfrm>
              <a:prstGeom prst="straightConnector1">
                <a:avLst/>
              </a:prstGeom>
              <a:noFill/>
              <a:ln w="19050" cap="flat" cmpd="sng">
                <a:solidFill>
                  <a:srgbClr val="916395"/>
                </a:solidFill>
                <a:prstDash val="dot"/>
                <a:miter lim="800000"/>
                <a:headEnd type="none" w="sm" len="sm"/>
                <a:tailEnd type="none" w="sm" len="sm"/>
              </a:ln>
            </p:spPr>
          </p:cxnSp>
          <p:sp>
            <p:nvSpPr>
              <p:cNvPr id="1334" name="Google Shape;1334;p15"/>
              <p:cNvSpPr/>
              <p:nvPr/>
            </p:nvSpPr>
            <p:spPr>
              <a:xfrm>
                <a:off x="4276591" y="4148562"/>
                <a:ext cx="104328" cy="104328"/>
              </a:xfrm>
              <a:prstGeom prst="ellipse">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335" name="Google Shape;1335;p15"/>
              <p:cNvCxnSpPr/>
              <p:nvPr/>
            </p:nvCxnSpPr>
            <p:spPr>
              <a:xfrm rot="10800000">
                <a:off x="4665105" y="2857745"/>
                <a:ext cx="500620" cy="0"/>
              </a:xfrm>
              <a:prstGeom prst="straightConnector1">
                <a:avLst/>
              </a:prstGeom>
              <a:noFill/>
              <a:ln w="19050" cap="flat" cmpd="sng">
                <a:solidFill>
                  <a:srgbClr val="85D2C7"/>
                </a:solidFill>
                <a:prstDash val="dot"/>
                <a:miter lim="800000"/>
                <a:headEnd type="none" w="sm" len="sm"/>
                <a:tailEnd type="none" w="sm" len="sm"/>
              </a:ln>
            </p:spPr>
          </p:cxnSp>
          <p:sp>
            <p:nvSpPr>
              <p:cNvPr id="1336" name="Google Shape;1336;p15"/>
              <p:cNvSpPr/>
              <p:nvPr/>
            </p:nvSpPr>
            <p:spPr>
              <a:xfrm>
                <a:off x="4537652" y="2805581"/>
                <a:ext cx="104328" cy="104328"/>
              </a:xfrm>
              <a:prstGeom prst="ellipse">
                <a:avLst/>
              </a:prstGeom>
              <a:solidFill>
                <a:srgbClr val="85D2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337" name="Google Shape;1337;p15"/>
              <p:cNvCxnSpPr/>
              <p:nvPr/>
            </p:nvCxnSpPr>
            <p:spPr>
              <a:xfrm rot="10800000">
                <a:off x="5673279" y="1819607"/>
                <a:ext cx="805470" cy="0"/>
              </a:xfrm>
              <a:prstGeom prst="straightConnector1">
                <a:avLst/>
              </a:prstGeom>
              <a:noFill/>
              <a:ln w="19050" cap="flat" cmpd="sng">
                <a:solidFill>
                  <a:srgbClr val="F27954"/>
                </a:solidFill>
                <a:prstDash val="dot"/>
                <a:miter lim="800000"/>
                <a:headEnd type="none" w="sm" len="sm"/>
                <a:tailEnd type="none" w="sm" len="sm"/>
              </a:ln>
            </p:spPr>
          </p:cxnSp>
          <p:sp>
            <p:nvSpPr>
              <p:cNvPr id="1338" name="Google Shape;1338;p15"/>
              <p:cNvSpPr/>
              <p:nvPr/>
            </p:nvSpPr>
            <p:spPr>
              <a:xfrm>
                <a:off x="5545826" y="1767443"/>
                <a:ext cx="104328" cy="104328"/>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339" name="Google Shape;1339;p15"/>
            <p:cNvGrpSpPr/>
            <p:nvPr/>
          </p:nvGrpSpPr>
          <p:grpSpPr>
            <a:xfrm>
              <a:off x="5723408" y="1929457"/>
              <a:ext cx="4462181" cy="3780896"/>
              <a:chOff x="7034500" y="2593161"/>
              <a:chExt cx="10358529" cy="8776991"/>
            </a:xfrm>
          </p:grpSpPr>
          <p:sp>
            <p:nvSpPr>
              <p:cNvPr id="1340" name="Google Shape;1340;p15"/>
              <p:cNvSpPr/>
              <p:nvPr/>
            </p:nvSpPr>
            <p:spPr>
              <a:xfrm>
                <a:off x="12305206" y="2593161"/>
                <a:ext cx="3506287" cy="3064283"/>
              </a:xfrm>
              <a:custGeom>
                <a:avLst/>
                <a:gdLst/>
                <a:ahLst/>
                <a:cxnLst/>
                <a:rect l="l" t="t" r="r" b="b"/>
                <a:pathLst>
                  <a:path w="3506287" h="3064282" extrusionOk="0">
                    <a:moveTo>
                      <a:pt x="0" y="0"/>
                    </a:moveTo>
                    <a:lnTo>
                      <a:pt x="175203" y="4430"/>
                    </a:lnTo>
                    <a:cubicBezTo>
                      <a:pt x="1411624" y="67105"/>
                      <a:pt x="2533699" y="563182"/>
                      <a:pt x="3392535" y="1343768"/>
                    </a:cubicBezTo>
                    <a:lnTo>
                      <a:pt x="3506287" y="1452221"/>
                    </a:lnTo>
                    <a:lnTo>
                      <a:pt x="1894225" y="3064282"/>
                    </a:lnTo>
                    <a:lnTo>
                      <a:pt x="1755749" y="2938426"/>
                    </a:lnTo>
                    <a:cubicBezTo>
                      <a:pt x="1289628" y="2553749"/>
                      <a:pt x="701440" y="2311697"/>
                      <a:pt x="57997" y="2279081"/>
                    </a:cubicBezTo>
                    <a:lnTo>
                      <a:pt x="0" y="2277615"/>
                    </a:lnTo>
                    <a:lnTo>
                      <a:pt x="0" y="0"/>
                    </a:lnTo>
                    <a:close/>
                  </a:path>
                </a:pathLst>
              </a:cu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595959"/>
                  </a:solidFill>
                  <a:latin typeface="Calibri"/>
                  <a:ea typeface="Calibri"/>
                  <a:cs typeface="Calibri"/>
                  <a:sym typeface="Calibri"/>
                </a:endParaRPr>
              </a:p>
            </p:txBody>
          </p:sp>
          <p:sp>
            <p:nvSpPr>
              <p:cNvPr id="1341" name="Google Shape;1341;p15"/>
              <p:cNvSpPr/>
              <p:nvPr/>
            </p:nvSpPr>
            <p:spPr>
              <a:xfrm>
                <a:off x="8616037" y="2593161"/>
                <a:ext cx="3506287" cy="3064282"/>
              </a:xfrm>
              <a:custGeom>
                <a:avLst/>
                <a:gdLst/>
                <a:ahLst/>
                <a:cxnLst/>
                <a:rect l="l" t="t" r="r" b="b"/>
                <a:pathLst>
                  <a:path w="3506287" h="3064282" extrusionOk="0">
                    <a:moveTo>
                      <a:pt x="3506287" y="0"/>
                    </a:moveTo>
                    <a:lnTo>
                      <a:pt x="3506287" y="2277615"/>
                    </a:lnTo>
                    <a:lnTo>
                      <a:pt x="3448289" y="2279081"/>
                    </a:lnTo>
                    <a:cubicBezTo>
                      <a:pt x="2804846" y="2311697"/>
                      <a:pt x="2216658" y="2553749"/>
                      <a:pt x="1750537" y="2938426"/>
                    </a:cubicBezTo>
                    <a:lnTo>
                      <a:pt x="1612061" y="3064282"/>
                    </a:lnTo>
                    <a:lnTo>
                      <a:pt x="0" y="1452222"/>
                    </a:lnTo>
                    <a:lnTo>
                      <a:pt x="113753" y="1343768"/>
                    </a:lnTo>
                    <a:cubicBezTo>
                      <a:pt x="972589" y="563182"/>
                      <a:pt x="2094664" y="67105"/>
                      <a:pt x="3331085" y="4430"/>
                    </a:cubicBezTo>
                    <a:lnTo>
                      <a:pt x="3506287" y="0"/>
                    </a:lnTo>
                    <a:close/>
                  </a:path>
                </a:pathLst>
              </a:cu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595959"/>
                  </a:solidFill>
                  <a:latin typeface="Calibri"/>
                  <a:ea typeface="Calibri"/>
                  <a:cs typeface="Calibri"/>
                  <a:sym typeface="Calibri"/>
                </a:endParaRPr>
              </a:p>
            </p:txBody>
          </p:sp>
          <p:sp>
            <p:nvSpPr>
              <p:cNvPr id="1342" name="Google Shape;1342;p15"/>
              <p:cNvSpPr/>
              <p:nvPr/>
            </p:nvSpPr>
            <p:spPr>
              <a:xfrm>
                <a:off x="14328744" y="4174698"/>
                <a:ext cx="3064284" cy="3506287"/>
              </a:xfrm>
              <a:custGeom>
                <a:avLst/>
                <a:gdLst/>
                <a:ahLst/>
                <a:cxnLst/>
                <a:rect l="l" t="t" r="r" b="b"/>
                <a:pathLst>
                  <a:path w="3064284" h="3506287" extrusionOk="0">
                    <a:moveTo>
                      <a:pt x="1612062" y="0"/>
                    </a:moveTo>
                    <a:lnTo>
                      <a:pt x="1720516" y="113753"/>
                    </a:lnTo>
                    <a:cubicBezTo>
                      <a:pt x="2501102" y="972590"/>
                      <a:pt x="2997180" y="2094665"/>
                      <a:pt x="3059854" y="3331085"/>
                    </a:cubicBezTo>
                    <a:lnTo>
                      <a:pt x="3064284" y="3506287"/>
                    </a:lnTo>
                    <a:lnTo>
                      <a:pt x="786669" y="3506287"/>
                    </a:lnTo>
                    <a:lnTo>
                      <a:pt x="785202" y="3448290"/>
                    </a:lnTo>
                    <a:cubicBezTo>
                      <a:pt x="752586" y="2804847"/>
                      <a:pt x="510534" y="2216659"/>
                      <a:pt x="125857" y="1750538"/>
                    </a:cubicBezTo>
                    <a:lnTo>
                      <a:pt x="0" y="1612061"/>
                    </a:lnTo>
                    <a:lnTo>
                      <a:pt x="1612062" y="0"/>
                    </a:lnTo>
                    <a:close/>
                  </a:path>
                </a:pathLst>
              </a:custGeom>
              <a:solidFill>
                <a:srgbClr val="85D2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595959"/>
                  </a:solidFill>
                  <a:latin typeface="Calibri"/>
                  <a:ea typeface="Calibri"/>
                  <a:cs typeface="Calibri"/>
                  <a:sym typeface="Calibri"/>
                </a:endParaRPr>
              </a:p>
            </p:txBody>
          </p:sp>
          <p:sp>
            <p:nvSpPr>
              <p:cNvPr id="1343" name="Google Shape;1343;p15"/>
              <p:cNvSpPr/>
              <p:nvPr/>
            </p:nvSpPr>
            <p:spPr>
              <a:xfrm>
                <a:off x="7034500" y="4174698"/>
                <a:ext cx="3064282" cy="3506286"/>
              </a:xfrm>
              <a:custGeom>
                <a:avLst/>
                <a:gdLst/>
                <a:ahLst/>
                <a:cxnLst/>
                <a:rect l="l" t="t" r="r" b="b"/>
                <a:pathLst>
                  <a:path w="3064282" h="3506286" extrusionOk="0">
                    <a:moveTo>
                      <a:pt x="1452221" y="0"/>
                    </a:moveTo>
                    <a:lnTo>
                      <a:pt x="3064282" y="1612060"/>
                    </a:lnTo>
                    <a:lnTo>
                      <a:pt x="2938425" y="1750537"/>
                    </a:lnTo>
                    <a:cubicBezTo>
                      <a:pt x="2553748" y="2216658"/>
                      <a:pt x="2311696" y="2804846"/>
                      <a:pt x="2279080" y="3448289"/>
                    </a:cubicBezTo>
                    <a:lnTo>
                      <a:pt x="2277613" y="3506286"/>
                    </a:lnTo>
                    <a:lnTo>
                      <a:pt x="0" y="3506286"/>
                    </a:lnTo>
                    <a:lnTo>
                      <a:pt x="4430" y="3331084"/>
                    </a:lnTo>
                    <a:cubicBezTo>
                      <a:pt x="67105" y="2094664"/>
                      <a:pt x="563182" y="972589"/>
                      <a:pt x="1343768" y="113752"/>
                    </a:cubicBezTo>
                    <a:lnTo>
                      <a:pt x="1452221" y="0"/>
                    </a:lnTo>
                    <a:close/>
                  </a:path>
                </a:pathLst>
              </a:cu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595959"/>
                  </a:solidFill>
                  <a:latin typeface="Calibri"/>
                  <a:ea typeface="Calibri"/>
                  <a:cs typeface="Calibri"/>
                  <a:sym typeface="Calibri"/>
                </a:endParaRPr>
              </a:p>
            </p:txBody>
          </p:sp>
          <p:sp>
            <p:nvSpPr>
              <p:cNvPr id="1344" name="Google Shape;1344;p15"/>
              <p:cNvSpPr/>
              <p:nvPr/>
            </p:nvSpPr>
            <p:spPr>
              <a:xfrm>
                <a:off x="7034501" y="7863865"/>
                <a:ext cx="3064281" cy="3506287"/>
              </a:xfrm>
              <a:custGeom>
                <a:avLst/>
                <a:gdLst/>
                <a:ahLst/>
                <a:cxnLst/>
                <a:rect l="l" t="t" r="r" b="b"/>
                <a:pathLst>
                  <a:path w="3064281" h="3506287" extrusionOk="0">
                    <a:moveTo>
                      <a:pt x="0" y="0"/>
                    </a:moveTo>
                    <a:lnTo>
                      <a:pt x="2277613" y="0"/>
                    </a:lnTo>
                    <a:lnTo>
                      <a:pt x="2279080" y="57999"/>
                    </a:lnTo>
                    <a:cubicBezTo>
                      <a:pt x="2311696" y="701442"/>
                      <a:pt x="2553748" y="1289630"/>
                      <a:pt x="2938425" y="1755751"/>
                    </a:cubicBezTo>
                    <a:lnTo>
                      <a:pt x="3064281" y="1894226"/>
                    </a:lnTo>
                    <a:lnTo>
                      <a:pt x="1452220" y="3506287"/>
                    </a:lnTo>
                    <a:lnTo>
                      <a:pt x="1343768" y="3392536"/>
                    </a:lnTo>
                    <a:cubicBezTo>
                      <a:pt x="563182" y="2533700"/>
                      <a:pt x="67105" y="1411625"/>
                      <a:pt x="4430" y="175204"/>
                    </a:cubicBezTo>
                    <a:lnTo>
                      <a:pt x="0" y="0"/>
                    </a:lnTo>
                    <a:close/>
                  </a:path>
                </a:pathLst>
              </a:custGeom>
              <a:solidFill>
                <a:srgbClr val="85D2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595959"/>
                  </a:solidFill>
                  <a:latin typeface="Calibri"/>
                  <a:ea typeface="Calibri"/>
                  <a:cs typeface="Calibri"/>
                  <a:sym typeface="Calibri"/>
                </a:endParaRPr>
              </a:p>
            </p:txBody>
          </p:sp>
          <p:sp>
            <p:nvSpPr>
              <p:cNvPr id="1345" name="Google Shape;1345;p15"/>
              <p:cNvSpPr/>
              <p:nvPr/>
            </p:nvSpPr>
            <p:spPr>
              <a:xfrm>
                <a:off x="14328746" y="7863864"/>
                <a:ext cx="3064283" cy="3506288"/>
              </a:xfrm>
              <a:custGeom>
                <a:avLst/>
                <a:gdLst/>
                <a:ahLst/>
                <a:cxnLst/>
                <a:rect l="l" t="t" r="r" b="b"/>
                <a:pathLst>
                  <a:path w="3064283" h="3506288" extrusionOk="0">
                    <a:moveTo>
                      <a:pt x="786668" y="0"/>
                    </a:moveTo>
                    <a:lnTo>
                      <a:pt x="3064283" y="0"/>
                    </a:lnTo>
                    <a:lnTo>
                      <a:pt x="3059853" y="175204"/>
                    </a:lnTo>
                    <a:cubicBezTo>
                      <a:pt x="2997179" y="1411625"/>
                      <a:pt x="2501101" y="2533700"/>
                      <a:pt x="1720515" y="3392536"/>
                    </a:cubicBezTo>
                    <a:lnTo>
                      <a:pt x="1612062" y="3506288"/>
                    </a:lnTo>
                    <a:lnTo>
                      <a:pt x="0" y="1894226"/>
                    </a:lnTo>
                    <a:lnTo>
                      <a:pt x="125856" y="1755751"/>
                    </a:lnTo>
                    <a:cubicBezTo>
                      <a:pt x="510533" y="1289630"/>
                      <a:pt x="752585" y="701442"/>
                      <a:pt x="785201" y="57999"/>
                    </a:cubicBezTo>
                    <a:lnTo>
                      <a:pt x="786668" y="0"/>
                    </a:lnTo>
                    <a:close/>
                  </a:path>
                </a:pathLst>
              </a:cu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595959"/>
                  </a:solidFill>
                  <a:latin typeface="Calibri"/>
                  <a:ea typeface="Calibri"/>
                  <a:cs typeface="Calibri"/>
                  <a:sym typeface="Calibri"/>
                </a:endParaRPr>
              </a:p>
            </p:txBody>
          </p:sp>
        </p:grpSp>
        <p:sp>
          <p:nvSpPr>
            <p:cNvPr id="1346" name="Google Shape;1346;p15"/>
            <p:cNvSpPr txBox="1"/>
            <p:nvPr/>
          </p:nvSpPr>
          <p:spPr>
            <a:xfrm>
              <a:off x="6110079" y="4385250"/>
              <a:ext cx="476412" cy="78483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4500" b="1">
                  <a:solidFill>
                    <a:schemeClr val="lt1"/>
                  </a:solidFill>
                  <a:latin typeface="Calibri"/>
                  <a:ea typeface="Calibri"/>
                  <a:cs typeface="Calibri"/>
                  <a:sym typeface="Calibri"/>
                </a:rPr>
                <a:t>1</a:t>
              </a:r>
              <a:endParaRPr/>
            </a:p>
          </p:txBody>
        </p:sp>
        <p:sp>
          <p:nvSpPr>
            <p:cNvPr id="1347" name="Google Shape;1347;p15"/>
            <p:cNvSpPr txBox="1"/>
            <p:nvPr/>
          </p:nvSpPr>
          <p:spPr>
            <a:xfrm>
              <a:off x="9287376" y="4465935"/>
              <a:ext cx="476412" cy="78483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4500" b="1">
                  <a:solidFill>
                    <a:schemeClr val="lt1"/>
                  </a:solidFill>
                  <a:latin typeface="Calibri"/>
                  <a:ea typeface="Calibri"/>
                  <a:cs typeface="Calibri"/>
                  <a:sym typeface="Calibri"/>
                </a:rPr>
                <a:t>6</a:t>
              </a:r>
              <a:endParaRPr/>
            </a:p>
          </p:txBody>
        </p:sp>
        <p:sp>
          <p:nvSpPr>
            <p:cNvPr id="1348" name="Google Shape;1348;p15"/>
            <p:cNvSpPr txBox="1"/>
            <p:nvPr/>
          </p:nvSpPr>
          <p:spPr>
            <a:xfrm>
              <a:off x="9371940" y="3145923"/>
              <a:ext cx="476412" cy="78483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4500" b="1">
                  <a:solidFill>
                    <a:schemeClr val="lt1"/>
                  </a:solidFill>
                  <a:latin typeface="Calibri"/>
                  <a:ea typeface="Calibri"/>
                  <a:cs typeface="Calibri"/>
                  <a:sym typeface="Calibri"/>
                </a:rPr>
                <a:t>5</a:t>
              </a:r>
              <a:endParaRPr/>
            </a:p>
          </p:txBody>
        </p:sp>
        <p:sp>
          <p:nvSpPr>
            <p:cNvPr id="1349" name="Google Shape;1349;p15"/>
            <p:cNvSpPr txBox="1"/>
            <p:nvPr/>
          </p:nvSpPr>
          <p:spPr>
            <a:xfrm>
              <a:off x="6109373" y="3096097"/>
              <a:ext cx="476412" cy="78483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4500" b="1">
                  <a:solidFill>
                    <a:schemeClr val="lt1"/>
                  </a:solidFill>
                  <a:latin typeface="Calibri"/>
                  <a:ea typeface="Calibri"/>
                  <a:cs typeface="Calibri"/>
                  <a:sym typeface="Calibri"/>
                </a:rPr>
                <a:t>2</a:t>
              </a:r>
              <a:endParaRPr/>
            </a:p>
          </p:txBody>
        </p:sp>
        <p:sp>
          <p:nvSpPr>
            <p:cNvPr id="1350" name="Google Shape;1350;p15"/>
            <p:cNvSpPr txBox="1"/>
            <p:nvPr/>
          </p:nvSpPr>
          <p:spPr>
            <a:xfrm>
              <a:off x="7016895" y="2174755"/>
              <a:ext cx="476412" cy="78483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4500" b="1">
                  <a:solidFill>
                    <a:schemeClr val="lt1"/>
                  </a:solidFill>
                  <a:latin typeface="Calibri"/>
                  <a:ea typeface="Calibri"/>
                  <a:cs typeface="Calibri"/>
                  <a:sym typeface="Calibri"/>
                </a:rPr>
                <a:t>3</a:t>
              </a:r>
              <a:endParaRPr/>
            </a:p>
          </p:txBody>
        </p:sp>
        <p:sp>
          <p:nvSpPr>
            <p:cNvPr id="1351" name="Google Shape;1351;p15"/>
            <p:cNvSpPr txBox="1"/>
            <p:nvPr/>
          </p:nvSpPr>
          <p:spPr>
            <a:xfrm>
              <a:off x="8398087" y="2211821"/>
              <a:ext cx="476412" cy="78483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4500" b="1">
                  <a:solidFill>
                    <a:schemeClr val="lt1"/>
                  </a:solidFill>
                  <a:latin typeface="Calibri"/>
                  <a:ea typeface="Calibri"/>
                  <a:cs typeface="Calibri"/>
                  <a:sym typeface="Calibri"/>
                </a:rPr>
                <a:t>4</a:t>
              </a:r>
              <a:endParaRPr/>
            </a:p>
          </p:txBody>
        </p:sp>
        <p:sp>
          <p:nvSpPr>
            <p:cNvPr id="1352" name="Google Shape;1352;p15"/>
            <p:cNvSpPr txBox="1"/>
            <p:nvPr/>
          </p:nvSpPr>
          <p:spPr>
            <a:xfrm>
              <a:off x="3406038" y="4193757"/>
              <a:ext cx="1799700" cy="1650411"/>
            </a:xfrm>
            <a:prstGeom prst="rect">
              <a:avLst/>
            </a:prstGeom>
            <a:noFill/>
            <a:ln>
              <a:noFill/>
            </a:ln>
          </p:spPr>
          <p:txBody>
            <a:bodyPr spcFirstLastPara="1" wrap="square" lIns="34275" tIns="17125" rIns="34275" bIns="17125" anchor="t" anchorCtr="0">
              <a:spAutoFit/>
            </a:bodyPr>
            <a:lstStyle/>
            <a:p>
              <a:pPr marL="0" marR="0" lvl="0" indent="0" algn="r" rtl="0">
                <a:lnSpc>
                  <a:spcPct val="104999"/>
                </a:lnSpc>
                <a:spcBef>
                  <a:spcPts val="0"/>
                </a:spcBef>
                <a:spcAft>
                  <a:spcPts val="0"/>
                </a:spcAft>
                <a:buClr>
                  <a:srgbClr val="595959"/>
                </a:buClr>
                <a:buSzPts val="2000"/>
                <a:buFont typeface="Arial"/>
                <a:buNone/>
              </a:pPr>
              <a:r>
                <a:rPr lang="de-DE" sz="1800" dirty="0">
                  <a:solidFill>
                    <a:srgbClr val="595959"/>
                  </a:solidFill>
                  <a:latin typeface="Calibri"/>
                  <a:ea typeface="Calibri"/>
                  <a:cs typeface="Calibri"/>
                  <a:sym typeface="Calibri"/>
                </a:rPr>
                <a:t>Koma</a:t>
              </a:r>
              <a:r>
                <a:rPr lang="de-DE" sz="2000" dirty="0">
                  <a:solidFill>
                    <a:srgbClr val="595959"/>
                  </a:solidFill>
                  <a:latin typeface="Calibri"/>
                  <a:ea typeface="Calibri"/>
                  <a:cs typeface="Calibri"/>
                  <a:sym typeface="Calibri"/>
                </a:rPr>
                <a:t> auga á allar hættur sem geta falist í ferlum fyrirtækisins</a:t>
              </a:r>
              <a:endParaRPr sz="2000" dirty="0">
                <a:solidFill>
                  <a:srgbClr val="595959"/>
                </a:solidFill>
                <a:latin typeface="Calibri"/>
                <a:ea typeface="Calibri"/>
                <a:cs typeface="Calibri"/>
                <a:sym typeface="Calibri"/>
              </a:endParaRPr>
            </a:p>
          </p:txBody>
        </p:sp>
        <p:sp>
          <p:nvSpPr>
            <p:cNvPr id="1353" name="Google Shape;1353;p15"/>
            <p:cNvSpPr txBox="1"/>
            <p:nvPr/>
          </p:nvSpPr>
          <p:spPr>
            <a:xfrm>
              <a:off x="3749287" y="2836279"/>
              <a:ext cx="1767705" cy="1004081"/>
            </a:xfrm>
            <a:prstGeom prst="rect">
              <a:avLst/>
            </a:prstGeom>
            <a:noFill/>
            <a:ln>
              <a:noFill/>
            </a:ln>
          </p:spPr>
          <p:txBody>
            <a:bodyPr spcFirstLastPara="1" wrap="square" lIns="34275" tIns="17125" rIns="34275" bIns="17125" anchor="t" anchorCtr="0">
              <a:spAutoFit/>
            </a:bodyPr>
            <a:lstStyle/>
            <a:p>
              <a:pPr marL="0" marR="0" lvl="0" indent="0" algn="r" rtl="0">
                <a:lnSpc>
                  <a:spcPct val="104999"/>
                </a:lnSpc>
                <a:spcBef>
                  <a:spcPts val="0"/>
                </a:spcBef>
                <a:spcAft>
                  <a:spcPts val="0"/>
                </a:spcAft>
                <a:buClr>
                  <a:srgbClr val="595959"/>
                </a:buClr>
                <a:buSzPts val="2000"/>
                <a:buFont typeface="Arial"/>
                <a:buNone/>
              </a:pPr>
              <a:r>
                <a:rPr lang="de-DE" sz="2000" dirty="0">
                  <a:solidFill>
                    <a:srgbClr val="595959"/>
                  </a:solidFill>
                  <a:latin typeface="Calibri"/>
                  <a:ea typeface="Calibri"/>
                  <a:cs typeface="Calibri"/>
                  <a:sym typeface="Calibri"/>
                </a:rPr>
                <a:t>Erum við vel staðsett á öllum sviðum?</a:t>
              </a:r>
              <a:endParaRPr sz="2000" dirty="0">
                <a:solidFill>
                  <a:srgbClr val="595959"/>
                </a:solidFill>
                <a:latin typeface="Calibri"/>
                <a:ea typeface="Calibri"/>
                <a:cs typeface="Calibri"/>
                <a:sym typeface="Calibri"/>
              </a:endParaRPr>
            </a:p>
          </p:txBody>
        </p:sp>
        <p:sp>
          <p:nvSpPr>
            <p:cNvPr id="1354" name="Google Shape;1354;p15"/>
            <p:cNvSpPr txBox="1"/>
            <p:nvPr/>
          </p:nvSpPr>
          <p:spPr>
            <a:xfrm>
              <a:off x="4318980" y="1727783"/>
              <a:ext cx="2244318" cy="680915"/>
            </a:xfrm>
            <a:prstGeom prst="rect">
              <a:avLst/>
            </a:prstGeom>
            <a:noFill/>
            <a:ln>
              <a:noFill/>
            </a:ln>
          </p:spPr>
          <p:txBody>
            <a:bodyPr spcFirstLastPara="1" wrap="square" lIns="34275" tIns="17125" rIns="34275" bIns="17125" anchor="t" anchorCtr="0">
              <a:spAutoFit/>
            </a:bodyPr>
            <a:lstStyle/>
            <a:p>
              <a:pPr marL="0" marR="0" lvl="0" indent="0" algn="r" rtl="0">
                <a:lnSpc>
                  <a:spcPct val="104999"/>
                </a:lnSpc>
                <a:spcBef>
                  <a:spcPts val="0"/>
                </a:spcBef>
                <a:spcAft>
                  <a:spcPts val="0"/>
                </a:spcAft>
                <a:buClr>
                  <a:srgbClr val="595959"/>
                </a:buClr>
                <a:buSzPts val="2000"/>
                <a:buFont typeface="Arial"/>
                <a:buNone/>
              </a:pPr>
              <a:r>
                <a:rPr lang="de-DE" sz="2000" dirty="0">
                  <a:solidFill>
                    <a:srgbClr val="595A59"/>
                  </a:solidFill>
                  <a:latin typeface="Calibri"/>
                  <a:ea typeface="Calibri"/>
                  <a:cs typeface="Calibri"/>
                  <a:sym typeface="Calibri"/>
                </a:rPr>
                <a:t>Eru einhverstaðar gloppur?</a:t>
              </a:r>
              <a:endParaRPr dirty="0">
                <a:solidFill>
                  <a:srgbClr val="595A59"/>
                </a:solidFill>
              </a:endParaRPr>
            </a:p>
          </p:txBody>
        </p:sp>
        <p:sp>
          <p:nvSpPr>
            <p:cNvPr id="1355" name="Google Shape;1355;p15"/>
            <p:cNvSpPr txBox="1"/>
            <p:nvPr/>
          </p:nvSpPr>
          <p:spPr>
            <a:xfrm>
              <a:off x="10626065" y="4229350"/>
              <a:ext cx="2458904" cy="1004081"/>
            </a:xfrm>
            <a:prstGeom prst="rect">
              <a:avLst/>
            </a:prstGeom>
            <a:noFill/>
            <a:ln>
              <a:noFill/>
            </a:ln>
          </p:spPr>
          <p:txBody>
            <a:bodyPr spcFirstLastPara="1" wrap="square" lIns="34275" tIns="17125" rIns="34275" bIns="17125" anchor="t" anchorCtr="0">
              <a:spAutoFit/>
            </a:bodyPr>
            <a:lstStyle/>
            <a:p>
              <a:pPr marL="0" marR="0" lvl="0" indent="0" algn="l" rtl="0">
                <a:lnSpc>
                  <a:spcPct val="104999"/>
                </a:lnSpc>
                <a:spcBef>
                  <a:spcPts val="0"/>
                </a:spcBef>
                <a:spcAft>
                  <a:spcPts val="0"/>
                </a:spcAft>
                <a:buClr>
                  <a:srgbClr val="595959"/>
                </a:buClr>
                <a:buSzPts val="2000"/>
                <a:buFont typeface="Arial"/>
                <a:buNone/>
              </a:pPr>
              <a:r>
                <a:rPr lang="de-DE" sz="2000" dirty="0">
                  <a:solidFill>
                    <a:srgbClr val="595959"/>
                  </a:solidFill>
                  <a:latin typeface="Calibri"/>
                  <a:ea typeface="Calibri"/>
                  <a:cs typeface="Calibri"/>
                  <a:sym typeface="Calibri"/>
                </a:rPr>
                <a:t>Hvernig eigum við að forgangsraða verkefnum</a:t>
              </a:r>
              <a:endParaRPr dirty="0">
                <a:solidFill>
                  <a:srgbClr val="FF0000"/>
                </a:solidFill>
              </a:endParaRPr>
            </a:p>
          </p:txBody>
        </p:sp>
        <p:sp>
          <p:nvSpPr>
            <p:cNvPr id="1356" name="Google Shape;1356;p15"/>
            <p:cNvSpPr txBox="1"/>
            <p:nvPr/>
          </p:nvSpPr>
          <p:spPr>
            <a:xfrm>
              <a:off x="10392291" y="2871489"/>
              <a:ext cx="2178999" cy="1004081"/>
            </a:xfrm>
            <a:prstGeom prst="rect">
              <a:avLst/>
            </a:prstGeom>
            <a:noFill/>
            <a:ln>
              <a:noFill/>
            </a:ln>
          </p:spPr>
          <p:txBody>
            <a:bodyPr spcFirstLastPara="1" wrap="square" lIns="34275" tIns="17125" rIns="34275" bIns="17125" anchor="t" anchorCtr="0">
              <a:spAutoFit/>
            </a:bodyPr>
            <a:lstStyle/>
            <a:p>
              <a:pPr marL="0" marR="0" lvl="0" indent="0" algn="l" rtl="0">
                <a:lnSpc>
                  <a:spcPct val="104999"/>
                </a:lnSpc>
                <a:spcBef>
                  <a:spcPts val="0"/>
                </a:spcBef>
                <a:spcAft>
                  <a:spcPts val="0"/>
                </a:spcAft>
                <a:buClr>
                  <a:srgbClr val="595959"/>
                </a:buClr>
                <a:buSzPts val="2000"/>
                <a:buFont typeface="Arial"/>
                <a:buNone/>
              </a:pPr>
              <a:r>
                <a:rPr lang="de-DE" sz="2000" dirty="0">
                  <a:solidFill>
                    <a:srgbClr val="595959"/>
                  </a:solidFill>
                  <a:latin typeface="Calibri"/>
                  <a:ea typeface="Calibri"/>
                  <a:cs typeface="Calibri"/>
                  <a:sym typeface="Calibri"/>
                </a:rPr>
                <a:t>Hvaða reglum (um skjölun) ættum við að fylgja?</a:t>
              </a:r>
              <a:endParaRPr sz="2000" dirty="0">
                <a:solidFill>
                  <a:srgbClr val="595959"/>
                </a:solidFill>
                <a:latin typeface="Calibri"/>
                <a:ea typeface="Calibri"/>
                <a:cs typeface="Calibri"/>
                <a:sym typeface="Calibri"/>
              </a:endParaRPr>
            </a:p>
          </p:txBody>
        </p:sp>
        <p:sp>
          <p:nvSpPr>
            <p:cNvPr id="1357" name="Google Shape;1357;p15"/>
            <p:cNvSpPr txBox="1"/>
            <p:nvPr/>
          </p:nvSpPr>
          <p:spPr>
            <a:xfrm>
              <a:off x="9697996" y="1793922"/>
              <a:ext cx="3321530" cy="680915"/>
            </a:xfrm>
            <a:prstGeom prst="rect">
              <a:avLst/>
            </a:prstGeom>
            <a:noFill/>
            <a:ln>
              <a:noFill/>
            </a:ln>
          </p:spPr>
          <p:txBody>
            <a:bodyPr spcFirstLastPara="1" wrap="square" lIns="34275" tIns="17125" rIns="34275" bIns="17125" anchor="t" anchorCtr="0">
              <a:spAutoFit/>
            </a:bodyPr>
            <a:lstStyle/>
            <a:p>
              <a:pPr marL="0" marR="0" lvl="0" indent="0" algn="l" rtl="0">
                <a:lnSpc>
                  <a:spcPct val="104999"/>
                </a:lnSpc>
                <a:spcBef>
                  <a:spcPts val="0"/>
                </a:spcBef>
                <a:spcAft>
                  <a:spcPts val="0"/>
                </a:spcAft>
                <a:buClr>
                  <a:srgbClr val="595959"/>
                </a:buClr>
                <a:buSzPts val="2000"/>
                <a:buFont typeface="Arial"/>
                <a:buNone/>
              </a:pPr>
              <a:r>
                <a:rPr lang="de-DE" sz="2000" dirty="0">
                  <a:solidFill>
                    <a:srgbClr val="595959"/>
                  </a:solidFill>
                  <a:latin typeface="Calibri"/>
                  <a:ea typeface="Calibri"/>
                  <a:cs typeface="Calibri"/>
                  <a:sym typeface="Calibri"/>
                </a:rPr>
                <a:t>Hvað þarf til að bregðast við ef vandamál koma upp?</a:t>
              </a:r>
              <a:endParaRPr sz="2000" dirty="0">
                <a:solidFill>
                  <a:srgbClr val="595959"/>
                </a:solidFill>
                <a:latin typeface="Calibri"/>
                <a:ea typeface="Calibri"/>
                <a:cs typeface="Calibri"/>
                <a:sym typeface="Calibri"/>
              </a:endParaRPr>
            </a:p>
          </p:txBody>
        </p:sp>
        <p:sp>
          <p:nvSpPr>
            <p:cNvPr id="1358" name="Google Shape;1358;p15"/>
            <p:cNvSpPr txBox="1"/>
            <p:nvPr/>
          </p:nvSpPr>
          <p:spPr>
            <a:xfrm>
              <a:off x="6763436" y="3685454"/>
              <a:ext cx="2450287" cy="1645079"/>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9ED4D3"/>
                </a:buClr>
                <a:buSzPts val="3000"/>
                <a:buFont typeface="Arial"/>
                <a:buNone/>
              </a:pPr>
              <a:r>
                <a:rPr lang="de-DE" sz="3000" b="1" dirty="0">
                  <a:solidFill>
                    <a:srgbClr val="9ED4D3"/>
                  </a:solidFill>
                  <a:latin typeface="Calibri"/>
                  <a:cs typeface="Calibri"/>
                  <a:sym typeface="Calibri"/>
                </a:rPr>
                <a:t>Hvar eru hætturnar?</a:t>
              </a:r>
              <a:endParaRPr sz="3000" b="1" dirty="0">
                <a:solidFill>
                  <a:srgbClr val="9ED4D3"/>
                </a:solidFill>
                <a:latin typeface="Calibri"/>
                <a:cs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62"/>
        <p:cNvGrpSpPr/>
        <p:nvPr/>
      </p:nvGrpSpPr>
      <p:grpSpPr>
        <a:xfrm>
          <a:off x="0" y="0"/>
          <a:ext cx="0" cy="0"/>
          <a:chOff x="0" y="0"/>
          <a:chExt cx="0" cy="0"/>
        </a:xfrm>
      </p:grpSpPr>
      <p:sp>
        <p:nvSpPr>
          <p:cNvPr id="1363" name="Google Shape;1363;p16"/>
          <p:cNvSpPr txBox="1">
            <a:spLocks noGrp="1"/>
          </p:cNvSpPr>
          <p:nvPr>
            <p:ph type="body" idx="1"/>
          </p:nvPr>
        </p:nvSpPr>
        <p:spPr>
          <a:xfrm>
            <a:off x="666708" y="752638"/>
            <a:ext cx="5598160" cy="16476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ct val="100000"/>
              <a:buNone/>
            </a:pPr>
            <a:r>
              <a:rPr lang="de-DE" sz="5400" dirty="0"/>
              <a:t>02</a:t>
            </a:r>
            <a:endParaRPr sz="5400" dirty="0"/>
          </a:p>
          <a:p>
            <a:pPr marL="0" lvl="0" indent="0" algn="l" rtl="0">
              <a:lnSpc>
                <a:spcPct val="90000"/>
              </a:lnSpc>
              <a:spcBef>
                <a:spcPts val="0"/>
              </a:spcBef>
              <a:spcAft>
                <a:spcPts val="0"/>
              </a:spcAft>
              <a:buClr>
                <a:srgbClr val="595A59"/>
              </a:buClr>
              <a:buSzPts val="2200"/>
              <a:buNone/>
            </a:pPr>
            <a:r>
              <a:rPr lang="de-DE" sz="3200" dirty="0"/>
              <a:t>Hagsmunastjórnun</a:t>
            </a:r>
          </a:p>
        </p:txBody>
      </p:sp>
      <p:sp>
        <p:nvSpPr>
          <p:cNvPr id="1364" name="Google Shape;1364;p16"/>
          <p:cNvSpPr txBox="1"/>
          <p:nvPr/>
        </p:nvSpPr>
        <p:spPr>
          <a:xfrm>
            <a:off x="666708" y="2584966"/>
            <a:ext cx="559816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b="1" dirty="0">
                <a:solidFill>
                  <a:schemeClr val="bg1"/>
                </a:solidFill>
                <a:latin typeface="Calibri"/>
                <a:ea typeface="Calibri"/>
                <a:cs typeface="Calibri"/>
                <a:sym typeface="Calibri"/>
              </a:rPr>
              <a:t>Hvaða hagsmunaðilar eru mikilvægir innan fyrirtækis og utan?</a:t>
            </a:r>
            <a:endParaRPr lang="de-DE"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68"/>
        <p:cNvGrpSpPr/>
        <p:nvPr/>
      </p:nvGrpSpPr>
      <p:grpSpPr>
        <a:xfrm>
          <a:off x="0" y="0"/>
          <a:ext cx="0" cy="0"/>
          <a:chOff x="0" y="0"/>
          <a:chExt cx="0" cy="0"/>
        </a:xfrm>
      </p:grpSpPr>
      <p:sp>
        <p:nvSpPr>
          <p:cNvPr id="1369" name="Google Shape;1369;p17"/>
          <p:cNvSpPr/>
          <p:nvPr/>
        </p:nvSpPr>
        <p:spPr>
          <a:xfrm>
            <a:off x="1" y="291787"/>
            <a:ext cx="12191999" cy="1199810"/>
          </a:xfrm>
          <a:prstGeom prst="rect">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0" name="Google Shape;1370;p17"/>
          <p:cNvSpPr txBox="1">
            <a:spLocks noGrp="1"/>
          </p:cNvSpPr>
          <p:nvPr>
            <p:ph type="body" idx="1"/>
          </p:nvPr>
        </p:nvSpPr>
        <p:spPr>
          <a:xfrm>
            <a:off x="369291" y="1592123"/>
            <a:ext cx="5177715" cy="4430429"/>
          </a:xfrm>
          <a:prstGeom prst="rect">
            <a:avLst/>
          </a:prstGeom>
          <a:noFill/>
          <a:ln>
            <a:noFill/>
          </a:ln>
        </p:spPr>
        <p:txBody>
          <a:bodyPr spcFirstLastPara="1" wrap="square" lIns="91425" tIns="45700" rIns="91425" bIns="45700" anchor="t" anchorCtr="0">
            <a:normAutofit fontScale="92500" lnSpcReduction="10000"/>
          </a:bodyPr>
          <a:lstStyle/>
          <a:p>
            <a:pPr marL="15875" lvl="0" indent="-15875" algn="l" rtl="0">
              <a:lnSpc>
                <a:spcPct val="93333"/>
              </a:lnSpc>
              <a:spcBef>
                <a:spcPts val="0"/>
              </a:spcBef>
              <a:spcAft>
                <a:spcPts val="0"/>
              </a:spcAft>
              <a:buClr>
                <a:srgbClr val="595A59"/>
              </a:buClr>
              <a:buSzPct val="100000"/>
              <a:buNone/>
            </a:pPr>
            <a:r>
              <a:rPr lang="de-DE" sz="2400" dirty="0"/>
              <a:t>Hagsmunaaðilar = </a:t>
            </a:r>
            <a:r>
              <a:rPr lang="is-IS" sz="2400" dirty="0"/>
              <a:t>Allir hópar innan og utan fyrirtækis, sem hafa áhrif á frammistöðu þess og markmið.</a:t>
            </a:r>
          </a:p>
          <a:p>
            <a:pPr marL="15875" lvl="0" indent="-15875" algn="l" rtl="0">
              <a:lnSpc>
                <a:spcPct val="93333"/>
              </a:lnSpc>
              <a:spcBef>
                <a:spcPts val="0"/>
              </a:spcBef>
              <a:spcAft>
                <a:spcPts val="0"/>
              </a:spcAft>
              <a:buClr>
                <a:srgbClr val="595A59"/>
              </a:buClr>
              <a:buSzPct val="100000"/>
              <a:buNone/>
            </a:pPr>
            <a:r>
              <a:rPr lang="is-IS" dirty="0"/>
              <a:t>Hagsmunastjórnun þjónar því hlutverki að bera kennsl á þarfir og hagsmuni mikilvægustu hagsmunahópanna til að afstýra og/eða lágmarka hættu.</a:t>
            </a:r>
          </a:p>
          <a:p>
            <a:pPr marL="15875" lvl="0" indent="-15875" algn="l" rtl="0">
              <a:lnSpc>
                <a:spcPct val="93333"/>
              </a:lnSpc>
              <a:spcBef>
                <a:spcPts val="0"/>
              </a:spcBef>
              <a:spcAft>
                <a:spcPts val="0"/>
              </a:spcAft>
              <a:buClr>
                <a:srgbClr val="595A59"/>
              </a:buClr>
              <a:buSzPct val="100000"/>
              <a:buNone/>
            </a:pPr>
            <a:endParaRPr lang="is-IS" dirty="0"/>
          </a:p>
          <a:p>
            <a:pPr marL="15875" lvl="0" indent="-15875" algn="l" rtl="0">
              <a:lnSpc>
                <a:spcPct val="93333"/>
              </a:lnSpc>
              <a:spcBef>
                <a:spcPts val="0"/>
              </a:spcBef>
              <a:spcAft>
                <a:spcPts val="0"/>
              </a:spcAft>
              <a:buClr>
                <a:srgbClr val="595A59"/>
              </a:buClr>
              <a:buSzPct val="100000"/>
              <a:buNone/>
            </a:pPr>
            <a:r>
              <a:rPr lang="is-IS" dirty="0"/>
              <a:t>Mikilvægt er að styrkja jákvæð áhrif og lágmarka neikvæð.</a:t>
            </a:r>
            <a:endParaRPr dirty="0"/>
          </a:p>
          <a:p>
            <a:pPr marL="15875" lvl="0" indent="-15875" algn="l" rtl="0">
              <a:lnSpc>
                <a:spcPct val="93333"/>
              </a:lnSpc>
              <a:spcBef>
                <a:spcPts val="0"/>
              </a:spcBef>
              <a:spcAft>
                <a:spcPts val="0"/>
              </a:spcAft>
              <a:buClr>
                <a:srgbClr val="595A59"/>
              </a:buClr>
              <a:buSzPct val="100000"/>
              <a:buNone/>
            </a:pPr>
            <a:endParaRPr sz="2400" b="1" dirty="0"/>
          </a:p>
          <a:p>
            <a:pPr marL="15875" lvl="0" indent="-15875" algn="l" rtl="0">
              <a:lnSpc>
                <a:spcPct val="93333"/>
              </a:lnSpc>
              <a:spcBef>
                <a:spcPts val="0"/>
              </a:spcBef>
              <a:spcAft>
                <a:spcPts val="0"/>
              </a:spcAft>
              <a:buClr>
                <a:srgbClr val="595A59"/>
              </a:buClr>
              <a:buSzPct val="100000"/>
              <a:buNone/>
            </a:pPr>
            <a:r>
              <a:rPr lang="de-DE" sz="2400" b="1" dirty="0"/>
              <a:t>Greining hagsmunaaðila er ekki eitthvað sem maður gerir einu sinni, </a:t>
            </a:r>
            <a:r>
              <a:rPr lang="is-IS" sz="2400" b="1" dirty="0"/>
              <a:t>heldur þarf að framkvæma greininguna markvisst og stöðugt</a:t>
            </a:r>
            <a:r>
              <a:rPr lang="is-IS" b="1" dirty="0"/>
              <a:t>.</a:t>
            </a:r>
            <a:endParaRPr lang="is-IS" sz="2400" dirty="0">
              <a:solidFill>
                <a:schemeClr val="dk1"/>
              </a:solidFill>
            </a:endParaRPr>
          </a:p>
          <a:p>
            <a:pPr marL="228600" lvl="0" indent="-228600" algn="l" rtl="0">
              <a:lnSpc>
                <a:spcPct val="90000"/>
              </a:lnSpc>
              <a:spcBef>
                <a:spcPts val="1000"/>
              </a:spcBef>
              <a:spcAft>
                <a:spcPts val="0"/>
              </a:spcAft>
              <a:buClr>
                <a:srgbClr val="595A59"/>
              </a:buClr>
              <a:buSzPct val="100000"/>
              <a:buNone/>
            </a:pPr>
            <a:endParaRPr dirty="0"/>
          </a:p>
        </p:txBody>
      </p:sp>
      <p:sp>
        <p:nvSpPr>
          <p:cNvPr id="1371" name="Google Shape;1371;p17"/>
          <p:cNvSpPr txBox="1">
            <a:spLocks noGrp="1"/>
          </p:cNvSpPr>
          <p:nvPr>
            <p:ph type="body" idx="2"/>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3600"/>
              <a:buNone/>
            </a:pPr>
            <a:r>
              <a:rPr lang="de-DE" dirty="0">
                <a:solidFill>
                  <a:schemeClr val="lt1"/>
                </a:solidFill>
              </a:rPr>
              <a:t>Að bera kennsl á hagsmunaaðila og stýring tengsla við þá</a:t>
            </a:r>
            <a:endParaRPr dirty="0"/>
          </a:p>
        </p:txBody>
      </p:sp>
      <p:cxnSp>
        <p:nvCxnSpPr>
          <p:cNvPr id="1372" name="Google Shape;1372;p17"/>
          <p:cNvCxnSpPr/>
          <p:nvPr/>
        </p:nvCxnSpPr>
        <p:spPr>
          <a:xfrm>
            <a:off x="6779482" y="3398909"/>
            <a:ext cx="1346117" cy="4370"/>
          </a:xfrm>
          <a:prstGeom prst="straightConnector1">
            <a:avLst/>
          </a:prstGeom>
          <a:noFill/>
          <a:ln w="38100" cap="flat" cmpd="sng">
            <a:solidFill>
              <a:srgbClr val="85D2C7"/>
            </a:solidFill>
            <a:prstDash val="solid"/>
            <a:miter lim="800000"/>
            <a:headEnd type="oval" w="med" len="med"/>
            <a:tailEnd type="none" w="sm" len="sm"/>
          </a:ln>
        </p:spPr>
      </p:cxnSp>
      <p:cxnSp>
        <p:nvCxnSpPr>
          <p:cNvPr id="1373" name="Google Shape;1373;p17"/>
          <p:cNvCxnSpPr/>
          <p:nvPr/>
        </p:nvCxnSpPr>
        <p:spPr>
          <a:xfrm flipH="1">
            <a:off x="9126161" y="3223435"/>
            <a:ext cx="1343509" cy="5866"/>
          </a:xfrm>
          <a:prstGeom prst="straightConnector1">
            <a:avLst/>
          </a:prstGeom>
          <a:noFill/>
          <a:ln w="38100" cap="flat" cmpd="sng">
            <a:solidFill>
              <a:srgbClr val="85D2C7"/>
            </a:solidFill>
            <a:prstDash val="solid"/>
            <a:miter lim="800000"/>
            <a:headEnd type="oval" w="med" len="med"/>
            <a:tailEnd type="none" w="sm" len="sm"/>
          </a:ln>
        </p:spPr>
      </p:cxnSp>
      <p:sp>
        <p:nvSpPr>
          <p:cNvPr id="1374" name="Google Shape;1374;p17"/>
          <p:cNvSpPr/>
          <p:nvPr/>
        </p:nvSpPr>
        <p:spPr>
          <a:xfrm>
            <a:off x="9091151" y="1985666"/>
            <a:ext cx="1378518" cy="185958"/>
          </a:xfrm>
          <a:custGeom>
            <a:avLst/>
            <a:gdLst/>
            <a:ahLst/>
            <a:cxnLst/>
            <a:rect l="l" t="t" r="r" b="b"/>
            <a:pathLst>
              <a:path w="21600" h="21600" extrusionOk="0">
                <a:moveTo>
                  <a:pt x="0" y="21600"/>
                </a:moveTo>
                <a:lnTo>
                  <a:pt x="2914" y="0"/>
                </a:lnTo>
                <a:lnTo>
                  <a:pt x="21600" y="0"/>
                </a:lnTo>
              </a:path>
            </a:pathLst>
          </a:custGeom>
          <a:noFill/>
          <a:ln w="38100" cap="flat" cmpd="sng">
            <a:solidFill>
              <a:srgbClr val="85D2C7"/>
            </a:solidFill>
            <a:prstDash val="solid"/>
            <a:miter lim="400000"/>
            <a:headEnd type="none" w="sm" len="sm"/>
            <a:tailEnd type="oval" w="med" len="med"/>
          </a:ln>
        </p:spPr>
        <p:txBody>
          <a:bodyPr spcFirstLastPara="1" wrap="square" lIns="38100" tIns="38100" rIns="38100" bIns="3810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1375" name="Google Shape;1375;p17"/>
          <p:cNvSpPr/>
          <p:nvPr/>
        </p:nvSpPr>
        <p:spPr>
          <a:xfrm rot="10800000" flipH="1">
            <a:off x="9091151" y="4328000"/>
            <a:ext cx="1378518" cy="185958"/>
          </a:xfrm>
          <a:custGeom>
            <a:avLst/>
            <a:gdLst/>
            <a:ahLst/>
            <a:cxnLst/>
            <a:rect l="l" t="t" r="r" b="b"/>
            <a:pathLst>
              <a:path w="21600" h="21600" extrusionOk="0">
                <a:moveTo>
                  <a:pt x="0" y="21600"/>
                </a:moveTo>
                <a:lnTo>
                  <a:pt x="2914" y="0"/>
                </a:lnTo>
                <a:lnTo>
                  <a:pt x="21600" y="0"/>
                </a:lnTo>
              </a:path>
            </a:pathLst>
          </a:custGeom>
          <a:noFill/>
          <a:ln w="38100" cap="flat" cmpd="sng">
            <a:solidFill>
              <a:srgbClr val="F27954"/>
            </a:solidFill>
            <a:prstDash val="solid"/>
            <a:miter lim="400000"/>
            <a:headEnd type="none" w="sm" len="sm"/>
            <a:tailEnd type="oval" w="med" len="med"/>
          </a:ln>
        </p:spPr>
        <p:txBody>
          <a:bodyPr spcFirstLastPara="1" wrap="square" lIns="38100" tIns="38100" rIns="38100" bIns="3810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1376" name="Google Shape;1376;p17"/>
          <p:cNvSpPr/>
          <p:nvPr/>
        </p:nvSpPr>
        <p:spPr>
          <a:xfrm>
            <a:off x="6834634" y="1985666"/>
            <a:ext cx="1378517" cy="185958"/>
          </a:xfrm>
          <a:custGeom>
            <a:avLst/>
            <a:gdLst/>
            <a:ahLst/>
            <a:cxnLst/>
            <a:rect l="l" t="t" r="r" b="b"/>
            <a:pathLst>
              <a:path w="21600" h="21600" extrusionOk="0">
                <a:moveTo>
                  <a:pt x="21600" y="21600"/>
                </a:moveTo>
                <a:lnTo>
                  <a:pt x="18686" y="0"/>
                </a:lnTo>
                <a:lnTo>
                  <a:pt x="0" y="0"/>
                </a:lnTo>
              </a:path>
            </a:pathLst>
          </a:custGeom>
          <a:noFill/>
          <a:ln w="38100" cap="flat" cmpd="sng">
            <a:solidFill>
              <a:srgbClr val="916395"/>
            </a:solidFill>
            <a:prstDash val="solid"/>
            <a:miter lim="400000"/>
            <a:headEnd type="none" w="sm" len="sm"/>
            <a:tailEnd type="oval" w="med" len="med"/>
          </a:ln>
        </p:spPr>
        <p:txBody>
          <a:bodyPr spcFirstLastPara="1" wrap="square" lIns="38100" tIns="38100" rIns="38100" bIns="3810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1377" name="Google Shape;1377;p17"/>
          <p:cNvSpPr/>
          <p:nvPr/>
        </p:nvSpPr>
        <p:spPr>
          <a:xfrm>
            <a:off x="6834634" y="4328000"/>
            <a:ext cx="1378517" cy="185958"/>
          </a:xfrm>
          <a:custGeom>
            <a:avLst/>
            <a:gdLst/>
            <a:ahLst/>
            <a:cxnLst/>
            <a:rect l="l" t="t" r="r" b="b"/>
            <a:pathLst>
              <a:path w="21600" h="21600" extrusionOk="0">
                <a:moveTo>
                  <a:pt x="21600" y="0"/>
                </a:moveTo>
                <a:lnTo>
                  <a:pt x="18686" y="21600"/>
                </a:lnTo>
                <a:lnTo>
                  <a:pt x="0" y="21600"/>
                </a:lnTo>
              </a:path>
            </a:pathLst>
          </a:custGeom>
          <a:noFill/>
          <a:ln w="38100" cap="flat" cmpd="sng">
            <a:solidFill>
              <a:srgbClr val="79527B"/>
            </a:solidFill>
            <a:prstDash val="solid"/>
            <a:miter lim="400000"/>
            <a:headEnd type="none" w="sm" len="sm"/>
            <a:tailEnd type="oval" w="med" len="med"/>
          </a:ln>
        </p:spPr>
        <p:txBody>
          <a:bodyPr spcFirstLastPara="1" wrap="square" lIns="38100" tIns="38100" rIns="38100" bIns="3810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1378" name="Google Shape;1378;p17"/>
          <p:cNvSpPr/>
          <p:nvPr/>
        </p:nvSpPr>
        <p:spPr>
          <a:xfrm>
            <a:off x="7217613" y="1592123"/>
            <a:ext cx="1422996" cy="1643418"/>
          </a:xfrm>
          <a:custGeom>
            <a:avLst/>
            <a:gdLst/>
            <a:ahLst/>
            <a:cxnLst/>
            <a:rect l="l" t="t" r="r" b="b"/>
            <a:pathLst>
              <a:path w="21600" h="21600" extrusionOk="0">
                <a:moveTo>
                  <a:pt x="21600" y="0"/>
                </a:moveTo>
                <a:lnTo>
                  <a:pt x="0" y="10802"/>
                </a:lnTo>
                <a:lnTo>
                  <a:pt x="21600" y="21600"/>
                </a:lnTo>
                <a:lnTo>
                  <a:pt x="21600" y="0"/>
                </a:lnTo>
                <a:close/>
              </a:path>
            </a:pathLst>
          </a:custGeom>
          <a:solidFill>
            <a:srgbClr val="916395"/>
          </a:solidFill>
          <a:ln w="12700" cap="flat" cmpd="sng">
            <a:solidFill>
              <a:srgbClr val="916395"/>
            </a:solidFill>
            <a:prstDash val="solid"/>
            <a:miter lim="4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1379" name="Google Shape;1379;p17"/>
          <p:cNvSpPr/>
          <p:nvPr/>
        </p:nvSpPr>
        <p:spPr>
          <a:xfrm>
            <a:off x="7221113" y="2407663"/>
            <a:ext cx="1423242" cy="1643277"/>
          </a:xfrm>
          <a:custGeom>
            <a:avLst/>
            <a:gdLst/>
            <a:ahLst/>
            <a:cxnLst/>
            <a:rect l="l" t="t" r="r" b="b"/>
            <a:pathLst>
              <a:path w="21600" h="21600" extrusionOk="0">
                <a:moveTo>
                  <a:pt x="0" y="0"/>
                </a:moveTo>
                <a:lnTo>
                  <a:pt x="4" y="21600"/>
                </a:lnTo>
                <a:lnTo>
                  <a:pt x="21600" y="10801"/>
                </a:lnTo>
                <a:lnTo>
                  <a:pt x="0" y="0"/>
                </a:lnTo>
                <a:close/>
              </a:path>
            </a:pathLst>
          </a:custGeom>
          <a:solidFill>
            <a:srgbClr val="85D2C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1380" name="Google Shape;1380;p17"/>
          <p:cNvSpPr/>
          <p:nvPr/>
        </p:nvSpPr>
        <p:spPr>
          <a:xfrm>
            <a:off x="7217613" y="3226510"/>
            <a:ext cx="1422996" cy="1643418"/>
          </a:xfrm>
          <a:custGeom>
            <a:avLst/>
            <a:gdLst/>
            <a:ahLst/>
            <a:cxnLst/>
            <a:rect l="l" t="t" r="r" b="b"/>
            <a:pathLst>
              <a:path w="21600" h="21600" extrusionOk="0">
                <a:moveTo>
                  <a:pt x="21600" y="21600"/>
                </a:moveTo>
                <a:lnTo>
                  <a:pt x="0" y="10798"/>
                </a:lnTo>
                <a:lnTo>
                  <a:pt x="21600" y="0"/>
                </a:lnTo>
                <a:lnTo>
                  <a:pt x="21600" y="21600"/>
                </a:lnTo>
                <a:close/>
              </a:path>
            </a:pathLst>
          </a:custGeom>
          <a:solidFill>
            <a:srgbClr val="79527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1381" name="Google Shape;1381;p17"/>
          <p:cNvSpPr/>
          <p:nvPr/>
        </p:nvSpPr>
        <p:spPr>
          <a:xfrm>
            <a:off x="8644356" y="1592123"/>
            <a:ext cx="1422997" cy="1643418"/>
          </a:xfrm>
          <a:custGeom>
            <a:avLst/>
            <a:gdLst/>
            <a:ahLst/>
            <a:cxnLst/>
            <a:rect l="l" t="t" r="r" b="b"/>
            <a:pathLst>
              <a:path w="21600" h="21600" extrusionOk="0">
                <a:moveTo>
                  <a:pt x="0" y="0"/>
                </a:moveTo>
                <a:lnTo>
                  <a:pt x="21600" y="10802"/>
                </a:lnTo>
                <a:lnTo>
                  <a:pt x="0" y="21600"/>
                </a:lnTo>
                <a:lnTo>
                  <a:pt x="0" y="0"/>
                </a:lnTo>
                <a:close/>
              </a:path>
            </a:pathLst>
          </a:custGeom>
          <a:solidFill>
            <a:srgbClr val="85D2C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1382" name="Google Shape;1382;p17"/>
          <p:cNvSpPr/>
          <p:nvPr/>
        </p:nvSpPr>
        <p:spPr>
          <a:xfrm>
            <a:off x="8640609" y="2407663"/>
            <a:ext cx="1423242" cy="1643277"/>
          </a:xfrm>
          <a:custGeom>
            <a:avLst/>
            <a:gdLst/>
            <a:ahLst/>
            <a:cxnLst/>
            <a:rect l="l" t="t" r="r" b="b"/>
            <a:pathLst>
              <a:path w="21600" h="21600" extrusionOk="0">
                <a:moveTo>
                  <a:pt x="21600" y="0"/>
                </a:moveTo>
                <a:lnTo>
                  <a:pt x="21596" y="21600"/>
                </a:lnTo>
                <a:lnTo>
                  <a:pt x="0" y="10801"/>
                </a:lnTo>
                <a:lnTo>
                  <a:pt x="21600" y="0"/>
                </a:lnTo>
                <a:close/>
              </a:path>
            </a:pathLst>
          </a:custGeom>
          <a:solidFill>
            <a:srgbClr val="9ED4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1383" name="Google Shape;1383;p17"/>
          <p:cNvSpPr/>
          <p:nvPr/>
        </p:nvSpPr>
        <p:spPr>
          <a:xfrm>
            <a:off x="8644356" y="3226510"/>
            <a:ext cx="1422997" cy="1643418"/>
          </a:xfrm>
          <a:custGeom>
            <a:avLst/>
            <a:gdLst/>
            <a:ahLst/>
            <a:cxnLst/>
            <a:rect l="l" t="t" r="r" b="b"/>
            <a:pathLst>
              <a:path w="21600" h="21600" extrusionOk="0">
                <a:moveTo>
                  <a:pt x="0" y="21600"/>
                </a:moveTo>
                <a:lnTo>
                  <a:pt x="21600" y="10798"/>
                </a:lnTo>
                <a:lnTo>
                  <a:pt x="0" y="0"/>
                </a:lnTo>
                <a:lnTo>
                  <a:pt x="0" y="21600"/>
                </a:lnTo>
                <a:close/>
              </a:path>
            </a:pathLst>
          </a:custGeom>
          <a:solidFill>
            <a:srgbClr val="F2795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1384" name="Google Shape;1384;p17"/>
          <p:cNvSpPr/>
          <p:nvPr/>
        </p:nvSpPr>
        <p:spPr>
          <a:xfrm>
            <a:off x="7928987" y="2413832"/>
            <a:ext cx="1423242" cy="1643418"/>
          </a:xfrm>
          <a:custGeom>
            <a:avLst/>
            <a:gdLst/>
            <a:ahLst/>
            <a:cxnLst/>
            <a:rect l="l" t="t" r="r" b="b"/>
            <a:pathLst>
              <a:path w="21600" h="21600" extrusionOk="0">
                <a:moveTo>
                  <a:pt x="10800" y="0"/>
                </a:moveTo>
                <a:lnTo>
                  <a:pt x="21600" y="5400"/>
                </a:lnTo>
                <a:lnTo>
                  <a:pt x="21600" y="16200"/>
                </a:lnTo>
                <a:lnTo>
                  <a:pt x="10800" y="21600"/>
                </a:lnTo>
                <a:lnTo>
                  <a:pt x="0" y="16200"/>
                </a:lnTo>
                <a:lnTo>
                  <a:pt x="0" y="5400"/>
                </a:lnTo>
                <a:close/>
              </a:path>
            </a:pathLst>
          </a:custGeom>
          <a:solidFill>
            <a:srgbClr val="FFFFFF">
              <a:alpha val="82745"/>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1385" name="Google Shape;1385;p17"/>
          <p:cNvSpPr txBox="1"/>
          <p:nvPr/>
        </p:nvSpPr>
        <p:spPr>
          <a:xfrm>
            <a:off x="10594016" y="2158935"/>
            <a:ext cx="1683471" cy="469832"/>
          </a:xfrm>
          <a:prstGeom prst="rect">
            <a:avLst/>
          </a:prstGeom>
          <a:noFill/>
          <a:ln>
            <a:noFill/>
          </a:ln>
        </p:spPr>
        <p:txBody>
          <a:bodyPr spcFirstLastPara="1" wrap="square" lIns="34275" tIns="17125" rIns="34275" bIns="17125" anchor="t" anchorCtr="0">
            <a:spAutoFit/>
          </a:bodyPr>
          <a:lstStyle/>
          <a:p>
            <a:pPr marL="171450" marR="0" lvl="0" indent="-171450" algn="l" rtl="0">
              <a:lnSpc>
                <a:spcPct val="101250"/>
              </a:lnSpc>
              <a:spcBef>
                <a:spcPts val="0"/>
              </a:spcBef>
              <a:spcAft>
                <a:spcPts val="0"/>
              </a:spcAft>
              <a:buClr>
                <a:srgbClr val="595959"/>
              </a:buClr>
              <a:buSzPts val="1600"/>
              <a:buFont typeface="Arial"/>
              <a:buChar char="•"/>
            </a:pPr>
            <a:r>
              <a:rPr lang="is-IS" dirty="0">
                <a:solidFill>
                  <a:srgbClr val="595959"/>
                </a:solidFill>
                <a:latin typeface="Calibri"/>
                <a:ea typeface="Calibri"/>
                <a:cs typeface="Calibri"/>
                <a:sym typeface="Calibri"/>
              </a:rPr>
              <a:t>Fjölmiðlar</a:t>
            </a:r>
            <a:endParaRPr sz="1200" dirty="0"/>
          </a:p>
          <a:p>
            <a:pPr marL="171450" marR="0" lvl="0" indent="-171450" algn="l" rtl="0">
              <a:lnSpc>
                <a:spcPct val="101250"/>
              </a:lnSpc>
              <a:spcBef>
                <a:spcPts val="0"/>
              </a:spcBef>
              <a:spcAft>
                <a:spcPts val="0"/>
              </a:spcAft>
              <a:buClr>
                <a:srgbClr val="595959"/>
              </a:buClr>
              <a:buSzPts val="1600"/>
              <a:buFont typeface="Arial"/>
              <a:buChar char="•"/>
            </a:pPr>
            <a:r>
              <a:rPr lang="de-DE" dirty="0">
                <a:solidFill>
                  <a:srgbClr val="595959"/>
                </a:solidFill>
                <a:latin typeface="Calibri"/>
                <a:ea typeface="Calibri"/>
                <a:cs typeface="Calibri"/>
                <a:sym typeface="Calibri"/>
              </a:rPr>
              <a:t>Samfélagsmiðlar</a:t>
            </a:r>
            <a:endParaRPr sz="1200" dirty="0"/>
          </a:p>
        </p:txBody>
      </p:sp>
      <p:sp>
        <p:nvSpPr>
          <p:cNvPr id="1386" name="Google Shape;1386;p17"/>
          <p:cNvSpPr txBox="1"/>
          <p:nvPr/>
        </p:nvSpPr>
        <p:spPr>
          <a:xfrm>
            <a:off x="10598528" y="1822782"/>
            <a:ext cx="1261778"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b="1" dirty="0">
                <a:solidFill>
                  <a:srgbClr val="85D2C7"/>
                </a:solidFill>
                <a:latin typeface="Calibri"/>
                <a:ea typeface="Calibri"/>
                <a:cs typeface="Calibri"/>
                <a:sym typeface="Calibri"/>
              </a:rPr>
              <a:t>Miðlar</a:t>
            </a:r>
            <a:endParaRPr sz="1200" dirty="0"/>
          </a:p>
        </p:txBody>
      </p:sp>
      <p:sp>
        <p:nvSpPr>
          <p:cNvPr id="1387" name="Google Shape;1387;p17"/>
          <p:cNvSpPr txBox="1"/>
          <p:nvPr/>
        </p:nvSpPr>
        <p:spPr>
          <a:xfrm>
            <a:off x="10469670" y="3346166"/>
            <a:ext cx="1791654" cy="687456"/>
          </a:xfrm>
          <a:prstGeom prst="rect">
            <a:avLst/>
          </a:prstGeom>
          <a:noFill/>
          <a:ln>
            <a:noFill/>
          </a:ln>
        </p:spPr>
        <p:txBody>
          <a:bodyPr spcFirstLastPara="1" wrap="square" lIns="34275" tIns="17125" rIns="34275" bIns="17125" anchor="t" anchorCtr="0">
            <a:spAutoFit/>
          </a:bodyPr>
          <a:lstStyle/>
          <a:p>
            <a:pPr marL="171450" marR="0" lvl="0" indent="-171450" algn="l" rtl="0">
              <a:lnSpc>
                <a:spcPct val="101250"/>
              </a:lnSpc>
              <a:spcBef>
                <a:spcPts val="0"/>
              </a:spcBef>
              <a:spcAft>
                <a:spcPts val="0"/>
              </a:spcAft>
              <a:buClr>
                <a:srgbClr val="595959"/>
              </a:buClr>
              <a:buSzPts val="1600"/>
              <a:buFont typeface="Arial"/>
              <a:buChar char="•"/>
            </a:pPr>
            <a:r>
              <a:rPr lang="de-DE" dirty="0">
                <a:solidFill>
                  <a:srgbClr val="595959"/>
                </a:solidFill>
                <a:latin typeface="Calibri"/>
                <a:ea typeface="Calibri"/>
                <a:cs typeface="Calibri"/>
                <a:sym typeface="Calibri"/>
              </a:rPr>
              <a:t>Háskólar</a:t>
            </a:r>
            <a:endParaRPr sz="1200" dirty="0"/>
          </a:p>
          <a:p>
            <a:pPr marL="171450" marR="0" lvl="0" indent="-171450" algn="l" rtl="0">
              <a:lnSpc>
                <a:spcPct val="101250"/>
              </a:lnSpc>
              <a:spcBef>
                <a:spcPts val="0"/>
              </a:spcBef>
              <a:spcAft>
                <a:spcPts val="0"/>
              </a:spcAft>
              <a:buClr>
                <a:srgbClr val="595959"/>
              </a:buClr>
              <a:buSzPts val="1600"/>
              <a:buFont typeface="Arial"/>
              <a:buChar char="•"/>
            </a:pPr>
            <a:r>
              <a:rPr lang="is-IS" dirty="0">
                <a:solidFill>
                  <a:srgbClr val="595959"/>
                </a:solidFill>
                <a:latin typeface="Calibri"/>
                <a:cs typeface="Calibri"/>
                <a:sym typeface="Calibri"/>
              </a:rPr>
              <a:t>Rannsóknastofnanir</a:t>
            </a:r>
            <a:endParaRPr dirty="0">
              <a:solidFill>
                <a:srgbClr val="595959"/>
              </a:solidFill>
              <a:latin typeface="Calibri"/>
              <a:cs typeface="Calibri"/>
            </a:endParaRPr>
          </a:p>
          <a:p>
            <a:pPr marL="171450" marR="0" lvl="0" indent="-171450" algn="l" rtl="0">
              <a:lnSpc>
                <a:spcPct val="101250"/>
              </a:lnSpc>
              <a:spcBef>
                <a:spcPts val="0"/>
              </a:spcBef>
              <a:spcAft>
                <a:spcPts val="0"/>
              </a:spcAft>
              <a:buClr>
                <a:srgbClr val="595959"/>
              </a:buClr>
              <a:buSzPts val="1600"/>
              <a:buFont typeface="Arial"/>
              <a:buChar char="•"/>
            </a:pPr>
            <a:r>
              <a:rPr lang="de-DE" dirty="0">
                <a:solidFill>
                  <a:srgbClr val="595959"/>
                </a:solidFill>
                <a:latin typeface="Calibri"/>
                <a:ea typeface="Calibri"/>
                <a:cs typeface="Calibri"/>
                <a:sym typeface="Calibri"/>
              </a:rPr>
              <a:t>Álit sérfræðinga</a:t>
            </a:r>
            <a:endParaRPr sz="1200" dirty="0"/>
          </a:p>
        </p:txBody>
      </p:sp>
      <p:sp>
        <p:nvSpPr>
          <p:cNvPr id="1388" name="Google Shape;1388;p17"/>
          <p:cNvSpPr txBox="1"/>
          <p:nvPr/>
        </p:nvSpPr>
        <p:spPr>
          <a:xfrm>
            <a:off x="10598528" y="3031554"/>
            <a:ext cx="821059"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b="1" dirty="0">
                <a:solidFill>
                  <a:srgbClr val="85D2C7"/>
                </a:solidFill>
                <a:latin typeface="Calibri"/>
                <a:ea typeface="Calibri"/>
                <a:cs typeface="Calibri"/>
                <a:sym typeface="Calibri"/>
              </a:rPr>
              <a:t>Vísindin</a:t>
            </a:r>
            <a:endParaRPr sz="1200" dirty="0"/>
          </a:p>
        </p:txBody>
      </p:sp>
      <p:sp>
        <p:nvSpPr>
          <p:cNvPr id="1389" name="Google Shape;1389;p17"/>
          <p:cNvSpPr txBox="1"/>
          <p:nvPr/>
        </p:nvSpPr>
        <p:spPr>
          <a:xfrm>
            <a:off x="10577852" y="4656141"/>
            <a:ext cx="1683471" cy="687456"/>
          </a:xfrm>
          <a:prstGeom prst="rect">
            <a:avLst/>
          </a:prstGeom>
          <a:noFill/>
          <a:ln>
            <a:noFill/>
          </a:ln>
        </p:spPr>
        <p:txBody>
          <a:bodyPr spcFirstLastPara="1" wrap="square" lIns="34275" tIns="17125" rIns="34275" bIns="17125" anchor="t" anchorCtr="0">
            <a:spAutoFit/>
          </a:bodyPr>
          <a:lstStyle/>
          <a:p>
            <a:pPr marL="171450" marR="0" lvl="0" indent="-171450" algn="l" rtl="0">
              <a:lnSpc>
                <a:spcPct val="101250"/>
              </a:lnSpc>
              <a:spcBef>
                <a:spcPts val="0"/>
              </a:spcBef>
              <a:spcAft>
                <a:spcPts val="0"/>
              </a:spcAft>
              <a:buClr>
                <a:srgbClr val="595959"/>
              </a:buClr>
              <a:buSzPts val="1600"/>
              <a:buFont typeface="Arial"/>
              <a:buChar char="•"/>
            </a:pPr>
            <a:r>
              <a:rPr lang="de-DE" dirty="0">
                <a:solidFill>
                  <a:srgbClr val="595959"/>
                </a:solidFill>
                <a:latin typeface="Calibri"/>
                <a:ea typeface="Calibri"/>
                <a:cs typeface="Calibri"/>
                <a:sym typeface="Calibri"/>
              </a:rPr>
              <a:t>Ríkisstjórn &amp; sveitastjórnir</a:t>
            </a:r>
            <a:endParaRPr sz="1200" dirty="0"/>
          </a:p>
          <a:p>
            <a:pPr marL="171450" marR="0" lvl="0" indent="-171450" algn="l" rtl="0">
              <a:lnSpc>
                <a:spcPct val="101250"/>
              </a:lnSpc>
              <a:spcBef>
                <a:spcPts val="0"/>
              </a:spcBef>
              <a:spcAft>
                <a:spcPts val="0"/>
              </a:spcAft>
              <a:buClr>
                <a:srgbClr val="595959"/>
              </a:buClr>
              <a:buSzPts val="1600"/>
              <a:buFont typeface="Arial"/>
              <a:buChar char="•"/>
            </a:pPr>
            <a:r>
              <a:rPr lang="de-DE" dirty="0">
                <a:solidFill>
                  <a:srgbClr val="595959"/>
                </a:solidFill>
                <a:latin typeface="Calibri"/>
                <a:ea typeface="Calibri"/>
                <a:cs typeface="Calibri"/>
                <a:sym typeface="Calibri"/>
              </a:rPr>
              <a:t>Önnur yfirvöld</a:t>
            </a:r>
            <a:endParaRPr sz="1200" dirty="0"/>
          </a:p>
        </p:txBody>
      </p:sp>
      <p:sp>
        <p:nvSpPr>
          <p:cNvPr id="1390" name="Google Shape;1390;p17"/>
          <p:cNvSpPr txBox="1"/>
          <p:nvPr/>
        </p:nvSpPr>
        <p:spPr>
          <a:xfrm>
            <a:off x="10582364" y="4367482"/>
            <a:ext cx="788870"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b="1" dirty="0">
                <a:solidFill>
                  <a:srgbClr val="F27954"/>
                </a:solidFill>
                <a:latin typeface="Calibri"/>
                <a:ea typeface="Calibri"/>
                <a:cs typeface="Calibri"/>
                <a:sym typeface="Calibri"/>
              </a:rPr>
              <a:t>Pólitík</a:t>
            </a:r>
            <a:endParaRPr sz="1200" dirty="0"/>
          </a:p>
        </p:txBody>
      </p:sp>
      <p:sp>
        <p:nvSpPr>
          <p:cNvPr id="1391" name="Google Shape;1391;p17"/>
          <p:cNvSpPr txBox="1"/>
          <p:nvPr/>
        </p:nvSpPr>
        <p:spPr>
          <a:xfrm>
            <a:off x="5630492" y="2097478"/>
            <a:ext cx="1733400" cy="905079"/>
          </a:xfrm>
          <a:prstGeom prst="rect">
            <a:avLst/>
          </a:prstGeom>
          <a:noFill/>
          <a:ln>
            <a:noFill/>
          </a:ln>
        </p:spPr>
        <p:txBody>
          <a:bodyPr spcFirstLastPara="1" wrap="square" lIns="34275" tIns="17125" rIns="34275" bIns="17125" anchor="t" anchorCtr="0">
            <a:spAutoFit/>
          </a:bodyPr>
          <a:lstStyle/>
          <a:p>
            <a:pPr marL="171450" marR="0" lvl="0" indent="-171450" algn="l" rtl="0">
              <a:lnSpc>
                <a:spcPct val="101250"/>
              </a:lnSpc>
              <a:spcBef>
                <a:spcPts val="0"/>
              </a:spcBef>
              <a:spcAft>
                <a:spcPts val="0"/>
              </a:spcAft>
              <a:buClr>
                <a:srgbClr val="595959"/>
              </a:buClr>
              <a:buSzPts val="1600"/>
              <a:buFont typeface="Arial"/>
              <a:buChar char="•"/>
            </a:pPr>
            <a:r>
              <a:rPr lang="de-DE" dirty="0">
                <a:solidFill>
                  <a:srgbClr val="595959"/>
                </a:solidFill>
                <a:latin typeface="Calibri"/>
                <a:ea typeface="Calibri"/>
                <a:cs typeface="Calibri"/>
                <a:sym typeface="Calibri"/>
              </a:rPr>
              <a:t>Íbúar </a:t>
            </a:r>
            <a:endParaRPr sz="1200" dirty="0"/>
          </a:p>
          <a:p>
            <a:pPr marL="171450" marR="0" lvl="0" indent="-171450" algn="l" rtl="0">
              <a:lnSpc>
                <a:spcPct val="101250"/>
              </a:lnSpc>
              <a:spcBef>
                <a:spcPts val="0"/>
              </a:spcBef>
              <a:spcAft>
                <a:spcPts val="0"/>
              </a:spcAft>
              <a:buClr>
                <a:srgbClr val="595959"/>
              </a:buClr>
              <a:buSzPts val="1600"/>
              <a:buFont typeface="Arial"/>
              <a:buChar char="•"/>
            </a:pPr>
            <a:r>
              <a:rPr lang="is-IS" dirty="0">
                <a:solidFill>
                  <a:srgbClr val="595959"/>
                </a:solidFill>
                <a:latin typeface="Calibri"/>
                <a:ea typeface="Calibri"/>
                <a:cs typeface="Calibri"/>
                <a:sym typeface="Calibri"/>
              </a:rPr>
              <a:t>Menningarstofnanir</a:t>
            </a:r>
            <a:endParaRPr sz="1200" dirty="0"/>
          </a:p>
          <a:p>
            <a:pPr marL="171450" marR="0" lvl="0" indent="-171450" algn="l" rtl="0">
              <a:lnSpc>
                <a:spcPct val="101250"/>
              </a:lnSpc>
              <a:spcBef>
                <a:spcPts val="0"/>
              </a:spcBef>
              <a:spcAft>
                <a:spcPts val="0"/>
              </a:spcAft>
              <a:buClr>
                <a:srgbClr val="595959"/>
              </a:buClr>
              <a:buSzPts val="1600"/>
              <a:buFont typeface="Arial"/>
              <a:buChar char="•"/>
            </a:pPr>
            <a:r>
              <a:rPr lang="de-DE" dirty="0">
                <a:solidFill>
                  <a:srgbClr val="595959"/>
                </a:solidFill>
                <a:latin typeface="Calibri"/>
                <a:ea typeface="Calibri"/>
                <a:cs typeface="Calibri"/>
                <a:sym typeface="Calibri"/>
              </a:rPr>
              <a:t>Félög</a:t>
            </a:r>
            <a:endParaRPr sz="1200" dirty="0"/>
          </a:p>
          <a:p>
            <a:pPr marL="171450" marR="0" lvl="0" indent="-171450" algn="l" rtl="0">
              <a:lnSpc>
                <a:spcPct val="101250"/>
              </a:lnSpc>
              <a:spcBef>
                <a:spcPts val="0"/>
              </a:spcBef>
              <a:spcAft>
                <a:spcPts val="0"/>
              </a:spcAft>
              <a:buClr>
                <a:srgbClr val="595959"/>
              </a:buClr>
              <a:buSzPts val="1600"/>
              <a:buFont typeface="Arial"/>
              <a:buChar char="•"/>
            </a:pPr>
            <a:r>
              <a:rPr lang="de-DE" dirty="0">
                <a:solidFill>
                  <a:srgbClr val="595959"/>
                </a:solidFill>
                <a:latin typeface="Calibri"/>
                <a:ea typeface="Calibri"/>
                <a:cs typeface="Calibri"/>
                <a:sym typeface="Calibri"/>
              </a:rPr>
              <a:t>Þrýstihópar</a:t>
            </a:r>
            <a:endParaRPr sz="1200" dirty="0"/>
          </a:p>
        </p:txBody>
      </p:sp>
      <p:sp>
        <p:nvSpPr>
          <p:cNvPr id="1392" name="Google Shape;1392;p17"/>
          <p:cNvSpPr txBox="1"/>
          <p:nvPr/>
        </p:nvSpPr>
        <p:spPr>
          <a:xfrm>
            <a:off x="5575225" y="1757518"/>
            <a:ext cx="1000739" cy="30773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de-DE" b="1" dirty="0">
                <a:solidFill>
                  <a:srgbClr val="916395"/>
                </a:solidFill>
                <a:latin typeface="Calibri"/>
                <a:ea typeface="Calibri"/>
                <a:cs typeface="Calibri"/>
                <a:sym typeface="Calibri"/>
              </a:rPr>
              <a:t>Samfélag</a:t>
            </a:r>
            <a:endParaRPr sz="1200" dirty="0"/>
          </a:p>
        </p:txBody>
      </p:sp>
      <p:sp>
        <p:nvSpPr>
          <p:cNvPr id="1393" name="Google Shape;1393;p17"/>
          <p:cNvSpPr txBox="1"/>
          <p:nvPr/>
        </p:nvSpPr>
        <p:spPr>
          <a:xfrm>
            <a:off x="5579684" y="3514637"/>
            <a:ext cx="1683600" cy="687456"/>
          </a:xfrm>
          <a:prstGeom prst="rect">
            <a:avLst/>
          </a:prstGeom>
          <a:noFill/>
          <a:ln>
            <a:noFill/>
          </a:ln>
        </p:spPr>
        <p:txBody>
          <a:bodyPr spcFirstLastPara="1" wrap="square" lIns="34275" tIns="17125" rIns="34275" bIns="17125" anchor="t" anchorCtr="0">
            <a:spAutoFit/>
          </a:bodyPr>
          <a:lstStyle/>
          <a:p>
            <a:pPr marL="171450" marR="0" lvl="0" indent="-171450" algn="l" rtl="0">
              <a:lnSpc>
                <a:spcPct val="101250"/>
              </a:lnSpc>
              <a:spcBef>
                <a:spcPts val="0"/>
              </a:spcBef>
              <a:spcAft>
                <a:spcPts val="0"/>
              </a:spcAft>
              <a:buClr>
                <a:srgbClr val="595959"/>
              </a:buClr>
              <a:buSzPts val="1600"/>
              <a:buFont typeface="Arial"/>
              <a:buChar char="•"/>
            </a:pPr>
            <a:r>
              <a:rPr lang="de-DE" dirty="0">
                <a:solidFill>
                  <a:srgbClr val="595959"/>
                </a:solidFill>
                <a:latin typeface="Calibri"/>
                <a:ea typeface="Calibri"/>
                <a:cs typeface="Calibri"/>
                <a:sym typeface="Calibri"/>
              </a:rPr>
              <a:t>Samkeppnisaðilar</a:t>
            </a:r>
            <a:endParaRPr sz="1200" dirty="0"/>
          </a:p>
          <a:p>
            <a:pPr marL="171450" marR="0" lvl="0" indent="-171450" algn="l" rtl="0">
              <a:lnSpc>
                <a:spcPct val="101250"/>
              </a:lnSpc>
              <a:spcBef>
                <a:spcPts val="0"/>
              </a:spcBef>
              <a:spcAft>
                <a:spcPts val="0"/>
              </a:spcAft>
              <a:buClr>
                <a:srgbClr val="595959"/>
              </a:buClr>
              <a:buSzPts val="1600"/>
              <a:buFont typeface="Arial"/>
              <a:buChar char="•"/>
            </a:pPr>
            <a:r>
              <a:rPr lang="de-DE" dirty="0">
                <a:solidFill>
                  <a:srgbClr val="595959"/>
                </a:solidFill>
                <a:latin typeface="Calibri"/>
                <a:ea typeface="Calibri"/>
                <a:cs typeface="Calibri"/>
                <a:sym typeface="Calibri"/>
              </a:rPr>
              <a:t>Birgjar</a:t>
            </a:r>
            <a:endParaRPr sz="1200" dirty="0"/>
          </a:p>
          <a:p>
            <a:pPr marL="171450" marR="0" lvl="0" indent="-171450" algn="l" rtl="0">
              <a:lnSpc>
                <a:spcPct val="101250"/>
              </a:lnSpc>
              <a:spcBef>
                <a:spcPts val="0"/>
              </a:spcBef>
              <a:spcAft>
                <a:spcPts val="0"/>
              </a:spcAft>
              <a:buClr>
                <a:srgbClr val="595959"/>
              </a:buClr>
              <a:buSzPts val="1600"/>
              <a:buFont typeface="Arial"/>
              <a:buChar char="•"/>
            </a:pPr>
            <a:r>
              <a:rPr lang="de-DE" dirty="0">
                <a:solidFill>
                  <a:srgbClr val="595959"/>
                </a:solidFill>
                <a:latin typeface="Calibri"/>
                <a:ea typeface="Calibri"/>
                <a:cs typeface="Calibri"/>
                <a:sym typeface="Calibri"/>
              </a:rPr>
              <a:t>Þjónustuveitendur</a:t>
            </a:r>
            <a:endParaRPr sz="1200" dirty="0"/>
          </a:p>
        </p:txBody>
      </p:sp>
      <p:sp>
        <p:nvSpPr>
          <p:cNvPr id="1394" name="Google Shape;1394;p17"/>
          <p:cNvSpPr txBox="1"/>
          <p:nvPr/>
        </p:nvSpPr>
        <p:spPr>
          <a:xfrm>
            <a:off x="5239049" y="3226368"/>
            <a:ext cx="1447389" cy="30773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de-DE" b="1" dirty="0">
                <a:solidFill>
                  <a:srgbClr val="85D2C7"/>
                </a:solidFill>
                <a:latin typeface="Calibri"/>
                <a:ea typeface="Calibri"/>
                <a:cs typeface="Calibri"/>
                <a:sym typeface="Calibri"/>
              </a:rPr>
              <a:t>Atvinnugreinin</a:t>
            </a:r>
            <a:endParaRPr sz="1200" dirty="0"/>
          </a:p>
        </p:txBody>
      </p:sp>
      <p:sp>
        <p:nvSpPr>
          <p:cNvPr id="1395" name="Google Shape;1395;p17"/>
          <p:cNvSpPr txBox="1"/>
          <p:nvPr/>
        </p:nvSpPr>
        <p:spPr>
          <a:xfrm>
            <a:off x="5611838" y="4644623"/>
            <a:ext cx="1683600" cy="905079"/>
          </a:xfrm>
          <a:prstGeom prst="rect">
            <a:avLst/>
          </a:prstGeom>
          <a:noFill/>
          <a:ln>
            <a:noFill/>
          </a:ln>
        </p:spPr>
        <p:txBody>
          <a:bodyPr spcFirstLastPara="1" wrap="square" lIns="34275" tIns="17125" rIns="34275" bIns="17125" anchor="t" anchorCtr="0">
            <a:spAutoFit/>
          </a:bodyPr>
          <a:lstStyle/>
          <a:p>
            <a:pPr marL="171450" marR="0" lvl="0" indent="-171450" algn="l" rtl="0">
              <a:lnSpc>
                <a:spcPct val="101250"/>
              </a:lnSpc>
              <a:spcBef>
                <a:spcPts val="0"/>
              </a:spcBef>
              <a:spcAft>
                <a:spcPts val="0"/>
              </a:spcAft>
              <a:buClr>
                <a:srgbClr val="595959"/>
              </a:buClr>
              <a:buSzPts val="1600"/>
              <a:buFont typeface="Arial"/>
              <a:buChar char="•"/>
            </a:pPr>
            <a:r>
              <a:rPr lang="de-DE" dirty="0">
                <a:solidFill>
                  <a:srgbClr val="595959"/>
                </a:solidFill>
                <a:latin typeface="Calibri"/>
                <a:ea typeface="Calibri"/>
                <a:cs typeface="Calibri"/>
                <a:sym typeface="Calibri"/>
              </a:rPr>
              <a:t>Fyrirtæki</a:t>
            </a:r>
            <a:endParaRPr sz="1200" dirty="0"/>
          </a:p>
          <a:p>
            <a:pPr marL="171450" marR="0" lvl="0" indent="-171450" algn="l" rtl="0">
              <a:lnSpc>
                <a:spcPct val="101250"/>
              </a:lnSpc>
              <a:spcBef>
                <a:spcPts val="0"/>
              </a:spcBef>
              <a:spcAft>
                <a:spcPts val="0"/>
              </a:spcAft>
              <a:buClr>
                <a:srgbClr val="595959"/>
              </a:buClr>
              <a:buSzPts val="1600"/>
              <a:buFont typeface="Arial"/>
              <a:buChar char="•"/>
            </a:pPr>
            <a:r>
              <a:rPr lang="de-DE" dirty="0">
                <a:solidFill>
                  <a:srgbClr val="595959"/>
                </a:solidFill>
                <a:latin typeface="Calibri"/>
                <a:ea typeface="Calibri"/>
                <a:cs typeface="Calibri"/>
                <a:sym typeface="Calibri"/>
              </a:rPr>
              <a:t>Bankar</a:t>
            </a:r>
            <a:endParaRPr sz="1200" dirty="0"/>
          </a:p>
          <a:p>
            <a:pPr marL="171450" marR="0" lvl="0" indent="-171450" algn="l" rtl="0">
              <a:lnSpc>
                <a:spcPct val="101250"/>
              </a:lnSpc>
              <a:spcBef>
                <a:spcPts val="0"/>
              </a:spcBef>
              <a:spcAft>
                <a:spcPts val="0"/>
              </a:spcAft>
              <a:buClr>
                <a:srgbClr val="595959"/>
              </a:buClr>
              <a:buSzPts val="1600"/>
              <a:buFont typeface="Arial"/>
              <a:buChar char="•"/>
            </a:pPr>
            <a:r>
              <a:rPr lang="de-DE" dirty="0">
                <a:solidFill>
                  <a:srgbClr val="595959"/>
                </a:solidFill>
                <a:latin typeface="Calibri"/>
                <a:ea typeface="Calibri"/>
                <a:cs typeface="Calibri"/>
                <a:sym typeface="Calibri"/>
              </a:rPr>
              <a:t>Aðrir fjármögnunaraðilar</a:t>
            </a:r>
            <a:endParaRPr sz="1200" dirty="0"/>
          </a:p>
        </p:txBody>
      </p:sp>
      <p:sp>
        <p:nvSpPr>
          <p:cNvPr id="1396" name="Google Shape;1396;p17"/>
          <p:cNvSpPr txBox="1"/>
          <p:nvPr/>
        </p:nvSpPr>
        <p:spPr>
          <a:xfrm>
            <a:off x="4892365" y="4344151"/>
            <a:ext cx="1683600" cy="30773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de-DE" b="1" dirty="0">
                <a:solidFill>
                  <a:srgbClr val="79527B"/>
                </a:solidFill>
                <a:latin typeface="Calibri"/>
                <a:ea typeface="Calibri"/>
                <a:cs typeface="Calibri"/>
                <a:sym typeface="Calibri"/>
              </a:rPr>
              <a:t>Fjármögnunaraðilar</a:t>
            </a:r>
            <a:endParaRPr sz="1200" dirty="0"/>
          </a:p>
        </p:txBody>
      </p:sp>
      <p:sp>
        <p:nvSpPr>
          <p:cNvPr id="1397" name="Google Shape;1397;p17"/>
          <p:cNvSpPr/>
          <p:nvPr/>
        </p:nvSpPr>
        <p:spPr>
          <a:xfrm>
            <a:off x="8112790" y="2788166"/>
            <a:ext cx="1042444" cy="882269"/>
          </a:xfrm>
          <a:prstGeom prst="pentagon">
            <a:avLst>
              <a:gd name="hf" fmla="val 105146"/>
              <a:gd name="vf" fmla="val 110557"/>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398" name="Google Shape;1398;p17"/>
          <p:cNvSpPr txBox="1"/>
          <p:nvPr/>
        </p:nvSpPr>
        <p:spPr>
          <a:xfrm>
            <a:off x="8062136" y="2989659"/>
            <a:ext cx="1153200"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600" b="1" dirty="0">
                <a:solidFill>
                  <a:schemeClr val="lt1"/>
                </a:solidFill>
                <a:latin typeface="Calibri"/>
                <a:ea typeface="Calibri"/>
                <a:cs typeface="Calibri"/>
                <a:sym typeface="Calibri"/>
              </a:rPr>
              <a:t>Hagsmuna- aðilar</a:t>
            </a:r>
            <a:endParaRPr dirty="0"/>
          </a:p>
        </p:txBody>
      </p:sp>
      <p:sp>
        <p:nvSpPr>
          <p:cNvPr id="1399" name="Google Shape;1399;p17"/>
          <p:cNvSpPr/>
          <p:nvPr/>
        </p:nvSpPr>
        <p:spPr>
          <a:xfrm>
            <a:off x="8492955" y="3460955"/>
            <a:ext cx="165570" cy="1808179"/>
          </a:xfrm>
          <a:custGeom>
            <a:avLst/>
            <a:gdLst/>
            <a:ahLst/>
            <a:cxnLst/>
            <a:rect l="l" t="t" r="r" b="b"/>
            <a:pathLst>
              <a:path w="21600" h="21600" extrusionOk="0">
                <a:moveTo>
                  <a:pt x="21600" y="0"/>
                </a:moveTo>
                <a:lnTo>
                  <a:pt x="18686" y="21600"/>
                </a:lnTo>
                <a:lnTo>
                  <a:pt x="0" y="21600"/>
                </a:lnTo>
              </a:path>
            </a:pathLst>
          </a:custGeom>
          <a:noFill/>
          <a:ln w="38100" cap="flat" cmpd="sng">
            <a:solidFill>
              <a:srgbClr val="F27954"/>
            </a:solidFill>
            <a:prstDash val="solid"/>
            <a:miter lim="400000"/>
            <a:headEnd type="none" w="sm" len="sm"/>
            <a:tailEnd type="oval" w="med" len="med"/>
          </a:ln>
        </p:spPr>
        <p:txBody>
          <a:bodyPr spcFirstLastPara="1" wrap="square" lIns="38100" tIns="38100" rIns="38100" bIns="3810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1400" name="Google Shape;1400;p17"/>
          <p:cNvSpPr txBox="1"/>
          <p:nvPr/>
        </p:nvSpPr>
        <p:spPr>
          <a:xfrm>
            <a:off x="7230138" y="5370582"/>
            <a:ext cx="1683471" cy="443927"/>
          </a:xfrm>
          <a:prstGeom prst="rect">
            <a:avLst/>
          </a:prstGeom>
          <a:noFill/>
          <a:ln>
            <a:noFill/>
          </a:ln>
        </p:spPr>
        <p:txBody>
          <a:bodyPr spcFirstLastPara="1" wrap="square" lIns="34275" tIns="17125" rIns="34275" bIns="17125" anchor="t" anchorCtr="0">
            <a:spAutoFit/>
          </a:bodyPr>
          <a:lstStyle/>
          <a:p>
            <a:pPr marL="171450" marR="0" lvl="0" indent="-171450" algn="l" rtl="0">
              <a:lnSpc>
                <a:spcPct val="95000"/>
              </a:lnSpc>
              <a:spcBef>
                <a:spcPts val="0"/>
              </a:spcBef>
              <a:spcAft>
                <a:spcPts val="0"/>
              </a:spcAft>
              <a:buClr>
                <a:srgbClr val="595959"/>
              </a:buClr>
              <a:buSzPts val="1600"/>
              <a:buFont typeface="Arial"/>
              <a:buChar char="•"/>
            </a:pPr>
            <a:r>
              <a:rPr lang="is-IS">
                <a:solidFill>
                  <a:srgbClr val="595959"/>
                </a:solidFill>
                <a:latin typeface="Calibri"/>
                <a:ea typeface="Calibri"/>
                <a:cs typeface="Calibri"/>
                <a:sym typeface="Calibri"/>
              </a:rPr>
              <a:t>Beinir / Óbeinir</a:t>
            </a:r>
            <a:endParaRPr lang="is-IS" sz="1200"/>
          </a:p>
          <a:p>
            <a:pPr marL="171450" marR="0" lvl="0" indent="-171450" algn="l" rtl="0">
              <a:lnSpc>
                <a:spcPct val="95000"/>
              </a:lnSpc>
              <a:spcBef>
                <a:spcPts val="0"/>
              </a:spcBef>
              <a:spcAft>
                <a:spcPts val="0"/>
              </a:spcAft>
              <a:buClr>
                <a:srgbClr val="595959"/>
              </a:buClr>
              <a:buSzPts val="1600"/>
              <a:buFont typeface="Arial"/>
              <a:buChar char="•"/>
            </a:pPr>
            <a:r>
              <a:rPr lang="is-IS" dirty="0">
                <a:solidFill>
                  <a:srgbClr val="595959"/>
                </a:solidFill>
                <a:latin typeface="Calibri"/>
                <a:ea typeface="Calibri"/>
                <a:cs typeface="Calibri"/>
                <a:sym typeface="Calibri"/>
              </a:rPr>
              <a:t>Verkalýðsfélög</a:t>
            </a:r>
            <a:endParaRPr lang="is-IS" sz="1200" dirty="0"/>
          </a:p>
        </p:txBody>
      </p:sp>
      <p:sp>
        <p:nvSpPr>
          <p:cNvPr id="1401" name="Google Shape;1401;p17"/>
          <p:cNvSpPr txBox="1"/>
          <p:nvPr/>
        </p:nvSpPr>
        <p:spPr>
          <a:xfrm>
            <a:off x="7276811" y="5080285"/>
            <a:ext cx="1102867" cy="30773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de-DE" b="1" dirty="0">
                <a:solidFill>
                  <a:srgbClr val="F27954"/>
                </a:solidFill>
                <a:latin typeface="Calibri"/>
                <a:ea typeface="Calibri"/>
                <a:cs typeface="Calibri"/>
                <a:sym typeface="Calibri"/>
              </a:rPr>
              <a:t>Starfsmenn</a:t>
            </a:r>
            <a:endParaRPr sz="1200" dirty="0"/>
          </a:p>
        </p:txBody>
      </p:sp>
      <p:sp>
        <p:nvSpPr>
          <p:cNvPr id="1402" name="Google Shape;1402;p17"/>
          <p:cNvSpPr txBox="1"/>
          <p:nvPr/>
        </p:nvSpPr>
        <p:spPr>
          <a:xfrm>
            <a:off x="389965" y="1093128"/>
            <a:ext cx="10854466" cy="24498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1600"/>
              <a:buFont typeface="Arial"/>
              <a:buNone/>
            </a:pPr>
            <a:r>
              <a:rPr lang="de-DE" sz="1600" b="0" i="0" dirty="0">
                <a:solidFill>
                  <a:schemeClr val="lt1"/>
                </a:solidFill>
                <a:latin typeface="Calibri"/>
                <a:ea typeface="Calibri"/>
                <a:cs typeface="Calibri"/>
                <a:sym typeface="Calibri"/>
              </a:rPr>
              <a:t>Að styrkja jákvæð áhrif með skilvirkri hagsmunastjórnun</a:t>
            </a:r>
            <a:endParaRPr sz="1600" b="0" i="0" dirty="0">
              <a:solidFill>
                <a:schemeClr val="lt1"/>
              </a:solidFill>
              <a:highlight>
                <a:srgbClr val="00FF00"/>
              </a:highlight>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06"/>
        <p:cNvGrpSpPr/>
        <p:nvPr/>
      </p:nvGrpSpPr>
      <p:grpSpPr>
        <a:xfrm>
          <a:off x="0" y="0"/>
          <a:ext cx="0" cy="0"/>
          <a:chOff x="0" y="0"/>
          <a:chExt cx="0" cy="0"/>
        </a:xfrm>
      </p:grpSpPr>
      <p:sp>
        <p:nvSpPr>
          <p:cNvPr id="1407" name="Google Shape;1407;p18"/>
          <p:cNvSpPr/>
          <p:nvPr/>
        </p:nvSpPr>
        <p:spPr>
          <a:xfrm>
            <a:off x="1" y="291787"/>
            <a:ext cx="12191999" cy="1199810"/>
          </a:xfrm>
          <a:prstGeom prst="rect">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08" name="Google Shape;1408;p18"/>
          <p:cNvSpPr txBox="1">
            <a:spLocks noGrp="1"/>
          </p:cNvSpPr>
          <p:nvPr>
            <p:ph type="body" idx="1"/>
          </p:nvPr>
        </p:nvSpPr>
        <p:spPr>
          <a:xfrm>
            <a:off x="389966" y="1585560"/>
            <a:ext cx="11253900" cy="4430400"/>
          </a:xfrm>
          <a:prstGeom prst="rect">
            <a:avLst/>
          </a:prstGeom>
          <a:noFill/>
          <a:ln>
            <a:noFill/>
          </a:ln>
        </p:spPr>
        <p:txBody>
          <a:bodyPr spcFirstLastPara="1" wrap="square" lIns="91425" tIns="45700" rIns="91425" bIns="45700" anchor="t" anchorCtr="0">
            <a:normAutofit/>
          </a:bodyPr>
          <a:lstStyle/>
          <a:p>
            <a:pPr marL="15875" lvl="0" indent="-15875" algn="l" rtl="0">
              <a:lnSpc>
                <a:spcPct val="93333"/>
              </a:lnSpc>
              <a:spcBef>
                <a:spcPts val="0"/>
              </a:spcBef>
              <a:spcAft>
                <a:spcPts val="0"/>
              </a:spcAft>
              <a:buClr>
                <a:srgbClr val="595A59"/>
              </a:buClr>
              <a:buSzPts val="2400"/>
              <a:buNone/>
            </a:pPr>
            <a:r>
              <a:rPr lang="is-IS" dirty="0"/>
              <a:t>Þegar samband við og milli hagsmunaaðila er í krísu, hefur það neikvæð áhrif á fyrirtækið.  Aðeins er hægt að yfirstíga slíka krísu ef forystu eða stjórnendum fyrirtækis tekst að finna sameiginlegan grundvöll fyrir traustu samstarfi við alla mikilvæga hagsmunaaðila.</a:t>
            </a:r>
          </a:p>
          <a:p>
            <a:pPr marL="15875" lvl="0" indent="-15875" algn="l" rtl="0">
              <a:lnSpc>
                <a:spcPct val="93333"/>
              </a:lnSpc>
              <a:spcBef>
                <a:spcPts val="0"/>
              </a:spcBef>
              <a:spcAft>
                <a:spcPts val="0"/>
              </a:spcAft>
              <a:buClr>
                <a:srgbClr val="595A59"/>
              </a:buClr>
              <a:buSzPts val="2400"/>
              <a:buNone/>
            </a:pPr>
            <a:endParaRPr lang="is-IS" dirty="0"/>
          </a:p>
          <a:p>
            <a:pPr marL="15875" indent="-15875">
              <a:lnSpc>
                <a:spcPct val="93333"/>
              </a:lnSpc>
              <a:spcBef>
                <a:spcPts val="0"/>
              </a:spcBef>
            </a:pPr>
            <a:r>
              <a:rPr lang="is-IS" dirty="0"/>
              <a:t>Árangur krísustjórnunar veltur að miklu leyti á samskiptum við hagsmunaaðila fyrirtækisins.  Skilaboðin þurfa að berast fljótt og vera nákvæm. Hagsmunaaðilar geta haft fjölbreytt áhrif á rekstrarumhverfi fyrirtækisins. </a:t>
            </a:r>
            <a:endParaRPr lang="is-IS" strike="sngStrike" dirty="0"/>
          </a:p>
          <a:p>
            <a:pPr marL="15875" lvl="0" indent="-15875" algn="l" rtl="0">
              <a:lnSpc>
                <a:spcPct val="93333"/>
              </a:lnSpc>
              <a:spcBef>
                <a:spcPts val="0"/>
              </a:spcBef>
              <a:spcAft>
                <a:spcPts val="0"/>
              </a:spcAft>
              <a:buClr>
                <a:srgbClr val="595A59"/>
              </a:buClr>
              <a:buSzPts val="2400"/>
              <a:buNone/>
            </a:pPr>
            <a:endParaRPr lang="is-IS" dirty="0"/>
          </a:p>
          <a:p>
            <a:pPr marL="15875" lvl="0" indent="-15875" algn="l" rtl="0">
              <a:lnSpc>
                <a:spcPct val="93333"/>
              </a:lnSpc>
              <a:spcBef>
                <a:spcPts val="0"/>
              </a:spcBef>
              <a:spcAft>
                <a:spcPts val="0"/>
              </a:spcAft>
              <a:buClr>
                <a:srgbClr val="595A59"/>
              </a:buClr>
              <a:buSzPts val="2400"/>
              <a:buNone/>
            </a:pPr>
            <a:r>
              <a:rPr lang="is-IS" dirty="0"/>
              <a:t> Í krísu er mikilvægt að horfa á fyrirtækið út frá sjónarhóli hagsmunaaðila. Hagsmunaaðilar hafa mestar áhyggjur af því hvernig krísan mun hafa áhrif á þá. Þeir ætlast til að fyrirtækið hafi samskipti við þá og því er mikilvægt að vera eins fyrirbyggjandi og hægt er.</a:t>
            </a:r>
          </a:p>
        </p:txBody>
      </p:sp>
      <p:sp>
        <p:nvSpPr>
          <p:cNvPr id="1409" name="Google Shape;1409;p18"/>
          <p:cNvSpPr txBox="1">
            <a:spLocks noGrp="1"/>
          </p:cNvSpPr>
          <p:nvPr>
            <p:ph type="body" idx="2"/>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3600"/>
              <a:buNone/>
            </a:pPr>
            <a:r>
              <a:rPr lang="de-DE" dirty="0">
                <a:solidFill>
                  <a:schemeClr val="lt1"/>
                </a:solidFill>
              </a:rPr>
              <a:t>Aðkoma hagsmunaaðila í krísu</a:t>
            </a:r>
            <a:endParaRPr dirty="0"/>
          </a:p>
        </p:txBody>
      </p:sp>
      <p:sp>
        <p:nvSpPr>
          <p:cNvPr id="1410" name="Google Shape;1410;p18"/>
          <p:cNvSpPr txBox="1"/>
          <p:nvPr/>
        </p:nvSpPr>
        <p:spPr>
          <a:xfrm>
            <a:off x="389965" y="1093128"/>
            <a:ext cx="10854466" cy="24498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1600"/>
              <a:buFont typeface="Arial"/>
              <a:buNone/>
            </a:pPr>
            <a:r>
              <a:rPr lang="de-DE" sz="1600" b="0" i="0" dirty="0">
                <a:solidFill>
                  <a:schemeClr val="lt1"/>
                </a:solidFill>
                <a:latin typeface="Calibri"/>
                <a:ea typeface="Calibri"/>
                <a:cs typeface="Calibri"/>
                <a:sym typeface="Calibri"/>
              </a:rPr>
              <a:t>Árangursrík krísustjórnun er að miklu leyti háð hröðum og nákvæmum samskiptum við hagsmunaaðila.</a:t>
            </a:r>
            <a:endParaRPr sz="1600" b="0" i="0" dirty="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4"/>
        <p:cNvGrpSpPr/>
        <p:nvPr/>
      </p:nvGrpSpPr>
      <p:grpSpPr>
        <a:xfrm>
          <a:off x="0" y="0"/>
          <a:ext cx="0" cy="0"/>
          <a:chOff x="0" y="0"/>
          <a:chExt cx="0" cy="0"/>
        </a:xfrm>
      </p:grpSpPr>
      <p:sp>
        <p:nvSpPr>
          <p:cNvPr id="1165" name="Google Shape;1165;p2"/>
          <p:cNvSpPr txBox="1">
            <a:spLocks noGrp="1"/>
          </p:cNvSpPr>
          <p:nvPr>
            <p:ph type="body" idx="1"/>
          </p:nvPr>
        </p:nvSpPr>
        <p:spPr>
          <a:xfrm>
            <a:off x="6781160" y="1049309"/>
            <a:ext cx="511077" cy="63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None/>
            </a:pPr>
            <a:r>
              <a:rPr lang="de-DE"/>
              <a:t>1</a:t>
            </a:r>
            <a:endParaRPr/>
          </a:p>
        </p:txBody>
      </p:sp>
      <p:sp>
        <p:nvSpPr>
          <p:cNvPr id="1166" name="Google Shape;1166;p2"/>
          <p:cNvSpPr txBox="1">
            <a:spLocks noGrp="1"/>
          </p:cNvSpPr>
          <p:nvPr>
            <p:ph type="body" idx="14"/>
          </p:nvPr>
        </p:nvSpPr>
        <p:spPr>
          <a:xfrm>
            <a:off x="1645529" y="501012"/>
            <a:ext cx="4180325" cy="1470028"/>
          </a:xfrm>
          <a:prstGeom prst="rect">
            <a:avLst/>
          </a:prstGeom>
          <a:noFill/>
          <a:ln>
            <a:noFill/>
          </a:ln>
        </p:spPr>
        <p:txBody>
          <a:bodyPr spcFirstLastPara="1" wrap="square" lIns="91425" tIns="45700" rIns="91425" bIns="45700" anchor="t" anchorCtr="0">
            <a:normAutofit/>
          </a:bodyPr>
          <a:lstStyle/>
          <a:p>
            <a:pPr marL="0" indent="0">
              <a:spcBef>
                <a:spcPts val="0"/>
              </a:spcBef>
            </a:pPr>
            <a:r>
              <a:rPr lang="is-IS" b="1" dirty="0"/>
              <a:t>Hæfni til að stýra fyrirtækjum í krísu og tryggja áframhaldandi rekstur</a:t>
            </a:r>
            <a:endParaRPr lang="is-IS" dirty="0"/>
          </a:p>
        </p:txBody>
      </p:sp>
      <p:sp>
        <p:nvSpPr>
          <p:cNvPr id="1167" name="Google Shape;1167;p2"/>
          <p:cNvSpPr txBox="1">
            <a:spLocks noGrp="1"/>
          </p:cNvSpPr>
          <p:nvPr>
            <p:ph type="body" idx="15"/>
          </p:nvPr>
        </p:nvSpPr>
        <p:spPr>
          <a:xfrm>
            <a:off x="1610555" y="2566940"/>
            <a:ext cx="4250272" cy="1470028"/>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chemeClr val="lt1"/>
              </a:buClr>
              <a:buSzPts val="2300"/>
              <a:buNone/>
            </a:pPr>
            <a:r>
              <a:rPr lang="is-IS" sz="2600" dirty="0"/>
              <a:t>Í þessum námskeiðshluta er farið yfir eftirfarandi þætti:</a:t>
            </a:r>
            <a:endParaRPr sz="3900" dirty="0"/>
          </a:p>
          <a:p>
            <a:pPr marL="0" lvl="0" indent="0" algn="l" rtl="0">
              <a:lnSpc>
                <a:spcPct val="90000"/>
              </a:lnSpc>
              <a:spcBef>
                <a:spcPts val="1000"/>
              </a:spcBef>
              <a:spcAft>
                <a:spcPts val="0"/>
              </a:spcAft>
              <a:buClr>
                <a:schemeClr val="lt1"/>
              </a:buClr>
              <a:buSzPts val="3600"/>
              <a:buNone/>
            </a:pPr>
            <a:endParaRPr dirty="0"/>
          </a:p>
        </p:txBody>
      </p:sp>
      <p:sp>
        <p:nvSpPr>
          <p:cNvPr id="1168" name="Google Shape;1168;p2"/>
          <p:cNvSpPr txBox="1">
            <a:spLocks noGrp="1"/>
          </p:cNvSpPr>
          <p:nvPr>
            <p:ph type="body" idx="2"/>
          </p:nvPr>
        </p:nvSpPr>
        <p:spPr>
          <a:xfrm>
            <a:off x="7632987" y="3067149"/>
            <a:ext cx="4465067" cy="8223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A59"/>
              </a:buClr>
              <a:buSzPts val="2200"/>
              <a:buNone/>
            </a:pPr>
            <a:r>
              <a:rPr lang="de-DE" dirty="0"/>
              <a:t>Mannauðurinn &amp; innri samskipti í krísu</a:t>
            </a:r>
            <a:endParaRPr dirty="0"/>
          </a:p>
        </p:txBody>
      </p:sp>
      <p:sp>
        <p:nvSpPr>
          <p:cNvPr id="1169" name="Google Shape;1169;p2"/>
          <p:cNvSpPr txBox="1">
            <a:spLocks noGrp="1"/>
          </p:cNvSpPr>
          <p:nvPr>
            <p:ph type="body" idx="3"/>
          </p:nvPr>
        </p:nvSpPr>
        <p:spPr>
          <a:xfrm>
            <a:off x="6781160" y="2123935"/>
            <a:ext cx="511077" cy="63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None/>
            </a:pPr>
            <a:r>
              <a:rPr lang="de-DE"/>
              <a:t>2</a:t>
            </a:r>
            <a:endParaRPr/>
          </a:p>
        </p:txBody>
      </p:sp>
      <p:sp>
        <p:nvSpPr>
          <p:cNvPr id="1170" name="Google Shape;1170;p2"/>
          <p:cNvSpPr txBox="1">
            <a:spLocks noGrp="1"/>
          </p:cNvSpPr>
          <p:nvPr>
            <p:ph type="body" idx="4"/>
          </p:nvPr>
        </p:nvSpPr>
        <p:spPr>
          <a:xfrm>
            <a:off x="7632989" y="955622"/>
            <a:ext cx="4465067" cy="8223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A59"/>
              </a:buClr>
              <a:buSzPts val="2200"/>
              <a:buNone/>
            </a:pPr>
            <a:r>
              <a:rPr lang="de-DE" dirty="0"/>
              <a:t>Rekstrarstýring</a:t>
            </a:r>
            <a:endParaRPr dirty="0"/>
          </a:p>
        </p:txBody>
      </p:sp>
      <p:sp>
        <p:nvSpPr>
          <p:cNvPr id="1171" name="Google Shape;1171;p2"/>
          <p:cNvSpPr txBox="1">
            <a:spLocks noGrp="1"/>
          </p:cNvSpPr>
          <p:nvPr>
            <p:ph type="body" idx="5"/>
          </p:nvPr>
        </p:nvSpPr>
        <p:spPr>
          <a:xfrm>
            <a:off x="6781160" y="3183699"/>
            <a:ext cx="511077" cy="63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None/>
            </a:pPr>
            <a:r>
              <a:rPr lang="de-DE"/>
              <a:t>3</a:t>
            </a:r>
            <a:endParaRPr/>
          </a:p>
        </p:txBody>
      </p:sp>
      <p:sp>
        <p:nvSpPr>
          <p:cNvPr id="1172" name="Google Shape;1172;p2"/>
          <p:cNvSpPr txBox="1">
            <a:spLocks noGrp="1"/>
          </p:cNvSpPr>
          <p:nvPr>
            <p:ph type="body" idx="6"/>
          </p:nvPr>
        </p:nvSpPr>
        <p:spPr>
          <a:xfrm>
            <a:off x="7632988" y="1989847"/>
            <a:ext cx="4465067" cy="8223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A59"/>
              </a:buClr>
              <a:buSzPts val="2200"/>
              <a:buNone/>
            </a:pPr>
            <a:r>
              <a:rPr lang="de-DE" dirty="0"/>
              <a:t>Hagsmunastjórnun</a:t>
            </a:r>
            <a:endParaRPr dirty="0"/>
          </a:p>
        </p:txBody>
      </p:sp>
      <p:sp>
        <p:nvSpPr>
          <p:cNvPr id="1173" name="Google Shape;1173;p2"/>
          <p:cNvSpPr txBox="1">
            <a:spLocks noGrp="1"/>
          </p:cNvSpPr>
          <p:nvPr>
            <p:ph type="body" idx="7"/>
          </p:nvPr>
        </p:nvSpPr>
        <p:spPr>
          <a:xfrm>
            <a:off x="6767305" y="4241885"/>
            <a:ext cx="511077" cy="63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None/>
            </a:pPr>
            <a:r>
              <a:rPr lang="de-DE"/>
              <a:t>4</a:t>
            </a:r>
            <a:endParaRPr/>
          </a:p>
        </p:txBody>
      </p:sp>
      <p:sp>
        <p:nvSpPr>
          <p:cNvPr id="1174" name="Google Shape;1174;p2"/>
          <p:cNvSpPr txBox="1">
            <a:spLocks noGrp="1"/>
          </p:cNvSpPr>
          <p:nvPr>
            <p:ph type="body" idx="8"/>
          </p:nvPr>
        </p:nvSpPr>
        <p:spPr>
          <a:xfrm>
            <a:off x="7632989" y="4184690"/>
            <a:ext cx="4465067" cy="8223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A59"/>
              </a:buClr>
              <a:buSzPts val="2200"/>
              <a:buNone/>
            </a:pPr>
            <a:r>
              <a:rPr lang="de-DE" dirty="0"/>
              <a:t>Samskipti í krísu</a:t>
            </a:r>
            <a:endParaRPr dirty="0"/>
          </a:p>
        </p:txBody>
      </p:sp>
      <p:sp>
        <p:nvSpPr>
          <p:cNvPr id="1175" name="Google Shape;1175;p2"/>
          <p:cNvSpPr txBox="1"/>
          <p:nvPr/>
        </p:nvSpPr>
        <p:spPr>
          <a:xfrm>
            <a:off x="7632986" y="5218915"/>
            <a:ext cx="4465067" cy="82237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595A59"/>
              </a:buClr>
              <a:buSzPts val="2200"/>
              <a:buFont typeface="Arial"/>
              <a:buNone/>
            </a:pPr>
            <a:r>
              <a:rPr lang="de-DE" sz="2200" dirty="0">
                <a:solidFill>
                  <a:srgbClr val="595A59"/>
                </a:solidFill>
                <a:latin typeface="Calibri"/>
                <a:ea typeface="Calibri"/>
                <a:cs typeface="Calibri"/>
                <a:sym typeface="Calibri"/>
              </a:rPr>
              <a:t>Mikilvægi samfélagsmiðla í krísu</a:t>
            </a:r>
            <a:endParaRPr dirty="0"/>
          </a:p>
        </p:txBody>
      </p:sp>
      <p:sp>
        <p:nvSpPr>
          <p:cNvPr id="1176" name="Google Shape;1176;p2"/>
          <p:cNvSpPr txBox="1"/>
          <p:nvPr/>
        </p:nvSpPr>
        <p:spPr>
          <a:xfrm>
            <a:off x="6750807" y="5300071"/>
            <a:ext cx="511077" cy="635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de-DE" sz="2800" b="0">
                <a:solidFill>
                  <a:schemeClr val="lt1"/>
                </a:solidFill>
                <a:latin typeface="Calibri"/>
                <a:ea typeface="Calibri"/>
                <a:cs typeface="Calibri"/>
                <a:sym typeface="Calibri"/>
              </a:rPr>
              <a:t>5</a:t>
            </a:r>
            <a:endParaRPr/>
          </a:p>
        </p:txBody>
      </p:sp>
      <p:sp>
        <p:nvSpPr>
          <p:cNvPr id="1177" name="Google Shape;1177;p2"/>
          <p:cNvSpPr txBox="1"/>
          <p:nvPr/>
        </p:nvSpPr>
        <p:spPr>
          <a:xfrm>
            <a:off x="1464389" y="5786144"/>
            <a:ext cx="4655127"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400" dirty="0">
                <a:solidFill>
                  <a:schemeClr val="lt1"/>
                </a:solidFill>
                <a:latin typeface="Calibri"/>
                <a:ea typeface="Calibri"/>
                <a:cs typeface="Calibri"/>
                <a:sym typeface="Calibri"/>
              </a:rPr>
              <a:t>This </a:t>
            </a:r>
            <a:r>
              <a:rPr lang="de-DE" sz="1400" dirty="0" err="1">
                <a:solidFill>
                  <a:schemeClr val="lt1"/>
                </a:solidFill>
                <a:latin typeface="Calibri"/>
                <a:ea typeface="Calibri"/>
                <a:cs typeface="Calibri"/>
                <a:sym typeface="Calibri"/>
              </a:rPr>
              <a:t>presentation</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is</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licensed</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under</a:t>
            </a:r>
            <a:r>
              <a:rPr lang="de-DE" sz="1400" dirty="0">
                <a:solidFill>
                  <a:schemeClr val="lt1"/>
                </a:solidFill>
                <a:latin typeface="Calibri"/>
                <a:ea typeface="Calibri"/>
                <a:cs typeface="Calibri"/>
                <a:sym typeface="Calibri"/>
              </a:rPr>
              <a:t> CC BY 4.0. </a:t>
            </a:r>
            <a:endParaRPr dirty="0"/>
          </a:p>
          <a:p>
            <a:pPr marL="0" marR="0" lvl="0" indent="0" algn="l" rtl="0">
              <a:spcBef>
                <a:spcPts val="0"/>
              </a:spcBef>
              <a:spcAft>
                <a:spcPts val="0"/>
              </a:spcAft>
              <a:buNone/>
            </a:pPr>
            <a:r>
              <a:rPr lang="de-DE" sz="1400" dirty="0">
                <a:solidFill>
                  <a:schemeClr val="lt1"/>
                </a:solidFill>
                <a:latin typeface="Calibri"/>
                <a:ea typeface="Calibri"/>
                <a:cs typeface="Calibri"/>
                <a:sym typeface="Calibri"/>
              </a:rPr>
              <a:t>To </a:t>
            </a:r>
            <a:r>
              <a:rPr lang="de-DE" sz="1400" dirty="0" err="1">
                <a:solidFill>
                  <a:schemeClr val="lt1"/>
                </a:solidFill>
                <a:latin typeface="Calibri"/>
                <a:ea typeface="Calibri"/>
                <a:cs typeface="Calibri"/>
                <a:sym typeface="Calibri"/>
              </a:rPr>
              <a:t>view</a:t>
            </a:r>
            <a:r>
              <a:rPr lang="de-DE" sz="1400" dirty="0">
                <a:solidFill>
                  <a:schemeClr val="lt1"/>
                </a:solidFill>
                <a:latin typeface="Calibri"/>
                <a:ea typeface="Calibri"/>
                <a:cs typeface="Calibri"/>
                <a:sym typeface="Calibri"/>
              </a:rPr>
              <a:t> a </a:t>
            </a:r>
            <a:r>
              <a:rPr lang="de-DE" sz="1400" dirty="0" err="1">
                <a:solidFill>
                  <a:schemeClr val="lt1"/>
                </a:solidFill>
                <a:latin typeface="Calibri"/>
                <a:ea typeface="Calibri"/>
                <a:cs typeface="Calibri"/>
                <a:sym typeface="Calibri"/>
              </a:rPr>
              <a:t>copy</a:t>
            </a:r>
            <a:r>
              <a:rPr lang="de-DE" sz="1400" dirty="0">
                <a:solidFill>
                  <a:schemeClr val="lt1"/>
                </a:solidFill>
                <a:latin typeface="Calibri"/>
                <a:ea typeface="Calibri"/>
                <a:cs typeface="Calibri"/>
                <a:sym typeface="Calibri"/>
              </a:rPr>
              <a:t> of </a:t>
            </a:r>
            <a:r>
              <a:rPr lang="de-DE" sz="1400" dirty="0" err="1">
                <a:solidFill>
                  <a:schemeClr val="lt1"/>
                </a:solidFill>
                <a:latin typeface="Calibri"/>
                <a:ea typeface="Calibri"/>
                <a:cs typeface="Calibri"/>
                <a:sym typeface="Calibri"/>
              </a:rPr>
              <a:t>this</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licence</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please</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visit</a:t>
            </a:r>
            <a:r>
              <a:rPr lang="de-DE" sz="1400" dirty="0">
                <a:solidFill>
                  <a:schemeClr val="lt1"/>
                </a:solidFill>
                <a:latin typeface="Calibri"/>
                <a:ea typeface="Calibri"/>
                <a:cs typeface="Calibri"/>
                <a:sym typeface="Calibri"/>
              </a:rPr>
              <a:t> </a:t>
            </a:r>
            <a:r>
              <a:rPr lang="de-DE" sz="1400" u="sng" dirty="0">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https://creativecommons.org/licenses/by-sa/4.0/deed.en</a:t>
            </a:r>
            <a:r>
              <a:rPr lang="de-DE" sz="1400" dirty="0">
                <a:solidFill>
                  <a:schemeClr val="lt1"/>
                </a:solidFill>
                <a:latin typeface="Calibri"/>
                <a:ea typeface="Calibri"/>
                <a:cs typeface="Calibri"/>
                <a:sym typeface="Calibri"/>
              </a:rPr>
              <a:t> </a:t>
            </a:r>
            <a:endParaRPr sz="1400" dirty="0">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14"/>
        <p:cNvGrpSpPr/>
        <p:nvPr/>
      </p:nvGrpSpPr>
      <p:grpSpPr>
        <a:xfrm>
          <a:off x="0" y="0"/>
          <a:ext cx="0" cy="0"/>
          <a:chOff x="0" y="0"/>
          <a:chExt cx="0" cy="0"/>
        </a:xfrm>
      </p:grpSpPr>
      <p:pic>
        <p:nvPicPr>
          <p:cNvPr id="1415" name="Google Shape;1415;p19"/>
          <p:cNvPicPr preferRelativeResize="0"/>
          <p:nvPr/>
        </p:nvPicPr>
        <p:blipFill rotWithShape="1">
          <a:blip r:embed="rId3" cstate="screen">
            <a:alphaModFix/>
            <a:extLst>
              <a:ext uri="{28A0092B-C50C-407E-A947-70E740481C1C}">
                <a14:useLocalDpi xmlns:a14="http://schemas.microsoft.com/office/drawing/2010/main"/>
              </a:ext>
            </a:extLst>
          </a:blip>
          <a:srcRect t="8435" b="8434"/>
          <a:stretch/>
        </p:blipFill>
        <p:spPr>
          <a:xfrm>
            <a:off x="6852062" y="291787"/>
            <a:ext cx="5105121" cy="6362700"/>
          </a:xfrm>
          <a:prstGeom prst="rect">
            <a:avLst/>
          </a:prstGeom>
          <a:noFill/>
          <a:ln>
            <a:noFill/>
          </a:ln>
        </p:spPr>
      </p:pic>
      <p:sp>
        <p:nvSpPr>
          <p:cNvPr id="1416" name="Google Shape;1416;p19"/>
          <p:cNvSpPr/>
          <p:nvPr/>
        </p:nvSpPr>
        <p:spPr>
          <a:xfrm>
            <a:off x="1" y="291787"/>
            <a:ext cx="12191999" cy="1199810"/>
          </a:xfrm>
          <a:prstGeom prst="rect">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7" name="Google Shape;1417;p19"/>
          <p:cNvSpPr txBox="1">
            <a:spLocks noGrp="1"/>
          </p:cNvSpPr>
          <p:nvPr>
            <p:ph type="body" idx="1"/>
          </p:nvPr>
        </p:nvSpPr>
        <p:spPr>
          <a:xfrm>
            <a:off x="369291" y="1592123"/>
            <a:ext cx="5584942" cy="4430429"/>
          </a:xfrm>
          <a:prstGeom prst="rect">
            <a:avLst/>
          </a:prstGeom>
          <a:noFill/>
          <a:ln>
            <a:noFill/>
          </a:ln>
        </p:spPr>
        <p:txBody>
          <a:bodyPr spcFirstLastPara="1" wrap="square" lIns="91425" tIns="45700" rIns="91425" bIns="45700" anchor="t" anchorCtr="0">
            <a:normAutofit/>
          </a:bodyPr>
          <a:lstStyle/>
          <a:p>
            <a:pPr marL="342900" lvl="0" indent="-342900" algn="l" rtl="0">
              <a:lnSpc>
                <a:spcPct val="95000"/>
              </a:lnSpc>
              <a:spcBef>
                <a:spcPts val="0"/>
              </a:spcBef>
              <a:spcAft>
                <a:spcPts val="0"/>
              </a:spcAft>
              <a:buClr>
                <a:srgbClr val="79527B"/>
              </a:buClr>
              <a:buSzPts val="2400"/>
              <a:buFont typeface="Arial"/>
              <a:buChar char="•"/>
            </a:pPr>
            <a:r>
              <a:rPr lang="is-IS" sz="2400" dirty="0"/>
              <a:t>Hagsmunastjórnun er yfirgripsmikið verkefni. Hún er </a:t>
            </a:r>
            <a:r>
              <a:rPr lang="is-IS" dirty="0"/>
              <a:t>sérstaklega</a:t>
            </a:r>
            <a:r>
              <a:rPr lang="is-IS" sz="2400" dirty="0"/>
              <a:t> mikilvæg í krísu til að samræma markmið </a:t>
            </a:r>
            <a:r>
              <a:rPr lang="is-IS" dirty="0"/>
              <a:t>verkefna </a:t>
            </a:r>
            <a:r>
              <a:rPr lang="is-IS" sz="2400" dirty="0"/>
              <a:t>endurskipulagningarinnar að hagsmunum fólksins sem krísan snertir og eru viðriðin endurskipulagninguna.</a:t>
            </a:r>
          </a:p>
          <a:p>
            <a:pPr marL="342900" lvl="0" indent="-342900" algn="l" rtl="0">
              <a:lnSpc>
                <a:spcPct val="95000"/>
              </a:lnSpc>
              <a:spcBef>
                <a:spcPts val="0"/>
              </a:spcBef>
              <a:spcAft>
                <a:spcPts val="0"/>
              </a:spcAft>
              <a:buClr>
                <a:srgbClr val="79527B"/>
              </a:buClr>
              <a:buSzPts val="2400"/>
              <a:buFont typeface="Arial"/>
              <a:buChar char="•"/>
            </a:pPr>
            <a:endParaRPr lang="is-IS" sz="2400" dirty="0"/>
          </a:p>
          <a:p>
            <a:pPr marL="342900" indent="-342900">
              <a:lnSpc>
                <a:spcPct val="95000"/>
              </a:lnSpc>
              <a:spcBef>
                <a:spcPts val="0"/>
              </a:spcBef>
              <a:buClr>
                <a:srgbClr val="79527B"/>
              </a:buClr>
              <a:buFont typeface="Arial"/>
              <a:buChar char="•"/>
            </a:pPr>
            <a:r>
              <a:rPr lang="is-IS" sz="2400" dirty="0"/>
              <a:t>Mótspyrna hagsmunaaðila getur haft bein áhrif á velgengni </a:t>
            </a:r>
            <a:r>
              <a:rPr lang="is-IS" dirty="0"/>
              <a:t>endurskipulagningar </a:t>
            </a:r>
            <a:r>
              <a:rPr lang="is-IS" sz="2400" dirty="0"/>
              <a:t>fyrirtækisins.</a:t>
            </a:r>
            <a:r>
              <a:rPr lang="is-IS" dirty="0"/>
              <a:t> </a:t>
            </a:r>
            <a:endParaRPr lang="is-IS" dirty="0">
              <a:highlight>
                <a:srgbClr val="00FF00"/>
              </a:highlight>
            </a:endParaRPr>
          </a:p>
        </p:txBody>
      </p:sp>
      <p:sp>
        <p:nvSpPr>
          <p:cNvPr id="1418" name="Google Shape;1418;p19"/>
          <p:cNvSpPr txBox="1">
            <a:spLocks noGrp="1"/>
          </p:cNvSpPr>
          <p:nvPr>
            <p:ph type="body" idx="2"/>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3600"/>
              <a:buNone/>
            </a:pPr>
            <a:r>
              <a:rPr lang="de-DE" dirty="0">
                <a:solidFill>
                  <a:schemeClr val="lt1"/>
                </a:solidFill>
              </a:rPr>
              <a:t>Að bera kennsl á hagsmunaaðila og tengslastjórnun</a:t>
            </a:r>
            <a:endParaRPr lang="de-DE" dirty="0">
              <a:highlight>
                <a:srgbClr val="00FF00"/>
              </a:highlight>
            </a:endParaRPr>
          </a:p>
        </p:txBody>
      </p:sp>
      <p:sp>
        <p:nvSpPr>
          <p:cNvPr id="1419" name="Google Shape;1419;p19"/>
          <p:cNvSpPr txBox="1"/>
          <p:nvPr/>
        </p:nvSpPr>
        <p:spPr>
          <a:xfrm>
            <a:off x="389965" y="1093128"/>
            <a:ext cx="10854466" cy="24498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1600"/>
              <a:buFont typeface="Arial"/>
              <a:buNone/>
            </a:pPr>
            <a:r>
              <a:rPr lang="de-DE" sz="1600" b="0" i="0" dirty="0">
                <a:solidFill>
                  <a:schemeClr val="lt1"/>
                </a:solidFill>
                <a:latin typeface="Calibri"/>
                <a:ea typeface="Calibri"/>
                <a:cs typeface="Calibri"/>
                <a:sym typeface="Calibri"/>
              </a:rPr>
              <a:t>Vertu með á hreinu við hverja er mikilvægt að eiga samskipti við og hvenær</a:t>
            </a:r>
            <a:endParaRPr sz="1600" b="0" i="0" dirty="0">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23"/>
        <p:cNvGrpSpPr/>
        <p:nvPr/>
      </p:nvGrpSpPr>
      <p:grpSpPr>
        <a:xfrm>
          <a:off x="0" y="0"/>
          <a:ext cx="0" cy="0"/>
          <a:chOff x="0" y="0"/>
          <a:chExt cx="0" cy="0"/>
        </a:xfrm>
      </p:grpSpPr>
      <p:sp>
        <p:nvSpPr>
          <p:cNvPr id="1424" name="Google Shape;1424;p20"/>
          <p:cNvSpPr txBox="1">
            <a:spLocks noGrp="1"/>
          </p:cNvSpPr>
          <p:nvPr>
            <p:ph type="body" idx="1"/>
          </p:nvPr>
        </p:nvSpPr>
        <p:spPr>
          <a:xfrm>
            <a:off x="3269110" y="4533160"/>
            <a:ext cx="1732731" cy="1237497"/>
          </a:xfrm>
          <a:prstGeom prst="rect">
            <a:avLst/>
          </a:prstGeom>
          <a:noFill/>
          <a:ln>
            <a:noFill/>
          </a:ln>
        </p:spPr>
        <p:txBody>
          <a:bodyPr spcFirstLastPara="1" wrap="square" lIns="91425" tIns="45700" rIns="91425" bIns="45700" anchor="t" anchorCtr="0">
            <a:normAutofit/>
          </a:bodyPr>
          <a:lstStyle/>
          <a:p>
            <a:pPr marL="228600" lvl="0" indent="-228600" algn="ctr" rtl="0">
              <a:lnSpc>
                <a:spcPct val="90000"/>
              </a:lnSpc>
              <a:spcBef>
                <a:spcPts val="0"/>
              </a:spcBef>
              <a:spcAft>
                <a:spcPts val="0"/>
              </a:spcAft>
              <a:buClr>
                <a:srgbClr val="595A59"/>
              </a:buClr>
              <a:buSzPts val="2400"/>
              <a:buNone/>
            </a:pPr>
            <a:r>
              <a:rPr lang="de-DE" dirty="0"/>
              <a:t>Greining hagsmunaaðila</a:t>
            </a:r>
            <a:endParaRPr dirty="0"/>
          </a:p>
        </p:txBody>
      </p:sp>
      <p:sp>
        <p:nvSpPr>
          <p:cNvPr id="1425" name="Google Shape;1425;p20"/>
          <p:cNvSpPr txBox="1">
            <a:spLocks noGrp="1"/>
          </p:cNvSpPr>
          <p:nvPr>
            <p:ph type="body" idx="2"/>
          </p:nvPr>
        </p:nvSpPr>
        <p:spPr>
          <a:xfrm>
            <a:off x="952106" y="4533160"/>
            <a:ext cx="2317003" cy="123749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595A59"/>
              </a:buClr>
              <a:buSzPts val="2400"/>
              <a:buNone/>
            </a:pPr>
            <a:r>
              <a:rPr lang="de-DE" dirty="0"/>
              <a:t>Að koma auga á hagsmunaaðila</a:t>
            </a:r>
            <a:endParaRPr dirty="0"/>
          </a:p>
        </p:txBody>
      </p:sp>
      <p:sp>
        <p:nvSpPr>
          <p:cNvPr id="1426" name="Google Shape;1426;p20"/>
          <p:cNvSpPr txBox="1">
            <a:spLocks noGrp="1"/>
          </p:cNvSpPr>
          <p:nvPr>
            <p:ph type="body" idx="3"/>
          </p:nvPr>
        </p:nvSpPr>
        <p:spPr>
          <a:xfrm>
            <a:off x="6966408" y="4533160"/>
            <a:ext cx="2375555" cy="1237497"/>
          </a:xfrm>
          <a:prstGeom prst="rect">
            <a:avLst/>
          </a:prstGeom>
          <a:noFill/>
          <a:ln>
            <a:noFill/>
          </a:ln>
        </p:spPr>
        <p:txBody>
          <a:bodyPr spcFirstLastPara="1" wrap="square" lIns="91425" tIns="45700" rIns="91425" bIns="45700" anchor="t" anchorCtr="0">
            <a:normAutofit/>
          </a:bodyPr>
          <a:lstStyle/>
          <a:p>
            <a:pPr marL="228600" lvl="0" indent="-228600" algn="ctr" rtl="0">
              <a:lnSpc>
                <a:spcPct val="90000"/>
              </a:lnSpc>
              <a:spcBef>
                <a:spcPts val="0"/>
              </a:spcBef>
              <a:spcAft>
                <a:spcPts val="0"/>
              </a:spcAft>
              <a:buClr>
                <a:srgbClr val="595A59"/>
              </a:buClr>
              <a:buSzPct val="100000"/>
              <a:buNone/>
            </a:pPr>
            <a:r>
              <a:rPr lang="de-DE" dirty="0"/>
              <a:t>Framkvæmd &amp; yfirsýn yfir samskipti</a:t>
            </a:r>
            <a:endParaRPr dirty="0"/>
          </a:p>
        </p:txBody>
      </p:sp>
      <p:sp>
        <p:nvSpPr>
          <p:cNvPr id="1427" name="Google Shape;1427;p20"/>
          <p:cNvSpPr txBox="1">
            <a:spLocks noGrp="1"/>
          </p:cNvSpPr>
          <p:nvPr>
            <p:ph type="body" idx="4"/>
          </p:nvPr>
        </p:nvSpPr>
        <p:spPr>
          <a:xfrm>
            <a:off x="5229634" y="4533160"/>
            <a:ext cx="1868749" cy="123749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595A59"/>
              </a:buClr>
              <a:buSzPts val="2400"/>
              <a:buNone/>
            </a:pPr>
            <a:r>
              <a:rPr lang="de-DE" dirty="0"/>
              <a:t>Aðgerðir &amp; aðgerða-áætlun</a:t>
            </a:r>
            <a:endParaRPr dirty="0"/>
          </a:p>
        </p:txBody>
      </p:sp>
      <p:sp>
        <p:nvSpPr>
          <p:cNvPr id="1428" name="Google Shape;1428;p20"/>
          <p:cNvSpPr txBox="1">
            <a:spLocks noGrp="1"/>
          </p:cNvSpPr>
          <p:nvPr>
            <p:ph type="body" idx="5"/>
          </p:nvPr>
        </p:nvSpPr>
        <p:spPr>
          <a:xfrm>
            <a:off x="9341963" y="4533159"/>
            <a:ext cx="1999077" cy="1237497"/>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ctr" rtl="0">
              <a:lnSpc>
                <a:spcPct val="90000"/>
              </a:lnSpc>
              <a:spcBef>
                <a:spcPts val="0"/>
              </a:spcBef>
              <a:spcAft>
                <a:spcPts val="0"/>
              </a:spcAft>
              <a:buClr>
                <a:srgbClr val="595A59"/>
              </a:buClr>
              <a:buSzPts val="2400"/>
              <a:buNone/>
            </a:pPr>
            <a:r>
              <a:rPr lang="de-DE" dirty="0"/>
              <a:t>Vöktun hagsmunaðila og endurskoðun</a:t>
            </a:r>
            <a:endParaRPr dirty="0"/>
          </a:p>
        </p:txBody>
      </p:sp>
      <p:sp>
        <p:nvSpPr>
          <p:cNvPr id="1429" name="Google Shape;1429;p20"/>
          <p:cNvSpPr txBox="1">
            <a:spLocks noGrp="1"/>
          </p:cNvSpPr>
          <p:nvPr>
            <p:ph type="body" idx="6"/>
          </p:nvPr>
        </p:nvSpPr>
        <p:spPr>
          <a:xfrm>
            <a:off x="10764" y="446202"/>
            <a:ext cx="12181236" cy="582221"/>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rgbClr val="595A59"/>
              </a:buClr>
              <a:buSzPts val="3600"/>
              <a:buNone/>
            </a:pPr>
            <a:r>
              <a:rPr lang="de-DE" b="1" dirty="0"/>
              <a:t>FIMM SKREF hagsmunastjórnunar</a:t>
            </a:r>
            <a:endParaRPr dirty="0"/>
          </a:p>
        </p:txBody>
      </p:sp>
      <p:sp>
        <p:nvSpPr>
          <p:cNvPr id="1430" name="Google Shape;1430;p20"/>
          <p:cNvSpPr txBox="1"/>
          <p:nvPr/>
        </p:nvSpPr>
        <p:spPr>
          <a:xfrm>
            <a:off x="1850065" y="2690037"/>
            <a:ext cx="64858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3600">
                <a:solidFill>
                  <a:srgbClr val="595A59"/>
                </a:solidFill>
                <a:latin typeface="Calibri"/>
                <a:ea typeface="Calibri"/>
                <a:cs typeface="Calibri"/>
                <a:sym typeface="Calibri"/>
              </a:rPr>
              <a:t>1</a:t>
            </a:r>
            <a:endParaRPr/>
          </a:p>
        </p:txBody>
      </p:sp>
      <p:sp>
        <p:nvSpPr>
          <p:cNvPr id="1431" name="Google Shape;1431;p20"/>
          <p:cNvSpPr txBox="1"/>
          <p:nvPr/>
        </p:nvSpPr>
        <p:spPr>
          <a:xfrm>
            <a:off x="3895060" y="2690037"/>
            <a:ext cx="64858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3600" dirty="0">
                <a:solidFill>
                  <a:srgbClr val="595A59"/>
                </a:solidFill>
                <a:latin typeface="Calibri"/>
                <a:ea typeface="Calibri"/>
                <a:cs typeface="Calibri"/>
                <a:sym typeface="Calibri"/>
              </a:rPr>
              <a:t>2</a:t>
            </a:r>
            <a:endParaRPr dirty="0"/>
          </a:p>
        </p:txBody>
      </p:sp>
      <p:sp>
        <p:nvSpPr>
          <p:cNvPr id="1432" name="Google Shape;1432;p20"/>
          <p:cNvSpPr txBox="1"/>
          <p:nvPr/>
        </p:nvSpPr>
        <p:spPr>
          <a:xfrm>
            <a:off x="5771707" y="2690036"/>
            <a:ext cx="64858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3600" dirty="0">
                <a:solidFill>
                  <a:srgbClr val="595A59"/>
                </a:solidFill>
                <a:latin typeface="Calibri"/>
                <a:ea typeface="Calibri"/>
                <a:cs typeface="Calibri"/>
                <a:sym typeface="Calibri"/>
              </a:rPr>
              <a:t>3</a:t>
            </a:r>
            <a:endParaRPr dirty="0"/>
          </a:p>
        </p:txBody>
      </p:sp>
      <p:sp>
        <p:nvSpPr>
          <p:cNvPr id="1433" name="Google Shape;1433;p20"/>
          <p:cNvSpPr txBox="1"/>
          <p:nvPr/>
        </p:nvSpPr>
        <p:spPr>
          <a:xfrm>
            <a:off x="7829892" y="2690037"/>
            <a:ext cx="64858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3600">
                <a:solidFill>
                  <a:srgbClr val="595A59"/>
                </a:solidFill>
                <a:latin typeface="Calibri"/>
                <a:ea typeface="Calibri"/>
                <a:cs typeface="Calibri"/>
                <a:sym typeface="Calibri"/>
              </a:rPr>
              <a:t>4</a:t>
            </a:r>
            <a:endParaRPr/>
          </a:p>
        </p:txBody>
      </p:sp>
      <p:sp>
        <p:nvSpPr>
          <p:cNvPr id="1434" name="Google Shape;1434;p20"/>
          <p:cNvSpPr txBox="1"/>
          <p:nvPr/>
        </p:nvSpPr>
        <p:spPr>
          <a:xfrm>
            <a:off x="9706539" y="2690035"/>
            <a:ext cx="64858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3600">
                <a:solidFill>
                  <a:srgbClr val="595A59"/>
                </a:solidFill>
                <a:latin typeface="Calibri"/>
                <a:ea typeface="Calibri"/>
                <a:cs typeface="Calibri"/>
                <a:sym typeface="Calibri"/>
              </a:rPr>
              <a:t>5</a:t>
            </a:r>
            <a:endParaRPr/>
          </a:p>
        </p:txBody>
      </p:sp>
      <p:sp>
        <p:nvSpPr>
          <p:cNvPr id="1435" name="Google Shape;1435;p20"/>
          <p:cNvSpPr txBox="1"/>
          <p:nvPr/>
        </p:nvSpPr>
        <p:spPr>
          <a:xfrm>
            <a:off x="389965" y="1093128"/>
            <a:ext cx="10854466" cy="244989"/>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595A59"/>
              </a:buClr>
              <a:buSzPts val="1600"/>
              <a:buFont typeface="Arial"/>
              <a:buNone/>
            </a:pPr>
            <a:r>
              <a:rPr lang="de-DE" sz="1600" b="0" i="0" dirty="0">
                <a:solidFill>
                  <a:srgbClr val="595A59"/>
                </a:solidFill>
                <a:latin typeface="Calibri"/>
                <a:ea typeface="Calibri"/>
                <a:cs typeface="Calibri"/>
                <a:sym typeface="Calibri"/>
              </a:rPr>
              <a:t>Þessi skref eru nauðsynleg til að hægt sé að bregðast skjótt og skilvirkt við ef krísa kemur upp.</a:t>
            </a:r>
            <a:endParaRPr sz="1600" b="0" i="0" dirty="0">
              <a:solidFill>
                <a:srgbClr val="595A59"/>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40" name="Google Shape;1440;p21"/>
          <p:cNvSpPr/>
          <p:nvPr/>
        </p:nvSpPr>
        <p:spPr>
          <a:xfrm>
            <a:off x="1" y="291787"/>
            <a:ext cx="12191999" cy="1199810"/>
          </a:xfrm>
          <a:prstGeom prst="rect">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1" name="Google Shape;1441;p21"/>
          <p:cNvSpPr txBox="1">
            <a:spLocks noGrp="1"/>
          </p:cNvSpPr>
          <p:nvPr>
            <p:ph type="body" idx="1"/>
          </p:nvPr>
        </p:nvSpPr>
        <p:spPr>
          <a:xfrm>
            <a:off x="369291" y="1592123"/>
            <a:ext cx="11253958" cy="4430429"/>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595A59"/>
              </a:buClr>
              <a:buSzPts val="2400"/>
              <a:buNone/>
            </a:pPr>
            <a:r>
              <a:rPr lang="de-DE" dirty="0"/>
              <a:t>Fyrst þarf að koma auga á mikilvæga hagsmunaaðila sem áríðandi er að skoða sérstaklega. Það </a:t>
            </a:r>
            <a:r>
              <a:rPr lang="de-DE" sz="2400" dirty="0">
                <a:latin typeface="Calibri"/>
                <a:ea typeface="Calibri"/>
                <a:cs typeface="Calibri"/>
                <a:sym typeface="Calibri"/>
              </a:rPr>
              <a:t>er hægt að gera t.a.m. </a:t>
            </a:r>
            <a:r>
              <a:rPr lang="de-DE" dirty="0"/>
              <a:t>m</a:t>
            </a:r>
            <a:r>
              <a:rPr lang="de-DE" sz="2400" dirty="0">
                <a:latin typeface="Calibri"/>
                <a:ea typeface="Calibri"/>
                <a:cs typeface="Calibri"/>
                <a:sym typeface="Calibri"/>
              </a:rPr>
              <a:t>eð hugarflugi.</a:t>
            </a:r>
          </a:p>
          <a:p>
            <a:pPr marL="228600" lvl="0" indent="-228600" algn="l" rtl="0">
              <a:lnSpc>
                <a:spcPct val="100000"/>
              </a:lnSpc>
              <a:spcBef>
                <a:spcPts val="0"/>
              </a:spcBef>
              <a:spcAft>
                <a:spcPts val="0"/>
              </a:spcAft>
              <a:buClr>
                <a:srgbClr val="595A59"/>
              </a:buClr>
              <a:buSzPts val="2400"/>
              <a:buNone/>
            </a:pPr>
            <a:endParaRPr lang="de-DE" sz="2400" dirty="0">
              <a:latin typeface="Calibri"/>
              <a:ea typeface="Calibri"/>
              <a:cs typeface="Calibri"/>
              <a:sym typeface="Calibri"/>
            </a:endParaRPr>
          </a:p>
          <a:p>
            <a:pPr marL="228600" lvl="0" indent="-228600" algn="l" rtl="0">
              <a:lnSpc>
                <a:spcPct val="100000"/>
              </a:lnSpc>
              <a:spcBef>
                <a:spcPts val="0"/>
              </a:spcBef>
              <a:spcAft>
                <a:spcPts val="0"/>
              </a:spcAft>
              <a:buClr>
                <a:srgbClr val="595A59"/>
              </a:buClr>
              <a:buSzPts val="2400"/>
              <a:buNone/>
            </a:pPr>
            <a:r>
              <a:rPr lang="is-IS" b="1" dirty="0">
                <a:solidFill>
                  <a:srgbClr val="F27954"/>
                </a:solidFill>
              </a:rPr>
              <a:t>Notaðu</a:t>
            </a:r>
            <a:r>
              <a:rPr lang="is-IS" sz="2400" b="1" dirty="0">
                <a:solidFill>
                  <a:srgbClr val="F27954"/>
                </a:solidFill>
                <a:latin typeface="Calibri"/>
                <a:ea typeface="Calibri"/>
                <a:cs typeface="Calibri"/>
                <a:sym typeface="Calibri"/>
              </a:rPr>
              <a:t> eftirfarandi spurningar:</a:t>
            </a:r>
            <a:endParaRPr dirty="0"/>
          </a:p>
          <a:p>
            <a:pPr marL="342900" lvl="0" indent="-342900" algn="l" rtl="0">
              <a:lnSpc>
                <a:spcPct val="100000"/>
              </a:lnSpc>
              <a:spcBef>
                <a:spcPts val="600"/>
              </a:spcBef>
              <a:spcAft>
                <a:spcPts val="0"/>
              </a:spcAft>
              <a:buClr>
                <a:srgbClr val="F27954"/>
              </a:buClr>
              <a:buSzPts val="2400"/>
              <a:buFont typeface="Arial"/>
              <a:buChar char="•"/>
            </a:pPr>
            <a:r>
              <a:rPr lang="de-DE" sz="2400" b="1" dirty="0">
                <a:latin typeface="Calibri"/>
                <a:ea typeface="Calibri"/>
                <a:cs typeface="Calibri"/>
                <a:sym typeface="Calibri"/>
              </a:rPr>
              <a:t>Hver getur haft áhrif á daglegan </a:t>
            </a:r>
            <a:r>
              <a:rPr lang="de-DE" b="1" dirty="0"/>
              <a:t>rekstur fyrirtækisins</a:t>
            </a:r>
            <a:r>
              <a:rPr lang="de-DE" sz="2400" b="1" dirty="0">
                <a:latin typeface="Calibri"/>
                <a:ea typeface="Calibri"/>
                <a:cs typeface="Calibri"/>
                <a:sym typeface="Calibri"/>
              </a:rPr>
              <a:t>?</a:t>
            </a:r>
          </a:p>
          <a:p>
            <a:pPr marL="342900" lvl="0" indent="-342900" algn="l" rtl="0">
              <a:lnSpc>
                <a:spcPct val="100000"/>
              </a:lnSpc>
              <a:spcBef>
                <a:spcPts val="600"/>
              </a:spcBef>
              <a:spcAft>
                <a:spcPts val="0"/>
              </a:spcAft>
              <a:buClr>
                <a:srgbClr val="F27954"/>
              </a:buClr>
              <a:buSzPts val="2400"/>
              <a:buFont typeface="Arial"/>
              <a:buChar char="•"/>
            </a:pPr>
            <a:r>
              <a:rPr lang="de-DE" sz="2400" b="1" dirty="0">
                <a:latin typeface="Calibri"/>
                <a:ea typeface="Calibri"/>
                <a:cs typeface="Calibri"/>
                <a:sym typeface="Calibri"/>
              </a:rPr>
              <a:t>Hver tekur þátt í daglegum rekstri fyrirtækisins?</a:t>
            </a:r>
          </a:p>
          <a:p>
            <a:pPr marL="342900" lvl="0" indent="-342900" algn="l" rtl="0">
              <a:lnSpc>
                <a:spcPct val="100000"/>
              </a:lnSpc>
              <a:spcBef>
                <a:spcPts val="600"/>
              </a:spcBef>
              <a:spcAft>
                <a:spcPts val="0"/>
              </a:spcAft>
              <a:buClr>
                <a:srgbClr val="F27954"/>
              </a:buClr>
              <a:buSzPts val="2400"/>
              <a:buFont typeface="Arial"/>
              <a:buChar char="•"/>
            </a:pPr>
            <a:r>
              <a:rPr lang="de-DE" sz="2400" b="1" dirty="0">
                <a:latin typeface="Calibri"/>
                <a:ea typeface="Calibri"/>
                <a:cs typeface="Calibri"/>
                <a:sym typeface="Calibri"/>
              </a:rPr>
              <a:t>Hverjir verða fyrir áhrifum af daglegum rekstri fyrirtækisins?</a:t>
            </a:r>
          </a:p>
          <a:p>
            <a:pPr marL="342900" indent="-342900">
              <a:lnSpc>
                <a:spcPct val="100000"/>
              </a:lnSpc>
              <a:spcBef>
                <a:spcPts val="600"/>
              </a:spcBef>
              <a:buClr>
                <a:srgbClr val="F27954"/>
              </a:buClr>
              <a:buFont typeface="Arial"/>
              <a:buChar char="•"/>
            </a:pPr>
            <a:r>
              <a:rPr lang="is-IS" sz="2400" b="1" dirty="0">
                <a:latin typeface="Calibri"/>
                <a:ea typeface="Calibri"/>
                <a:cs typeface="Calibri"/>
                <a:sym typeface="Calibri"/>
              </a:rPr>
              <a:t>Hver hefur hagsmuni af því hvernig fyrirtækinu </a:t>
            </a:r>
            <a:r>
              <a:rPr lang="is-IS" b="1" dirty="0"/>
              <a:t>reiðir </a:t>
            </a:r>
            <a:r>
              <a:rPr lang="is-IS" sz="2400" b="1" dirty="0">
                <a:latin typeface="Calibri"/>
                <a:ea typeface="Calibri"/>
                <a:cs typeface="Calibri"/>
                <a:sym typeface="Calibri"/>
              </a:rPr>
              <a:t>af?</a:t>
            </a:r>
            <a:r>
              <a:rPr lang="is-IS" b="1" dirty="0"/>
              <a:t> </a:t>
            </a:r>
            <a:endParaRPr lang="is-IS" sz="2400" b="1" dirty="0">
              <a:latin typeface="Calibri"/>
              <a:ea typeface="Calibri"/>
              <a:cs typeface="Calibri"/>
              <a:sym typeface="Calibri"/>
            </a:endParaRPr>
          </a:p>
          <a:p>
            <a:pPr marL="228600" lvl="0" indent="-228600" algn="l" rtl="0">
              <a:lnSpc>
                <a:spcPct val="100000"/>
              </a:lnSpc>
              <a:spcBef>
                <a:spcPts val="600"/>
              </a:spcBef>
              <a:spcAft>
                <a:spcPts val="0"/>
              </a:spcAft>
              <a:buClr>
                <a:srgbClr val="595A59"/>
              </a:buClr>
              <a:buSzPts val="2400"/>
              <a:buNone/>
            </a:pPr>
            <a:endParaRPr lang="de-DE" dirty="0"/>
          </a:p>
          <a:p>
            <a:pPr marL="228600" lvl="0" indent="-228600" algn="l" rtl="0">
              <a:lnSpc>
                <a:spcPct val="100000"/>
              </a:lnSpc>
              <a:spcBef>
                <a:spcPts val="600"/>
              </a:spcBef>
              <a:spcAft>
                <a:spcPts val="0"/>
              </a:spcAft>
              <a:buClr>
                <a:srgbClr val="595A59"/>
              </a:buClr>
              <a:buSzPts val="2400"/>
              <a:buNone/>
            </a:pPr>
            <a:r>
              <a:rPr lang="de-DE" dirty="0"/>
              <a:t>Mikilvægt er að halda vel utan um hverjir eru </a:t>
            </a:r>
            <a:r>
              <a:rPr lang="de-DE" sz="2400" dirty="0">
                <a:latin typeface="Calibri"/>
                <a:ea typeface="Calibri"/>
                <a:cs typeface="Calibri"/>
                <a:sym typeface="Calibri"/>
              </a:rPr>
              <a:t>hagsmunaaðilar</a:t>
            </a:r>
            <a:endParaRPr dirty="0"/>
          </a:p>
        </p:txBody>
      </p:sp>
      <p:sp>
        <p:nvSpPr>
          <p:cNvPr id="1442" name="Google Shape;1442;p21"/>
          <p:cNvSpPr txBox="1">
            <a:spLocks noGrp="1"/>
          </p:cNvSpPr>
          <p:nvPr>
            <p:ph type="body" idx="2"/>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3600"/>
              <a:buNone/>
            </a:pPr>
            <a:r>
              <a:rPr lang="de-DE" dirty="0">
                <a:solidFill>
                  <a:schemeClr val="lt1"/>
                </a:solidFill>
              </a:rPr>
              <a:t>01 Að koma auga á hagsmunaaðila</a:t>
            </a:r>
            <a:endParaRPr dirty="0">
              <a:solidFill>
                <a:schemeClr val="lt1"/>
              </a:solidFill>
            </a:endParaRPr>
          </a:p>
        </p:txBody>
      </p:sp>
      <p:sp>
        <p:nvSpPr>
          <p:cNvPr id="1443" name="Google Shape;1443;p21"/>
          <p:cNvSpPr txBox="1"/>
          <p:nvPr/>
        </p:nvSpPr>
        <p:spPr>
          <a:xfrm>
            <a:off x="389965" y="1093128"/>
            <a:ext cx="10854466" cy="24498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1600"/>
              <a:buFont typeface="Arial"/>
              <a:buNone/>
            </a:pPr>
            <a:r>
              <a:rPr lang="de-DE" sz="1600" dirty="0">
                <a:solidFill>
                  <a:schemeClr val="lt1"/>
                </a:solidFill>
                <a:latin typeface="Calibri"/>
                <a:cs typeface="Calibri"/>
                <a:sym typeface="Calibri"/>
              </a:rPr>
              <a:t>Mikilvægt er að koma auga á hvaða hagsmunaaðilar eru sérstaklega  mikilvægir fyrir fyrirtækið og rekstur þess.</a:t>
            </a:r>
            <a:endParaRPr sz="1600" dirty="0">
              <a:solidFill>
                <a:schemeClr val="lt1"/>
              </a:solidFill>
              <a:latin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47"/>
        <p:cNvGrpSpPr/>
        <p:nvPr/>
      </p:nvGrpSpPr>
      <p:grpSpPr>
        <a:xfrm>
          <a:off x="0" y="0"/>
          <a:ext cx="0" cy="0"/>
          <a:chOff x="0" y="0"/>
          <a:chExt cx="0" cy="0"/>
        </a:xfrm>
      </p:grpSpPr>
      <p:sp>
        <p:nvSpPr>
          <p:cNvPr id="1448" name="Google Shape;1448;p22"/>
          <p:cNvSpPr txBox="1">
            <a:spLocks noGrp="1"/>
          </p:cNvSpPr>
          <p:nvPr>
            <p:ph type="body" idx="2"/>
          </p:nvPr>
        </p:nvSpPr>
        <p:spPr>
          <a:xfrm>
            <a:off x="295641" y="2022261"/>
            <a:ext cx="5295982" cy="1065467"/>
          </a:xfrm>
          <a:prstGeom prst="rect">
            <a:avLst/>
          </a:prstGeom>
          <a:noFill/>
          <a:ln>
            <a:noFill/>
          </a:ln>
        </p:spPr>
        <p:txBody>
          <a:bodyPr spcFirstLastPara="1" wrap="square" lIns="91425" tIns="45700" rIns="91425" bIns="45700" anchor="t" anchorCtr="0">
            <a:normAutofit/>
          </a:bodyPr>
          <a:lstStyle/>
          <a:p>
            <a:pPr marL="0" lvl="0" indent="0" algn="ctr" rtl="0">
              <a:lnSpc>
                <a:spcPct val="120000"/>
              </a:lnSpc>
              <a:spcBef>
                <a:spcPts val="0"/>
              </a:spcBef>
              <a:spcAft>
                <a:spcPts val="0"/>
              </a:spcAft>
              <a:buClr>
                <a:schemeClr val="lt1"/>
              </a:buClr>
              <a:buSzPct val="100000"/>
              <a:buNone/>
            </a:pPr>
            <a:r>
              <a:rPr lang="de-DE" sz="2500" b="1" dirty="0"/>
              <a:t>1. Teikna upp (mind-mapping) hverjir eru hagsmunaaðilar</a:t>
            </a:r>
            <a:endParaRPr sz="2500" b="1" dirty="0">
              <a:solidFill>
                <a:schemeClr val="lt1"/>
              </a:solidFill>
            </a:endParaRPr>
          </a:p>
        </p:txBody>
      </p:sp>
      <p:sp>
        <p:nvSpPr>
          <p:cNvPr id="1449" name="Google Shape;1449;p22"/>
          <p:cNvSpPr txBox="1">
            <a:spLocks noGrp="1"/>
          </p:cNvSpPr>
          <p:nvPr>
            <p:ph type="body" idx="4"/>
          </p:nvPr>
        </p:nvSpPr>
        <p:spPr>
          <a:xfrm>
            <a:off x="6338164" y="2098189"/>
            <a:ext cx="5295981" cy="58222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500"/>
              <a:buNone/>
            </a:pPr>
            <a:r>
              <a:rPr lang="de-DE" sz="2500" b="1" dirty="0"/>
              <a:t>2. Að skrá hagsmunaaðila á sérstök spjöld</a:t>
            </a:r>
            <a:endParaRPr sz="2500" b="1" dirty="0"/>
          </a:p>
        </p:txBody>
      </p:sp>
      <p:grpSp>
        <p:nvGrpSpPr>
          <p:cNvPr id="1450" name="Google Shape;1450;p22"/>
          <p:cNvGrpSpPr/>
          <p:nvPr/>
        </p:nvGrpSpPr>
        <p:grpSpPr>
          <a:xfrm>
            <a:off x="633715" y="3522669"/>
            <a:ext cx="4636988" cy="2646895"/>
            <a:chOff x="2282732" y="1678689"/>
            <a:chExt cx="7626535" cy="4047274"/>
          </a:xfrm>
        </p:grpSpPr>
        <p:cxnSp>
          <p:nvCxnSpPr>
            <p:cNvPr id="1451" name="Google Shape;1451;p22"/>
            <p:cNvCxnSpPr>
              <a:cxnSpLocks/>
            </p:cNvCxnSpPr>
            <p:nvPr/>
          </p:nvCxnSpPr>
          <p:spPr>
            <a:xfrm>
              <a:off x="7638802" y="2653303"/>
              <a:ext cx="582710" cy="0"/>
            </a:xfrm>
            <a:prstGeom prst="straightConnector1">
              <a:avLst/>
            </a:prstGeom>
            <a:noFill/>
            <a:ln w="38100" cap="flat" cmpd="sng">
              <a:solidFill>
                <a:srgbClr val="7F7F7F"/>
              </a:solidFill>
              <a:prstDash val="solid"/>
              <a:miter lim="800000"/>
              <a:headEnd type="none" w="sm" len="sm"/>
              <a:tailEnd type="triangle" w="med" len="med"/>
            </a:ln>
          </p:spPr>
        </p:cxnSp>
        <p:cxnSp>
          <p:nvCxnSpPr>
            <p:cNvPr id="1452" name="Google Shape;1452;p22"/>
            <p:cNvCxnSpPr/>
            <p:nvPr/>
          </p:nvCxnSpPr>
          <p:spPr>
            <a:xfrm rot="10800000" flipH="1">
              <a:off x="8947023" y="2186117"/>
              <a:ext cx="321172" cy="214713"/>
            </a:xfrm>
            <a:prstGeom prst="straightConnector1">
              <a:avLst/>
            </a:prstGeom>
            <a:noFill/>
            <a:ln w="38100" cap="flat" cmpd="sng">
              <a:solidFill>
                <a:srgbClr val="7F7F7F"/>
              </a:solidFill>
              <a:prstDash val="solid"/>
              <a:miter lim="800000"/>
              <a:headEnd type="none" w="sm" len="sm"/>
              <a:tailEnd type="triangle" w="med" len="med"/>
            </a:ln>
          </p:spPr>
        </p:cxnSp>
        <p:cxnSp>
          <p:nvCxnSpPr>
            <p:cNvPr id="1453" name="Google Shape;1453;p22"/>
            <p:cNvCxnSpPr>
              <a:stCxn id="1454" idx="5"/>
            </p:cNvCxnSpPr>
            <p:nvPr/>
          </p:nvCxnSpPr>
          <p:spPr>
            <a:xfrm>
              <a:off x="8903299" y="2795467"/>
              <a:ext cx="254700" cy="282300"/>
            </a:xfrm>
            <a:prstGeom prst="straightConnector1">
              <a:avLst/>
            </a:prstGeom>
            <a:noFill/>
            <a:ln w="38100" cap="flat" cmpd="sng">
              <a:solidFill>
                <a:srgbClr val="7F7F7F"/>
              </a:solidFill>
              <a:prstDash val="solid"/>
              <a:miter lim="800000"/>
              <a:headEnd type="none" w="sm" len="sm"/>
              <a:tailEnd type="triangle" w="med" len="med"/>
            </a:ln>
          </p:spPr>
        </p:cxnSp>
        <p:cxnSp>
          <p:nvCxnSpPr>
            <p:cNvPr id="1455" name="Google Shape;1455;p22"/>
            <p:cNvCxnSpPr/>
            <p:nvPr/>
          </p:nvCxnSpPr>
          <p:spPr>
            <a:xfrm rot="10800000" flipH="1">
              <a:off x="6142323" y="3353358"/>
              <a:ext cx="131195" cy="270000"/>
            </a:xfrm>
            <a:prstGeom prst="straightConnector1">
              <a:avLst/>
            </a:prstGeom>
            <a:noFill/>
            <a:ln w="38100" cap="flat" cmpd="sng">
              <a:solidFill>
                <a:srgbClr val="7F7F7F"/>
              </a:solidFill>
              <a:prstDash val="solid"/>
              <a:miter lim="800000"/>
              <a:headEnd type="none" w="sm" len="sm"/>
              <a:tailEnd type="triangle" w="med" len="med"/>
            </a:ln>
          </p:spPr>
        </p:cxnSp>
        <p:cxnSp>
          <p:nvCxnSpPr>
            <p:cNvPr id="1456" name="Google Shape;1456;p22"/>
            <p:cNvCxnSpPr/>
            <p:nvPr/>
          </p:nvCxnSpPr>
          <p:spPr>
            <a:xfrm rot="10800000" flipH="1">
              <a:off x="7943903" y="4110047"/>
              <a:ext cx="268116" cy="154404"/>
            </a:xfrm>
            <a:prstGeom prst="straightConnector1">
              <a:avLst/>
            </a:prstGeom>
            <a:noFill/>
            <a:ln w="38100" cap="flat" cmpd="sng">
              <a:solidFill>
                <a:srgbClr val="7F7F7F"/>
              </a:solidFill>
              <a:prstDash val="solid"/>
              <a:miter lim="800000"/>
              <a:headEnd type="none" w="sm" len="sm"/>
              <a:tailEnd type="triangle" w="med" len="med"/>
            </a:ln>
          </p:spPr>
        </p:cxnSp>
        <p:cxnSp>
          <p:nvCxnSpPr>
            <p:cNvPr id="1457" name="Google Shape;1457;p22"/>
            <p:cNvCxnSpPr/>
            <p:nvPr/>
          </p:nvCxnSpPr>
          <p:spPr>
            <a:xfrm>
              <a:off x="8883041" y="4220942"/>
              <a:ext cx="172057" cy="77202"/>
            </a:xfrm>
            <a:prstGeom prst="straightConnector1">
              <a:avLst/>
            </a:prstGeom>
            <a:noFill/>
            <a:ln w="38100" cap="flat" cmpd="sng">
              <a:solidFill>
                <a:srgbClr val="7F7F7F"/>
              </a:solidFill>
              <a:prstDash val="solid"/>
              <a:miter lim="800000"/>
              <a:headEnd type="none" w="sm" len="sm"/>
              <a:tailEnd type="triangle" w="med" len="med"/>
            </a:ln>
          </p:spPr>
        </p:cxnSp>
        <p:cxnSp>
          <p:nvCxnSpPr>
            <p:cNvPr id="1458" name="Google Shape;1458;p22"/>
            <p:cNvCxnSpPr/>
            <p:nvPr/>
          </p:nvCxnSpPr>
          <p:spPr>
            <a:xfrm flipH="1">
              <a:off x="8366871" y="4644137"/>
              <a:ext cx="675603" cy="321172"/>
            </a:xfrm>
            <a:prstGeom prst="straightConnector1">
              <a:avLst/>
            </a:prstGeom>
            <a:noFill/>
            <a:ln w="38100" cap="flat" cmpd="sng">
              <a:solidFill>
                <a:srgbClr val="7F7F7F"/>
              </a:solidFill>
              <a:prstDash val="solid"/>
              <a:miter lim="800000"/>
              <a:headEnd type="none" w="sm" len="sm"/>
              <a:tailEnd type="triangle" w="med" len="med"/>
            </a:ln>
          </p:spPr>
        </p:cxnSp>
        <p:cxnSp>
          <p:nvCxnSpPr>
            <p:cNvPr id="1459" name="Google Shape;1459;p22"/>
            <p:cNvCxnSpPr>
              <a:stCxn id="1460" idx="4"/>
              <a:endCxn id="1461" idx="0"/>
            </p:cNvCxnSpPr>
            <p:nvPr/>
          </p:nvCxnSpPr>
          <p:spPr>
            <a:xfrm flipH="1">
              <a:off x="9302322" y="4764237"/>
              <a:ext cx="62100" cy="319500"/>
            </a:xfrm>
            <a:prstGeom prst="straightConnector1">
              <a:avLst/>
            </a:prstGeom>
            <a:noFill/>
            <a:ln w="38100" cap="flat" cmpd="sng">
              <a:solidFill>
                <a:srgbClr val="7F7F7F"/>
              </a:solidFill>
              <a:prstDash val="solid"/>
              <a:miter lim="800000"/>
              <a:headEnd type="none" w="sm" len="sm"/>
              <a:tailEnd type="triangle" w="med" len="med"/>
            </a:ln>
          </p:spPr>
        </p:cxnSp>
        <p:cxnSp>
          <p:nvCxnSpPr>
            <p:cNvPr id="1463" name="Google Shape;1463;p22"/>
            <p:cNvCxnSpPr>
              <a:cxnSpLocks/>
            </p:cNvCxnSpPr>
            <p:nvPr/>
          </p:nvCxnSpPr>
          <p:spPr>
            <a:xfrm flipH="1">
              <a:off x="5409782" y="3175946"/>
              <a:ext cx="439070" cy="359462"/>
            </a:xfrm>
            <a:prstGeom prst="straightConnector1">
              <a:avLst/>
            </a:prstGeom>
            <a:noFill/>
            <a:ln w="38100" cap="flat" cmpd="sng">
              <a:solidFill>
                <a:srgbClr val="7F7F7F"/>
              </a:solidFill>
              <a:prstDash val="solid"/>
              <a:miter lim="800000"/>
              <a:headEnd type="none" w="sm" len="sm"/>
              <a:tailEnd type="triangle" w="med" len="med"/>
            </a:ln>
          </p:spPr>
        </p:cxnSp>
        <p:cxnSp>
          <p:nvCxnSpPr>
            <p:cNvPr id="1464" name="Google Shape;1464;p22"/>
            <p:cNvCxnSpPr/>
            <p:nvPr/>
          </p:nvCxnSpPr>
          <p:spPr>
            <a:xfrm>
              <a:off x="6106748" y="4884482"/>
              <a:ext cx="303477" cy="100544"/>
            </a:xfrm>
            <a:prstGeom prst="straightConnector1">
              <a:avLst/>
            </a:prstGeom>
            <a:noFill/>
            <a:ln w="38100" cap="flat" cmpd="sng">
              <a:solidFill>
                <a:srgbClr val="7F7F7F"/>
              </a:solidFill>
              <a:prstDash val="solid"/>
              <a:miter lim="800000"/>
              <a:headEnd type="none" w="sm" len="sm"/>
              <a:tailEnd type="triangle" w="med" len="med"/>
            </a:ln>
          </p:spPr>
        </p:cxnSp>
        <p:cxnSp>
          <p:nvCxnSpPr>
            <p:cNvPr id="1465" name="Google Shape;1465;p22"/>
            <p:cNvCxnSpPr/>
            <p:nvPr/>
          </p:nvCxnSpPr>
          <p:spPr>
            <a:xfrm>
              <a:off x="6881451" y="3353357"/>
              <a:ext cx="199837" cy="364102"/>
            </a:xfrm>
            <a:prstGeom prst="straightConnector1">
              <a:avLst/>
            </a:prstGeom>
            <a:noFill/>
            <a:ln w="38100" cap="flat" cmpd="sng">
              <a:solidFill>
                <a:srgbClr val="7F7F7F"/>
              </a:solidFill>
              <a:prstDash val="solid"/>
              <a:miter lim="800000"/>
              <a:headEnd type="none" w="sm" len="sm"/>
              <a:tailEnd type="triangle" w="med" len="med"/>
            </a:ln>
          </p:spPr>
        </p:cxnSp>
        <p:cxnSp>
          <p:nvCxnSpPr>
            <p:cNvPr id="1466" name="Google Shape;1466;p22"/>
            <p:cNvCxnSpPr/>
            <p:nvPr/>
          </p:nvCxnSpPr>
          <p:spPr>
            <a:xfrm flipH="1">
              <a:off x="4483193" y="4317548"/>
              <a:ext cx="32684" cy="269239"/>
            </a:xfrm>
            <a:prstGeom prst="straightConnector1">
              <a:avLst/>
            </a:prstGeom>
            <a:noFill/>
            <a:ln w="38100" cap="flat" cmpd="sng">
              <a:solidFill>
                <a:srgbClr val="7F7F7F"/>
              </a:solidFill>
              <a:prstDash val="solid"/>
              <a:miter lim="800000"/>
              <a:headEnd type="none" w="sm" len="sm"/>
              <a:tailEnd type="triangle" w="med" len="med"/>
            </a:ln>
          </p:spPr>
        </p:cxnSp>
        <p:cxnSp>
          <p:nvCxnSpPr>
            <p:cNvPr id="1467" name="Google Shape;1467;p22"/>
            <p:cNvCxnSpPr/>
            <p:nvPr/>
          </p:nvCxnSpPr>
          <p:spPr>
            <a:xfrm>
              <a:off x="4999852" y="4236602"/>
              <a:ext cx="321172" cy="327244"/>
            </a:xfrm>
            <a:prstGeom prst="straightConnector1">
              <a:avLst/>
            </a:prstGeom>
            <a:noFill/>
            <a:ln w="38100" cap="flat" cmpd="sng">
              <a:solidFill>
                <a:srgbClr val="7F7F7F"/>
              </a:solidFill>
              <a:prstDash val="solid"/>
              <a:miter lim="800000"/>
              <a:headEnd type="none" w="sm" len="sm"/>
              <a:tailEnd type="triangle" w="med" len="med"/>
            </a:ln>
          </p:spPr>
        </p:cxnSp>
        <p:cxnSp>
          <p:nvCxnSpPr>
            <p:cNvPr id="1468" name="Google Shape;1468;p22"/>
            <p:cNvCxnSpPr/>
            <p:nvPr/>
          </p:nvCxnSpPr>
          <p:spPr>
            <a:xfrm flipH="1">
              <a:off x="3633079" y="4661348"/>
              <a:ext cx="36650" cy="289269"/>
            </a:xfrm>
            <a:prstGeom prst="straightConnector1">
              <a:avLst/>
            </a:prstGeom>
            <a:noFill/>
            <a:ln w="38100" cap="flat" cmpd="sng">
              <a:solidFill>
                <a:srgbClr val="7F7F7F"/>
              </a:solidFill>
              <a:prstDash val="solid"/>
              <a:miter lim="800000"/>
              <a:headEnd type="none" w="sm" len="sm"/>
              <a:tailEnd type="triangle" w="med" len="med"/>
            </a:ln>
          </p:spPr>
        </p:cxnSp>
        <p:cxnSp>
          <p:nvCxnSpPr>
            <p:cNvPr id="1469" name="Google Shape;1469;p22"/>
            <p:cNvCxnSpPr/>
            <p:nvPr/>
          </p:nvCxnSpPr>
          <p:spPr>
            <a:xfrm flipH="1">
              <a:off x="3135458" y="4317547"/>
              <a:ext cx="233801" cy="57038"/>
            </a:xfrm>
            <a:prstGeom prst="straightConnector1">
              <a:avLst/>
            </a:prstGeom>
            <a:noFill/>
            <a:ln w="38100" cap="flat" cmpd="sng">
              <a:solidFill>
                <a:srgbClr val="7F7F7F"/>
              </a:solidFill>
              <a:prstDash val="solid"/>
              <a:miter lim="800000"/>
              <a:headEnd type="none" w="sm" len="sm"/>
              <a:tailEnd type="triangle" w="med" len="med"/>
            </a:ln>
          </p:spPr>
        </p:cxnSp>
        <p:cxnSp>
          <p:nvCxnSpPr>
            <p:cNvPr id="1470" name="Google Shape;1470;p22"/>
            <p:cNvCxnSpPr/>
            <p:nvPr/>
          </p:nvCxnSpPr>
          <p:spPr>
            <a:xfrm flipH="1">
              <a:off x="3977192" y="5094714"/>
              <a:ext cx="207363" cy="98571"/>
            </a:xfrm>
            <a:prstGeom prst="straightConnector1">
              <a:avLst/>
            </a:prstGeom>
            <a:noFill/>
            <a:ln w="38100" cap="flat" cmpd="sng">
              <a:solidFill>
                <a:srgbClr val="7F7F7F"/>
              </a:solidFill>
              <a:prstDash val="solid"/>
              <a:miter lim="800000"/>
              <a:headEnd type="none" w="sm" len="sm"/>
              <a:tailEnd type="triangle" w="med" len="med"/>
            </a:ln>
          </p:spPr>
        </p:cxnSp>
        <p:cxnSp>
          <p:nvCxnSpPr>
            <p:cNvPr id="1471" name="Google Shape;1471;p22"/>
            <p:cNvCxnSpPr/>
            <p:nvPr/>
          </p:nvCxnSpPr>
          <p:spPr>
            <a:xfrm rot="10800000">
              <a:off x="2948393" y="2964081"/>
              <a:ext cx="374984" cy="140152"/>
            </a:xfrm>
            <a:prstGeom prst="straightConnector1">
              <a:avLst/>
            </a:prstGeom>
            <a:noFill/>
            <a:ln w="38100" cap="flat" cmpd="sng">
              <a:solidFill>
                <a:srgbClr val="7F7F7F"/>
              </a:solidFill>
              <a:prstDash val="solid"/>
              <a:miter lim="800000"/>
              <a:headEnd type="none" w="sm" len="sm"/>
              <a:tailEnd type="triangle" w="med" len="med"/>
            </a:ln>
          </p:spPr>
        </p:cxnSp>
        <p:cxnSp>
          <p:nvCxnSpPr>
            <p:cNvPr id="1472" name="Google Shape;1472;p22"/>
            <p:cNvCxnSpPr/>
            <p:nvPr/>
          </p:nvCxnSpPr>
          <p:spPr>
            <a:xfrm rot="10800000">
              <a:off x="3669729" y="3672696"/>
              <a:ext cx="62192" cy="284652"/>
            </a:xfrm>
            <a:prstGeom prst="straightConnector1">
              <a:avLst/>
            </a:prstGeom>
            <a:noFill/>
            <a:ln w="38100" cap="flat" cmpd="sng">
              <a:solidFill>
                <a:srgbClr val="7F7F7F"/>
              </a:solidFill>
              <a:prstDash val="solid"/>
              <a:miter lim="800000"/>
              <a:headEnd type="none" w="sm" len="sm"/>
              <a:tailEnd type="triangle" w="med" len="med"/>
            </a:ln>
          </p:spPr>
        </p:cxnSp>
        <p:cxnSp>
          <p:nvCxnSpPr>
            <p:cNvPr id="1473" name="Google Shape;1473;p22"/>
            <p:cNvCxnSpPr/>
            <p:nvPr/>
          </p:nvCxnSpPr>
          <p:spPr>
            <a:xfrm rot="10800000" flipH="1">
              <a:off x="5056309" y="3114090"/>
              <a:ext cx="126621" cy="239266"/>
            </a:xfrm>
            <a:prstGeom prst="straightConnector1">
              <a:avLst/>
            </a:prstGeom>
            <a:noFill/>
            <a:ln w="38100" cap="flat" cmpd="sng">
              <a:solidFill>
                <a:srgbClr val="7F7F7F"/>
              </a:solidFill>
              <a:prstDash val="solid"/>
              <a:miter lim="800000"/>
              <a:headEnd type="none" w="sm" len="sm"/>
              <a:tailEnd type="triangle" w="med" len="med"/>
            </a:ln>
          </p:spPr>
        </p:cxnSp>
        <p:cxnSp>
          <p:nvCxnSpPr>
            <p:cNvPr id="1474" name="Google Shape;1474;p22"/>
            <p:cNvCxnSpPr>
              <a:stCxn id="1475" idx="6"/>
              <a:endCxn id="1476" idx="2"/>
            </p:cNvCxnSpPr>
            <p:nvPr/>
          </p:nvCxnSpPr>
          <p:spPr>
            <a:xfrm>
              <a:off x="4792112" y="2795624"/>
              <a:ext cx="252300" cy="0"/>
            </a:xfrm>
            <a:prstGeom prst="straightConnector1">
              <a:avLst/>
            </a:prstGeom>
            <a:noFill/>
            <a:ln w="38100" cap="flat" cmpd="sng">
              <a:solidFill>
                <a:srgbClr val="7F7F7F"/>
              </a:solidFill>
              <a:prstDash val="solid"/>
              <a:miter lim="800000"/>
              <a:headEnd type="none" w="sm" len="sm"/>
              <a:tailEnd type="triangle" w="med" len="med"/>
            </a:ln>
          </p:spPr>
        </p:cxnSp>
        <p:sp>
          <p:nvSpPr>
            <p:cNvPr id="1477" name="Google Shape;1477;p22"/>
            <p:cNvSpPr/>
            <p:nvPr/>
          </p:nvSpPr>
          <p:spPr>
            <a:xfrm>
              <a:off x="9266923" y="1678689"/>
              <a:ext cx="642344" cy="642344"/>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Lato Light"/>
                <a:ea typeface="Lato Light"/>
                <a:cs typeface="Lato Light"/>
                <a:sym typeface="Lato Light"/>
              </a:endParaRPr>
            </a:p>
          </p:txBody>
        </p:sp>
        <p:sp>
          <p:nvSpPr>
            <p:cNvPr id="1454" name="Google Shape;1454;p22"/>
            <p:cNvSpPr/>
            <p:nvPr/>
          </p:nvSpPr>
          <p:spPr>
            <a:xfrm>
              <a:off x="8355024" y="2247192"/>
              <a:ext cx="642344" cy="642344"/>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Lato Light"/>
                <a:ea typeface="Lato Light"/>
                <a:cs typeface="Lato Light"/>
                <a:sym typeface="Lato Light"/>
              </a:endParaRPr>
            </a:p>
          </p:txBody>
        </p:sp>
        <p:sp>
          <p:nvSpPr>
            <p:cNvPr id="1478" name="Google Shape;1478;p22"/>
            <p:cNvSpPr/>
            <p:nvPr/>
          </p:nvSpPr>
          <p:spPr>
            <a:xfrm>
              <a:off x="9157954" y="3044031"/>
              <a:ext cx="642344" cy="642344"/>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Lato Light"/>
                <a:ea typeface="Lato Light"/>
                <a:cs typeface="Lato Light"/>
                <a:sym typeface="Lato Light"/>
              </a:endParaRPr>
            </a:p>
          </p:txBody>
        </p:sp>
        <p:sp>
          <p:nvSpPr>
            <p:cNvPr id="1460" name="Google Shape;1460;p22"/>
            <p:cNvSpPr/>
            <p:nvPr/>
          </p:nvSpPr>
          <p:spPr>
            <a:xfrm>
              <a:off x="9043250" y="4121893"/>
              <a:ext cx="642344" cy="642344"/>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Lato Light"/>
                <a:ea typeface="Lato Light"/>
                <a:cs typeface="Lato Light"/>
                <a:sym typeface="Lato Light"/>
              </a:endParaRPr>
            </a:p>
          </p:txBody>
        </p:sp>
        <p:sp>
          <p:nvSpPr>
            <p:cNvPr id="1479" name="Google Shape;1479;p22"/>
            <p:cNvSpPr/>
            <p:nvPr/>
          </p:nvSpPr>
          <p:spPr>
            <a:xfrm>
              <a:off x="8228849" y="3744087"/>
              <a:ext cx="642344" cy="642344"/>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Lato Light"/>
                <a:ea typeface="Lato Light"/>
                <a:cs typeface="Lato Light"/>
                <a:sym typeface="Lato Light"/>
              </a:endParaRPr>
            </a:p>
          </p:txBody>
        </p:sp>
        <p:sp>
          <p:nvSpPr>
            <p:cNvPr id="1480" name="Google Shape;1480;p22"/>
            <p:cNvSpPr/>
            <p:nvPr/>
          </p:nvSpPr>
          <p:spPr>
            <a:xfrm>
              <a:off x="7746195" y="4899912"/>
              <a:ext cx="642344" cy="642344"/>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Lato Light"/>
                <a:ea typeface="Lato Light"/>
                <a:cs typeface="Lato Light"/>
                <a:sym typeface="Lato Light"/>
              </a:endParaRPr>
            </a:p>
          </p:txBody>
        </p:sp>
        <p:sp>
          <p:nvSpPr>
            <p:cNvPr id="1475" name="Google Shape;1475;p22"/>
            <p:cNvSpPr/>
            <p:nvPr/>
          </p:nvSpPr>
          <p:spPr>
            <a:xfrm>
              <a:off x="4149768" y="2474452"/>
              <a:ext cx="642344" cy="642344"/>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Lato Light"/>
                <a:ea typeface="Lato Light"/>
                <a:cs typeface="Lato Light"/>
                <a:sym typeface="Lato Light"/>
              </a:endParaRPr>
            </a:p>
          </p:txBody>
        </p:sp>
        <p:sp>
          <p:nvSpPr>
            <p:cNvPr id="1461" name="Google Shape;1461;p22"/>
            <p:cNvSpPr/>
            <p:nvPr/>
          </p:nvSpPr>
          <p:spPr>
            <a:xfrm>
              <a:off x="8981058" y="5083619"/>
              <a:ext cx="642344" cy="642344"/>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Lato Light"/>
                <a:ea typeface="Lato Light"/>
                <a:cs typeface="Lato Light"/>
                <a:sym typeface="Lato Light"/>
              </a:endParaRPr>
            </a:p>
          </p:txBody>
        </p:sp>
        <p:sp>
          <p:nvSpPr>
            <p:cNvPr id="1476" name="Google Shape;1476;p22"/>
            <p:cNvSpPr/>
            <p:nvPr/>
          </p:nvSpPr>
          <p:spPr>
            <a:xfrm>
              <a:off x="5044461" y="2474452"/>
              <a:ext cx="642344" cy="642344"/>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Lato Light"/>
                <a:ea typeface="Lato Light"/>
                <a:cs typeface="Lato Light"/>
                <a:sym typeface="Lato Light"/>
              </a:endParaRPr>
            </a:p>
          </p:txBody>
        </p:sp>
        <p:sp>
          <p:nvSpPr>
            <p:cNvPr id="1481" name="Google Shape;1481;p22"/>
            <p:cNvSpPr/>
            <p:nvPr/>
          </p:nvSpPr>
          <p:spPr>
            <a:xfrm>
              <a:off x="3300060" y="3010337"/>
              <a:ext cx="642344" cy="642344"/>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Lato Light"/>
                <a:ea typeface="Lato Light"/>
                <a:cs typeface="Lato Light"/>
                <a:sym typeface="Lato Light"/>
              </a:endParaRPr>
            </a:p>
          </p:txBody>
        </p:sp>
        <p:sp>
          <p:nvSpPr>
            <p:cNvPr id="1482" name="Google Shape;1482;p22"/>
            <p:cNvSpPr/>
            <p:nvPr/>
          </p:nvSpPr>
          <p:spPr>
            <a:xfrm>
              <a:off x="2282732" y="2483593"/>
              <a:ext cx="642344" cy="642344"/>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Lato Light"/>
                <a:ea typeface="Lato Light"/>
                <a:cs typeface="Lato Light"/>
                <a:sym typeface="Lato Light"/>
              </a:endParaRPr>
            </a:p>
          </p:txBody>
        </p:sp>
        <p:sp>
          <p:nvSpPr>
            <p:cNvPr id="1483" name="Google Shape;1483;p22"/>
            <p:cNvSpPr/>
            <p:nvPr/>
          </p:nvSpPr>
          <p:spPr>
            <a:xfrm>
              <a:off x="2423916" y="4065259"/>
              <a:ext cx="642344" cy="642344"/>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Lato Light"/>
                <a:ea typeface="Lato Light"/>
                <a:cs typeface="Lato Light"/>
                <a:sym typeface="Lato Light"/>
              </a:endParaRPr>
            </a:p>
          </p:txBody>
        </p:sp>
        <p:sp>
          <p:nvSpPr>
            <p:cNvPr id="1484" name="Google Shape;1484;p22"/>
            <p:cNvSpPr/>
            <p:nvPr/>
          </p:nvSpPr>
          <p:spPr>
            <a:xfrm>
              <a:off x="3398902" y="4003605"/>
              <a:ext cx="642344" cy="642344"/>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Lato Light"/>
                <a:ea typeface="Lato Light"/>
                <a:cs typeface="Lato Light"/>
                <a:sym typeface="Lato Light"/>
              </a:endParaRPr>
            </a:p>
          </p:txBody>
        </p:sp>
        <p:sp>
          <p:nvSpPr>
            <p:cNvPr id="1485" name="Google Shape;1485;p22"/>
            <p:cNvSpPr/>
            <p:nvPr/>
          </p:nvSpPr>
          <p:spPr>
            <a:xfrm>
              <a:off x="4149768" y="4622290"/>
              <a:ext cx="642344" cy="642344"/>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Lato Light"/>
                <a:ea typeface="Lato Light"/>
                <a:cs typeface="Lato Light"/>
                <a:sym typeface="Lato Light"/>
              </a:endParaRPr>
            </a:p>
          </p:txBody>
        </p:sp>
        <p:sp>
          <p:nvSpPr>
            <p:cNvPr id="1486" name="Google Shape;1486;p22"/>
            <p:cNvSpPr/>
            <p:nvPr/>
          </p:nvSpPr>
          <p:spPr>
            <a:xfrm>
              <a:off x="3300060" y="4996872"/>
              <a:ext cx="642344" cy="642344"/>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Lato Light"/>
                <a:ea typeface="Lato Light"/>
                <a:cs typeface="Lato Light"/>
                <a:sym typeface="Lato Light"/>
              </a:endParaRPr>
            </a:p>
          </p:txBody>
        </p:sp>
        <p:sp>
          <p:nvSpPr>
            <p:cNvPr id="1487" name="Google Shape;1487;p22"/>
            <p:cNvSpPr/>
            <p:nvPr/>
          </p:nvSpPr>
          <p:spPr>
            <a:xfrm>
              <a:off x="6460612" y="4731262"/>
              <a:ext cx="642344" cy="642344"/>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Lato Light"/>
                <a:ea typeface="Lato Light"/>
                <a:cs typeface="Lato Light"/>
                <a:sym typeface="Lato Light"/>
              </a:endParaRPr>
            </a:p>
          </p:txBody>
        </p:sp>
        <p:sp>
          <p:nvSpPr>
            <p:cNvPr id="1489" name="Google Shape;1489;p22"/>
            <p:cNvSpPr/>
            <p:nvPr/>
          </p:nvSpPr>
          <p:spPr>
            <a:xfrm>
              <a:off x="5903147" y="2049574"/>
              <a:ext cx="1592858" cy="1457297"/>
            </a:xfrm>
            <a:custGeom>
              <a:avLst/>
              <a:gdLst/>
              <a:ahLst/>
              <a:cxnLst/>
              <a:rect l="l" t="t" r="r" b="b"/>
              <a:pathLst>
                <a:path w="864" h="864" extrusionOk="0">
                  <a:moveTo>
                    <a:pt x="432" y="0"/>
                  </a:moveTo>
                  <a:cubicBezTo>
                    <a:pt x="194" y="0"/>
                    <a:pt x="0" y="194"/>
                    <a:pt x="0" y="432"/>
                  </a:cubicBezTo>
                  <a:cubicBezTo>
                    <a:pt x="0" y="670"/>
                    <a:pt x="194" y="864"/>
                    <a:pt x="432" y="864"/>
                  </a:cubicBezTo>
                  <a:cubicBezTo>
                    <a:pt x="670" y="864"/>
                    <a:pt x="864" y="670"/>
                    <a:pt x="864" y="432"/>
                  </a:cubicBezTo>
                  <a:cubicBezTo>
                    <a:pt x="864" y="194"/>
                    <a:pt x="670" y="0"/>
                    <a:pt x="432" y="0"/>
                  </a:cubicBezTo>
                  <a:close/>
                  <a:moveTo>
                    <a:pt x="432" y="778"/>
                  </a:moveTo>
                  <a:cubicBezTo>
                    <a:pt x="241" y="778"/>
                    <a:pt x="86" y="623"/>
                    <a:pt x="86" y="432"/>
                  </a:cubicBezTo>
                  <a:cubicBezTo>
                    <a:pt x="86" y="241"/>
                    <a:pt x="241" y="86"/>
                    <a:pt x="432" y="86"/>
                  </a:cubicBezTo>
                  <a:cubicBezTo>
                    <a:pt x="623" y="86"/>
                    <a:pt x="778" y="241"/>
                    <a:pt x="778" y="432"/>
                  </a:cubicBezTo>
                  <a:cubicBezTo>
                    <a:pt x="778" y="623"/>
                    <a:pt x="623" y="778"/>
                    <a:pt x="432" y="778"/>
                  </a:cubicBezTo>
                  <a:close/>
                </a:path>
              </a:pathLst>
            </a:custGeom>
            <a:solidFill>
              <a:srgbClr val="85D2C7"/>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600" dirty="0">
                <a:solidFill>
                  <a:schemeClr val="dk1"/>
                </a:solidFill>
                <a:latin typeface="Lato Light"/>
                <a:ea typeface="Lato Light"/>
                <a:cs typeface="Lato Light"/>
                <a:sym typeface="Lato Light"/>
              </a:endParaRPr>
            </a:p>
          </p:txBody>
        </p:sp>
        <p:sp>
          <p:nvSpPr>
            <p:cNvPr id="1491" name="Google Shape;1491;p22"/>
            <p:cNvSpPr/>
            <p:nvPr/>
          </p:nvSpPr>
          <p:spPr>
            <a:xfrm>
              <a:off x="3903976" y="3200673"/>
              <a:ext cx="1266034" cy="1152958"/>
            </a:xfrm>
            <a:custGeom>
              <a:avLst/>
              <a:gdLst/>
              <a:ahLst/>
              <a:cxnLst/>
              <a:rect l="l" t="t" r="r" b="b"/>
              <a:pathLst>
                <a:path w="864" h="864" extrusionOk="0">
                  <a:moveTo>
                    <a:pt x="432" y="0"/>
                  </a:moveTo>
                  <a:cubicBezTo>
                    <a:pt x="194" y="0"/>
                    <a:pt x="0" y="194"/>
                    <a:pt x="0" y="432"/>
                  </a:cubicBezTo>
                  <a:cubicBezTo>
                    <a:pt x="0" y="670"/>
                    <a:pt x="194" y="864"/>
                    <a:pt x="432" y="864"/>
                  </a:cubicBezTo>
                  <a:cubicBezTo>
                    <a:pt x="670" y="864"/>
                    <a:pt x="864" y="670"/>
                    <a:pt x="864" y="432"/>
                  </a:cubicBezTo>
                  <a:cubicBezTo>
                    <a:pt x="864" y="194"/>
                    <a:pt x="670" y="0"/>
                    <a:pt x="432" y="0"/>
                  </a:cubicBezTo>
                  <a:close/>
                  <a:moveTo>
                    <a:pt x="432" y="778"/>
                  </a:moveTo>
                  <a:cubicBezTo>
                    <a:pt x="241" y="778"/>
                    <a:pt x="86" y="623"/>
                    <a:pt x="86" y="432"/>
                  </a:cubicBezTo>
                  <a:cubicBezTo>
                    <a:pt x="86" y="241"/>
                    <a:pt x="241" y="86"/>
                    <a:pt x="432" y="86"/>
                  </a:cubicBezTo>
                  <a:cubicBezTo>
                    <a:pt x="623" y="86"/>
                    <a:pt x="778" y="241"/>
                    <a:pt x="778" y="432"/>
                  </a:cubicBezTo>
                  <a:cubicBezTo>
                    <a:pt x="778" y="623"/>
                    <a:pt x="623" y="778"/>
                    <a:pt x="432" y="778"/>
                  </a:cubicBezTo>
                  <a:close/>
                </a:path>
              </a:pathLst>
            </a:custGeom>
            <a:solidFill>
              <a:srgbClr val="916395"/>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600">
                <a:solidFill>
                  <a:schemeClr val="dk1"/>
                </a:solidFill>
                <a:latin typeface="Lato Light"/>
                <a:ea typeface="Lato Light"/>
                <a:cs typeface="Lato Light"/>
                <a:sym typeface="Lato Light"/>
              </a:endParaRPr>
            </a:p>
          </p:txBody>
        </p:sp>
        <p:sp>
          <p:nvSpPr>
            <p:cNvPr id="1494" name="Google Shape;1494;p22"/>
            <p:cNvSpPr/>
            <p:nvPr/>
          </p:nvSpPr>
          <p:spPr>
            <a:xfrm>
              <a:off x="6778377" y="3699995"/>
              <a:ext cx="1152958" cy="1152958"/>
            </a:xfrm>
            <a:custGeom>
              <a:avLst/>
              <a:gdLst/>
              <a:ahLst/>
              <a:cxnLst/>
              <a:rect l="l" t="t" r="r" b="b"/>
              <a:pathLst>
                <a:path w="864" h="864" extrusionOk="0">
                  <a:moveTo>
                    <a:pt x="432" y="0"/>
                  </a:moveTo>
                  <a:cubicBezTo>
                    <a:pt x="194" y="0"/>
                    <a:pt x="0" y="194"/>
                    <a:pt x="0" y="432"/>
                  </a:cubicBezTo>
                  <a:cubicBezTo>
                    <a:pt x="0" y="670"/>
                    <a:pt x="194" y="864"/>
                    <a:pt x="432" y="864"/>
                  </a:cubicBezTo>
                  <a:cubicBezTo>
                    <a:pt x="670" y="864"/>
                    <a:pt x="864" y="670"/>
                    <a:pt x="864" y="432"/>
                  </a:cubicBezTo>
                  <a:cubicBezTo>
                    <a:pt x="864" y="194"/>
                    <a:pt x="670" y="0"/>
                    <a:pt x="432" y="0"/>
                  </a:cubicBezTo>
                  <a:close/>
                  <a:moveTo>
                    <a:pt x="432" y="778"/>
                  </a:moveTo>
                  <a:cubicBezTo>
                    <a:pt x="241" y="778"/>
                    <a:pt x="86" y="623"/>
                    <a:pt x="86" y="432"/>
                  </a:cubicBezTo>
                  <a:cubicBezTo>
                    <a:pt x="86" y="241"/>
                    <a:pt x="241" y="86"/>
                    <a:pt x="432" y="86"/>
                  </a:cubicBezTo>
                  <a:cubicBezTo>
                    <a:pt x="623" y="86"/>
                    <a:pt x="778" y="241"/>
                    <a:pt x="778" y="432"/>
                  </a:cubicBezTo>
                  <a:cubicBezTo>
                    <a:pt x="778" y="623"/>
                    <a:pt x="623" y="778"/>
                    <a:pt x="432" y="778"/>
                  </a:cubicBezTo>
                  <a:close/>
                </a:path>
              </a:pathLst>
            </a:custGeom>
            <a:solidFill>
              <a:srgbClr val="9ED4D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600">
                <a:solidFill>
                  <a:schemeClr val="dk1"/>
                </a:solidFill>
                <a:latin typeface="Lato Light"/>
                <a:ea typeface="Lato Light"/>
                <a:cs typeface="Lato Light"/>
                <a:sym typeface="Lato Light"/>
              </a:endParaRPr>
            </a:p>
          </p:txBody>
        </p:sp>
        <p:sp>
          <p:nvSpPr>
            <p:cNvPr id="1498" name="Google Shape;1498;p22"/>
            <p:cNvSpPr txBox="1"/>
            <p:nvPr/>
          </p:nvSpPr>
          <p:spPr>
            <a:xfrm>
              <a:off x="3993343" y="3545832"/>
              <a:ext cx="1049849" cy="56467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900" b="1" dirty="0">
                  <a:solidFill>
                    <a:srgbClr val="916395"/>
                  </a:solidFill>
                  <a:latin typeface="Calibri"/>
                  <a:ea typeface="Calibri"/>
                  <a:cs typeface="Calibri"/>
                  <a:sym typeface="Calibri"/>
                </a:rPr>
                <a:t>Almenn-ingur</a:t>
              </a:r>
              <a:endParaRPr sz="900" dirty="0"/>
            </a:p>
          </p:txBody>
        </p:sp>
        <p:sp>
          <p:nvSpPr>
            <p:cNvPr id="1499" name="Google Shape;1499;p22"/>
            <p:cNvSpPr txBox="1"/>
            <p:nvPr/>
          </p:nvSpPr>
          <p:spPr>
            <a:xfrm>
              <a:off x="5967517" y="2586256"/>
              <a:ext cx="1438363" cy="3528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900" b="1" dirty="0">
                  <a:solidFill>
                    <a:srgbClr val="85D2C7"/>
                  </a:solidFill>
                  <a:latin typeface="Calibri"/>
                  <a:ea typeface="Calibri"/>
                  <a:cs typeface="Calibri"/>
                  <a:sym typeface="Calibri"/>
                </a:rPr>
                <a:t>Starfsmenn</a:t>
              </a:r>
              <a:endParaRPr sz="1000" dirty="0"/>
            </a:p>
          </p:txBody>
        </p:sp>
        <p:sp>
          <p:nvSpPr>
            <p:cNvPr id="1500" name="Google Shape;1500;p22"/>
            <p:cNvSpPr txBox="1"/>
            <p:nvPr/>
          </p:nvSpPr>
          <p:spPr>
            <a:xfrm>
              <a:off x="6766181" y="4074445"/>
              <a:ext cx="1177351" cy="56467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900" b="1" dirty="0">
                  <a:solidFill>
                    <a:srgbClr val="85D2C7"/>
                  </a:solidFill>
                  <a:latin typeface="Calibri"/>
                  <a:ea typeface="Calibri"/>
                  <a:cs typeface="Calibri"/>
                  <a:sym typeface="Calibri"/>
                </a:rPr>
                <a:t>Atvinnu-greinin</a:t>
              </a:r>
              <a:endParaRPr sz="1000" dirty="0"/>
            </a:p>
          </p:txBody>
        </p:sp>
      </p:grpSp>
      <p:sp>
        <p:nvSpPr>
          <p:cNvPr id="1501" name="Google Shape;1501;p22"/>
          <p:cNvSpPr/>
          <p:nvPr/>
        </p:nvSpPr>
        <p:spPr>
          <a:xfrm>
            <a:off x="2210230" y="5424462"/>
            <a:ext cx="701007" cy="754028"/>
          </a:xfrm>
          <a:custGeom>
            <a:avLst/>
            <a:gdLst/>
            <a:ahLst/>
            <a:cxnLst/>
            <a:rect l="l" t="t" r="r" b="b"/>
            <a:pathLst>
              <a:path w="864" h="864" extrusionOk="0">
                <a:moveTo>
                  <a:pt x="432" y="0"/>
                </a:moveTo>
                <a:cubicBezTo>
                  <a:pt x="194" y="0"/>
                  <a:pt x="0" y="194"/>
                  <a:pt x="0" y="432"/>
                </a:cubicBezTo>
                <a:cubicBezTo>
                  <a:pt x="0" y="670"/>
                  <a:pt x="194" y="864"/>
                  <a:pt x="432" y="864"/>
                </a:cubicBezTo>
                <a:cubicBezTo>
                  <a:pt x="670" y="864"/>
                  <a:pt x="864" y="670"/>
                  <a:pt x="864" y="432"/>
                </a:cubicBezTo>
                <a:cubicBezTo>
                  <a:pt x="864" y="194"/>
                  <a:pt x="670" y="0"/>
                  <a:pt x="432" y="0"/>
                </a:cubicBezTo>
                <a:close/>
                <a:moveTo>
                  <a:pt x="432" y="778"/>
                </a:moveTo>
                <a:cubicBezTo>
                  <a:pt x="241" y="778"/>
                  <a:pt x="86" y="623"/>
                  <a:pt x="86" y="432"/>
                </a:cubicBezTo>
                <a:cubicBezTo>
                  <a:pt x="86" y="241"/>
                  <a:pt x="241" y="86"/>
                  <a:pt x="432" y="86"/>
                </a:cubicBezTo>
                <a:cubicBezTo>
                  <a:pt x="623" y="86"/>
                  <a:pt x="778" y="241"/>
                  <a:pt x="778" y="432"/>
                </a:cubicBezTo>
                <a:cubicBezTo>
                  <a:pt x="778" y="623"/>
                  <a:pt x="623" y="778"/>
                  <a:pt x="432" y="778"/>
                </a:cubicBezTo>
                <a:close/>
              </a:path>
            </a:pathLst>
          </a:custGeom>
          <a:solidFill>
            <a:srgbClr val="F27954"/>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600">
              <a:solidFill>
                <a:schemeClr val="dk1"/>
              </a:solidFill>
              <a:latin typeface="Lato Light"/>
              <a:ea typeface="Lato Light"/>
              <a:cs typeface="Lato Light"/>
              <a:sym typeface="Lato Light"/>
            </a:endParaRPr>
          </a:p>
        </p:txBody>
      </p:sp>
      <p:sp>
        <p:nvSpPr>
          <p:cNvPr id="1502" name="Google Shape;1502;p22"/>
          <p:cNvSpPr txBox="1"/>
          <p:nvPr/>
        </p:nvSpPr>
        <p:spPr>
          <a:xfrm>
            <a:off x="2432261" y="5684995"/>
            <a:ext cx="255198"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200" b="1">
                <a:solidFill>
                  <a:srgbClr val="F27954"/>
                </a:solidFill>
                <a:latin typeface="Calibri"/>
                <a:ea typeface="Calibri"/>
                <a:cs typeface="Calibri"/>
                <a:sym typeface="Calibri"/>
              </a:rPr>
              <a:t>?</a:t>
            </a:r>
            <a:endParaRPr/>
          </a:p>
        </p:txBody>
      </p:sp>
      <p:grpSp>
        <p:nvGrpSpPr>
          <p:cNvPr id="1503" name="Google Shape;1503;p22"/>
          <p:cNvGrpSpPr/>
          <p:nvPr/>
        </p:nvGrpSpPr>
        <p:grpSpPr>
          <a:xfrm>
            <a:off x="7060064" y="3600191"/>
            <a:ext cx="4303124" cy="3120596"/>
            <a:chOff x="6372288" y="1843583"/>
            <a:chExt cx="5704454" cy="2486321"/>
          </a:xfrm>
        </p:grpSpPr>
        <p:sp>
          <p:nvSpPr>
            <p:cNvPr id="1504" name="Google Shape;1504;p22"/>
            <p:cNvSpPr/>
            <p:nvPr/>
          </p:nvSpPr>
          <p:spPr>
            <a:xfrm>
              <a:off x="6372288" y="1843583"/>
              <a:ext cx="3446265" cy="774391"/>
            </a:xfrm>
            <a:custGeom>
              <a:avLst/>
              <a:gdLst/>
              <a:ahLst/>
              <a:cxnLst/>
              <a:rect l="l" t="t" r="r" b="b"/>
              <a:pathLst>
                <a:path w="3065" h="892" extrusionOk="0">
                  <a:moveTo>
                    <a:pt x="199" y="0"/>
                  </a:moveTo>
                  <a:lnTo>
                    <a:pt x="185" y="0"/>
                  </a:lnTo>
                  <a:lnTo>
                    <a:pt x="0" y="101"/>
                  </a:lnTo>
                  <a:lnTo>
                    <a:pt x="0" y="232"/>
                  </a:lnTo>
                  <a:lnTo>
                    <a:pt x="144" y="154"/>
                  </a:lnTo>
                  <a:lnTo>
                    <a:pt x="144" y="778"/>
                  </a:lnTo>
                  <a:lnTo>
                    <a:pt x="5" y="778"/>
                  </a:lnTo>
                  <a:lnTo>
                    <a:pt x="5" y="892"/>
                  </a:lnTo>
                  <a:lnTo>
                    <a:pt x="199" y="892"/>
                  </a:lnTo>
                  <a:lnTo>
                    <a:pt x="421" y="892"/>
                  </a:lnTo>
                  <a:lnTo>
                    <a:pt x="3065" y="892"/>
                  </a:lnTo>
                  <a:lnTo>
                    <a:pt x="3065" y="0"/>
                  </a:lnTo>
                  <a:lnTo>
                    <a:pt x="300" y="0"/>
                  </a:lnTo>
                  <a:lnTo>
                    <a:pt x="199" y="0"/>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600" b="1">
                <a:solidFill>
                  <a:srgbClr val="20EEF1"/>
                </a:solidFill>
                <a:latin typeface="Calibri"/>
                <a:ea typeface="Calibri"/>
                <a:cs typeface="Calibri"/>
                <a:sym typeface="Calibri"/>
              </a:endParaRPr>
            </a:p>
          </p:txBody>
        </p:sp>
        <p:sp>
          <p:nvSpPr>
            <p:cNvPr id="1505" name="Google Shape;1505;p22"/>
            <p:cNvSpPr/>
            <p:nvPr/>
          </p:nvSpPr>
          <p:spPr>
            <a:xfrm>
              <a:off x="6729975" y="1855108"/>
              <a:ext cx="270163" cy="774392"/>
            </a:xfrm>
            <a:custGeom>
              <a:avLst/>
              <a:gdLst/>
              <a:ahLst/>
              <a:cxnLst/>
              <a:rect l="l" t="t" r="r" b="b"/>
              <a:pathLst>
                <a:path w="202" h="576" extrusionOk="0">
                  <a:moveTo>
                    <a:pt x="202" y="576"/>
                  </a:moveTo>
                  <a:lnTo>
                    <a:pt x="0" y="0"/>
                  </a:lnTo>
                  <a:lnTo>
                    <a:pt x="0" y="500"/>
                  </a:lnTo>
                  <a:lnTo>
                    <a:pt x="79" y="500"/>
                  </a:lnTo>
                  <a:lnTo>
                    <a:pt x="79" y="576"/>
                  </a:lnTo>
                  <a:lnTo>
                    <a:pt x="202" y="57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600" b="1">
                <a:solidFill>
                  <a:srgbClr val="20EEF1"/>
                </a:solidFill>
                <a:latin typeface="Calibri"/>
                <a:ea typeface="Calibri"/>
                <a:cs typeface="Calibri"/>
                <a:sym typeface="Calibri"/>
              </a:endParaRPr>
            </a:p>
          </p:txBody>
        </p:sp>
        <p:sp>
          <p:nvSpPr>
            <p:cNvPr id="1506" name="Google Shape;1506;p22"/>
            <p:cNvSpPr txBox="1"/>
            <p:nvPr/>
          </p:nvSpPr>
          <p:spPr>
            <a:xfrm>
              <a:off x="7187874" y="2042394"/>
              <a:ext cx="2604564" cy="277577"/>
            </a:xfrm>
            <a:prstGeom prst="rect">
              <a:avLst/>
            </a:prstGeom>
            <a:noFill/>
            <a:ln>
              <a:noFill/>
            </a:ln>
          </p:spPr>
          <p:txBody>
            <a:bodyPr spcFirstLastPara="1" wrap="square" lIns="91425" tIns="45700" rIns="91425" bIns="45700" anchor="t" anchorCtr="0">
              <a:spAutoFit/>
            </a:bodyPr>
            <a:lstStyle/>
            <a:p>
              <a:pPr marL="0" marR="0" lvl="0" indent="0" algn="l" rtl="0">
                <a:lnSpc>
                  <a:spcPct val="104062"/>
                </a:lnSpc>
                <a:spcBef>
                  <a:spcPts val="0"/>
                </a:spcBef>
                <a:spcAft>
                  <a:spcPts val="0"/>
                </a:spcAft>
                <a:buNone/>
              </a:pPr>
              <a:r>
                <a:rPr lang="de-DE" sz="1600" dirty="0">
                  <a:solidFill>
                    <a:schemeClr val="lt1"/>
                  </a:solidFill>
                  <a:latin typeface="Calibri"/>
                  <a:ea typeface="Calibri"/>
                  <a:cs typeface="Calibri"/>
                  <a:sym typeface="Calibri"/>
                </a:rPr>
                <a:t>Stutt lýsing</a:t>
              </a:r>
              <a:endParaRPr dirty="0"/>
            </a:p>
          </p:txBody>
        </p:sp>
        <p:sp>
          <p:nvSpPr>
            <p:cNvPr id="1507" name="Google Shape;1507;p22"/>
            <p:cNvSpPr txBox="1"/>
            <p:nvPr/>
          </p:nvSpPr>
          <p:spPr>
            <a:xfrm>
              <a:off x="7209352" y="1864639"/>
              <a:ext cx="2583086" cy="271650"/>
            </a:xfrm>
            <a:prstGeom prst="rect">
              <a:avLst/>
            </a:prstGeom>
            <a:noFill/>
            <a:ln>
              <a:noFill/>
            </a:ln>
          </p:spPr>
          <p:txBody>
            <a:bodyPr spcFirstLastPara="1" wrap="square" lIns="91425" tIns="45700" rIns="91425" bIns="45700" anchor="t" anchorCtr="0">
              <a:spAutoFit/>
            </a:bodyPr>
            <a:lstStyle/>
            <a:p>
              <a:pPr marL="0" marR="0" lvl="0" indent="0" algn="l" rtl="0">
                <a:lnSpc>
                  <a:spcPct val="101250"/>
                </a:lnSpc>
                <a:spcBef>
                  <a:spcPts val="0"/>
                </a:spcBef>
                <a:spcAft>
                  <a:spcPts val="0"/>
                </a:spcAft>
                <a:buNone/>
              </a:pPr>
              <a:r>
                <a:rPr lang="de-DE" sz="1600" b="1" dirty="0">
                  <a:solidFill>
                    <a:schemeClr val="lt1"/>
                  </a:solidFill>
                  <a:latin typeface="Calibri"/>
                  <a:ea typeface="Calibri"/>
                  <a:cs typeface="Calibri"/>
                  <a:sym typeface="Calibri"/>
                </a:rPr>
                <a:t>Hagsmunaaðili 1</a:t>
              </a:r>
              <a:endParaRPr dirty="0"/>
            </a:p>
          </p:txBody>
        </p:sp>
        <p:sp>
          <p:nvSpPr>
            <p:cNvPr id="1508" name="Google Shape;1508;p22"/>
            <p:cNvSpPr/>
            <p:nvPr/>
          </p:nvSpPr>
          <p:spPr>
            <a:xfrm>
              <a:off x="6972834" y="2294203"/>
              <a:ext cx="3559825" cy="954352"/>
            </a:xfrm>
            <a:custGeom>
              <a:avLst/>
              <a:gdLst/>
              <a:ahLst/>
              <a:cxnLst/>
              <a:rect l="l" t="t" r="r" b="b"/>
              <a:pathLst>
                <a:path w="1850" h="523" extrusionOk="0">
                  <a:moveTo>
                    <a:pt x="176" y="0"/>
                  </a:moveTo>
                  <a:cubicBezTo>
                    <a:pt x="150" y="0"/>
                    <a:pt x="126" y="5"/>
                    <a:pt x="105" y="13"/>
                  </a:cubicBezTo>
                  <a:cubicBezTo>
                    <a:pt x="83" y="22"/>
                    <a:pt x="64" y="34"/>
                    <a:pt x="48" y="50"/>
                  </a:cubicBezTo>
                  <a:cubicBezTo>
                    <a:pt x="33" y="65"/>
                    <a:pt x="21" y="83"/>
                    <a:pt x="13" y="104"/>
                  </a:cubicBezTo>
                  <a:cubicBezTo>
                    <a:pt x="4" y="124"/>
                    <a:pt x="0" y="146"/>
                    <a:pt x="0" y="169"/>
                  </a:cubicBezTo>
                  <a:cubicBezTo>
                    <a:pt x="103" y="169"/>
                    <a:pt x="103" y="169"/>
                    <a:pt x="103" y="169"/>
                  </a:cubicBezTo>
                  <a:cubicBezTo>
                    <a:pt x="103" y="157"/>
                    <a:pt x="105" y="145"/>
                    <a:pt x="108" y="134"/>
                  </a:cubicBezTo>
                  <a:cubicBezTo>
                    <a:pt x="111" y="124"/>
                    <a:pt x="116" y="115"/>
                    <a:pt x="122" y="107"/>
                  </a:cubicBezTo>
                  <a:cubicBezTo>
                    <a:pt x="129" y="99"/>
                    <a:pt x="136" y="93"/>
                    <a:pt x="146" y="89"/>
                  </a:cubicBezTo>
                  <a:cubicBezTo>
                    <a:pt x="155" y="85"/>
                    <a:pt x="166" y="82"/>
                    <a:pt x="178" y="82"/>
                  </a:cubicBezTo>
                  <a:cubicBezTo>
                    <a:pt x="199" y="82"/>
                    <a:pt x="216" y="89"/>
                    <a:pt x="227" y="102"/>
                  </a:cubicBezTo>
                  <a:cubicBezTo>
                    <a:pt x="239" y="115"/>
                    <a:pt x="245" y="133"/>
                    <a:pt x="245" y="156"/>
                  </a:cubicBezTo>
                  <a:cubicBezTo>
                    <a:pt x="245" y="164"/>
                    <a:pt x="244" y="172"/>
                    <a:pt x="241" y="180"/>
                  </a:cubicBezTo>
                  <a:cubicBezTo>
                    <a:pt x="239" y="188"/>
                    <a:pt x="235" y="197"/>
                    <a:pt x="230" y="206"/>
                  </a:cubicBezTo>
                  <a:cubicBezTo>
                    <a:pt x="225" y="216"/>
                    <a:pt x="218" y="226"/>
                    <a:pt x="209" y="237"/>
                  </a:cubicBezTo>
                  <a:cubicBezTo>
                    <a:pt x="200" y="249"/>
                    <a:pt x="190" y="261"/>
                    <a:pt x="177" y="275"/>
                  </a:cubicBezTo>
                  <a:cubicBezTo>
                    <a:pt x="10" y="453"/>
                    <a:pt x="10" y="453"/>
                    <a:pt x="10" y="453"/>
                  </a:cubicBezTo>
                  <a:cubicBezTo>
                    <a:pt x="10" y="523"/>
                    <a:pt x="10" y="523"/>
                    <a:pt x="10" y="523"/>
                  </a:cubicBezTo>
                  <a:cubicBezTo>
                    <a:pt x="134" y="523"/>
                    <a:pt x="134" y="523"/>
                    <a:pt x="134" y="523"/>
                  </a:cubicBezTo>
                  <a:cubicBezTo>
                    <a:pt x="356" y="523"/>
                    <a:pt x="356" y="523"/>
                    <a:pt x="356" y="523"/>
                  </a:cubicBezTo>
                  <a:cubicBezTo>
                    <a:pt x="364" y="523"/>
                    <a:pt x="364" y="523"/>
                    <a:pt x="364" y="523"/>
                  </a:cubicBezTo>
                  <a:cubicBezTo>
                    <a:pt x="1850" y="523"/>
                    <a:pt x="1850" y="523"/>
                    <a:pt x="1850" y="523"/>
                  </a:cubicBezTo>
                  <a:cubicBezTo>
                    <a:pt x="1850" y="0"/>
                    <a:pt x="1850" y="0"/>
                    <a:pt x="1850" y="0"/>
                  </a:cubicBezTo>
                  <a:cubicBezTo>
                    <a:pt x="171" y="0"/>
                    <a:pt x="171" y="0"/>
                    <a:pt x="171" y="0"/>
                  </a:cubicBezTo>
                  <a:cubicBezTo>
                    <a:pt x="173" y="0"/>
                    <a:pt x="175" y="0"/>
                    <a:pt x="176" y="0"/>
                  </a:cubicBezTo>
                  <a:close/>
                </a:path>
              </a:pathLst>
            </a:custGeom>
            <a:solidFill>
              <a:srgbClr val="916395"/>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600" b="1">
                <a:solidFill>
                  <a:srgbClr val="20EEF1"/>
                </a:solidFill>
                <a:latin typeface="Calibri"/>
                <a:ea typeface="Calibri"/>
                <a:cs typeface="Calibri"/>
                <a:sym typeface="Calibri"/>
              </a:endParaRPr>
            </a:p>
          </p:txBody>
        </p:sp>
        <p:sp>
          <p:nvSpPr>
            <p:cNvPr id="1509" name="Google Shape;1509;p22"/>
            <p:cNvSpPr/>
            <p:nvPr/>
          </p:nvSpPr>
          <p:spPr>
            <a:xfrm>
              <a:off x="7233227" y="2472698"/>
              <a:ext cx="641861" cy="772278"/>
            </a:xfrm>
            <a:custGeom>
              <a:avLst/>
              <a:gdLst/>
              <a:ahLst/>
              <a:cxnLst/>
              <a:rect l="l" t="t" r="r" b="b"/>
              <a:pathLst>
                <a:path w="228" h="274" extrusionOk="0">
                  <a:moveTo>
                    <a:pt x="228" y="274"/>
                  </a:moveTo>
                  <a:cubicBezTo>
                    <a:pt x="156" y="70"/>
                    <a:pt x="136" y="15"/>
                    <a:pt x="131" y="0"/>
                  </a:cubicBezTo>
                  <a:cubicBezTo>
                    <a:pt x="133" y="9"/>
                    <a:pt x="134" y="19"/>
                    <a:pt x="134" y="29"/>
                  </a:cubicBezTo>
                  <a:cubicBezTo>
                    <a:pt x="134" y="40"/>
                    <a:pt x="133" y="51"/>
                    <a:pt x="129" y="62"/>
                  </a:cubicBezTo>
                  <a:cubicBezTo>
                    <a:pt x="126" y="72"/>
                    <a:pt x="121" y="83"/>
                    <a:pt x="114" y="93"/>
                  </a:cubicBezTo>
                  <a:cubicBezTo>
                    <a:pt x="107" y="103"/>
                    <a:pt x="100" y="114"/>
                    <a:pt x="90" y="125"/>
                  </a:cubicBezTo>
                  <a:cubicBezTo>
                    <a:pt x="81" y="135"/>
                    <a:pt x="71" y="147"/>
                    <a:pt x="60" y="158"/>
                  </a:cubicBezTo>
                  <a:cubicBezTo>
                    <a:pt x="0" y="220"/>
                    <a:pt x="0" y="220"/>
                    <a:pt x="0" y="220"/>
                  </a:cubicBezTo>
                  <a:cubicBezTo>
                    <a:pt x="145" y="220"/>
                    <a:pt x="145" y="220"/>
                    <a:pt x="145" y="220"/>
                  </a:cubicBezTo>
                  <a:cubicBezTo>
                    <a:pt x="145" y="274"/>
                    <a:pt x="145" y="274"/>
                    <a:pt x="145" y="274"/>
                  </a:cubicBezTo>
                  <a:cubicBezTo>
                    <a:pt x="228" y="274"/>
                    <a:pt x="228" y="274"/>
                    <a:pt x="228" y="274"/>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600" b="1">
                <a:solidFill>
                  <a:srgbClr val="20EEF1"/>
                </a:solidFill>
                <a:latin typeface="Calibri"/>
                <a:ea typeface="Calibri"/>
                <a:cs typeface="Calibri"/>
                <a:sym typeface="Calibri"/>
              </a:endParaRPr>
            </a:p>
          </p:txBody>
        </p:sp>
        <p:sp>
          <p:nvSpPr>
            <p:cNvPr id="1510" name="Google Shape;1510;p22"/>
            <p:cNvSpPr txBox="1"/>
            <p:nvPr/>
          </p:nvSpPr>
          <p:spPr>
            <a:xfrm>
              <a:off x="7987363" y="2535564"/>
              <a:ext cx="2604564" cy="277577"/>
            </a:xfrm>
            <a:prstGeom prst="rect">
              <a:avLst/>
            </a:prstGeom>
            <a:noFill/>
            <a:ln>
              <a:noFill/>
            </a:ln>
          </p:spPr>
          <p:txBody>
            <a:bodyPr spcFirstLastPara="1" wrap="square" lIns="91425" tIns="45700" rIns="91425" bIns="45700" anchor="t" anchorCtr="0">
              <a:spAutoFit/>
            </a:bodyPr>
            <a:lstStyle/>
            <a:p>
              <a:pPr marL="0" marR="0" lvl="0" indent="0" algn="l" rtl="0">
                <a:lnSpc>
                  <a:spcPct val="104062"/>
                </a:lnSpc>
                <a:spcBef>
                  <a:spcPts val="0"/>
                </a:spcBef>
                <a:spcAft>
                  <a:spcPts val="0"/>
                </a:spcAft>
                <a:buNone/>
              </a:pPr>
              <a:r>
                <a:rPr lang="de-DE" sz="1600" dirty="0">
                  <a:solidFill>
                    <a:schemeClr val="lt1"/>
                  </a:solidFill>
                  <a:latin typeface="Calibri"/>
                  <a:ea typeface="Calibri"/>
                  <a:cs typeface="Calibri"/>
                  <a:sym typeface="Calibri"/>
                </a:rPr>
                <a:t>Stutt lýsing</a:t>
              </a:r>
              <a:endParaRPr dirty="0"/>
            </a:p>
          </p:txBody>
        </p:sp>
        <p:sp>
          <p:nvSpPr>
            <p:cNvPr id="1511" name="Google Shape;1511;p22"/>
            <p:cNvSpPr txBox="1"/>
            <p:nvPr/>
          </p:nvSpPr>
          <p:spPr>
            <a:xfrm>
              <a:off x="7962327" y="2351975"/>
              <a:ext cx="2350468" cy="271650"/>
            </a:xfrm>
            <a:prstGeom prst="rect">
              <a:avLst/>
            </a:prstGeom>
            <a:noFill/>
            <a:ln>
              <a:noFill/>
            </a:ln>
          </p:spPr>
          <p:txBody>
            <a:bodyPr spcFirstLastPara="1" wrap="square" lIns="91425" tIns="45700" rIns="91425" bIns="45700" anchor="t" anchorCtr="0">
              <a:spAutoFit/>
            </a:bodyPr>
            <a:lstStyle/>
            <a:p>
              <a:pPr marL="0" marR="0" lvl="0" indent="0" algn="l" rtl="0">
                <a:lnSpc>
                  <a:spcPct val="101250"/>
                </a:lnSpc>
                <a:spcBef>
                  <a:spcPts val="0"/>
                </a:spcBef>
                <a:spcAft>
                  <a:spcPts val="0"/>
                </a:spcAft>
                <a:buNone/>
              </a:pPr>
              <a:r>
                <a:rPr lang="de-DE" sz="1600" b="1" dirty="0">
                  <a:solidFill>
                    <a:schemeClr val="lt1"/>
                  </a:solidFill>
                  <a:latin typeface="Calibri"/>
                  <a:ea typeface="Calibri"/>
                  <a:cs typeface="Calibri"/>
                  <a:sym typeface="Calibri"/>
                </a:rPr>
                <a:t>Hagsmunaaðili 2</a:t>
              </a:r>
              <a:endParaRPr dirty="0"/>
            </a:p>
          </p:txBody>
        </p:sp>
        <p:sp>
          <p:nvSpPr>
            <p:cNvPr id="1512" name="Google Shape;1512;p22"/>
            <p:cNvSpPr/>
            <p:nvPr/>
          </p:nvSpPr>
          <p:spPr>
            <a:xfrm>
              <a:off x="7780219" y="2814672"/>
              <a:ext cx="3549708" cy="954352"/>
            </a:xfrm>
            <a:custGeom>
              <a:avLst/>
              <a:gdLst/>
              <a:ahLst/>
              <a:cxnLst/>
              <a:rect l="l" t="t" r="r" b="b"/>
              <a:pathLst>
                <a:path w="1845" h="523" extrusionOk="0">
                  <a:moveTo>
                    <a:pt x="170" y="0"/>
                  </a:moveTo>
                  <a:cubicBezTo>
                    <a:pt x="148" y="1"/>
                    <a:pt x="128" y="4"/>
                    <a:pt x="108" y="10"/>
                  </a:cubicBezTo>
                  <a:cubicBezTo>
                    <a:pt x="88" y="17"/>
                    <a:pt x="71" y="26"/>
                    <a:pt x="55" y="38"/>
                  </a:cubicBezTo>
                  <a:cubicBezTo>
                    <a:pt x="40" y="50"/>
                    <a:pt x="29" y="65"/>
                    <a:pt x="20" y="82"/>
                  </a:cubicBezTo>
                  <a:cubicBezTo>
                    <a:pt x="11" y="99"/>
                    <a:pt x="7" y="118"/>
                    <a:pt x="7" y="139"/>
                  </a:cubicBezTo>
                  <a:cubicBezTo>
                    <a:pt x="108" y="139"/>
                    <a:pt x="108" y="139"/>
                    <a:pt x="108" y="139"/>
                  </a:cubicBezTo>
                  <a:cubicBezTo>
                    <a:pt x="108" y="130"/>
                    <a:pt x="110" y="122"/>
                    <a:pt x="113" y="115"/>
                  </a:cubicBezTo>
                  <a:cubicBezTo>
                    <a:pt x="117" y="108"/>
                    <a:pt x="122" y="102"/>
                    <a:pt x="128" y="97"/>
                  </a:cubicBezTo>
                  <a:cubicBezTo>
                    <a:pt x="134" y="92"/>
                    <a:pt x="141" y="88"/>
                    <a:pt x="150" y="86"/>
                  </a:cubicBezTo>
                  <a:cubicBezTo>
                    <a:pt x="158" y="83"/>
                    <a:pt x="167" y="82"/>
                    <a:pt x="176" y="82"/>
                  </a:cubicBezTo>
                  <a:cubicBezTo>
                    <a:pt x="188" y="82"/>
                    <a:pt x="198" y="83"/>
                    <a:pt x="206" y="87"/>
                  </a:cubicBezTo>
                  <a:cubicBezTo>
                    <a:pt x="215" y="90"/>
                    <a:pt x="222" y="94"/>
                    <a:pt x="228" y="100"/>
                  </a:cubicBezTo>
                  <a:cubicBezTo>
                    <a:pt x="234" y="106"/>
                    <a:pt x="238" y="113"/>
                    <a:pt x="241" y="121"/>
                  </a:cubicBezTo>
                  <a:cubicBezTo>
                    <a:pt x="243" y="129"/>
                    <a:pt x="245" y="137"/>
                    <a:pt x="245" y="147"/>
                  </a:cubicBezTo>
                  <a:cubicBezTo>
                    <a:pt x="245" y="168"/>
                    <a:pt x="239" y="185"/>
                    <a:pt x="226" y="198"/>
                  </a:cubicBezTo>
                  <a:cubicBezTo>
                    <a:pt x="214" y="211"/>
                    <a:pt x="195" y="217"/>
                    <a:pt x="169" y="217"/>
                  </a:cubicBezTo>
                  <a:cubicBezTo>
                    <a:pt x="115" y="217"/>
                    <a:pt x="115" y="217"/>
                    <a:pt x="115" y="217"/>
                  </a:cubicBezTo>
                  <a:cubicBezTo>
                    <a:pt x="115" y="296"/>
                    <a:pt x="115" y="296"/>
                    <a:pt x="115" y="296"/>
                  </a:cubicBezTo>
                  <a:cubicBezTo>
                    <a:pt x="169" y="296"/>
                    <a:pt x="169" y="296"/>
                    <a:pt x="169" y="296"/>
                  </a:cubicBezTo>
                  <a:cubicBezTo>
                    <a:pt x="182" y="296"/>
                    <a:pt x="194" y="297"/>
                    <a:pt x="204" y="300"/>
                  </a:cubicBezTo>
                  <a:cubicBezTo>
                    <a:pt x="214" y="303"/>
                    <a:pt x="223" y="308"/>
                    <a:pt x="230" y="314"/>
                  </a:cubicBezTo>
                  <a:cubicBezTo>
                    <a:pt x="238" y="320"/>
                    <a:pt x="243" y="328"/>
                    <a:pt x="247" y="337"/>
                  </a:cubicBezTo>
                  <a:cubicBezTo>
                    <a:pt x="251" y="347"/>
                    <a:pt x="253" y="359"/>
                    <a:pt x="253" y="372"/>
                  </a:cubicBezTo>
                  <a:cubicBezTo>
                    <a:pt x="253" y="383"/>
                    <a:pt x="251" y="392"/>
                    <a:pt x="248" y="401"/>
                  </a:cubicBezTo>
                  <a:cubicBezTo>
                    <a:pt x="244" y="409"/>
                    <a:pt x="239" y="417"/>
                    <a:pt x="232" y="423"/>
                  </a:cubicBezTo>
                  <a:cubicBezTo>
                    <a:pt x="226" y="429"/>
                    <a:pt x="218" y="434"/>
                    <a:pt x="208" y="437"/>
                  </a:cubicBezTo>
                  <a:cubicBezTo>
                    <a:pt x="199" y="440"/>
                    <a:pt x="188" y="442"/>
                    <a:pt x="176" y="442"/>
                  </a:cubicBezTo>
                  <a:cubicBezTo>
                    <a:pt x="165" y="442"/>
                    <a:pt x="155" y="440"/>
                    <a:pt x="146" y="437"/>
                  </a:cubicBezTo>
                  <a:cubicBezTo>
                    <a:pt x="137" y="434"/>
                    <a:pt x="129" y="429"/>
                    <a:pt x="123" y="423"/>
                  </a:cubicBezTo>
                  <a:cubicBezTo>
                    <a:pt x="116" y="418"/>
                    <a:pt x="111" y="411"/>
                    <a:pt x="107" y="403"/>
                  </a:cubicBezTo>
                  <a:cubicBezTo>
                    <a:pt x="103" y="395"/>
                    <a:pt x="101" y="386"/>
                    <a:pt x="101" y="377"/>
                  </a:cubicBezTo>
                  <a:cubicBezTo>
                    <a:pt x="0" y="377"/>
                    <a:pt x="0" y="377"/>
                    <a:pt x="0" y="377"/>
                  </a:cubicBezTo>
                  <a:cubicBezTo>
                    <a:pt x="0" y="402"/>
                    <a:pt x="5" y="424"/>
                    <a:pt x="15" y="442"/>
                  </a:cubicBezTo>
                  <a:cubicBezTo>
                    <a:pt x="25" y="460"/>
                    <a:pt x="38" y="475"/>
                    <a:pt x="54" y="488"/>
                  </a:cubicBezTo>
                  <a:cubicBezTo>
                    <a:pt x="71" y="500"/>
                    <a:pt x="89" y="509"/>
                    <a:pt x="110" y="514"/>
                  </a:cubicBezTo>
                  <a:cubicBezTo>
                    <a:pt x="129" y="520"/>
                    <a:pt x="150" y="523"/>
                    <a:pt x="170" y="523"/>
                  </a:cubicBezTo>
                  <a:cubicBezTo>
                    <a:pt x="170" y="523"/>
                    <a:pt x="170" y="523"/>
                    <a:pt x="170" y="523"/>
                  </a:cubicBezTo>
                  <a:cubicBezTo>
                    <a:pt x="1845" y="523"/>
                    <a:pt x="1845" y="523"/>
                    <a:pt x="1845" y="523"/>
                  </a:cubicBezTo>
                  <a:cubicBezTo>
                    <a:pt x="1845" y="0"/>
                    <a:pt x="1845" y="0"/>
                    <a:pt x="1845" y="0"/>
                  </a:cubicBezTo>
                  <a:cubicBezTo>
                    <a:pt x="170" y="0"/>
                    <a:pt x="170" y="0"/>
                    <a:pt x="170" y="0"/>
                  </a:cubicBezTo>
                  <a:close/>
                </a:path>
              </a:pathLst>
            </a:custGeom>
            <a:solidFill>
              <a:srgbClr val="9ED4D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600" b="1">
                <a:solidFill>
                  <a:srgbClr val="20EEF1"/>
                </a:solidFill>
                <a:latin typeface="Calibri"/>
                <a:ea typeface="Calibri"/>
                <a:cs typeface="Calibri"/>
                <a:sym typeface="Calibri"/>
              </a:endParaRPr>
            </a:p>
          </p:txBody>
        </p:sp>
        <p:sp>
          <p:nvSpPr>
            <p:cNvPr id="1513" name="Google Shape;1513;p22"/>
            <p:cNvSpPr/>
            <p:nvPr/>
          </p:nvSpPr>
          <p:spPr>
            <a:xfrm>
              <a:off x="8098286" y="2985062"/>
              <a:ext cx="579482" cy="752476"/>
            </a:xfrm>
            <a:custGeom>
              <a:avLst/>
              <a:gdLst/>
              <a:ahLst/>
              <a:cxnLst/>
              <a:rect l="l" t="t" r="r" b="b"/>
              <a:pathLst>
                <a:path w="206" h="267" extrusionOk="0">
                  <a:moveTo>
                    <a:pt x="112" y="0"/>
                  </a:moveTo>
                  <a:cubicBezTo>
                    <a:pt x="113" y="7"/>
                    <a:pt x="114" y="14"/>
                    <a:pt x="114" y="21"/>
                  </a:cubicBezTo>
                  <a:cubicBezTo>
                    <a:pt x="114" y="28"/>
                    <a:pt x="112" y="35"/>
                    <a:pt x="110" y="43"/>
                  </a:cubicBezTo>
                  <a:cubicBezTo>
                    <a:pt x="108" y="50"/>
                    <a:pt x="104" y="56"/>
                    <a:pt x="100" y="62"/>
                  </a:cubicBezTo>
                  <a:cubicBezTo>
                    <a:pt x="96" y="68"/>
                    <a:pt x="91" y="74"/>
                    <a:pt x="84" y="79"/>
                  </a:cubicBezTo>
                  <a:cubicBezTo>
                    <a:pt x="78" y="84"/>
                    <a:pt x="71" y="89"/>
                    <a:pt x="63" y="93"/>
                  </a:cubicBezTo>
                  <a:cubicBezTo>
                    <a:pt x="81" y="99"/>
                    <a:pt x="96" y="109"/>
                    <a:pt x="105" y="122"/>
                  </a:cubicBezTo>
                  <a:cubicBezTo>
                    <a:pt x="114" y="135"/>
                    <a:pt x="119" y="152"/>
                    <a:pt x="119" y="170"/>
                  </a:cubicBezTo>
                  <a:cubicBezTo>
                    <a:pt x="119" y="185"/>
                    <a:pt x="116" y="199"/>
                    <a:pt x="110" y="211"/>
                  </a:cubicBezTo>
                  <a:cubicBezTo>
                    <a:pt x="104" y="223"/>
                    <a:pt x="95" y="233"/>
                    <a:pt x="85" y="241"/>
                  </a:cubicBezTo>
                  <a:cubicBezTo>
                    <a:pt x="74" y="250"/>
                    <a:pt x="62" y="256"/>
                    <a:pt x="47" y="260"/>
                  </a:cubicBezTo>
                  <a:cubicBezTo>
                    <a:pt x="33" y="265"/>
                    <a:pt x="17" y="267"/>
                    <a:pt x="0" y="267"/>
                  </a:cubicBezTo>
                  <a:cubicBezTo>
                    <a:pt x="206" y="267"/>
                    <a:pt x="206" y="267"/>
                    <a:pt x="206" y="267"/>
                  </a:cubicBezTo>
                  <a:cubicBezTo>
                    <a:pt x="143" y="88"/>
                    <a:pt x="120" y="23"/>
                    <a:pt x="112" y="0"/>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600" b="1">
                <a:solidFill>
                  <a:srgbClr val="20EEF1"/>
                </a:solidFill>
                <a:latin typeface="Calibri"/>
                <a:ea typeface="Calibri"/>
                <a:cs typeface="Calibri"/>
                <a:sym typeface="Calibri"/>
              </a:endParaRPr>
            </a:p>
          </p:txBody>
        </p:sp>
        <p:sp>
          <p:nvSpPr>
            <p:cNvPr id="1514" name="Google Shape;1514;p22"/>
            <p:cNvSpPr txBox="1"/>
            <p:nvPr/>
          </p:nvSpPr>
          <p:spPr>
            <a:xfrm>
              <a:off x="8715713" y="3044585"/>
              <a:ext cx="2604564" cy="277577"/>
            </a:xfrm>
            <a:prstGeom prst="rect">
              <a:avLst/>
            </a:prstGeom>
            <a:noFill/>
            <a:ln>
              <a:noFill/>
            </a:ln>
          </p:spPr>
          <p:txBody>
            <a:bodyPr spcFirstLastPara="1" wrap="square" lIns="91425" tIns="45700" rIns="91425" bIns="45700" anchor="t" anchorCtr="0">
              <a:spAutoFit/>
            </a:bodyPr>
            <a:lstStyle/>
            <a:p>
              <a:pPr marL="0" marR="0" lvl="0" indent="0" algn="l" rtl="0">
                <a:lnSpc>
                  <a:spcPct val="104062"/>
                </a:lnSpc>
                <a:spcBef>
                  <a:spcPts val="0"/>
                </a:spcBef>
                <a:spcAft>
                  <a:spcPts val="0"/>
                </a:spcAft>
                <a:buNone/>
              </a:pPr>
              <a:r>
                <a:rPr lang="de-DE" sz="1600" dirty="0">
                  <a:solidFill>
                    <a:schemeClr val="lt1"/>
                  </a:solidFill>
                  <a:latin typeface="Calibri"/>
                  <a:ea typeface="Calibri"/>
                  <a:cs typeface="Calibri"/>
                  <a:sym typeface="Calibri"/>
                </a:rPr>
                <a:t>Stutt lýsing</a:t>
              </a:r>
              <a:endParaRPr dirty="0"/>
            </a:p>
          </p:txBody>
        </p:sp>
        <p:sp>
          <p:nvSpPr>
            <p:cNvPr id="1515" name="Google Shape;1515;p22"/>
            <p:cNvSpPr txBox="1"/>
            <p:nvPr/>
          </p:nvSpPr>
          <p:spPr>
            <a:xfrm>
              <a:off x="8715713" y="2862620"/>
              <a:ext cx="2363938" cy="271650"/>
            </a:xfrm>
            <a:prstGeom prst="rect">
              <a:avLst/>
            </a:prstGeom>
            <a:noFill/>
            <a:ln>
              <a:noFill/>
            </a:ln>
          </p:spPr>
          <p:txBody>
            <a:bodyPr spcFirstLastPara="1" wrap="square" lIns="91425" tIns="45700" rIns="91425" bIns="45700" anchor="t" anchorCtr="0">
              <a:spAutoFit/>
            </a:bodyPr>
            <a:lstStyle/>
            <a:p>
              <a:pPr marL="0" marR="0" lvl="0" indent="0" algn="l" rtl="0">
                <a:lnSpc>
                  <a:spcPct val="101250"/>
                </a:lnSpc>
                <a:spcBef>
                  <a:spcPts val="0"/>
                </a:spcBef>
                <a:spcAft>
                  <a:spcPts val="0"/>
                </a:spcAft>
                <a:buNone/>
              </a:pPr>
              <a:r>
                <a:rPr lang="de-DE" sz="1600" b="1" dirty="0">
                  <a:solidFill>
                    <a:schemeClr val="lt1"/>
                  </a:solidFill>
                  <a:latin typeface="Calibri"/>
                  <a:ea typeface="Calibri"/>
                  <a:cs typeface="Calibri"/>
                  <a:sym typeface="Calibri"/>
                </a:rPr>
                <a:t>Hagsmunaaðili 3</a:t>
              </a:r>
              <a:endParaRPr dirty="0"/>
            </a:p>
          </p:txBody>
        </p:sp>
        <p:grpSp>
          <p:nvGrpSpPr>
            <p:cNvPr id="1516" name="Google Shape;1516;p22"/>
            <p:cNvGrpSpPr/>
            <p:nvPr/>
          </p:nvGrpSpPr>
          <p:grpSpPr>
            <a:xfrm>
              <a:off x="8497800" y="3359811"/>
              <a:ext cx="3578942" cy="970093"/>
              <a:chOff x="6979340" y="5450343"/>
              <a:chExt cx="3578942" cy="970093"/>
            </a:xfrm>
          </p:grpSpPr>
          <p:sp>
            <p:nvSpPr>
              <p:cNvPr id="1517" name="Google Shape;1517;p22"/>
              <p:cNvSpPr/>
              <p:nvPr/>
            </p:nvSpPr>
            <p:spPr>
              <a:xfrm>
                <a:off x="6979340" y="5466084"/>
                <a:ext cx="3578942" cy="954352"/>
              </a:xfrm>
              <a:custGeom>
                <a:avLst/>
                <a:gdLst/>
                <a:ahLst/>
                <a:cxnLst/>
                <a:rect l="l" t="t" r="r" b="b"/>
                <a:pathLst>
                  <a:path w="3183" h="892" extrusionOk="0">
                    <a:moveTo>
                      <a:pt x="553" y="0"/>
                    </a:moveTo>
                    <a:lnTo>
                      <a:pt x="452" y="0"/>
                    </a:lnTo>
                    <a:lnTo>
                      <a:pt x="373" y="0"/>
                    </a:lnTo>
                    <a:lnTo>
                      <a:pt x="0" y="588"/>
                    </a:lnTo>
                    <a:lnTo>
                      <a:pt x="8" y="699"/>
                    </a:lnTo>
                    <a:lnTo>
                      <a:pt x="375" y="699"/>
                    </a:lnTo>
                    <a:lnTo>
                      <a:pt x="375" y="892"/>
                    </a:lnTo>
                    <a:lnTo>
                      <a:pt x="452" y="892"/>
                    </a:lnTo>
                    <a:lnTo>
                      <a:pt x="553" y="892"/>
                    </a:lnTo>
                    <a:lnTo>
                      <a:pt x="3183" y="892"/>
                    </a:lnTo>
                    <a:lnTo>
                      <a:pt x="3183" y="0"/>
                    </a:lnTo>
                    <a:lnTo>
                      <a:pt x="553" y="0"/>
                    </a:lnTo>
                    <a:close/>
                    <a:moveTo>
                      <a:pt x="375" y="558"/>
                    </a:moveTo>
                    <a:lnTo>
                      <a:pt x="176" y="558"/>
                    </a:lnTo>
                    <a:lnTo>
                      <a:pt x="363" y="263"/>
                    </a:lnTo>
                    <a:lnTo>
                      <a:pt x="375" y="242"/>
                    </a:lnTo>
                    <a:lnTo>
                      <a:pt x="375" y="558"/>
                    </a:lnTo>
                    <a:close/>
                  </a:path>
                </a:pathLst>
              </a:custGeom>
              <a:solidFill>
                <a:srgbClr val="F27954"/>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600" b="1">
                  <a:solidFill>
                    <a:srgbClr val="20EEF1"/>
                  </a:solidFill>
                  <a:latin typeface="Calibri"/>
                  <a:ea typeface="Calibri"/>
                  <a:cs typeface="Calibri"/>
                  <a:sym typeface="Calibri"/>
                </a:endParaRPr>
              </a:p>
            </p:txBody>
          </p:sp>
          <p:sp>
            <p:nvSpPr>
              <p:cNvPr id="1518" name="Google Shape;1518;p22"/>
              <p:cNvSpPr/>
              <p:nvPr/>
            </p:nvSpPr>
            <p:spPr>
              <a:xfrm>
                <a:off x="7571064" y="5450343"/>
                <a:ext cx="343175" cy="954353"/>
              </a:xfrm>
              <a:custGeom>
                <a:avLst/>
                <a:gdLst/>
                <a:ahLst/>
                <a:cxnLst/>
                <a:rect l="l" t="t" r="r" b="b"/>
                <a:pathLst>
                  <a:path w="210" h="584" extrusionOk="0">
                    <a:moveTo>
                      <a:pt x="2" y="0"/>
                    </a:moveTo>
                    <a:lnTo>
                      <a:pt x="0" y="0"/>
                    </a:lnTo>
                    <a:lnTo>
                      <a:pt x="0" y="366"/>
                    </a:lnTo>
                    <a:lnTo>
                      <a:pt x="67" y="366"/>
                    </a:lnTo>
                    <a:lnTo>
                      <a:pt x="67" y="459"/>
                    </a:lnTo>
                    <a:lnTo>
                      <a:pt x="0" y="459"/>
                    </a:lnTo>
                    <a:lnTo>
                      <a:pt x="0" y="584"/>
                    </a:lnTo>
                    <a:lnTo>
                      <a:pt x="2" y="584"/>
                    </a:lnTo>
                    <a:lnTo>
                      <a:pt x="210" y="584"/>
                    </a:lnTo>
                    <a:lnTo>
                      <a:pt x="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600" b="1">
                  <a:solidFill>
                    <a:srgbClr val="20EEF1"/>
                  </a:solidFill>
                  <a:latin typeface="Calibri"/>
                  <a:ea typeface="Calibri"/>
                  <a:cs typeface="Calibri"/>
                  <a:sym typeface="Calibri"/>
                </a:endParaRPr>
              </a:p>
            </p:txBody>
          </p:sp>
          <p:sp>
            <p:nvSpPr>
              <p:cNvPr id="1519" name="Google Shape;1519;p22"/>
              <p:cNvSpPr txBox="1"/>
              <p:nvPr/>
            </p:nvSpPr>
            <p:spPr>
              <a:xfrm>
                <a:off x="7885029" y="5750589"/>
                <a:ext cx="2604563" cy="277577"/>
              </a:xfrm>
              <a:prstGeom prst="rect">
                <a:avLst/>
              </a:prstGeom>
              <a:noFill/>
              <a:ln>
                <a:noFill/>
              </a:ln>
            </p:spPr>
            <p:txBody>
              <a:bodyPr spcFirstLastPara="1" wrap="square" lIns="91425" tIns="45700" rIns="91425" bIns="45700" anchor="t" anchorCtr="0">
                <a:spAutoFit/>
              </a:bodyPr>
              <a:lstStyle/>
              <a:p>
                <a:pPr marL="0" marR="0" lvl="0" indent="0" algn="l" rtl="0">
                  <a:lnSpc>
                    <a:spcPct val="104062"/>
                  </a:lnSpc>
                  <a:spcBef>
                    <a:spcPts val="0"/>
                  </a:spcBef>
                  <a:spcAft>
                    <a:spcPts val="0"/>
                  </a:spcAft>
                  <a:buNone/>
                </a:pPr>
                <a:r>
                  <a:rPr lang="de-DE" sz="1600" dirty="0">
                    <a:solidFill>
                      <a:schemeClr val="lt1"/>
                    </a:solidFill>
                    <a:latin typeface="Calibri"/>
                    <a:ea typeface="Calibri"/>
                    <a:cs typeface="Calibri"/>
                    <a:sym typeface="Calibri"/>
                  </a:rPr>
                  <a:t>Stutt lýsing</a:t>
                </a:r>
                <a:endParaRPr dirty="0"/>
              </a:p>
            </p:txBody>
          </p:sp>
          <p:sp>
            <p:nvSpPr>
              <p:cNvPr id="1520" name="Google Shape;1520;p22"/>
              <p:cNvSpPr txBox="1"/>
              <p:nvPr/>
            </p:nvSpPr>
            <p:spPr>
              <a:xfrm>
                <a:off x="7862739" y="5570497"/>
                <a:ext cx="2582805" cy="271650"/>
              </a:xfrm>
              <a:prstGeom prst="rect">
                <a:avLst/>
              </a:prstGeom>
              <a:noFill/>
              <a:ln>
                <a:noFill/>
              </a:ln>
            </p:spPr>
            <p:txBody>
              <a:bodyPr spcFirstLastPara="1" wrap="square" lIns="91425" tIns="45700" rIns="91425" bIns="45700" anchor="t" anchorCtr="0">
                <a:spAutoFit/>
              </a:bodyPr>
              <a:lstStyle/>
              <a:p>
                <a:pPr marL="0" marR="0" lvl="0" indent="0" algn="l" rtl="0">
                  <a:lnSpc>
                    <a:spcPct val="101250"/>
                  </a:lnSpc>
                  <a:spcBef>
                    <a:spcPts val="0"/>
                  </a:spcBef>
                  <a:spcAft>
                    <a:spcPts val="0"/>
                  </a:spcAft>
                  <a:buNone/>
                </a:pPr>
                <a:r>
                  <a:rPr lang="de-DE" sz="1600" b="1" dirty="0">
                    <a:solidFill>
                      <a:schemeClr val="lt1"/>
                    </a:solidFill>
                    <a:latin typeface="Calibri"/>
                    <a:ea typeface="Calibri"/>
                    <a:cs typeface="Calibri"/>
                    <a:sym typeface="Calibri"/>
                  </a:rPr>
                  <a:t>Hagsmunaaðili 4</a:t>
                </a:r>
                <a:endParaRPr dirty="0"/>
              </a:p>
            </p:txBody>
          </p:sp>
        </p:grpSp>
      </p:grpSp>
      <p:sp>
        <p:nvSpPr>
          <p:cNvPr id="1521" name="Google Shape;1521;p22"/>
          <p:cNvSpPr txBox="1"/>
          <p:nvPr/>
        </p:nvSpPr>
        <p:spPr>
          <a:xfrm>
            <a:off x="295641" y="941151"/>
            <a:ext cx="7898052" cy="646290"/>
          </a:xfrm>
          <a:prstGeom prst="rect">
            <a:avLst/>
          </a:prstGeom>
          <a:noFill/>
          <a:ln>
            <a:noFill/>
          </a:ln>
        </p:spPr>
        <p:txBody>
          <a:bodyPr spcFirstLastPara="1" wrap="square" lIns="91425" tIns="45700" rIns="91425" bIns="45700" anchor="t" anchorCtr="0">
            <a:spAutoFit/>
          </a:bodyPr>
          <a:lstStyle/>
          <a:p>
            <a:r>
              <a:rPr lang="is-IS" sz="1800" dirty="0">
                <a:solidFill>
                  <a:schemeClr val="lt1"/>
                </a:solidFill>
                <a:latin typeface="Calibri"/>
                <a:ea typeface="Calibri"/>
                <a:cs typeface="Calibri"/>
                <a:sym typeface="Calibri"/>
              </a:rPr>
              <a:t>Tvær leiðir til að halda utan um og auka sýnileika þess hverjir eru hagsmunaaðilar fyrirtækisins</a:t>
            </a:r>
            <a:endParaRPr sz="1800" dirty="0">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25"/>
        <p:cNvGrpSpPr/>
        <p:nvPr/>
      </p:nvGrpSpPr>
      <p:grpSpPr>
        <a:xfrm>
          <a:off x="0" y="0"/>
          <a:ext cx="0" cy="0"/>
          <a:chOff x="0" y="0"/>
          <a:chExt cx="0" cy="0"/>
        </a:xfrm>
      </p:grpSpPr>
      <p:sp>
        <p:nvSpPr>
          <p:cNvPr id="1526" name="Google Shape;1526;p23"/>
          <p:cNvSpPr/>
          <p:nvPr/>
        </p:nvSpPr>
        <p:spPr>
          <a:xfrm>
            <a:off x="1" y="291787"/>
            <a:ext cx="12191999" cy="1199810"/>
          </a:xfrm>
          <a:prstGeom prst="rect">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7" name="Google Shape;1527;p23"/>
          <p:cNvSpPr txBox="1">
            <a:spLocks noGrp="1"/>
          </p:cNvSpPr>
          <p:nvPr>
            <p:ph type="body" idx="1"/>
          </p:nvPr>
        </p:nvSpPr>
        <p:spPr>
          <a:xfrm>
            <a:off x="369291" y="1592123"/>
            <a:ext cx="11253958" cy="4430429"/>
          </a:xfrm>
          <a:prstGeom prst="rect">
            <a:avLst/>
          </a:prstGeom>
          <a:noFill/>
          <a:ln>
            <a:noFill/>
          </a:ln>
        </p:spPr>
        <p:txBody>
          <a:bodyPr spcFirstLastPara="1" wrap="square" lIns="91425" tIns="45700" rIns="91425" bIns="45700" anchor="t" anchorCtr="0">
            <a:normAutofit/>
          </a:bodyPr>
          <a:lstStyle/>
          <a:p>
            <a:pPr marL="12700" lvl="0" indent="-12700" algn="l" rtl="0">
              <a:lnSpc>
                <a:spcPct val="90000"/>
              </a:lnSpc>
              <a:spcBef>
                <a:spcPts val="0"/>
              </a:spcBef>
              <a:spcAft>
                <a:spcPts val="0"/>
              </a:spcAft>
              <a:buClr>
                <a:srgbClr val="595A59"/>
              </a:buClr>
              <a:buSzPts val="2400"/>
              <a:buNone/>
            </a:pPr>
            <a:r>
              <a:rPr lang="is-IS" dirty="0">
                <a:latin typeface="Calibri"/>
                <a:ea typeface="Calibri"/>
                <a:cs typeface="Calibri"/>
                <a:sym typeface="Calibri"/>
              </a:rPr>
              <a:t>Skoðaðu vel hagsmunaaðilana. Greining og mat þjónar bæði til að forgangsraða hagsmunaaðilum eftir mikilvægi og til að finna þá sem gætu hugsanlega valdið mestum vandræðum.</a:t>
            </a:r>
            <a:endParaRPr lang="is-IS" dirty="0"/>
          </a:p>
          <a:p>
            <a:pPr marL="228600" lvl="0" indent="-228600" algn="l" rtl="0">
              <a:lnSpc>
                <a:spcPct val="100000"/>
              </a:lnSpc>
              <a:spcBef>
                <a:spcPts val="600"/>
              </a:spcBef>
              <a:spcAft>
                <a:spcPts val="0"/>
              </a:spcAft>
              <a:buClr>
                <a:srgbClr val="595A59"/>
              </a:buClr>
              <a:buSzPts val="2400"/>
              <a:buNone/>
            </a:pPr>
            <a:r>
              <a:rPr lang="is-IS" sz="2400" dirty="0">
                <a:latin typeface="Calibri"/>
                <a:ea typeface="Calibri"/>
                <a:cs typeface="Calibri"/>
                <a:sym typeface="Calibri"/>
              </a:rPr>
              <a:t>	</a:t>
            </a:r>
            <a:r>
              <a:rPr lang="is-IS" sz="2400" b="1" dirty="0">
                <a:solidFill>
                  <a:srgbClr val="F27954"/>
                </a:solidFill>
                <a:latin typeface="Calibri"/>
                <a:ea typeface="Calibri"/>
                <a:cs typeface="Calibri"/>
                <a:sym typeface="Calibri"/>
              </a:rPr>
              <a:t>Notaðu eftirfarandi spurningar:</a:t>
            </a:r>
            <a:endParaRPr lang="is-IS" dirty="0"/>
          </a:p>
          <a:p>
            <a:pPr marL="342900" lvl="0" indent="-342900" algn="l" rtl="0">
              <a:lnSpc>
                <a:spcPct val="90000"/>
              </a:lnSpc>
              <a:spcBef>
                <a:spcPts val="1000"/>
              </a:spcBef>
              <a:spcAft>
                <a:spcPts val="0"/>
              </a:spcAft>
              <a:buClr>
                <a:srgbClr val="F16924"/>
              </a:buClr>
              <a:buSzPts val="2400"/>
              <a:buFont typeface="Arial"/>
              <a:buChar char="•"/>
            </a:pPr>
            <a:r>
              <a:rPr lang="is-IS" b="1" dirty="0">
                <a:latin typeface="Calibri"/>
                <a:ea typeface="Calibri"/>
                <a:cs typeface="Calibri"/>
                <a:sym typeface="Calibri"/>
              </a:rPr>
              <a:t>Hver eru nákvæmlega áhrif viðkomandi hagsmunaaðila?</a:t>
            </a:r>
            <a:endParaRPr lang="is-IS" dirty="0"/>
          </a:p>
          <a:p>
            <a:pPr marL="342900" lvl="0" indent="-342900" algn="l" rtl="0">
              <a:lnSpc>
                <a:spcPct val="90000"/>
              </a:lnSpc>
              <a:spcBef>
                <a:spcPts val="1000"/>
              </a:spcBef>
              <a:spcAft>
                <a:spcPts val="0"/>
              </a:spcAft>
              <a:buClr>
                <a:srgbClr val="F16924"/>
              </a:buClr>
              <a:buSzPts val="2400"/>
              <a:buFont typeface="Arial"/>
              <a:buChar char="•"/>
            </a:pPr>
            <a:r>
              <a:rPr lang="is-IS" b="1" dirty="0">
                <a:latin typeface="Calibri"/>
                <a:ea typeface="Calibri"/>
                <a:cs typeface="Calibri"/>
                <a:sym typeface="Calibri"/>
              </a:rPr>
              <a:t>Hve mikil geta áhrif hans verið? </a:t>
            </a:r>
            <a:endParaRPr lang="is-IS" dirty="0"/>
          </a:p>
          <a:p>
            <a:pPr marL="342900" lvl="0" indent="-342900" algn="l" rtl="0">
              <a:lnSpc>
                <a:spcPct val="90000"/>
              </a:lnSpc>
              <a:spcBef>
                <a:spcPts val="1000"/>
              </a:spcBef>
              <a:spcAft>
                <a:spcPts val="0"/>
              </a:spcAft>
              <a:buClr>
                <a:srgbClr val="F16924"/>
              </a:buClr>
              <a:buSzPts val="2400"/>
              <a:buFont typeface="Arial"/>
              <a:buChar char="•"/>
            </a:pPr>
            <a:r>
              <a:rPr lang="is-IS" b="1" dirty="0">
                <a:latin typeface="Calibri"/>
                <a:ea typeface="Calibri"/>
                <a:cs typeface="Calibri"/>
                <a:sym typeface="Calibri"/>
              </a:rPr>
              <a:t>Er ávinningur af þessum hagsmunaaðila og/eða getur viðkomandi skaðað fyrirtækið mitt?</a:t>
            </a:r>
            <a:endParaRPr lang="is-IS" dirty="0"/>
          </a:p>
          <a:p>
            <a:pPr marL="342900" lvl="0" indent="-342900" algn="l" rtl="0">
              <a:lnSpc>
                <a:spcPct val="90000"/>
              </a:lnSpc>
              <a:spcBef>
                <a:spcPts val="1000"/>
              </a:spcBef>
              <a:spcAft>
                <a:spcPts val="0"/>
              </a:spcAft>
              <a:buClr>
                <a:srgbClr val="F16924"/>
              </a:buClr>
              <a:buSzPts val="2400"/>
              <a:buFont typeface="Arial"/>
              <a:buChar char="•"/>
            </a:pPr>
            <a:r>
              <a:rPr lang="is-IS" b="1" dirty="0">
                <a:latin typeface="Calibri"/>
                <a:ea typeface="Calibri"/>
                <a:cs typeface="Calibri"/>
                <a:sym typeface="Calibri"/>
              </a:rPr>
              <a:t>Er afstaða hagsmunaaðilans til fyrirtækisins jákvæð eða neikvæð?</a:t>
            </a:r>
            <a:endParaRPr lang="is-IS" dirty="0"/>
          </a:p>
          <a:p>
            <a:pPr marL="342900" indent="-342900">
              <a:buClr>
                <a:srgbClr val="F16924"/>
              </a:buClr>
              <a:buFont typeface="Arial"/>
              <a:buChar char="•"/>
            </a:pPr>
            <a:r>
              <a:rPr lang="is-IS" b="1" dirty="0">
                <a:latin typeface="Calibri"/>
                <a:ea typeface="Calibri"/>
                <a:cs typeface="Calibri"/>
                <a:sym typeface="Calibri"/>
              </a:rPr>
              <a:t>Hvaða vald hefur viðkomandi hagsmunaaðili</a:t>
            </a:r>
            <a:r>
              <a:rPr lang="is-IS" b="1" dirty="0"/>
              <a:t> yfir</a:t>
            </a:r>
            <a:r>
              <a:rPr lang="is-IS" b="1" dirty="0">
                <a:latin typeface="Calibri"/>
                <a:ea typeface="Calibri"/>
                <a:cs typeface="Calibri"/>
                <a:sym typeface="Calibri"/>
              </a:rPr>
              <a:t> fyrirtækinu?</a:t>
            </a:r>
            <a:endParaRPr lang="is-IS" sz="2400" b="1" dirty="0">
              <a:latin typeface="Calibri"/>
              <a:ea typeface="Calibri"/>
              <a:cs typeface="Calibri"/>
              <a:sym typeface="Calibri"/>
            </a:endParaRPr>
          </a:p>
        </p:txBody>
      </p:sp>
      <p:sp>
        <p:nvSpPr>
          <p:cNvPr id="1528" name="Google Shape;1528;p23"/>
          <p:cNvSpPr txBox="1">
            <a:spLocks noGrp="1"/>
          </p:cNvSpPr>
          <p:nvPr>
            <p:ph type="body" idx="2"/>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3600"/>
              <a:buNone/>
            </a:pPr>
            <a:r>
              <a:rPr lang="de-DE" dirty="0">
                <a:solidFill>
                  <a:schemeClr val="lt1"/>
                </a:solidFill>
              </a:rPr>
              <a:t>02 Greining hagsmunaaðila</a:t>
            </a:r>
            <a:endParaRPr dirty="0"/>
          </a:p>
        </p:txBody>
      </p:sp>
      <p:sp>
        <p:nvSpPr>
          <p:cNvPr id="1529" name="Google Shape;1529;p23"/>
          <p:cNvSpPr txBox="1"/>
          <p:nvPr/>
        </p:nvSpPr>
        <p:spPr>
          <a:xfrm>
            <a:off x="389965" y="1093128"/>
            <a:ext cx="10854466" cy="24498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1600"/>
              <a:buFont typeface="Arial"/>
              <a:buNone/>
            </a:pPr>
            <a:r>
              <a:rPr lang="de-DE" sz="1600" b="0" i="0" dirty="0">
                <a:solidFill>
                  <a:schemeClr val="lt1"/>
                </a:solidFill>
                <a:latin typeface="Calibri"/>
                <a:ea typeface="Calibri"/>
                <a:cs typeface="Calibri"/>
                <a:sym typeface="Calibri"/>
              </a:rPr>
              <a:t>Greiningin er notuð til að forgangsraða hagsmunaaðilum og greina hugsanlega áhættuþætti.</a:t>
            </a:r>
            <a:endParaRPr sz="1600" b="0" i="0" dirty="0">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33"/>
        <p:cNvGrpSpPr/>
        <p:nvPr/>
      </p:nvGrpSpPr>
      <p:grpSpPr>
        <a:xfrm>
          <a:off x="0" y="0"/>
          <a:ext cx="0" cy="0"/>
          <a:chOff x="0" y="0"/>
          <a:chExt cx="0" cy="0"/>
        </a:xfrm>
      </p:grpSpPr>
      <p:sp>
        <p:nvSpPr>
          <p:cNvPr id="1534" name="Google Shape;1534;p24"/>
          <p:cNvSpPr/>
          <p:nvPr/>
        </p:nvSpPr>
        <p:spPr>
          <a:xfrm>
            <a:off x="1" y="291787"/>
            <a:ext cx="12191999" cy="1199810"/>
          </a:xfrm>
          <a:prstGeom prst="rect">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5" name="Google Shape;1535;p24"/>
          <p:cNvSpPr txBox="1">
            <a:spLocks noGrp="1"/>
          </p:cNvSpPr>
          <p:nvPr>
            <p:ph type="body" idx="1"/>
          </p:nvPr>
        </p:nvSpPr>
        <p:spPr>
          <a:xfrm>
            <a:off x="369291" y="1592123"/>
            <a:ext cx="11253958" cy="4430429"/>
          </a:xfrm>
          <a:prstGeom prst="rect">
            <a:avLst/>
          </a:prstGeom>
          <a:noFill/>
          <a:ln>
            <a:noFill/>
          </a:ln>
        </p:spPr>
        <p:txBody>
          <a:bodyPr spcFirstLastPara="1" wrap="square" lIns="91425" tIns="45700" rIns="91425" bIns="45700" anchor="t" anchorCtr="0">
            <a:normAutofit/>
          </a:bodyPr>
          <a:lstStyle/>
          <a:p>
            <a:pPr marL="12700" lvl="0" indent="-12700" algn="l" rtl="0">
              <a:lnSpc>
                <a:spcPct val="90000"/>
              </a:lnSpc>
              <a:spcBef>
                <a:spcPts val="0"/>
              </a:spcBef>
              <a:spcAft>
                <a:spcPts val="0"/>
              </a:spcAft>
              <a:buClr>
                <a:srgbClr val="595A59"/>
              </a:buClr>
              <a:buSzPts val="2400"/>
              <a:buNone/>
            </a:pPr>
            <a:endParaRPr sz="2400" b="1">
              <a:latin typeface="Calibri"/>
              <a:ea typeface="Calibri"/>
              <a:cs typeface="Calibri"/>
              <a:sym typeface="Calibri"/>
            </a:endParaRPr>
          </a:p>
        </p:txBody>
      </p:sp>
      <p:sp>
        <p:nvSpPr>
          <p:cNvPr id="1536" name="Google Shape;1536;p24"/>
          <p:cNvSpPr txBox="1">
            <a:spLocks noGrp="1"/>
          </p:cNvSpPr>
          <p:nvPr>
            <p:ph type="body" idx="2"/>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3600"/>
              <a:buNone/>
            </a:pPr>
            <a:r>
              <a:rPr lang="de-DE" dirty="0">
                <a:solidFill>
                  <a:schemeClr val="lt1"/>
                </a:solidFill>
              </a:rPr>
              <a:t>02 Greining hagsmunaaðila</a:t>
            </a:r>
            <a:endParaRPr dirty="0"/>
          </a:p>
        </p:txBody>
      </p:sp>
      <p:graphicFrame>
        <p:nvGraphicFramePr>
          <p:cNvPr id="1537" name="Google Shape;1537;p24"/>
          <p:cNvGraphicFramePr/>
          <p:nvPr>
            <p:extLst>
              <p:ext uri="{D42A27DB-BD31-4B8C-83A1-F6EECF244321}">
                <p14:modId xmlns:p14="http://schemas.microsoft.com/office/powerpoint/2010/main" val="1113786425"/>
              </p:ext>
            </p:extLst>
          </p:nvPr>
        </p:nvGraphicFramePr>
        <p:xfrm>
          <a:off x="1092985" y="2034006"/>
          <a:ext cx="10006050" cy="4381210"/>
        </p:xfrm>
        <a:graphic>
          <a:graphicData uri="http://schemas.openxmlformats.org/drawingml/2006/table">
            <a:tbl>
              <a:tblPr firstRow="1" bandRow="1">
                <a:noFill/>
                <a:tableStyleId>{A248249D-0062-4A43-8C2F-7051DE47C05B}</a:tableStyleId>
              </a:tblPr>
              <a:tblGrid>
                <a:gridCol w="3335350">
                  <a:extLst>
                    <a:ext uri="{9D8B030D-6E8A-4147-A177-3AD203B41FA5}">
                      <a16:colId xmlns:a16="http://schemas.microsoft.com/office/drawing/2014/main" val="20000"/>
                    </a:ext>
                  </a:extLst>
                </a:gridCol>
                <a:gridCol w="3335350">
                  <a:extLst>
                    <a:ext uri="{9D8B030D-6E8A-4147-A177-3AD203B41FA5}">
                      <a16:colId xmlns:a16="http://schemas.microsoft.com/office/drawing/2014/main" val="20001"/>
                    </a:ext>
                  </a:extLst>
                </a:gridCol>
                <a:gridCol w="3335350">
                  <a:extLst>
                    <a:ext uri="{9D8B030D-6E8A-4147-A177-3AD203B41FA5}">
                      <a16:colId xmlns:a16="http://schemas.microsoft.com/office/drawing/2014/main" val="20002"/>
                    </a:ext>
                  </a:extLst>
                </a:gridCol>
              </a:tblGrid>
              <a:tr h="449250">
                <a:tc>
                  <a:txBody>
                    <a:bodyPr/>
                    <a:lstStyle/>
                    <a:p>
                      <a:pPr marL="0" marR="0" lvl="0" indent="0" algn="l" rtl="0">
                        <a:spcBef>
                          <a:spcPts val="0"/>
                        </a:spcBef>
                        <a:spcAft>
                          <a:spcPts val="0"/>
                        </a:spcAft>
                        <a:buNone/>
                      </a:pPr>
                      <a:r>
                        <a:rPr lang="de-DE" sz="1800" b="1" u="none" strike="noStrike" cap="none" dirty="0">
                          <a:solidFill>
                            <a:schemeClr val="lt1"/>
                          </a:solidFill>
                        </a:rPr>
                        <a:t>VIÐMIÐ</a:t>
                      </a:r>
                      <a:endParaRPr dirty="0"/>
                    </a:p>
                  </a:txBody>
                  <a:tcPr marL="91450" marR="91450" marT="45725" marB="45725">
                    <a:solidFill>
                      <a:srgbClr val="9ED4D3"/>
                    </a:solidFill>
                  </a:tcPr>
                </a:tc>
                <a:tc>
                  <a:txBody>
                    <a:bodyPr/>
                    <a:lstStyle/>
                    <a:p>
                      <a:pPr marL="0" marR="0" lvl="0" indent="0" algn="l" rtl="0">
                        <a:spcBef>
                          <a:spcPts val="0"/>
                        </a:spcBef>
                        <a:spcAft>
                          <a:spcPts val="0"/>
                        </a:spcAft>
                        <a:buNone/>
                      </a:pPr>
                      <a:r>
                        <a:rPr lang="de-DE" sz="1800" b="1" dirty="0">
                          <a:solidFill>
                            <a:schemeClr val="lt1"/>
                          </a:solidFill>
                        </a:rPr>
                        <a:t>LÝSING</a:t>
                      </a:r>
                      <a:endParaRPr sz="1800" dirty="0"/>
                    </a:p>
                  </a:txBody>
                  <a:tcPr marL="91450" marR="91450" marT="45725" marB="45725">
                    <a:solidFill>
                      <a:srgbClr val="9ED4D3"/>
                    </a:solidFill>
                  </a:tcPr>
                </a:tc>
                <a:tc>
                  <a:txBody>
                    <a:bodyPr/>
                    <a:lstStyle/>
                    <a:p>
                      <a:pPr marL="0" marR="0" lvl="0" indent="0" algn="l" rtl="0">
                        <a:spcBef>
                          <a:spcPts val="0"/>
                        </a:spcBef>
                        <a:spcAft>
                          <a:spcPts val="0"/>
                        </a:spcAft>
                        <a:buNone/>
                      </a:pPr>
                      <a:r>
                        <a:rPr lang="de-DE" sz="1800" b="1" dirty="0">
                          <a:solidFill>
                            <a:schemeClr val="lt1"/>
                          </a:solidFill>
                        </a:rPr>
                        <a:t>MAT</a:t>
                      </a:r>
                      <a:endParaRPr sz="1800" dirty="0"/>
                    </a:p>
                  </a:txBody>
                  <a:tcPr marL="91450" marR="91450" marT="45725" marB="45725">
                    <a:solidFill>
                      <a:srgbClr val="9ED4D3"/>
                    </a:solidFill>
                  </a:tcPr>
                </a:tc>
                <a:extLst>
                  <a:ext uri="{0D108BD9-81ED-4DB2-BD59-A6C34878D82A}">
                    <a16:rowId xmlns:a16="http://schemas.microsoft.com/office/drawing/2014/main" val="10000"/>
                  </a:ext>
                </a:extLst>
              </a:tr>
              <a:tr h="838975">
                <a:tc>
                  <a:txBody>
                    <a:bodyPr/>
                    <a:lstStyle/>
                    <a:p>
                      <a:pPr marL="0" marR="0" lvl="0" indent="0" algn="l" rtl="0">
                        <a:lnSpc>
                          <a:spcPct val="100000"/>
                        </a:lnSpc>
                        <a:spcBef>
                          <a:spcPts val="0"/>
                        </a:spcBef>
                        <a:spcAft>
                          <a:spcPts val="0"/>
                        </a:spcAft>
                        <a:buClr>
                          <a:schemeClr val="dk1"/>
                        </a:buClr>
                        <a:buSzPts val="1800"/>
                        <a:buFont typeface="Calibri"/>
                        <a:buNone/>
                      </a:pPr>
                      <a:endParaRPr sz="1800" b="1" dirty="0">
                        <a:solidFill>
                          <a:srgbClr val="595959"/>
                        </a:solidFill>
                      </a:endParaRPr>
                    </a:p>
                    <a:p>
                      <a:pPr marL="0" marR="0" lvl="0" indent="0" algn="l" rtl="0">
                        <a:lnSpc>
                          <a:spcPct val="100000"/>
                        </a:lnSpc>
                        <a:spcBef>
                          <a:spcPts val="0"/>
                        </a:spcBef>
                        <a:spcAft>
                          <a:spcPts val="0"/>
                        </a:spcAft>
                        <a:buClr>
                          <a:srgbClr val="595959"/>
                        </a:buClr>
                        <a:buSzPts val="1800"/>
                        <a:buFont typeface="Calibri"/>
                        <a:buNone/>
                      </a:pPr>
                      <a:r>
                        <a:rPr lang="de-DE" sz="1800" b="1" dirty="0">
                          <a:solidFill>
                            <a:srgbClr val="595959"/>
                          </a:solidFill>
                        </a:rPr>
                        <a:t>Áhrif á fyrirtækið</a:t>
                      </a:r>
                      <a:endParaRPr dirty="0"/>
                    </a:p>
                  </a:txBody>
                  <a:tcPr marL="91450" marR="91450" marT="45725" marB="45725"/>
                </a:tc>
                <a:tc>
                  <a:txBody>
                    <a:bodyPr/>
                    <a:lstStyle/>
                    <a:p>
                      <a:pPr marL="0" marR="0" lvl="0" indent="0" algn="l" rtl="0">
                        <a:lnSpc>
                          <a:spcPct val="100000"/>
                        </a:lnSpc>
                        <a:spcBef>
                          <a:spcPts val="0"/>
                        </a:spcBef>
                        <a:spcAft>
                          <a:spcPts val="0"/>
                        </a:spcAft>
                        <a:buClr>
                          <a:srgbClr val="595959"/>
                        </a:buClr>
                        <a:buSzPts val="1800"/>
                        <a:buFont typeface="Calibri"/>
                        <a:buNone/>
                      </a:pPr>
                      <a:r>
                        <a:rPr lang="de-DE" sz="1800" dirty="0">
                          <a:solidFill>
                            <a:srgbClr val="595959"/>
                          </a:solidFill>
                        </a:rPr>
                        <a:t>Hversu mikil er geta hagsmunaaðilans til að hafa áhrif á fyrirtækið?</a:t>
                      </a:r>
                      <a:endParaRPr dirty="0"/>
                    </a:p>
                  </a:txBody>
                  <a:tcPr marL="91450" marR="91450" marT="45725" marB="45725"/>
                </a:tc>
                <a:tc>
                  <a:txBody>
                    <a:bodyPr/>
                    <a:lstStyle/>
                    <a:p>
                      <a:pPr marL="0" marR="0" lvl="0" indent="0" algn="l" rtl="0">
                        <a:spcBef>
                          <a:spcPts val="0"/>
                        </a:spcBef>
                        <a:spcAft>
                          <a:spcPts val="0"/>
                        </a:spcAft>
                        <a:buNone/>
                      </a:pPr>
                      <a:endParaRPr sz="2000" b="1" dirty="0">
                        <a:solidFill>
                          <a:srgbClr val="595959"/>
                        </a:solidFill>
                      </a:endParaRPr>
                    </a:p>
                    <a:p>
                      <a:pPr marL="0" marR="0" lvl="0" indent="0" algn="l" rtl="0">
                        <a:spcBef>
                          <a:spcPts val="0"/>
                        </a:spcBef>
                        <a:spcAft>
                          <a:spcPts val="0"/>
                        </a:spcAft>
                        <a:buNone/>
                      </a:pPr>
                      <a:r>
                        <a:rPr lang="de-DE" sz="2000" b="1" dirty="0">
                          <a:solidFill>
                            <a:srgbClr val="595959"/>
                          </a:solidFill>
                        </a:rPr>
                        <a:t>Lítil/meðal/mikil</a:t>
                      </a:r>
                      <a:endParaRPr dirty="0"/>
                    </a:p>
                  </a:txBody>
                  <a:tcPr marL="91450" marR="91450" marT="45725" marB="45725"/>
                </a:tc>
                <a:extLst>
                  <a:ext uri="{0D108BD9-81ED-4DB2-BD59-A6C34878D82A}">
                    <a16:rowId xmlns:a16="http://schemas.microsoft.com/office/drawing/2014/main" val="10001"/>
                  </a:ext>
                </a:extLst>
              </a:tr>
              <a:tr h="919825">
                <a:tc>
                  <a:txBody>
                    <a:bodyPr/>
                    <a:lstStyle/>
                    <a:p>
                      <a:pPr marL="0" marR="0" lvl="0" indent="0" algn="l" rtl="0">
                        <a:spcBef>
                          <a:spcPts val="0"/>
                        </a:spcBef>
                        <a:spcAft>
                          <a:spcPts val="0"/>
                        </a:spcAft>
                        <a:buNone/>
                      </a:pPr>
                      <a:endParaRPr sz="1800" dirty="0"/>
                    </a:p>
                    <a:p>
                      <a:pPr marL="0" marR="0" lvl="0" indent="0" algn="l" rtl="0">
                        <a:spcBef>
                          <a:spcPts val="0"/>
                        </a:spcBef>
                        <a:spcAft>
                          <a:spcPts val="0"/>
                        </a:spcAft>
                        <a:buNone/>
                      </a:pPr>
                      <a:r>
                        <a:rPr lang="de-DE" sz="1800" b="1" dirty="0">
                          <a:solidFill>
                            <a:srgbClr val="595959"/>
                          </a:solidFill>
                        </a:rPr>
                        <a:t>Viðhorf</a:t>
                      </a:r>
                      <a:endParaRPr sz="1800" dirty="0"/>
                    </a:p>
                  </a:txBody>
                  <a:tcPr marL="91450" marR="91450" marT="45725" marB="45725"/>
                </a:tc>
                <a:tc>
                  <a:txBody>
                    <a:bodyPr/>
                    <a:lstStyle/>
                    <a:p>
                      <a:pPr marL="0" marR="0" lvl="0" indent="0" algn="l" rtl="0">
                        <a:spcBef>
                          <a:spcPts val="0"/>
                        </a:spcBef>
                        <a:spcAft>
                          <a:spcPts val="0"/>
                        </a:spcAft>
                        <a:buNone/>
                      </a:pPr>
                      <a:r>
                        <a:rPr lang="de-DE" sz="2000" dirty="0">
                          <a:solidFill>
                            <a:srgbClr val="595959"/>
                          </a:solidFill>
                        </a:rPr>
                        <a:t>Er afstaða hagsmunaaðilans til fyrirtækisins og áhrifa þess, jákvæð eða neikvæð?</a:t>
                      </a:r>
                      <a:endParaRPr dirty="0"/>
                    </a:p>
                  </a:txBody>
                  <a:tcPr marL="91450" marR="91450" marT="45725" marB="45725"/>
                </a:tc>
                <a:tc>
                  <a:txBody>
                    <a:bodyPr/>
                    <a:lstStyle/>
                    <a:p>
                      <a:pPr marL="0" marR="0" lvl="0" indent="0" algn="l" rtl="0">
                        <a:spcBef>
                          <a:spcPts val="0"/>
                        </a:spcBef>
                        <a:spcAft>
                          <a:spcPts val="0"/>
                        </a:spcAft>
                        <a:buNone/>
                      </a:pPr>
                      <a:endParaRPr sz="2000" b="1" dirty="0">
                        <a:solidFill>
                          <a:srgbClr val="595959"/>
                        </a:solidFill>
                      </a:endParaRPr>
                    </a:p>
                    <a:p>
                      <a:pPr marL="0" marR="0" lvl="0" indent="0" algn="l" rtl="0">
                        <a:spcBef>
                          <a:spcPts val="0"/>
                        </a:spcBef>
                        <a:spcAft>
                          <a:spcPts val="0"/>
                        </a:spcAft>
                        <a:buNone/>
                      </a:pPr>
                      <a:r>
                        <a:rPr lang="de-DE" sz="2000" b="1" dirty="0">
                          <a:solidFill>
                            <a:srgbClr val="595959"/>
                          </a:solidFill>
                        </a:rPr>
                        <a:t>Neikvæð/hlutlaus/jákvæð</a:t>
                      </a:r>
                      <a:endParaRPr dirty="0"/>
                    </a:p>
                  </a:txBody>
                  <a:tcPr marL="91450" marR="91450" marT="45725" marB="45725"/>
                </a:tc>
                <a:extLst>
                  <a:ext uri="{0D108BD9-81ED-4DB2-BD59-A6C34878D82A}">
                    <a16:rowId xmlns:a16="http://schemas.microsoft.com/office/drawing/2014/main" val="10002"/>
                  </a:ext>
                </a:extLst>
              </a:tr>
              <a:tr h="904975">
                <a:tc>
                  <a:txBody>
                    <a:bodyPr/>
                    <a:lstStyle/>
                    <a:p>
                      <a:pPr marL="0" marR="0" lvl="0" indent="0" algn="l" rtl="0">
                        <a:lnSpc>
                          <a:spcPct val="100000"/>
                        </a:lnSpc>
                        <a:spcBef>
                          <a:spcPts val="0"/>
                        </a:spcBef>
                        <a:spcAft>
                          <a:spcPts val="0"/>
                        </a:spcAft>
                        <a:buClr>
                          <a:schemeClr val="dk1"/>
                        </a:buClr>
                        <a:buSzPts val="1800"/>
                        <a:buFont typeface="Calibri"/>
                        <a:buNone/>
                      </a:pPr>
                      <a:endParaRPr sz="1800" b="1" dirty="0">
                        <a:solidFill>
                          <a:srgbClr val="595959"/>
                        </a:solidFill>
                      </a:endParaRPr>
                    </a:p>
                    <a:p>
                      <a:pPr marL="0" marR="0" lvl="0" indent="0" algn="l" rtl="0">
                        <a:lnSpc>
                          <a:spcPct val="100000"/>
                        </a:lnSpc>
                        <a:spcBef>
                          <a:spcPts val="0"/>
                        </a:spcBef>
                        <a:spcAft>
                          <a:spcPts val="0"/>
                        </a:spcAft>
                        <a:buClr>
                          <a:srgbClr val="595959"/>
                        </a:buClr>
                        <a:buSzPts val="1800"/>
                        <a:buFont typeface="Calibri"/>
                        <a:buNone/>
                      </a:pPr>
                      <a:r>
                        <a:rPr lang="de-DE" sz="1800" b="1" dirty="0">
                          <a:solidFill>
                            <a:srgbClr val="595959"/>
                          </a:solidFill>
                        </a:rPr>
                        <a:t>Áhrif fyrirtækjanna</a:t>
                      </a:r>
                      <a:endParaRPr dirty="0"/>
                    </a:p>
                  </a:txBody>
                  <a:tcPr marL="91450" marR="91450" marT="45725" marB="45725"/>
                </a:tc>
                <a:tc>
                  <a:txBody>
                    <a:bodyPr/>
                    <a:lstStyle/>
                    <a:p>
                      <a:pPr marL="0" marR="0" lvl="0" indent="0" algn="l" rtl="0">
                        <a:spcBef>
                          <a:spcPts val="0"/>
                        </a:spcBef>
                        <a:spcAft>
                          <a:spcPts val="0"/>
                        </a:spcAft>
                        <a:buNone/>
                      </a:pPr>
                      <a:r>
                        <a:rPr lang="de-DE" sz="2000" dirty="0">
                          <a:solidFill>
                            <a:srgbClr val="595959"/>
                          </a:solidFill>
                        </a:rPr>
                        <a:t>Að hvaða marki hefur fyrirtækið áhrif á hagsmunaaðilann?</a:t>
                      </a:r>
                      <a:endParaRPr dirty="0"/>
                    </a:p>
                  </a:txBody>
                  <a:tcPr marL="91450" marR="91450" marT="45725" marB="45725"/>
                </a:tc>
                <a:tc>
                  <a:txBody>
                    <a:bodyPr/>
                    <a:lstStyle/>
                    <a:p>
                      <a:pPr marL="0" marR="0" lvl="0" indent="0" algn="l" rtl="0">
                        <a:spcBef>
                          <a:spcPts val="0"/>
                        </a:spcBef>
                        <a:spcAft>
                          <a:spcPts val="0"/>
                        </a:spcAft>
                        <a:buNone/>
                      </a:pPr>
                      <a:endParaRPr sz="2000" b="1" dirty="0">
                        <a:solidFill>
                          <a:srgbClr val="595959"/>
                        </a:solidFill>
                      </a:endParaRPr>
                    </a:p>
                    <a:p>
                      <a:pPr marL="0" marR="0" lvl="0" indent="0" algn="l" rtl="0">
                        <a:spcBef>
                          <a:spcPts val="0"/>
                        </a:spcBef>
                        <a:spcAft>
                          <a:spcPts val="0"/>
                        </a:spcAft>
                        <a:buNone/>
                      </a:pPr>
                      <a:r>
                        <a:rPr lang="de-DE" sz="2000" b="1" dirty="0">
                          <a:solidFill>
                            <a:srgbClr val="595959"/>
                          </a:solidFill>
                        </a:rPr>
                        <a:t>Lítil/meðal/mikil</a:t>
                      </a:r>
                      <a:endParaRPr dirty="0"/>
                    </a:p>
                  </a:txBody>
                  <a:tcPr marL="91450" marR="91450" marT="45725" marB="45725"/>
                </a:tc>
                <a:extLst>
                  <a:ext uri="{0D108BD9-81ED-4DB2-BD59-A6C34878D82A}">
                    <a16:rowId xmlns:a16="http://schemas.microsoft.com/office/drawing/2014/main" val="10003"/>
                  </a:ext>
                </a:extLst>
              </a:tr>
              <a:tr h="863250">
                <a:tc>
                  <a:txBody>
                    <a:bodyPr/>
                    <a:lstStyle/>
                    <a:p>
                      <a:pPr marL="0" marR="0" lvl="0" indent="0" algn="l" rtl="0">
                        <a:lnSpc>
                          <a:spcPct val="100000"/>
                        </a:lnSpc>
                        <a:spcBef>
                          <a:spcPts val="0"/>
                        </a:spcBef>
                        <a:spcAft>
                          <a:spcPts val="0"/>
                        </a:spcAft>
                        <a:buClr>
                          <a:schemeClr val="dk1"/>
                        </a:buClr>
                        <a:buSzPts val="1800"/>
                        <a:buFont typeface="Calibri"/>
                        <a:buNone/>
                      </a:pPr>
                      <a:endParaRPr sz="1800" b="1" dirty="0">
                        <a:solidFill>
                          <a:srgbClr val="595959"/>
                        </a:solidFill>
                      </a:endParaRPr>
                    </a:p>
                    <a:p>
                      <a:pPr marL="0" marR="0" lvl="0" indent="0" algn="l" rtl="0">
                        <a:lnSpc>
                          <a:spcPct val="100000"/>
                        </a:lnSpc>
                        <a:spcBef>
                          <a:spcPts val="0"/>
                        </a:spcBef>
                        <a:spcAft>
                          <a:spcPts val="0"/>
                        </a:spcAft>
                        <a:buClr>
                          <a:srgbClr val="595959"/>
                        </a:buClr>
                        <a:buSzPts val="1800"/>
                        <a:buFont typeface="Calibri"/>
                        <a:buNone/>
                      </a:pPr>
                      <a:r>
                        <a:rPr lang="is-IS" sz="1800" b="1" dirty="0">
                          <a:solidFill>
                            <a:srgbClr val="595959"/>
                          </a:solidFill>
                        </a:rPr>
                        <a:t>Mögulegir árekstrar</a:t>
                      </a:r>
                      <a:endParaRPr dirty="0"/>
                    </a:p>
                    <a:p>
                      <a:pPr marL="0" marR="0" lvl="0" indent="0" algn="l" rtl="0">
                        <a:spcBef>
                          <a:spcPts val="0"/>
                        </a:spcBef>
                        <a:spcAft>
                          <a:spcPts val="0"/>
                        </a:spcAft>
                        <a:buNone/>
                      </a:pPr>
                      <a:endParaRPr sz="1800" dirty="0"/>
                    </a:p>
                  </a:txBody>
                  <a:tcPr marL="91450" marR="91450" marT="45725" marB="45725"/>
                </a:tc>
                <a:tc>
                  <a:txBody>
                    <a:bodyPr/>
                    <a:lstStyle/>
                    <a:p>
                      <a:pPr marL="0" marR="0" lvl="0" indent="0" algn="l" rtl="0">
                        <a:spcBef>
                          <a:spcPts val="0"/>
                        </a:spcBef>
                        <a:spcAft>
                          <a:spcPts val="0"/>
                        </a:spcAft>
                        <a:buNone/>
                      </a:pPr>
                      <a:r>
                        <a:rPr lang="de-DE" sz="2000" dirty="0">
                          <a:solidFill>
                            <a:srgbClr val="595959"/>
                          </a:solidFill>
                        </a:rPr>
                        <a:t>Hverjar eru líkurnar á því að hagsmunaaðilinn valdi vandræðum í fyrirtækinu?</a:t>
                      </a:r>
                      <a:endParaRPr dirty="0"/>
                    </a:p>
                  </a:txBody>
                  <a:tcPr marL="91450" marR="91450" marT="45725" marB="45725"/>
                </a:tc>
                <a:tc>
                  <a:txBody>
                    <a:bodyPr/>
                    <a:lstStyle/>
                    <a:p>
                      <a:pPr marL="0" marR="0" lvl="0" indent="0" algn="l" rtl="0">
                        <a:spcBef>
                          <a:spcPts val="0"/>
                        </a:spcBef>
                        <a:spcAft>
                          <a:spcPts val="0"/>
                        </a:spcAft>
                        <a:buNone/>
                      </a:pPr>
                      <a:endParaRPr sz="2000" b="1" dirty="0">
                        <a:solidFill>
                          <a:srgbClr val="595959"/>
                        </a:solidFill>
                      </a:endParaRPr>
                    </a:p>
                    <a:p>
                      <a:pPr marL="0" marR="0" lvl="0" indent="0" algn="l" rtl="0">
                        <a:spcBef>
                          <a:spcPts val="0"/>
                        </a:spcBef>
                        <a:spcAft>
                          <a:spcPts val="0"/>
                        </a:spcAft>
                        <a:buNone/>
                      </a:pPr>
                      <a:r>
                        <a:rPr lang="de-DE" sz="2000" b="1" dirty="0">
                          <a:solidFill>
                            <a:srgbClr val="595959"/>
                          </a:solidFill>
                        </a:rPr>
                        <a:t>Litlar/meðal/miklar</a:t>
                      </a:r>
                      <a:endParaRPr dirty="0"/>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sp>
        <p:nvSpPr>
          <p:cNvPr id="1542" name="Google Shape;1542;p25"/>
          <p:cNvSpPr/>
          <p:nvPr/>
        </p:nvSpPr>
        <p:spPr>
          <a:xfrm>
            <a:off x="1" y="291787"/>
            <a:ext cx="12191999" cy="1199810"/>
          </a:xfrm>
          <a:prstGeom prst="rect">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3" name="Google Shape;1543;p25"/>
          <p:cNvSpPr txBox="1">
            <a:spLocks noGrp="1"/>
          </p:cNvSpPr>
          <p:nvPr>
            <p:ph type="body" idx="1"/>
          </p:nvPr>
        </p:nvSpPr>
        <p:spPr>
          <a:xfrm>
            <a:off x="369291" y="1592123"/>
            <a:ext cx="11253958" cy="4430429"/>
          </a:xfrm>
          <a:prstGeom prst="rect">
            <a:avLst/>
          </a:prstGeom>
          <a:noFill/>
          <a:ln>
            <a:noFill/>
          </a:ln>
        </p:spPr>
        <p:txBody>
          <a:bodyPr spcFirstLastPara="1" wrap="square" lIns="91425" tIns="45700" rIns="91425" bIns="45700" anchor="t" anchorCtr="0">
            <a:normAutofit/>
          </a:bodyPr>
          <a:lstStyle/>
          <a:p>
            <a:pPr marL="12700" lvl="0" indent="-12700" algn="l" rtl="0">
              <a:lnSpc>
                <a:spcPct val="90000"/>
              </a:lnSpc>
              <a:spcBef>
                <a:spcPts val="0"/>
              </a:spcBef>
              <a:spcAft>
                <a:spcPts val="0"/>
              </a:spcAft>
              <a:buClr>
                <a:srgbClr val="595A59"/>
              </a:buClr>
              <a:buSzPts val="2400"/>
              <a:buNone/>
            </a:pPr>
            <a:endParaRPr sz="2400" b="1" dirty="0">
              <a:latin typeface="Calibri"/>
              <a:ea typeface="Calibri"/>
              <a:cs typeface="Calibri"/>
              <a:sym typeface="Calibri"/>
            </a:endParaRPr>
          </a:p>
          <a:p>
            <a:pPr marL="12700" lvl="0" indent="-12700" algn="l" rtl="0">
              <a:lnSpc>
                <a:spcPct val="90000"/>
              </a:lnSpc>
              <a:spcBef>
                <a:spcPts val="1000"/>
              </a:spcBef>
              <a:spcAft>
                <a:spcPts val="0"/>
              </a:spcAft>
              <a:buClr>
                <a:srgbClr val="595A59"/>
              </a:buClr>
              <a:buSzPts val="2400"/>
              <a:buNone/>
            </a:pPr>
            <a:r>
              <a:rPr lang="de-DE" sz="2400" b="1" dirty="0">
                <a:latin typeface="Calibri"/>
                <a:ea typeface="Calibri"/>
                <a:cs typeface="Calibri"/>
                <a:sym typeface="Calibri"/>
              </a:rPr>
              <a:t>Það er mjög gagnlegt að setja þessa greiningu skýrt fram í töflum eða með grafík. </a:t>
            </a:r>
            <a:endParaRPr dirty="0"/>
          </a:p>
          <a:p>
            <a:pPr marL="12700" lvl="0" indent="-12700" algn="l" rtl="0">
              <a:lnSpc>
                <a:spcPct val="90000"/>
              </a:lnSpc>
              <a:spcBef>
                <a:spcPts val="1000"/>
              </a:spcBef>
              <a:spcAft>
                <a:spcPts val="0"/>
              </a:spcAft>
              <a:buClr>
                <a:srgbClr val="595A59"/>
              </a:buClr>
              <a:buSzPts val="2400"/>
              <a:buNone/>
            </a:pPr>
            <a:endParaRPr sz="2400" b="1" dirty="0">
              <a:latin typeface="Calibri"/>
              <a:ea typeface="Calibri"/>
              <a:cs typeface="Calibri"/>
              <a:sym typeface="Calibri"/>
            </a:endParaRPr>
          </a:p>
        </p:txBody>
      </p:sp>
      <p:sp>
        <p:nvSpPr>
          <p:cNvPr id="1544" name="Google Shape;1544;p25"/>
          <p:cNvSpPr txBox="1">
            <a:spLocks noGrp="1"/>
          </p:cNvSpPr>
          <p:nvPr>
            <p:ph type="body" idx="2"/>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3600"/>
              <a:buNone/>
            </a:pPr>
            <a:r>
              <a:rPr lang="de-DE" dirty="0">
                <a:solidFill>
                  <a:schemeClr val="lt1"/>
                </a:solidFill>
              </a:rPr>
              <a:t>02 Greining hagsmunaaðila</a:t>
            </a:r>
            <a:endParaRPr dirty="0"/>
          </a:p>
        </p:txBody>
      </p:sp>
      <p:graphicFrame>
        <p:nvGraphicFramePr>
          <p:cNvPr id="1545" name="Google Shape;1545;p25"/>
          <p:cNvGraphicFramePr/>
          <p:nvPr>
            <p:extLst>
              <p:ext uri="{D42A27DB-BD31-4B8C-83A1-F6EECF244321}">
                <p14:modId xmlns:p14="http://schemas.microsoft.com/office/powerpoint/2010/main" val="3747258006"/>
              </p:ext>
            </p:extLst>
          </p:nvPr>
        </p:nvGraphicFramePr>
        <p:xfrm>
          <a:off x="1507654" y="3288648"/>
          <a:ext cx="10006025" cy="2346625"/>
        </p:xfrm>
        <a:graphic>
          <a:graphicData uri="http://schemas.openxmlformats.org/drawingml/2006/table">
            <a:tbl>
              <a:tblPr firstRow="1" bandRow="1">
                <a:noFill/>
                <a:tableStyleId>{A248249D-0062-4A43-8C2F-7051DE47C05B}</a:tableStyleId>
              </a:tblPr>
              <a:tblGrid>
                <a:gridCol w="746450">
                  <a:extLst>
                    <a:ext uri="{9D8B030D-6E8A-4147-A177-3AD203B41FA5}">
                      <a16:colId xmlns:a16="http://schemas.microsoft.com/office/drawing/2014/main" val="20000"/>
                    </a:ext>
                  </a:extLst>
                </a:gridCol>
                <a:gridCol w="1866900">
                  <a:extLst>
                    <a:ext uri="{9D8B030D-6E8A-4147-A177-3AD203B41FA5}">
                      <a16:colId xmlns:a16="http://schemas.microsoft.com/office/drawing/2014/main" val="20001"/>
                    </a:ext>
                  </a:extLst>
                </a:gridCol>
                <a:gridCol w="1614675">
                  <a:extLst>
                    <a:ext uri="{9D8B030D-6E8A-4147-A177-3AD203B41FA5}">
                      <a16:colId xmlns:a16="http://schemas.microsoft.com/office/drawing/2014/main" val="20002"/>
                    </a:ext>
                  </a:extLst>
                </a:gridCol>
                <a:gridCol w="1143450">
                  <a:extLst>
                    <a:ext uri="{9D8B030D-6E8A-4147-A177-3AD203B41FA5}">
                      <a16:colId xmlns:a16="http://schemas.microsoft.com/office/drawing/2014/main" val="20003"/>
                    </a:ext>
                  </a:extLst>
                </a:gridCol>
                <a:gridCol w="1339850">
                  <a:extLst>
                    <a:ext uri="{9D8B030D-6E8A-4147-A177-3AD203B41FA5}">
                      <a16:colId xmlns:a16="http://schemas.microsoft.com/office/drawing/2014/main" val="20004"/>
                    </a:ext>
                  </a:extLst>
                </a:gridCol>
                <a:gridCol w="1163950">
                  <a:extLst>
                    <a:ext uri="{9D8B030D-6E8A-4147-A177-3AD203B41FA5}">
                      <a16:colId xmlns:a16="http://schemas.microsoft.com/office/drawing/2014/main" val="20005"/>
                    </a:ext>
                  </a:extLst>
                </a:gridCol>
                <a:gridCol w="2130750">
                  <a:extLst>
                    <a:ext uri="{9D8B030D-6E8A-4147-A177-3AD203B41FA5}">
                      <a16:colId xmlns:a16="http://schemas.microsoft.com/office/drawing/2014/main" val="20006"/>
                    </a:ext>
                  </a:extLst>
                </a:gridCol>
              </a:tblGrid>
              <a:tr h="1230200">
                <a:tc>
                  <a:txBody>
                    <a:bodyPr/>
                    <a:lstStyle/>
                    <a:p>
                      <a:pPr marL="0" marR="0" lvl="0" indent="0" algn="l" rtl="0">
                        <a:spcBef>
                          <a:spcPts val="0"/>
                        </a:spcBef>
                        <a:spcAft>
                          <a:spcPts val="0"/>
                        </a:spcAft>
                        <a:buNone/>
                      </a:pPr>
                      <a:r>
                        <a:rPr lang="de-DE" sz="1800" b="1">
                          <a:solidFill>
                            <a:schemeClr val="lt1"/>
                          </a:solidFill>
                        </a:rPr>
                        <a:t>NR.</a:t>
                      </a:r>
                      <a:endParaRPr/>
                    </a:p>
                  </a:txBody>
                  <a:tcPr marL="91450" marR="91450" marT="45725" marB="45725">
                    <a:solidFill>
                      <a:srgbClr val="9ED4D3"/>
                    </a:solidFill>
                  </a:tcPr>
                </a:tc>
                <a:tc>
                  <a:txBody>
                    <a:bodyPr/>
                    <a:lstStyle/>
                    <a:p>
                      <a:pPr marL="0" marR="0" lvl="0" indent="0" algn="l" rtl="0">
                        <a:spcBef>
                          <a:spcPts val="0"/>
                        </a:spcBef>
                        <a:spcAft>
                          <a:spcPts val="0"/>
                        </a:spcAft>
                        <a:buNone/>
                      </a:pPr>
                      <a:r>
                        <a:rPr lang="de-DE" sz="1800" b="1" dirty="0">
                          <a:solidFill>
                            <a:schemeClr val="lt1"/>
                          </a:solidFill>
                        </a:rPr>
                        <a:t>HAGSMUNAAÐILI</a:t>
                      </a:r>
                      <a:endParaRPr dirty="0"/>
                    </a:p>
                  </a:txBody>
                  <a:tcPr marL="91450" marR="91450" marT="45725" marB="45725">
                    <a:solidFill>
                      <a:srgbClr val="9ED4D3"/>
                    </a:solidFill>
                  </a:tcPr>
                </a:tc>
                <a:tc>
                  <a:txBody>
                    <a:bodyPr/>
                    <a:lstStyle/>
                    <a:p>
                      <a:pPr marL="0" marR="0" lvl="0" indent="0" algn="l" rtl="0">
                        <a:spcBef>
                          <a:spcPts val="0"/>
                        </a:spcBef>
                        <a:spcAft>
                          <a:spcPts val="0"/>
                        </a:spcAft>
                        <a:buNone/>
                      </a:pPr>
                      <a:r>
                        <a:rPr lang="de-DE" sz="1800" b="1" dirty="0">
                          <a:solidFill>
                            <a:schemeClr val="lt1"/>
                          </a:solidFill>
                        </a:rPr>
                        <a:t>HAGSMUNIR</a:t>
                      </a:r>
                      <a:endParaRPr sz="1800" dirty="0"/>
                    </a:p>
                  </a:txBody>
                  <a:tcPr marL="91450" marR="91450" marT="45725" marB="45725">
                    <a:solidFill>
                      <a:srgbClr val="9ED4D3"/>
                    </a:solidFill>
                  </a:tcPr>
                </a:tc>
                <a:tc>
                  <a:txBody>
                    <a:bodyPr/>
                    <a:lstStyle/>
                    <a:p>
                      <a:pPr marL="0" marR="0" lvl="0" indent="0" algn="l" rtl="0">
                        <a:spcBef>
                          <a:spcPts val="0"/>
                        </a:spcBef>
                        <a:spcAft>
                          <a:spcPts val="0"/>
                        </a:spcAft>
                        <a:buNone/>
                      </a:pPr>
                      <a:r>
                        <a:rPr lang="de-DE" sz="1800" b="1" dirty="0">
                          <a:solidFill>
                            <a:schemeClr val="lt1"/>
                          </a:solidFill>
                        </a:rPr>
                        <a:t>VIÐHORF</a:t>
                      </a:r>
                      <a:endParaRPr sz="1800" dirty="0"/>
                    </a:p>
                  </a:txBody>
                  <a:tcPr marL="91450" marR="91450" marT="45725" marB="45725">
                    <a:solidFill>
                      <a:srgbClr val="9ED4D3"/>
                    </a:solidFill>
                  </a:tcPr>
                </a:tc>
                <a:tc>
                  <a:txBody>
                    <a:bodyPr/>
                    <a:lstStyle/>
                    <a:p>
                      <a:pPr marL="0" marR="0" lvl="0" indent="0" algn="l" rtl="0">
                        <a:spcBef>
                          <a:spcPts val="0"/>
                        </a:spcBef>
                        <a:spcAft>
                          <a:spcPts val="0"/>
                        </a:spcAft>
                        <a:buNone/>
                      </a:pPr>
                      <a:r>
                        <a:rPr lang="de-DE" sz="1800" b="1" dirty="0">
                          <a:solidFill>
                            <a:schemeClr val="lt1"/>
                          </a:solidFill>
                        </a:rPr>
                        <a:t>ÁHRIF Á</a:t>
                      </a:r>
                      <a:endParaRPr sz="1800" dirty="0"/>
                    </a:p>
                  </a:txBody>
                  <a:tcPr marL="91450" marR="91450" marT="45725" marB="45725">
                    <a:solidFill>
                      <a:srgbClr val="9ED4D3"/>
                    </a:solidFill>
                  </a:tcPr>
                </a:tc>
                <a:tc>
                  <a:txBody>
                    <a:bodyPr/>
                    <a:lstStyle/>
                    <a:p>
                      <a:pPr marL="0" marR="0" lvl="0" indent="0" algn="l" rtl="0">
                        <a:spcBef>
                          <a:spcPts val="0"/>
                        </a:spcBef>
                        <a:spcAft>
                          <a:spcPts val="0"/>
                        </a:spcAft>
                        <a:buNone/>
                      </a:pPr>
                      <a:r>
                        <a:rPr lang="de-DE" sz="1800" b="1" dirty="0">
                          <a:solidFill>
                            <a:schemeClr val="lt1"/>
                          </a:solidFill>
                        </a:rPr>
                        <a:t>ÁHRIF AF</a:t>
                      </a:r>
                      <a:endParaRPr sz="1800" dirty="0"/>
                    </a:p>
                  </a:txBody>
                  <a:tcPr marL="91450" marR="91450" marT="45725" marB="45725">
                    <a:solidFill>
                      <a:srgbClr val="9ED4D3"/>
                    </a:solidFill>
                  </a:tcPr>
                </a:tc>
                <a:tc>
                  <a:txBody>
                    <a:bodyPr/>
                    <a:lstStyle/>
                    <a:p>
                      <a:pPr marL="0" marR="0" lvl="0" indent="0" algn="l" rtl="0">
                        <a:spcBef>
                          <a:spcPts val="0"/>
                        </a:spcBef>
                        <a:spcAft>
                          <a:spcPts val="0"/>
                        </a:spcAft>
                        <a:buNone/>
                      </a:pPr>
                      <a:r>
                        <a:rPr lang="de-DE" sz="1800" b="1" dirty="0">
                          <a:solidFill>
                            <a:schemeClr val="lt1"/>
                          </a:solidFill>
                        </a:rPr>
                        <a:t>MÖGULEGT MAT</a:t>
                      </a:r>
                      <a:endParaRPr sz="1800" dirty="0"/>
                    </a:p>
                  </a:txBody>
                  <a:tcPr marL="91450" marR="91450" marT="45725" marB="45725">
                    <a:solidFill>
                      <a:srgbClr val="9ED4D3"/>
                    </a:solidFill>
                  </a:tcPr>
                </a:tc>
                <a:extLst>
                  <a:ext uri="{0D108BD9-81ED-4DB2-BD59-A6C34878D82A}">
                    <a16:rowId xmlns:a16="http://schemas.microsoft.com/office/drawing/2014/main" val="10000"/>
                  </a:ext>
                </a:extLst>
              </a:tr>
              <a:tr h="531625">
                <a:tc>
                  <a:txBody>
                    <a:bodyPr/>
                    <a:lstStyle/>
                    <a:p>
                      <a:pPr marL="0" marR="0" lvl="0" indent="0" algn="l" rtl="0">
                        <a:lnSpc>
                          <a:spcPct val="100000"/>
                        </a:lnSpc>
                        <a:spcBef>
                          <a:spcPts val="0"/>
                        </a:spcBef>
                        <a:spcAft>
                          <a:spcPts val="0"/>
                        </a:spcAft>
                        <a:buClr>
                          <a:schemeClr val="dk1"/>
                        </a:buClr>
                        <a:buSzPts val="1800"/>
                        <a:buFont typeface="Calibri"/>
                        <a:buNone/>
                      </a:pPr>
                      <a:endParaRPr sz="1800" b="1">
                        <a:solidFill>
                          <a:srgbClr val="595959"/>
                        </a:solidFill>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endParaRPr sz="1800" b="1">
                        <a:solidFill>
                          <a:srgbClr val="595959"/>
                        </a:solidFill>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endParaRPr sz="1800">
                        <a:solidFill>
                          <a:srgbClr val="595959"/>
                        </a:solidFill>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endParaRPr sz="1800">
                        <a:solidFill>
                          <a:srgbClr val="595959"/>
                        </a:solidFill>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endParaRPr sz="1800">
                        <a:solidFill>
                          <a:srgbClr val="595959"/>
                        </a:solidFill>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endParaRPr sz="1800">
                        <a:solidFill>
                          <a:srgbClr val="595959"/>
                        </a:solidFill>
                      </a:endParaRPr>
                    </a:p>
                  </a:txBody>
                  <a:tcPr marL="91450" marR="91450" marT="45725" marB="45725"/>
                </a:tc>
                <a:tc>
                  <a:txBody>
                    <a:bodyPr/>
                    <a:lstStyle/>
                    <a:p>
                      <a:pPr marL="0" marR="0" lvl="0" indent="0" algn="l" rtl="0">
                        <a:spcBef>
                          <a:spcPts val="0"/>
                        </a:spcBef>
                        <a:spcAft>
                          <a:spcPts val="0"/>
                        </a:spcAft>
                        <a:buNone/>
                      </a:pPr>
                      <a:endParaRPr sz="2000" b="1">
                        <a:solidFill>
                          <a:srgbClr val="595959"/>
                        </a:solidFill>
                      </a:endParaRPr>
                    </a:p>
                  </a:txBody>
                  <a:tcPr marL="91450" marR="91450" marT="45725" marB="45725"/>
                </a:tc>
                <a:extLst>
                  <a:ext uri="{0D108BD9-81ED-4DB2-BD59-A6C34878D82A}">
                    <a16:rowId xmlns:a16="http://schemas.microsoft.com/office/drawing/2014/main" val="10001"/>
                  </a:ext>
                </a:extLst>
              </a:tr>
              <a:tr h="58480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2000">
                        <a:solidFill>
                          <a:srgbClr val="595959"/>
                        </a:solidFill>
                      </a:endParaRPr>
                    </a:p>
                  </a:txBody>
                  <a:tcPr marL="91450" marR="91450" marT="45725" marB="45725"/>
                </a:tc>
                <a:tc>
                  <a:txBody>
                    <a:bodyPr/>
                    <a:lstStyle/>
                    <a:p>
                      <a:pPr marL="0" marR="0" lvl="0" indent="0" algn="l" rtl="0">
                        <a:spcBef>
                          <a:spcPts val="0"/>
                        </a:spcBef>
                        <a:spcAft>
                          <a:spcPts val="0"/>
                        </a:spcAft>
                        <a:buNone/>
                      </a:pPr>
                      <a:endParaRPr sz="2000">
                        <a:solidFill>
                          <a:srgbClr val="595959"/>
                        </a:solidFill>
                      </a:endParaRPr>
                    </a:p>
                  </a:txBody>
                  <a:tcPr marL="91450" marR="91450" marT="45725" marB="45725"/>
                </a:tc>
                <a:tc>
                  <a:txBody>
                    <a:bodyPr/>
                    <a:lstStyle/>
                    <a:p>
                      <a:pPr marL="0" marR="0" lvl="0" indent="0" algn="l" rtl="0">
                        <a:spcBef>
                          <a:spcPts val="0"/>
                        </a:spcBef>
                        <a:spcAft>
                          <a:spcPts val="0"/>
                        </a:spcAft>
                        <a:buNone/>
                      </a:pPr>
                      <a:endParaRPr sz="2000">
                        <a:solidFill>
                          <a:srgbClr val="595959"/>
                        </a:solidFill>
                      </a:endParaRPr>
                    </a:p>
                  </a:txBody>
                  <a:tcPr marL="91450" marR="91450" marT="45725" marB="45725"/>
                </a:tc>
                <a:tc>
                  <a:txBody>
                    <a:bodyPr/>
                    <a:lstStyle/>
                    <a:p>
                      <a:pPr marL="0" marR="0" lvl="0" indent="0" algn="l" rtl="0">
                        <a:spcBef>
                          <a:spcPts val="0"/>
                        </a:spcBef>
                        <a:spcAft>
                          <a:spcPts val="0"/>
                        </a:spcAft>
                        <a:buNone/>
                      </a:pPr>
                      <a:endParaRPr sz="2000">
                        <a:solidFill>
                          <a:srgbClr val="595959"/>
                        </a:solidFill>
                      </a:endParaRPr>
                    </a:p>
                  </a:txBody>
                  <a:tcPr marL="91450" marR="91450" marT="45725" marB="45725"/>
                </a:tc>
                <a:tc>
                  <a:txBody>
                    <a:bodyPr/>
                    <a:lstStyle/>
                    <a:p>
                      <a:pPr marL="0" marR="0" lvl="0" indent="0" algn="l" rtl="0">
                        <a:spcBef>
                          <a:spcPts val="0"/>
                        </a:spcBef>
                        <a:spcAft>
                          <a:spcPts val="0"/>
                        </a:spcAft>
                        <a:buNone/>
                      </a:pPr>
                      <a:endParaRPr sz="2000" b="1" dirty="0">
                        <a:solidFill>
                          <a:srgbClr val="595959"/>
                        </a:solidFill>
                      </a:endParaRPr>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49"/>
        <p:cNvGrpSpPr/>
        <p:nvPr/>
      </p:nvGrpSpPr>
      <p:grpSpPr>
        <a:xfrm>
          <a:off x="0" y="0"/>
          <a:ext cx="0" cy="0"/>
          <a:chOff x="0" y="0"/>
          <a:chExt cx="0" cy="0"/>
        </a:xfrm>
      </p:grpSpPr>
      <p:sp>
        <p:nvSpPr>
          <p:cNvPr id="1550" name="Google Shape;1550;p26"/>
          <p:cNvSpPr/>
          <p:nvPr/>
        </p:nvSpPr>
        <p:spPr>
          <a:xfrm>
            <a:off x="1" y="291787"/>
            <a:ext cx="12191999" cy="1199810"/>
          </a:xfrm>
          <a:prstGeom prst="rect">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51" name="Google Shape;1551;p26"/>
          <p:cNvSpPr txBox="1">
            <a:spLocks noGrp="1"/>
          </p:cNvSpPr>
          <p:nvPr>
            <p:ph type="body" idx="1"/>
          </p:nvPr>
        </p:nvSpPr>
        <p:spPr>
          <a:xfrm>
            <a:off x="369291" y="1592123"/>
            <a:ext cx="11253958" cy="4430429"/>
          </a:xfrm>
          <a:prstGeom prst="rect">
            <a:avLst/>
          </a:prstGeom>
          <a:noFill/>
          <a:ln>
            <a:noFill/>
          </a:ln>
        </p:spPr>
        <p:txBody>
          <a:bodyPr spcFirstLastPara="1" wrap="square" lIns="91425" tIns="45700" rIns="91425" bIns="45700" anchor="t" anchorCtr="0">
            <a:normAutofit/>
          </a:bodyPr>
          <a:lstStyle/>
          <a:p>
            <a:pPr marL="12700" lvl="0" indent="-12700" algn="l" rtl="0">
              <a:lnSpc>
                <a:spcPct val="90000"/>
              </a:lnSpc>
              <a:spcBef>
                <a:spcPts val="1000"/>
              </a:spcBef>
              <a:spcAft>
                <a:spcPts val="0"/>
              </a:spcAft>
              <a:buClr>
                <a:srgbClr val="595A59"/>
              </a:buClr>
              <a:buSzPts val="2400"/>
              <a:buNone/>
            </a:pPr>
            <a:r>
              <a:rPr lang="de-DE" sz="2400" b="1" dirty="0">
                <a:latin typeface="Calibri"/>
                <a:ea typeface="Calibri"/>
                <a:cs typeface="Calibri"/>
                <a:sym typeface="Calibri"/>
              </a:rPr>
              <a:t>Það er mjög gagnlegt að setja niðurstöðurnar skýrt fram í töflum eða með grafík. </a:t>
            </a:r>
            <a:endParaRPr lang="de-DE" dirty="0"/>
          </a:p>
        </p:txBody>
      </p:sp>
      <p:sp>
        <p:nvSpPr>
          <p:cNvPr id="1552" name="Google Shape;1552;p26"/>
          <p:cNvSpPr txBox="1">
            <a:spLocks noGrp="1"/>
          </p:cNvSpPr>
          <p:nvPr>
            <p:ph type="body" idx="2"/>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3600"/>
              <a:buNone/>
            </a:pPr>
            <a:r>
              <a:rPr lang="de-DE" dirty="0">
                <a:solidFill>
                  <a:schemeClr val="lt1"/>
                </a:solidFill>
              </a:rPr>
              <a:t>02 Greining hagsmunaaðila</a:t>
            </a:r>
            <a:endParaRPr dirty="0"/>
          </a:p>
        </p:txBody>
      </p:sp>
      <p:grpSp>
        <p:nvGrpSpPr>
          <p:cNvPr id="1553" name="Google Shape;1553;p26"/>
          <p:cNvGrpSpPr/>
          <p:nvPr/>
        </p:nvGrpSpPr>
        <p:grpSpPr>
          <a:xfrm>
            <a:off x="3858475" y="2321802"/>
            <a:ext cx="7780620" cy="4244411"/>
            <a:chOff x="1039852" y="419054"/>
            <a:chExt cx="10294883" cy="5615961"/>
          </a:xfrm>
        </p:grpSpPr>
        <p:sp>
          <p:nvSpPr>
            <p:cNvPr id="1554" name="Google Shape;1554;p26"/>
            <p:cNvSpPr/>
            <p:nvPr/>
          </p:nvSpPr>
          <p:spPr>
            <a:xfrm>
              <a:off x="1497051" y="1614050"/>
              <a:ext cx="3276600" cy="1473994"/>
            </a:xfrm>
            <a:prstGeom prst="rect">
              <a:avLst/>
            </a:prstGeom>
            <a:solidFill>
              <a:srgbClr val="9ED4D3">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555" name="Google Shape;1555;p26"/>
            <p:cNvSpPr/>
            <p:nvPr/>
          </p:nvSpPr>
          <p:spPr>
            <a:xfrm>
              <a:off x="1497051" y="3088044"/>
              <a:ext cx="3276600" cy="1473994"/>
            </a:xfrm>
            <a:prstGeom prst="rect">
              <a:avLst/>
            </a:prstGeom>
            <a:solidFill>
              <a:srgbClr val="9ED4D3">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556" name="Google Shape;1556;p26"/>
            <p:cNvSpPr/>
            <p:nvPr/>
          </p:nvSpPr>
          <p:spPr>
            <a:xfrm>
              <a:off x="1039852" y="1621194"/>
              <a:ext cx="456010" cy="1466851"/>
            </a:xfrm>
            <a:prstGeom prst="rect">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2"/>
                </a:solidFill>
                <a:latin typeface="Calibri"/>
                <a:ea typeface="Calibri"/>
                <a:cs typeface="Calibri"/>
                <a:sym typeface="Calibri"/>
              </a:endParaRPr>
            </a:p>
          </p:txBody>
        </p:sp>
        <p:sp>
          <p:nvSpPr>
            <p:cNvPr id="1557" name="Google Shape;1557;p26"/>
            <p:cNvSpPr/>
            <p:nvPr/>
          </p:nvSpPr>
          <p:spPr>
            <a:xfrm>
              <a:off x="1039852" y="3088044"/>
              <a:ext cx="456010" cy="1473994"/>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2"/>
                </a:solidFill>
                <a:latin typeface="Calibri"/>
                <a:ea typeface="Calibri"/>
                <a:cs typeface="Calibri"/>
                <a:sym typeface="Calibri"/>
              </a:endParaRPr>
            </a:p>
          </p:txBody>
        </p:sp>
        <p:sp>
          <p:nvSpPr>
            <p:cNvPr id="1558" name="Google Shape;1558;p26"/>
            <p:cNvSpPr/>
            <p:nvPr/>
          </p:nvSpPr>
          <p:spPr>
            <a:xfrm>
              <a:off x="4770081" y="1157874"/>
              <a:ext cx="3277790" cy="456176"/>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2"/>
                </a:solidFill>
                <a:latin typeface="Calibri"/>
                <a:ea typeface="Calibri"/>
                <a:cs typeface="Calibri"/>
                <a:sym typeface="Calibri"/>
              </a:endParaRPr>
            </a:p>
          </p:txBody>
        </p:sp>
        <p:sp>
          <p:nvSpPr>
            <p:cNvPr id="1559" name="Google Shape;1559;p26"/>
            <p:cNvSpPr/>
            <p:nvPr/>
          </p:nvSpPr>
          <p:spPr>
            <a:xfrm>
              <a:off x="4772462" y="3088044"/>
              <a:ext cx="3277790" cy="1473994"/>
            </a:xfrm>
            <a:prstGeom prst="rect">
              <a:avLst/>
            </a:prstGeom>
            <a:solidFill>
              <a:srgbClr val="F27954">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560" name="Google Shape;1560;p26"/>
            <p:cNvSpPr/>
            <p:nvPr/>
          </p:nvSpPr>
          <p:spPr>
            <a:xfrm>
              <a:off x="4772462" y="1617622"/>
              <a:ext cx="3277790" cy="1470423"/>
            </a:xfrm>
            <a:prstGeom prst="rect">
              <a:avLst/>
            </a:prstGeom>
            <a:solidFill>
              <a:srgbClr val="F27954">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561" name="Google Shape;1561;p26"/>
            <p:cNvSpPr/>
            <p:nvPr/>
          </p:nvSpPr>
          <p:spPr>
            <a:xfrm>
              <a:off x="1496456" y="1157874"/>
              <a:ext cx="3277790" cy="456176"/>
            </a:xfrm>
            <a:prstGeom prst="rect">
              <a:avLst/>
            </a:prstGeom>
            <a:solidFill>
              <a:srgbClr val="9ED4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2"/>
                </a:solidFill>
                <a:latin typeface="Calibri"/>
                <a:ea typeface="Calibri"/>
                <a:cs typeface="Calibri"/>
                <a:sym typeface="Calibri"/>
              </a:endParaRPr>
            </a:p>
          </p:txBody>
        </p:sp>
        <p:sp>
          <p:nvSpPr>
            <p:cNvPr id="1562" name="Google Shape;1562;p26"/>
            <p:cNvSpPr txBox="1"/>
            <p:nvPr/>
          </p:nvSpPr>
          <p:spPr>
            <a:xfrm>
              <a:off x="2751809" y="1168046"/>
              <a:ext cx="938700" cy="4479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600" b="1" dirty="0">
                  <a:solidFill>
                    <a:schemeClr val="lt1"/>
                  </a:solidFill>
                  <a:latin typeface="Calibri"/>
                  <a:ea typeface="Calibri"/>
                  <a:cs typeface="Calibri"/>
                  <a:sym typeface="Calibri"/>
                </a:rPr>
                <a:t>LÍTIL</a:t>
              </a:r>
              <a:endParaRPr dirty="0"/>
            </a:p>
          </p:txBody>
        </p:sp>
        <p:sp>
          <p:nvSpPr>
            <p:cNvPr id="1563" name="Google Shape;1563;p26"/>
            <p:cNvSpPr txBox="1"/>
            <p:nvPr/>
          </p:nvSpPr>
          <p:spPr>
            <a:xfrm>
              <a:off x="5852766" y="1168045"/>
              <a:ext cx="1675412" cy="447902"/>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600" b="1" dirty="0">
                  <a:solidFill>
                    <a:schemeClr val="lt1"/>
                  </a:solidFill>
                  <a:latin typeface="Calibri"/>
                  <a:ea typeface="Calibri"/>
                  <a:cs typeface="Calibri"/>
                  <a:sym typeface="Calibri"/>
                </a:rPr>
                <a:t>MIÐLUNGS</a:t>
              </a:r>
              <a:endParaRPr dirty="0"/>
            </a:p>
          </p:txBody>
        </p:sp>
        <p:sp>
          <p:nvSpPr>
            <p:cNvPr id="1564" name="Google Shape;1564;p26"/>
            <p:cNvSpPr txBox="1"/>
            <p:nvPr/>
          </p:nvSpPr>
          <p:spPr>
            <a:xfrm rot="-5400000">
              <a:off x="754879" y="2019556"/>
              <a:ext cx="1036500" cy="4479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600" b="1" dirty="0">
                  <a:solidFill>
                    <a:schemeClr val="lt1"/>
                  </a:solidFill>
                  <a:latin typeface="Calibri"/>
                  <a:ea typeface="Calibri"/>
                  <a:cs typeface="Calibri"/>
                  <a:sym typeface="Calibri"/>
                </a:rPr>
                <a:t>MIKIL</a:t>
              </a:r>
              <a:endParaRPr dirty="0"/>
            </a:p>
          </p:txBody>
        </p:sp>
        <p:sp>
          <p:nvSpPr>
            <p:cNvPr id="1565" name="Google Shape;1565;p26"/>
            <p:cNvSpPr txBox="1"/>
            <p:nvPr/>
          </p:nvSpPr>
          <p:spPr>
            <a:xfrm rot="-5400000">
              <a:off x="539630" y="3596428"/>
              <a:ext cx="1467000" cy="447900"/>
            </a:xfrm>
            <a:prstGeom prst="rect">
              <a:avLst/>
            </a:prstGeom>
            <a:solidFill>
              <a:srgbClr val="F27954"/>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600" b="1" dirty="0">
                  <a:solidFill>
                    <a:schemeClr val="lt1"/>
                  </a:solidFill>
                  <a:latin typeface="Calibri"/>
                  <a:ea typeface="Calibri"/>
                  <a:cs typeface="Calibri"/>
                  <a:sym typeface="Calibri"/>
                </a:rPr>
                <a:t>MIÐ</a:t>
              </a:r>
              <a:endParaRPr dirty="0"/>
            </a:p>
          </p:txBody>
        </p:sp>
        <p:sp>
          <p:nvSpPr>
            <p:cNvPr id="1566" name="Google Shape;1566;p26"/>
            <p:cNvSpPr/>
            <p:nvPr/>
          </p:nvSpPr>
          <p:spPr>
            <a:xfrm>
              <a:off x="8054564" y="1157874"/>
              <a:ext cx="3277790" cy="456176"/>
            </a:xfrm>
            <a:prstGeom prst="rect">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2"/>
                </a:solidFill>
                <a:latin typeface="Calibri"/>
                <a:ea typeface="Calibri"/>
                <a:cs typeface="Calibri"/>
                <a:sym typeface="Calibri"/>
              </a:endParaRPr>
            </a:p>
          </p:txBody>
        </p:sp>
        <p:sp>
          <p:nvSpPr>
            <p:cNvPr id="1567" name="Google Shape;1567;p26"/>
            <p:cNvSpPr/>
            <p:nvPr/>
          </p:nvSpPr>
          <p:spPr>
            <a:xfrm>
              <a:off x="8056945" y="3088044"/>
              <a:ext cx="3277790" cy="1473994"/>
            </a:xfrm>
            <a:prstGeom prst="rect">
              <a:avLst/>
            </a:prstGeom>
            <a:solidFill>
              <a:srgbClr val="79527B">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568" name="Google Shape;1568;p26"/>
            <p:cNvSpPr/>
            <p:nvPr/>
          </p:nvSpPr>
          <p:spPr>
            <a:xfrm>
              <a:off x="8056945" y="1617622"/>
              <a:ext cx="3277790" cy="1470423"/>
            </a:xfrm>
            <a:prstGeom prst="rect">
              <a:avLst/>
            </a:prstGeom>
            <a:solidFill>
              <a:srgbClr val="79527B">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569" name="Google Shape;1569;p26"/>
            <p:cNvSpPr txBox="1"/>
            <p:nvPr/>
          </p:nvSpPr>
          <p:spPr>
            <a:xfrm>
              <a:off x="9288432" y="1168046"/>
              <a:ext cx="1037400" cy="4479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600" b="1" dirty="0">
                  <a:solidFill>
                    <a:schemeClr val="lt1"/>
                  </a:solidFill>
                  <a:latin typeface="Calibri"/>
                  <a:ea typeface="Calibri"/>
                  <a:cs typeface="Calibri"/>
                  <a:sym typeface="Calibri"/>
                </a:rPr>
                <a:t>MIKIL</a:t>
              </a:r>
              <a:endParaRPr dirty="0"/>
            </a:p>
          </p:txBody>
        </p:sp>
        <p:sp>
          <p:nvSpPr>
            <p:cNvPr id="1570" name="Google Shape;1570;p26"/>
            <p:cNvSpPr/>
            <p:nvPr/>
          </p:nvSpPr>
          <p:spPr>
            <a:xfrm>
              <a:off x="1495862" y="4561021"/>
              <a:ext cx="3276600" cy="1473994"/>
            </a:xfrm>
            <a:prstGeom prst="rect">
              <a:avLst/>
            </a:prstGeom>
            <a:solidFill>
              <a:srgbClr val="9ED4D3">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571" name="Google Shape;1571;p26"/>
            <p:cNvSpPr/>
            <p:nvPr/>
          </p:nvSpPr>
          <p:spPr>
            <a:xfrm>
              <a:off x="1049177" y="4561021"/>
              <a:ext cx="445496" cy="1473994"/>
            </a:xfrm>
            <a:prstGeom prst="rect">
              <a:avLst/>
            </a:prstGeom>
            <a:solidFill>
              <a:srgbClr val="9ED4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2"/>
                </a:solidFill>
                <a:latin typeface="Calibri"/>
                <a:ea typeface="Calibri"/>
                <a:cs typeface="Calibri"/>
                <a:sym typeface="Calibri"/>
              </a:endParaRPr>
            </a:p>
          </p:txBody>
        </p:sp>
        <p:sp>
          <p:nvSpPr>
            <p:cNvPr id="1572" name="Google Shape;1572;p26"/>
            <p:cNvSpPr/>
            <p:nvPr/>
          </p:nvSpPr>
          <p:spPr>
            <a:xfrm>
              <a:off x="4771273" y="4561021"/>
              <a:ext cx="3277790" cy="1473994"/>
            </a:xfrm>
            <a:prstGeom prst="rect">
              <a:avLst/>
            </a:prstGeom>
            <a:solidFill>
              <a:srgbClr val="F27954">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573" name="Google Shape;1573;p26"/>
            <p:cNvSpPr txBox="1"/>
            <p:nvPr/>
          </p:nvSpPr>
          <p:spPr>
            <a:xfrm rot="-5400000">
              <a:off x="807088" y="4990655"/>
              <a:ext cx="929700" cy="4479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600" b="1" dirty="0">
                  <a:solidFill>
                    <a:schemeClr val="lt1"/>
                  </a:solidFill>
                  <a:latin typeface="Calibri"/>
                  <a:ea typeface="Calibri"/>
                  <a:cs typeface="Calibri"/>
                  <a:sym typeface="Calibri"/>
                </a:rPr>
                <a:t>LÍTIL</a:t>
              </a:r>
              <a:endParaRPr dirty="0"/>
            </a:p>
          </p:txBody>
        </p:sp>
        <p:sp>
          <p:nvSpPr>
            <p:cNvPr id="1574" name="Google Shape;1574;p26"/>
            <p:cNvSpPr/>
            <p:nvPr/>
          </p:nvSpPr>
          <p:spPr>
            <a:xfrm>
              <a:off x="8055756" y="4561021"/>
              <a:ext cx="3277790" cy="1473994"/>
            </a:xfrm>
            <a:prstGeom prst="rect">
              <a:avLst/>
            </a:prstGeom>
            <a:solidFill>
              <a:srgbClr val="79527B">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575" name="Google Shape;1575;p26"/>
            <p:cNvSpPr txBox="1"/>
            <p:nvPr/>
          </p:nvSpPr>
          <p:spPr>
            <a:xfrm>
              <a:off x="5096911" y="419054"/>
              <a:ext cx="2624129" cy="610849"/>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de-DE" sz="2400" b="1" dirty="0">
                  <a:solidFill>
                    <a:srgbClr val="595A59"/>
                  </a:solidFill>
                  <a:latin typeface="Calibri"/>
                  <a:ea typeface="Calibri"/>
                  <a:cs typeface="Calibri"/>
                  <a:sym typeface="Calibri"/>
                </a:rPr>
                <a:t>Áhrif</a:t>
              </a:r>
              <a:endParaRPr dirty="0"/>
            </a:p>
          </p:txBody>
        </p:sp>
        <p:sp>
          <p:nvSpPr>
            <p:cNvPr id="1576" name="Google Shape;1576;p26"/>
            <p:cNvSpPr/>
            <p:nvPr/>
          </p:nvSpPr>
          <p:spPr>
            <a:xfrm>
              <a:off x="2458071" y="1880526"/>
              <a:ext cx="1232352" cy="1206500"/>
            </a:xfrm>
            <a:prstGeom prst="ellipse">
              <a:avLst/>
            </a:prstGeom>
            <a:solidFill>
              <a:srgbClr val="85D2C7"/>
            </a:solidFill>
            <a:ln w="12700" cap="flat" cmpd="sng">
              <a:solidFill>
                <a:srgbClr val="E5E5E5"/>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a:solidFill>
                    <a:schemeClr val="lt1"/>
                  </a:solidFill>
                  <a:latin typeface="Calibri"/>
                  <a:ea typeface="Calibri"/>
                  <a:cs typeface="Calibri"/>
                  <a:sym typeface="Calibri"/>
                </a:rPr>
                <a:t>S1</a:t>
              </a:r>
              <a:endParaRPr/>
            </a:p>
          </p:txBody>
        </p:sp>
        <p:sp>
          <p:nvSpPr>
            <p:cNvPr id="1577" name="Google Shape;1577;p26"/>
            <p:cNvSpPr/>
            <p:nvPr/>
          </p:nvSpPr>
          <p:spPr>
            <a:xfrm>
              <a:off x="2857191" y="3296479"/>
              <a:ext cx="1232352" cy="1206500"/>
            </a:xfrm>
            <a:prstGeom prst="ellipse">
              <a:avLst/>
            </a:prstGeom>
            <a:solidFill>
              <a:srgbClr val="85D2C7"/>
            </a:solidFill>
            <a:ln w="12700" cap="flat" cmpd="sng">
              <a:solidFill>
                <a:srgbClr val="E5E5E5"/>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a:solidFill>
                    <a:schemeClr val="lt1"/>
                  </a:solidFill>
                  <a:latin typeface="Calibri"/>
                  <a:ea typeface="Calibri"/>
                  <a:cs typeface="Calibri"/>
                  <a:sym typeface="Calibri"/>
                </a:rPr>
                <a:t>S2</a:t>
              </a:r>
              <a:endParaRPr/>
            </a:p>
          </p:txBody>
        </p:sp>
        <p:sp>
          <p:nvSpPr>
            <p:cNvPr id="1578" name="Google Shape;1578;p26"/>
            <p:cNvSpPr/>
            <p:nvPr/>
          </p:nvSpPr>
          <p:spPr>
            <a:xfrm>
              <a:off x="4555406" y="2222500"/>
              <a:ext cx="1232352" cy="1206500"/>
            </a:xfrm>
            <a:prstGeom prst="ellipse">
              <a:avLst/>
            </a:prstGeom>
            <a:solidFill>
              <a:srgbClr val="85D2C7"/>
            </a:solidFill>
            <a:ln w="12700" cap="flat" cmpd="sng">
              <a:solidFill>
                <a:srgbClr val="E5E5E5"/>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a:solidFill>
                    <a:schemeClr val="lt1"/>
                  </a:solidFill>
                  <a:latin typeface="Calibri"/>
                  <a:ea typeface="Calibri"/>
                  <a:cs typeface="Calibri"/>
                  <a:sym typeface="Calibri"/>
                </a:rPr>
                <a:t>S3</a:t>
              </a:r>
              <a:endParaRPr/>
            </a:p>
          </p:txBody>
        </p:sp>
        <p:sp>
          <p:nvSpPr>
            <p:cNvPr id="1579" name="Google Shape;1579;p26"/>
            <p:cNvSpPr/>
            <p:nvPr/>
          </p:nvSpPr>
          <p:spPr>
            <a:xfrm>
              <a:off x="9997379" y="1654268"/>
              <a:ext cx="1232352" cy="1206500"/>
            </a:xfrm>
            <a:prstGeom prst="ellipse">
              <a:avLst/>
            </a:prstGeom>
            <a:solidFill>
              <a:srgbClr val="85D2C7"/>
            </a:solidFill>
            <a:ln w="12700" cap="flat" cmpd="sng">
              <a:solidFill>
                <a:srgbClr val="E5E5E5"/>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a:solidFill>
                    <a:schemeClr val="lt1"/>
                  </a:solidFill>
                  <a:latin typeface="Calibri"/>
                  <a:ea typeface="Calibri"/>
                  <a:cs typeface="Calibri"/>
                  <a:sym typeface="Calibri"/>
                </a:rPr>
                <a:t>S7</a:t>
              </a:r>
              <a:endParaRPr/>
            </a:p>
          </p:txBody>
        </p:sp>
        <p:sp>
          <p:nvSpPr>
            <p:cNvPr id="1580" name="Google Shape;1580;p26"/>
            <p:cNvSpPr/>
            <p:nvPr/>
          </p:nvSpPr>
          <p:spPr>
            <a:xfrm>
              <a:off x="8516115" y="1691044"/>
              <a:ext cx="1232352" cy="1206500"/>
            </a:xfrm>
            <a:prstGeom prst="ellipse">
              <a:avLst/>
            </a:prstGeom>
            <a:solidFill>
              <a:srgbClr val="85D2C7"/>
            </a:solidFill>
            <a:ln w="12700" cap="flat" cmpd="sng">
              <a:solidFill>
                <a:srgbClr val="E5E5E5"/>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a:solidFill>
                    <a:schemeClr val="lt1"/>
                  </a:solidFill>
                  <a:latin typeface="Calibri"/>
                  <a:ea typeface="Calibri"/>
                  <a:cs typeface="Calibri"/>
                  <a:sym typeface="Calibri"/>
                </a:rPr>
                <a:t>S6</a:t>
              </a:r>
              <a:endParaRPr/>
            </a:p>
          </p:txBody>
        </p:sp>
        <p:sp>
          <p:nvSpPr>
            <p:cNvPr id="1581" name="Google Shape;1581;p26"/>
            <p:cNvSpPr/>
            <p:nvPr/>
          </p:nvSpPr>
          <p:spPr>
            <a:xfrm>
              <a:off x="8207282" y="4695276"/>
              <a:ext cx="1232352" cy="1206500"/>
            </a:xfrm>
            <a:prstGeom prst="ellipse">
              <a:avLst/>
            </a:prstGeom>
            <a:solidFill>
              <a:srgbClr val="85D2C7"/>
            </a:solidFill>
            <a:ln w="12700" cap="flat" cmpd="sng">
              <a:solidFill>
                <a:srgbClr val="E5E5E5"/>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a:solidFill>
                    <a:schemeClr val="lt1"/>
                  </a:solidFill>
                  <a:latin typeface="Calibri"/>
                  <a:ea typeface="Calibri"/>
                  <a:cs typeface="Calibri"/>
                  <a:sym typeface="Calibri"/>
                </a:rPr>
                <a:t>S5</a:t>
              </a:r>
              <a:endParaRPr/>
            </a:p>
          </p:txBody>
        </p:sp>
        <p:sp>
          <p:nvSpPr>
            <p:cNvPr id="1582" name="Google Shape;1582;p26"/>
            <p:cNvSpPr/>
            <p:nvPr/>
          </p:nvSpPr>
          <p:spPr>
            <a:xfrm>
              <a:off x="5845199" y="4637128"/>
              <a:ext cx="1232352" cy="1206500"/>
            </a:xfrm>
            <a:prstGeom prst="ellipse">
              <a:avLst/>
            </a:prstGeom>
            <a:solidFill>
              <a:srgbClr val="85D2C7"/>
            </a:solidFill>
            <a:ln w="12700" cap="flat" cmpd="sng">
              <a:solidFill>
                <a:srgbClr val="E5E5E5"/>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a:solidFill>
                    <a:schemeClr val="lt1"/>
                  </a:solidFill>
                  <a:latin typeface="Calibri"/>
                  <a:ea typeface="Calibri"/>
                  <a:cs typeface="Calibri"/>
                  <a:sym typeface="Calibri"/>
                </a:rPr>
                <a:t>S4</a:t>
              </a:r>
              <a:endParaRPr/>
            </a:p>
          </p:txBody>
        </p:sp>
      </p:grpSp>
      <p:sp>
        <p:nvSpPr>
          <p:cNvPr id="1583" name="Google Shape;1583;p26"/>
          <p:cNvSpPr txBox="1"/>
          <p:nvPr/>
        </p:nvSpPr>
        <p:spPr>
          <a:xfrm rot="-5400000">
            <a:off x="2216884" y="4583610"/>
            <a:ext cx="2259236" cy="461624"/>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de-DE" sz="2400" b="1" dirty="0">
                <a:solidFill>
                  <a:srgbClr val="595A59"/>
                </a:solidFill>
                <a:latin typeface="Calibri"/>
                <a:cs typeface="Calibri"/>
                <a:sym typeface="Calibri"/>
              </a:rPr>
              <a:t>Aðkoma</a:t>
            </a:r>
            <a:endParaRPr sz="2400" b="1" dirty="0">
              <a:solidFill>
                <a:srgbClr val="595A59"/>
              </a:solidFill>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87"/>
        <p:cNvGrpSpPr/>
        <p:nvPr/>
      </p:nvGrpSpPr>
      <p:grpSpPr>
        <a:xfrm>
          <a:off x="0" y="0"/>
          <a:ext cx="0" cy="0"/>
          <a:chOff x="0" y="0"/>
          <a:chExt cx="0" cy="0"/>
        </a:xfrm>
      </p:grpSpPr>
      <p:sp>
        <p:nvSpPr>
          <p:cNvPr id="1588" name="Google Shape;1588;p27"/>
          <p:cNvSpPr/>
          <p:nvPr/>
        </p:nvSpPr>
        <p:spPr>
          <a:xfrm>
            <a:off x="176352" y="3400363"/>
            <a:ext cx="11253958" cy="1679943"/>
          </a:xfrm>
          <a:prstGeom prst="rect">
            <a:avLst/>
          </a:prstGeom>
          <a:solidFill>
            <a:srgbClr val="916395">
              <a:alpha val="1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89" name="Google Shape;1589;p27"/>
          <p:cNvSpPr/>
          <p:nvPr/>
        </p:nvSpPr>
        <p:spPr>
          <a:xfrm>
            <a:off x="1" y="291787"/>
            <a:ext cx="12191999" cy="1199810"/>
          </a:xfrm>
          <a:prstGeom prst="rect">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90" name="Google Shape;1590;p27"/>
          <p:cNvSpPr txBox="1">
            <a:spLocks noGrp="1"/>
          </p:cNvSpPr>
          <p:nvPr>
            <p:ph type="body" idx="1"/>
          </p:nvPr>
        </p:nvSpPr>
        <p:spPr>
          <a:xfrm>
            <a:off x="159566" y="1642464"/>
            <a:ext cx="11253958" cy="4430429"/>
          </a:xfrm>
          <a:prstGeom prst="rect">
            <a:avLst/>
          </a:prstGeom>
          <a:noFill/>
          <a:ln>
            <a:noFill/>
          </a:ln>
        </p:spPr>
        <p:txBody>
          <a:bodyPr spcFirstLastPara="1" wrap="square" lIns="91425" tIns="45700" rIns="91425" bIns="45700" anchor="t" anchorCtr="0">
            <a:normAutofit/>
          </a:bodyPr>
          <a:lstStyle/>
          <a:p>
            <a:pPr marL="12700" lvl="0" indent="-12700" algn="l" rtl="0">
              <a:lnSpc>
                <a:spcPct val="90000"/>
              </a:lnSpc>
              <a:spcBef>
                <a:spcPts val="0"/>
              </a:spcBef>
              <a:spcAft>
                <a:spcPts val="0"/>
              </a:spcAft>
              <a:buClr>
                <a:srgbClr val="595A59"/>
              </a:buClr>
              <a:buSzPts val="2400"/>
              <a:buNone/>
            </a:pPr>
            <a:endParaRPr sz="2400" b="1" dirty="0">
              <a:latin typeface="Calibri"/>
              <a:ea typeface="Calibri"/>
              <a:cs typeface="Calibri"/>
              <a:sym typeface="Calibri"/>
            </a:endParaRPr>
          </a:p>
          <a:p>
            <a:pPr marL="12700" lvl="0" indent="-12700" algn="l" rtl="0">
              <a:lnSpc>
                <a:spcPct val="90000"/>
              </a:lnSpc>
              <a:spcBef>
                <a:spcPts val="1000"/>
              </a:spcBef>
              <a:spcAft>
                <a:spcPts val="0"/>
              </a:spcAft>
              <a:buClr>
                <a:srgbClr val="595A59"/>
              </a:buClr>
              <a:buSzPts val="2400"/>
              <a:buNone/>
            </a:pPr>
            <a:r>
              <a:rPr lang="de-DE" dirty="0">
                <a:latin typeface="Calibri"/>
                <a:ea typeface="Calibri"/>
                <a:cs typeface="Calibri"/>
                <a:sym typeface="Calibri"/>
              </a:rPr>
              <a:t>Í þessu þriðja skrefi er mikilvægt að skilgreina heppilegar aðgerðir til að efla jákvætt viðhorf hagsmunaaðila og draga úr áhrifum neikvæðra og valdamikilla hagsmunaaðila.</a:t>
            </a:r>
          </a:p>
          <a:p>
            <a:pPr marL="12700" lvl="0" indent="-12700" algn="l" rtl="0">
              <a:lnSpc>
                <a:spcPct val="90000"/>
              </a:lnSpc>
              <a:spcBef>
                <a:spcPts val="1000"/>
              </a:spcBef>
              <a:spcAft>
                <a:spcPts val="0"/>
              </a:spcAft>
              <a:buClr>
                <a:srgbClr val="595A59"/>
              </a:buClr>
              <a:buSzPts val="2400"/>
              <a:buNone/>
            </a:pPr>
            <a:endParaRPr lang="de-DE" b="1" dirty="0">
              <a:solidFill>
                <a:srgbClr val="F27954"/>
              </a:solidFill>
            </a:endParaRPr>
          </a:p>
          <a:p>
            <a:pPr marL="12700" lvl="0" indent="-12700" algn="l" rtl="0">
              <a:lnSpc>
                <a:spcPct val="90000"/>
              </a:lnSpc>
              <a:spcBef>
                <a:spcPts val="1000"/>
              </a:spcBef>
              <a:spcAft>
                <a:spcPts val="0"/>
              </a:spcAft>
              <a:buClr>
                <a:srgbClr val="595A59"/>
              </a:buClr>
              <a:buSzPts val="2400"/>
              <a:buNone/>
            </a:pPr>
            <a:r>
              <a:rPr lang="is-IS" b="1" dirty="0">
                <a:solidFill>
                  <a:srgbClr val="F27954"/>
                </a:solidFill>
                <a:latin typeface="Calibri"/>
                <a:ea typeface="Calibri"/>
                <a:cs typeface="Calibri"/>
                <a:sym typeface="Calibri"/>
              </a:rPr>
              <a:t>Veltu fyrir þér:</a:t>
            </a:r>
            <a:endParaRPr dirty="0"/>
          </a:p>
          <a:p>
            <a:pPr marL="0" indent="0">
              <a:buClr>
                <a:srgbClr val="F16924"/>
              </a:buClr>
            </a:pPr>
            <a:r>
              <a:rPr lang="is-IS" dirty="0">
                <a:latin typeface="Calibri"/>
                <a:ea typeface="Calibri"/>
                <a:cs typeface="Calibri"/>
                <a:sym typeface="Calibri"/>
              </a:rPr>
              <a:t>Hvern þarf að upplýsa og um hvað, hvernig og hvenær </a:t>
            </a:r>
            <a:r>
              <a:rPr lang="is-IS" dirty="0"/>
              <a:t>til </a:t>
            </a:r>
            <a:r>
              <a:rPr lang="is-IS" dirty="0">
                <a:latin typeface="Calibri"/>
                <a:ea typeface="Calibri"/>
                <a:cs typeface="Calibri"/>
                <a:sym typeface="Calibri"/>
              </a:rPr>
              <a:t>þess að stýra </a:t>
            </a:r>
            <a:r>
              <a:rPr lang="is-IS" dirty="0"/>
              <a:t>áhrifum</a:t>
            </a:r>
            <a:r>
              <a:rPr lang="is-IS" dirty="0">
                <a:latin typeface="Calibri"/>
                <a:ea typeface="Calibri"/>
                <a:cs typeface="Calibri"/>
                <a:sym typeface="Calibri"/>
              </a:rPr>
              <a:t> hagsmunaaðila í þágu fyrirtækisins.</a:t>
            </a:r>
            <a:endParaRPr lang="is-IS" sz="2400" b="1" dirty="0">
              <a:latin typeface="Calibri"/>
              <a:ea typeface="Calibri"/>
              <a:cs typeface="Calibri"/>
              <a:sym typeface="Calibri"/>
            </a:endParaRPr>
          </a:p>
        </p:txBody>
      </p:sp>
      <p:sp>
        <p:nvSpPr>
          <p:cNvPr id="1591" name="Google Shape;1591;p27"/>
          <p:cNvSpPr txBox="1">
            <a:spLocks noGrp="1"/>
          </p:cNvSpPr>
          <p:nvPr>
            <p:ph type="body" idx="2"/>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3600"/>
              <a:buNone/>
            </a:pPr>
            <a:r>
              <a:rPr lang="de-DE" dirty="0">
                <a:solidFill>
                  <a:schemeClr val="lt1"/>
                </a:solidFill>
              </a:rPr>
              <a:t>03 Aðgerðir og áætlun til framkvæmda</a:t>
            </a:r>
            <a:endParaRPr dirty="0"/>
          </a:p>
        </p:txBody>
      </p:sp>
      <p:sp>
        <p:nvSpPr>
          <p:cNvPr id="1592" name="Google Shape;1592;p27"/>
          <p:cNvSpPr txBox="1"/>
          <p:nvPr/>
        </p:nvSpPr>
        <p:spPr>
          <a:xfrm>
            <a:off x="389965" y="1093128"/>
            <a:ext cx="10854466" cy="24498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1600"/>
              <a:buFont typeface="Arial"/>
              <a:buNone/>
            </a:pPr>
            <a:r>
              <a:rPr lang="de-DE" sz="1600" b="0" i="0" dirty="0">
                <a:solidFill>
                  <a:schemeClr val="lt1"/>
                </a:solidFill>
                <a:latin typeface="Calibri"/>
                <a:ea typeface="Calibri"/>
                <a:cs typeface="Calibri"/>
                <a:sym typeface="Calibri"/>
              </a:rPr>
              <a:t>Aðgerðir sem styrkja jákvæð áhrif hagsmunaaðila. </a:t>
            </a:r>
            <a:endParaRPr sz="1600" b="0" i="0" dirty="0">
              <a:solidFill>
                <a:schemeClr val="lt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sp>
        <p:nvSpPr>
          <p:cNvPr id="1597" name="Google Shape;1597;p28"/>
          <p:cNvSpPr/>
          <p:nvPr/>
        </p:nvSpPr>
        <p:spPr>
          <a:xfrm>
            <a:off x="1" y="291787"/>
            <a:ext cx="12191999" cy="1199810"/>
          </a:xfrm>
          <a:prstGeom prst="rect">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98" name="Google Shape;1598;p28"/>
          <p:cNvSpPr txBox="1">
            <a:spLocks noGrp="1"/>
          </p:cNvSpPr>
          <p:nvPr>
            <p:ph type="body" idx="1"/>
          </p:nvPr>
        </p:nvSpPr>
        <p:spPr>
          <a:xfrm>
            <a:off x="389965" y="1592123"/>
            <a:ext cx="11233283" cy="4430429"/>
          </a:xfrm>
          <a:prstGeom prst="rect">
            <a:avLst/>
          </a:prstGeom>
          <a:noFill/>
          <a:ln>
            <a:noFill/>
          </a:ln>
        </p:spPr>
        <p:txBody>
          <a:bodyPr spcFirstLastPara="1" wrap="square" lIns="91425" tIns="45700" rIns="91425" bIns="45700" anchor="t" anchorCtr="0">
            <a:normAutofit/>
          </a:bodyPr>
          <a:lstStyle/>
          <a:p>
            <a:pPr marL="12700" lvl="0" indent="-12700" algn="l" rtl="0">
              <a:lnSpc>
                <a:spcPct val="90000"/>
              </a:lnSpc>
              <a:spcBef>
                <a:spcPts val="0"/>
              </a:spcBef>
              <a:spcAft>
                <a:spcPts val="0"/>
              </a:spcAft>
              <a:buClr>
                <a:srgbClr val="595A59"/>
              </a:buClr>
              <a:buSzPts val="2400"/>
              <a:buNone/>
            </a:pPr>
            <a:r>
              <a:rPr lang="de-DE" dirty="0">
                <a:latin typeface="Calibri"/>
                <a:ea typeface="Calibri"/>
                <a:cs typeface="Calibri"/>
                <a:sym typeface="Calibri"/>
              </a:rPr>
              <a:t>Langstærsti hluti stjórnunar hagsmunaaðila eru samskipti. Mikilvægt er að setja upp áætlun varðandi samskipti á krísutímum. (Nánar er farið í samskipti síðar í þessum námskeiðshluta).</a:t>
            </a:r>
            <a:endParaRPr dirty="0"/>
          </a:p>
          <a:p>
            <a:pPr marL="12700" lvl="0" indent="-12700" algn="l" rtl="0">
              <a:lnSpc>
                <a:spcPct val="90000"/>
              </a:lnSpc>
              <a:spcBef>
                <a:spcPts val="1000"/>
              </a:spcBef>
              <a:spcAft>
                <a:spcPts val="0"/>
              </a:spcAft>
              <a:buClr>
                <a:srgbClr val="595A59"/>
              </a:buClr>
              <a:buSzPts val="2400"/>
              <a:buNone/>
            </a:pPr>
            <a:endParaRPr sz="2400" b="1" dirty="0">
              <a:latin typeface="Calibri"/>
              <a:ea typeface="Calibri"/>
              <a:cs typeface="Calibri"/>
              <a:sym typeface="Calibri"/>
            </a:endParaRPr>
          </a:p>
        </p:txBody>
      </p:sp>
      <p:sp>
        <p:nvSpPr>
          <p:cNvPr id="1599" name="Google Shape;1599;p28"/>
          <p:cNvSpPr txBox="1">
            <a:spLocks noGrp="1"/>
          </p:cNvSpPr>
          <p:nvPr>
            <p:ph type="body" idx="2"/>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3600"/>
              <a:buNone/>
            </a:pPr>
            <a:r>
              <a:rPr lang="de-DE" dirty="0">
                <a:solidFill>
                  <a:schemeClr val="lt1"/>
                </a:solidFill>
              </a:rPr>
              <a:t>03 Aðgerðir og áætlun til framkvæmda</a:t>
            </a:r>
            <a:endParaRPr dirty="0"/>
          </a:p>
        </p:txBody>
      </p:sp>
      <p:graphicFrame>
        <p:nvGraphicFramePr>
          <p:cNvPr id="1600" name="Google Shape;1600;p28"/>
          <p:cNvGraphicFramePr/>
          <p:nvPr>
            <p:extLst>
              <p:ext uri="{D42A27DB-BD31-4B8C-83A1-F6EECF244321}">
                <p14:modId xmlns:p14="http://schemas.microsoft.com/office/powerpoint/2010/main" val="1729639184"/>
              </p:ext>
            </p:extLst>
          </p:nvPr>
        </p:nvGraphicFramePr>
        <p:xfrm>
          <a:off x="2440852" y="2931664"/>
          <a:ext cx="9182375" cy="3090875"/>
        </p:xfrm>
        <a:graphic>
          <a:graphicData uri="http://schemas.openxmlformats.org/drawingml/2006/table">
            <a:tbl>
              <a:tblPr firstRow="1" bandRow="1">
                <a:noFill/>
                <a:tableStyleId>{A248249D-0062-4A43-8C2F-7051DE47C05B}</a:tableStyleId>
              </a:tblPr>
              <a:tblGrid>
                <a:gridCol w="733800">
                  <a:extLst>
                    <a:ext uri="{9D8B030D-6E8A-4147-A177-3AD203B41FA5}">
                      <a16:colId xmlns:a16="http://schemas.microsoft.com/office/drawing/2014/main" val="20000"/>
                    </a:ext>
                  </a:extLst>
                </a:gridCol>
                <a:gridCol w="2163675">
                  <a:extLst>
                    <a:ext uri="{9D8B030D-6E8A-4147-A177-3AD203B41FA5}">
                      <a16:colId xmlns:a16="http://schemas.microsoft.com/office/drawing/2014/main" val="20001"/>
                    </a:ext>
                  </a:extLst>
                </a:gridCol>
                <a:gridCol w="2069600">
                  <a:extLst>
                    <a:ext uri="{9D8B030D-6E8A-4147-A177-3AD203B41FA5}">
                      <a16:colId xmlns:a16="http://schemas.microsoft.com/office/drawing/2014/main" val="20002"/>
                    </a:ext>
                  </a:extLst>
                </a:gridCol>
                <a:gridCol w="1236675">
                  <a:extLst>
                    <a:ext uri="{9D8B030D-6E8A-4147-A177-3AD203B41FA5}">
                      <a16:colId xmlns:a16="http://schemas.microsoft.com/office/drawing/2014/main" val="20003"/>
                    </a:ext>
                  </a:extLst>
                </a:gridCol>
                <a:gridCol w="945025">
                  <a:extLst>
                    <a:ext uri="{9D8B030D-6E8A-4147-A177-3AD203B41FA5}">
                      <a16:colId xmlns:a16="http://schemas.microsoft.com/office/drawing/2014/main" val="20004"/>
                    </a:ext>
                  </a:extLst>
                </a:gridCol>
                <a:gridCol w="2033600">
                  <a:extLst>
                    <a:ext uri="{9D8B030D-6E8A-4147-A177-3AD203B41FA5}">
                      <a16:colId xmlns:a16="http://schemas.microsoft.com/office/drawing/2014/main" val="20005"/>
                    </a:ext>
                  </a:extLst>
                </a:gridCol>
              </a:tblGrid>
              <a:tr h="965650">
                <a:tc>
                  <a:txBody>
                    <a:bodyPr/>
                    <a:lstStyle/>
                    <a:p>
                      <a:pPr marL="0" marR="0" lvl="0" indent="0" algn="l" rtl="0">
                        <a:spcBef>
                          <a:spcPts val="0"/>
                        </a:spcBef>
                        <a:spcAft>
                          <a:spcPts val="0"/>
                        </a:spcAft>
                        <a:buNone/>
                      </a:pPr>
                      <a:r>
                        <a:rPr lang="de-DE" sz="1800" b="1">
                          <a:solidFill>
                            <a:schemeClr val="lt1"/>
                          </a:solidFill>
                        </a:rPr>
                        <a:t>NR.</a:t>
                      </a:r>
                      <a:endParaRPr/>
                    </a:p>
                  </a:txBody>
                  <a:tcPr marL="91450" marR="91450" marT="45725" marB="45725">
                    <a:solidFill>
                      <a:srgbClr val="9ED4D3"/>
                    </a:solidFill>
                  </a:tcPr>
                </a:tc>
                <a:tc>
                  <a:txBody>
                    <a:bodyPr/>
                    <a:lstStyle/>
                    <a:p>
                      <a:pPr marL="0" marR="0" lvl="0" indent="0" algn="l" rtl="0">
                        <a:spcBef>
                          <a:spcPts val="0"/>
                        </a:spcBef>
                        <a:spcAft>
                          <a:spcPts val="0"/>
                        </a:spcAft>
                        <a:buNone/>
                      </a:pPr>
                      <a:r>
                        <a:rPr lang="de-DE" sz="1800" b="1" dirty="0">
                          <a:solidFill>
                            <a:schemeClr val="lt1"/>
                          </a:solidFill>
                        </a:rPr>
                        <a:t>HAGSMUNAAÐILI</a:t>
                      </a:r>
                      <a:endParaRPr dirty="0"/>
                    </a:p>
                  </a:txBody>
                  <a:tcPr marL="91450" marR="91450" marT="45725" marB="45725">
                    <a:solidFill>
                      <a:srgbClr val="9ED4D3"/>
                    </a:solidFill>
                  </a:tcPr>
                </a:tc>
                <a:tc>
                  <a:txBody>
                    <a:bodyPr/>
                    <a:lstStyle/>
                    <a:p>
                      <a:pPr marL="0" marR="0" lvl="0" indent="0" algn="l" rtl="0">
                        <a:spcBef>
                          <a:spcPts val="0"/>
                        </a:spcBef>
                        <a:spcAft>
                          <a:spcPts val="0"/>
                        </a:spcAft>
                        <a:buNone/>
                      </a:pPr>
                      <a:r>
                        <a:rPr lang="de-DE" sz="1800" b="1" dirty="0">
                          <a:solidFill>
                            <a:schemeClr val="lt1"/>
                          </a:solidFill>
                        </a:rPr>
                        <a:t>HVER BER ÁBYRGÐ?</a:t>
                      </a:r>
                      <a:endParaRPr sz="1800" dirty="0"/>
                    </a:p>
                  </a:txBody>
                  <a:tcPr marL="91450" marR="91450" marT="45725" marB="45725">
                    <a:solidFill>
                      <a:srgbClr val="9ED4D3"/>
                    </a:solidFill>
                  </a:tcPr>
                </a:tc>
                <a:tc>
                  <a:txBody>
                    <a:bodyPr/>
                    <a:lstStyle/>
                    <a:p>
                      <a:pPr marL="0" marR="0" lvl="0" indent="0" algn="l" rtl="0">
                        <a:spcBef>
                          <a:spcPts val="0"/>
                        </a:spcBef>
                        <a:spcAft>
                          <a:spcPts val="0"/>
                        </a:spcAft>
                        <a:buNone/>
                      </a:pPr>
                      <a:r>
                        <a:rPr lang="de-DE" sz="1800" b="1" dirty="0">
                          <a:solidFill>
                            <a:schemeClr val="lt1"/>
                          </a:solidFill>
                        </a:rPr>
                        <a:t>HVENÆR?</a:t>
                      </a:r>
                      <a:endParaRPr sz="1800" dirty="0"/>
                    </a:p>
                  </a:txBody>
                  <a:tcPr marL="91450" marR="91450" marT="45725" marB="45725">
                    <a:solidFill>
                      <a:srgbClr val="9ED4D3"/>
                    </a:solidFill>
                  </a:tcPr>
                </a:tc>
                <a:tc>
                  <a:txBody>
                    <a:bodyPr/>
                    <a:lstStyle/>
                    <a:p>
                      <a:pPr marL="0" marR="0" lvl="0" indent="0" algn="l" rtl="0">
                        <a:spcBef>
                          <a:spcPts val="0"/>
                        </a:spcBef>
                        <a:spcAft>
                          <a:spcPts val="0"/>
                        </a:spcAft>
                        <a:buNone/>
                      </a:pPr>
                      <a:r>
                        <a:rPr lang="de-DE" sz="1800" b="1">
                          <a:solidFill>
                            <a:schemeClr val="lt1"/>
                          </a:solidFill>
                        </a:rPr>
                        <a:t>FORM</a:t>
                      </a:r>
                      <a:endParaRPr sz="1800"/>
                    </a:p>
                  </a:txBody>
                  <a:tcPr marL="91450" marR="91450" marT="45725" marB="45725">
                    <a:solidFill>
                      <a:srgbClr val="9ED4D3"/>
                    </a:solidFill>
                  </a:tcPr>
                </a:tc>
                <a:tc>
                  <a:txBody>
                    <a:bodyPr/>
                    <a:lstStyle/>
                    <a:p>
                      <a:pPr marL="0" marR="0" lvl="0" indent="0" algn="l" rtl="0">
                        <a:spcBef>
                          <a:spcPts val="0"/>
                        </a:spcBef>
                        <a:spcAft>
                          <a:spcPts val="0"/>
                        </a:spcAft>
                        <a:buNone/>
                      </a:pPr>
                      <a:r>
                        <a:rPr lang="de-DE" sz="1800" b="1" dirty="0">
                          <a:solidFill>
                            <a:schemeClr val="lt1"/>
                          </a:solidFill>
                        </a:rPr>
                        <a:t>INNIHALD</a:t>
                      </a:r>
                      <a:endParaRPr sz="1800" dirty="0"/>
                    </a:p>
                  </a:txBody>
                  <a:tcPr marL="91450" marR="91450" marT="45725" marB="45725">
                    <a:solidFill>
                      <a:srgbClr val="9ED4D3"/>
                    </a:solidFill>
                  </a:tcPr>
                </a:tc>
                <a:extLst>
                  <a:ext uri="{0D108BD9-81ED-4DB2-BD59-A6C34878D82A}">
                    <a16:rowId xmlns:a16="http://schemas.microsoft.com/office/drawing/2014/main" val="10000"/>
                  </a:ext>
                </a:extLst>
              </a:tr>
              <a:tr h="664125">
                <a:tc>
                  <a:txBody>
                    <a:bodyPr/>
                    <a:lstStyle/>
                    <a:p>
                      <a:pPr marL="0" marR="0" lvl="0" indent="0" algn="l" rtl="0">
                        <a:lnSpc>
                          <a:spcPct val="100000"/>
                        </a:lnSpc>
                        <a:spcBef>
                          <a:spcPts val="0"/>
                        </a:spcBef>
                        <a:spcAft>
                          <a:spcPts val="0"/>
                        </a:spcAft>
                        <a:buClr>
                          <a:schemeClr val="dk1"/>
                        </a:buClr>
                        <a:buSzPts val="1800"/>
                        <a:buFont typeface="Calibri"/>
                        <a:buNone/>
                      </a:pPr>
                      <a:endParaRPr sz="1800" b="1">
                        <a:solidFill>
                          <a:srgbClr val="595959"/>
                        </a:solidFill>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endParaRPr sz="1800" b="1">
                        <a:solidFill>
                          <a:srgbClr val="595959"/>
                        </a:solidFill>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endParaRPr sz="1800">
                        <a:solidFill>
                          <a:srgbClr val="595959"/>
                        </a:solidFill>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endParaRPr sz="1800">
                        <a:solidFill>
                          <a:srgbClr val="595959"/>
                        </a:solidFill>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endParaRPr sz="1800">
                        <a:solidFill>
                          <a:srgbClr val="595959"/>
                        </a:solidFill>
                      </a:endParaRPr>
                    </a:p>
                  </a:txBody>
                  <a:tcPr marL="91450" marR="91450" marT="45725" marB="45725"/>
                </a:tc>
                <a:tc>
                  <a:txBody>
                    <a:bodyPr/>
                    <a:lstStyle/>
                    <a:p>
                      <a:pPr marL="0" marR="0" lvl="0" indent="0" algn="l" rtl="0">
                        <a:spcBef>
                          <a:spcPts val="0"/>
                        </a:spcBef>
                        <a:spcAft>
                          <a:spcPts val="0"/>
                        </a:spcAft>
                        <a:buNone/>
                      </a:pPr>
                      <a:endParaRPr sz="2000" b="1">
                        <a:solidFill>
                          <a:srgbClr val="595959"/>
                        </a:solidFill>
                      </a:endParaRPr>
                    </a:p>
                  </a:txBody>
                  <a:tcPr marL="91450" marR="91450" marT="45725" marB="45725"/>
                </a:tc>
                <a:extLst>
                  <a:ext uri="{0D108BD9-81ED-4DB2-BD59-A6C34878D82A}">
                    <a16:rowId xmlns:a16="http://schemas.microsoft.com/office/drawing/2014/main" val="10001"/>
                  </a:ext>
                </a:extLst>
              </a:tr>
              <a:tr h="7305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2000">
                        <a:solidFill>
                          <a:srgbClr val="595959"/>
                        </a:solidFill>
                      </a:endParaRPr>
                    </a:p>
                  </a:txBody>
                  <a:tcPr marL="91450" marR="91450" marT="45725" marB="45725"/>
                </a:tc>
                <a:tc>
                  <a:txBody>
                    <a:bodyPr/>
                    <a:lstStyle/>
                    <a:p>
                      <a:pPr marL="0" marR="0" lvl="0" indent="0" algn="l" rtl="0">
                        <a:spcBef>
                          <a:spcPts val="0"/>
                        </a:spcBef>
                        <a:spcAft>
                          <a:spcPts val="0"/>
                        </a:spcAft>
                        <a:buNone/>
                      </a:pPr>
                      <a:endParaRPr sz="2000">
                        <a:solidFill>
                          <a:srgbClr val="595959"/>
                        </a:solidFill>
                      </a:endParaRPr>
                    </a:p>
                  </a:txBody>
                  <a:tcPr marL="91450" marR="91450" marT="45725" marB="45725"/>
                </a:tc>
                <a:tc>
                  <a:txBody>
                    <a:bodyPr/>
                    <a:lstStyle/>
                    <a:p>
                      <a:pPr marL="0" marR="0" lvl="0" indent="0" algn="l" rtl="0">
                        <a:spcBef>
                          <a:spcPts val="0"/>
                        </a:spcBef>
                        <a:spcAft>
                          <a:spcPts val="0"/>
                        </a:spcAft>
                        <a:buNone/>
                      </a:pPr>
                      <a:endParaRPr sz="2000">
                        <a:solidFill>
                          <a:srgbClr val="595959"/>
                        </a:solidFill>
                      </a:endParaRPr>
                    </a:p>
                  </a:txBody>
                  <a:tcPr marL="91450" marR="91450" marT="45725" marB="45725"/>
                </a:tc>
                <a:tc>
                  <a:txBody>
                    <a:bodyPr/>
                    <a:lstStyle/>
                    <a:p>
                      <a:pPr marL="0" marR="0" lvl="0" indent="0" algn="l" rtl="0">
                        <a:spcBef>
                          <a:spcPts val="0"/>
                        </a:spcBef>
                        <a:spcAft>
                          <a:spcPts val="0"/>
                        </a:spcAft>
                        <a:buNone/>
                      </a:pPr>
                      <a:endParaRPr sz="2000" b="1">
                        <a:solidFill>
                          <a:srgbClr val="595959"/>
                        </a:solidFill>
                      </a:endParaRPr>
                    </a:p>
                  </a:txBody>
                  <a:tcPr marL="91450" marR="91450" marT="45725" marB="45725"/>
                </a:tc>
                <a:extLst>
                  <a:ext uri="{0D108BD9-81ED-4DB2-BD59-A6C34878D82A}">
                    <a16:rowId xmlns:a16="http://schemas.microsoft.com/office/drawing/2014/main" val="10002"/>
                  </a:ext>
                </a:extLst>
              </a:tr>
              <a:tr h="7305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2000">
                        <a:solidFill>
                          <a:srgbClr val="595959"/>
                        </a:solidFill>
                      </a:endParaRPr>
                    </a:p>
                  </a:txBody>
                  <a:tcPr marL="91450" marR="91450" marT="45725" marB="45725"/>
                </a:tc>
                <a:tc>
                  <a:txBody>
                    <a:bodyPr/>
                    <a:lstStyle/>
                    <a:p>
                      <a:pPr marL="0" marR="0" lvl="0" indent="0" algn="l" rtl="0">
                        <a:spcBef>
                          <a:spcPts val="0"/>
                        </a:spcBef>
                        <a:spcAft>
                          <a:spcPts val="0"/>
                        </a:spcAft>
                        <a:buNone/>
                      </a:pPr>
                      <a:endParaRPr sz="2000">
                        <a:solidFill>
                          <a:srgbClr val="595959"/>
                        </a:solidFill>
                      </a:endParaRPr>
                    </a:p>
                  </a:txBody>
                  <a:tcPr marL="91450" marR="91450" marT="45725" marB="45725"/>
                </a:tc>
                <a:tc>
                  <a:txBody>
                    <a:bodyPr/>
                    <a:lstStyle/>
                    <a:p>
                      <a:pPr marL="0" marR="0" lvl="0" indent="0" algn="l" rtl="0">
                        <a:spcBef>
                          <a:spcPts val="0"/>
                        </a:spcBef>
                        <a:spcAft>
                          <a:spcPts val="0"/>
                        </a:spcAft>
                        <a:buNone/>
                      </a:pPr>
                      <a:endParaRPr sz="2000">
                        <a:solidFill>
                          <a:srgbClr val="595959"/>
                        </a:solidFill>
                      </a:endParaRPr>
                    </a:p>
                  </a:txBody>
                  <a:tcPr marL="91450" marR="91450" marT="45725" marB="45725"/>
                </a:tc>
                <a:tc>
                  <a:txBody>
                    <a:bodyPr/>
                    <a:lstStyle/>
                    <a:p>
                      <a:pPr marL="0" marR="0" lvl="0" indent="0" algn="l" rtl="0">
                        <a:spcBef>
                          <a:spcPts val="0"/>
                        </a:spcBef>
                        <a:spcAft>
                          <a:spcPts val="0"/>
                        </a:spcAft>
                        <a:buNone/>
                      </a:pPr>
                      <a:endParaRPr sz="2000" b="1" dirty="0">
                        <a:solidFill>
                          <a:srgbClr val="595959"/>
                        </a:solidFill>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1"/>
        <p:cNvGrpSpPr/>
        <p:nvPr/>
      </p:nvGrpSpPr>
      <p:grpSpPr>
        <a:xfrm>
          <a:off x="0" y="0"/>
          <a:ext cx="0" cy="0"/>
          <a:chOff x="0" y="0"/>
          <a:chExt cx="0" cy="0"/>
        </a:xfrm>
      </p:grpSpPr>
      <p:pic>
        <p:nvPicPr>
          <p:cNvPr id="1182" name="Google Shape;1182;p3" descr="Ein Bild, das Person, draußen, Schaukel, darstellend enthält.&#10;&#10;Automatisch generierte Beschreibung"/>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l="23252" r="23253"/>
          <a:stretch/>
        </p:blipFill>
        <p:spPr>
          <a:xfrm>
            <a:off x="6852062" y="228600"/>
            <a:ext cx="5105121" cy="6362700"/>
          </a:xfrm>
          <a:prstGeom prst="rect">
            <a:avLst/>
          </a:prstGeom>
          <a:solidFill>
            <a:schemeClr val="lt1"/>
          </a:solidFill>
          <a:ln>
            <a:noFill/>
          </a:ln>
        </p:spPr>
      </p:pic>
      <p:sp>
        <p:nvSpPr>
          <p:cNvPr id="1183" name="Google Shape;1183;p3"/>
          <p:cNvSpPr txBox="1">
            <a:spLocks noGrp="1"/>
          </p:cNvSpPr>
          <p:nvPr>
            <p:ph type="body" idx="1"/>
          </p:nvPr>
        </p:nvSpPr>
        <p:spPr>
          <a:xfrm>
            <a:off x="1802710" y="1773241"/>
            <a:ext cx="4621841" cy="4525954"/>
          </a:xfrm>
          <a:prstGeom prst="rect">
            <a:avLst/>
          </a:prstGeom>
          <a:noFill/>
          <a:ln>
            <a:noFill/>
          </a:ln>
        </p:spPr>
        <p:txBody>
          <a:bodyPr spcFirstLastPara="1" wrap="square" lIns="91425" tIns="45700" rIns="91425" bIns="45700" anchor="t" anchorCtr="0">
            <a:normAutofit lnSpcReduction="10000"/>
          </a:bodyPr>
          <a:lstStyle/>
          <a:p>
            <a:pPr marL="228600">
              <a:spcBef>
                <a:spcPts val="0"/>
              </a:spcBef>
            </a:pPr>
            <a:r>
              <a:rPr lang="de-DE" dirty="0"/>
              <a:t>… </a:t>
            </a:r>
            <a:r>
              <a:rPr lang="is-IS" dirty="0"/>
              <a:t>geta teiknað upp rekstrarferla og betrumbætt</a:t>
            </a:r>
          </a:p>
          <a:p>
            <a:pPr marL="228600">
              <a:spcBef>
                <a:spcPts val="0"/>
              </a:spcBef>
            </a:pPr>
            <a:endParaRPr lang="is-IS" dirty="0"/>
          </a:p>
          <a:p>
            <a:pPr marL="228600" lvl="0" indent="-228600" algn="l" rtl="0">
              <a:lnSpc>
                <a:spcPct val="90000"/>
              </a:lnSpc>
              <a:spcBef>
                <a:spcPts val="0"/>
              </a:spcBef>
              <a:spcAft>
                <a:spcPts val="0"/>
              </a:spcAft>
              <a:buClr>
                <a:schemeClr val="lt1"/>
              </a:buClr>
              <a:buSzPts val="2400"/>
              <a:buNone/>
            </a:pPr>
            <a:r>
              <a:rPr lang="de-DE" dirty="0"/>
              <a:t>… vita hvernig á að bera kennsl á og greina hagsmunaaðila</a:t>
            </a:r>
            <a:endParaRPr dirty="0"/>
          </a:p>
          <a:p>
            <a:pPr marL="228600" lvl="0" indent="-228600" algn="l" rtl="0">
              <a:lnSpc>
                <a:spcPct val="90000"/>
              </a:lnSpc>
              <a:spcBef>
                <a:spcPts val="1000"/>
              </a:spcBef>
              <a:spcAft>
                <a:spcPts val="0"/>
              </a:spcAft>
              <a:buClr>
                <a:schemeClr val="lt1"/>
              </a:buClr>
              <a:buSzPts val="2400"/>
              <a:buNone/>
            </a:pPr>
            <a:r>
              <a:rPr lang="de-DE" dirty="0"/>
              <a:t>… </a:t>
            </a:r>
            <a:r>
              <a:rPr lang="is-IS" dirty="0"/>
              <a:t>átta þig betur á mikilvægi mannauðs fyrir fyrirtækið og geta leiðbeint starfsfólki þínu í krísu</a:t>
            </a:r>
            <a:endParaRPr dirty="0"/>
          </a:p>
          <a:p>
            <a:pPr marL="228600" lvl="0" indent="-228600" algn="l" rtl="0">
              <a:lnSpc>
                <a:spcPct val="90000"/>
              </a:lnSpc>
              <a:spcBef>
                <a:spcPts val="1000"/>
              </a:spcBef>
              <a:spcAft>
                <a:spcPts val="0"/>
              </a:spcAft>
              <a:buClr>
                <a:schemeClr val="lt1"/>
              </a:buClr>
              <a:buSzPts val="2400"/>
              <a:buNone/>
            </a:pPr>
            <a:r>
              <a:rPr lang="de-DE" dirty="0"/>
              <a:t>…</a:t>
            </a:r>
            <a:r>
              <a:rPr lang="is-IS" dirty="0"/>
              <a:t>að hafa aukið hæfni þína í krísusamskiptum</a:t>
            </a:r>
            <a:endParaRPr dirty="0"/>
          </a:p>
          <a:p>
            <a:pPr marL="228600" lvl="0"/>
            <a:r>
              <a:rPr lang="de-DE" dirty="0"/>
              <a:t>…vita hvernig nota á samfélagsmiðla í þágu fyrirtækisins, sérstaklega í krísu</a:t>
            </a:r>
            <a:endParaRPr dirty="0"/>
          </a:p>
        </p:txBody>
      </p:sp>
      <p:sp>
        <p:nvSpPr>
          <p:cNvPr id="1184" name="Google Shape;1184;p3"/>
          <p:cNvSpPr txBox="1">
            <a:spLocks noGrp="1"/>
          </p:cNvSpPr>
          <p:nvPr>
            <p:ph type="body" idx="3"/>
          </p:nvPr>
        </p:nvSpPr>
        <p:spPr>
          <a:xfrm>
            <a:off x="1718561" y="595510"/>
            <a:ext cx="5105121" cy="1009770"/>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90000"/>
              </a:lnSpc>
              <a:spcBef>
                <a:spcPts val="0"/>
              </a:spcBef>
              <a:spcAft>
                <a:spcPts val="0"/>
              </a:spcAft>
              <a:buClr>
                <a:schemeClr val="lt1"/>
              </a:buClr>
              <a:buSzPts val="3600"/>
              <a:buNone/>
            </a:pPr>
            <a:r>
              <a:rPr lang="de-DE" dirty="0"/>
              <a:t>Eftir að hafa lokið þessum námskeiðshluta ættir þú að …</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04"/>
        <p:cNvGrpSpPr/>
        <p:nvPr/>
      </p:nvGrpSpPr>
      <p:grpSpPr>
        <a:xfrm>
          <a:off x="0" y="0"/>
          <a:ext cx="0" cy="0"/>
          <a:chOff x="0" y="0"/>
          <a:chExt cx="0" cy="0"/>
        </a:xfrm>
      </p:grpSpPr>
      <p:sp>
        <p:nvSpPr>
          <p:cNvPr id="1605" name="Google Shape;1605;p29"/>
          <p:cNvSpPr/>
          <p:nvPr/>
        </p:nvSpPr>
        <p:spPr>
          <a:xfrm>
            <a:off x="0" y="267204"/>
            <a:ext cx="12191999" cy="1199810"/>
          </a:xfrm>
          <a:prstGeom prst="rect">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06" name="Google Shape;1606;p29"/>
          <p:cNvSpPr txBox="1">
            <a:spLocks noGrp="1"/>
          </p:cNvSpPr>
          <p:nvPr>
            <p:ph type="body" idx="1"/>
          </p:nvPr>
        </p:nvSpPr>
        <p:spPr>
          <a:xfrm>
            <a:off x="6333566" y="1825574"/>
            <a:ext cx="5372882" cy="4430429"/>
          </a:xfrm>
          <a:prstGeom prst="rect">
            <a:avLst/>
          </a:prstGeom>
          <a:noFill/>
          <a:ln>
            <a:noFill/>
          </a:ln>
        </p:spPr>
        <p:txBody>
          <a:bodyPr spcFirstLastPara="1" wrap="square" lIns="91425" tIns="45700" rIns="91425" bIns="45700" anchor="t" anchorCtr="0">
            <a:normAutofit lnSpcReduction="10000"/>
          </a:bodyPr>
          <a:lstStyle/>
          <a:p>
            <a:pPr marL="228600">
              <a:lnSpc>
                <a:spcPct val="100000"/>
              </a:lnSpc>
              <a:spcBef>
                <a:spcPts val="0"/>
              </a:spcBef>
            </a:pPr>
            <a:r>
              <a:rPr lang="de-DE" sz="2400" dirty="0">
                <a:latin typeface="Calibri"/>
                <a:ea typeface="Calibri"/>
                <a:cs typeface="Calibri"/>
                <a:sym typeface="Calibri"/>
              </a:rPr>
              <a:t>Að fylgja eftir samskiptaáætlun kann að hljóma einfalt, alla vega til að byrja með, en í raun vill </a:t>
            </a:r>
            <a:r>
              <a:rPr lang="is-IS" sz="2400" dirty="0">
                <a:latin typeface="Calibri"/>
                <a:ea typeface="Calibri"/>
                <a:cs typeface="Calibri"/>
                <a:sym typeface="Calibri"/>
              </a:rPr>
              <a:t>það vera svo að um leið og vandamál koma upp og önnur verkefni eru </a:t>
            </a:r>
            <a:r>
              <a:rPr lang="is-IS" dirty="0"/>
              <a:t>talin</a:t>
            </a:r>
            <a:r>
              <a:rPr lang="is-IS" sz="2400" dirty="0">
                <a:latin typeface="Calibri"/>
                <a:ea typeface="Calibri"/>
                <a:cs typeface="Calibri"/>
                <a:sym typeface="Calibri"/>
              </a:rPr>
              <a:t> brýnni að </a:t>
            </a:r>
            <a:r>
              <a:rPr lang="is-IS" dirty="0"/>
              <a:t>þá</a:t>
            </a:r>
            <a:r>
              <a:rPr lang="is-IS" sz="2400" dirty="0">
                <a:latin typeface="Calibri"/>
                <a:ea typeface="Calibri"/>
                <a:cs typeface="Calibri"/>
                <a:sym typeface="Calibri"/>
              </a:rPr>
              <a:t> </a:t>
            </a:r>
            <a:r>
              <a:rPr lang="is-IS" dirty="0"/>
              <a:t>er </a:t>
            </a:r>
            <a:r>
              <a:rPr lang="is-IS" sz="2400" dirty="0">
                <a:latin typeface="Calibri"/>
                <a:ea typeface="Calibri"/>
                <a:cs typeface="Calibri"/>
                <a:sym typeface="Calibri"/>
              </a:rPr>
              <a:t>áætluninni ekki fylgt eftir. Mikilvægt er því að innleiða skýrar samskiptaráðstafanir allan tímann.</a:t>
            </a:r>
          </a:p>
          <a:p>
            <a:pPr marL="228600" lvl="0" indent="-228600" algn="l" rtl="0">
              <a:lnSpc>
                <a:spcPct val="100000"/>
              </a:lnSpc>
              <a:spcBef>
                <a:spcPts val="0"/>
              </a:spcBef>
              <a:spcAft>
                <a:spcPts val="0"/>
              </a:spcAft>
              <a:buClr>
                <a:srgbClr val="595A59"/>
              </a:buClr>
              <a:buSzPts val="2400"/>
              <a:buNone/>
            </a:pPr>
            <a:endParaRPr lang="is-IS" sz="2400" dirty="0">
              <a:latin typeface="Calibri"/>
              <a:ea typeface="Calibri"/>
              <a:cs typeface="Calibri"/>
              <a:sym typeface="Calibri"/>
            </a:endParaRPr>
          </a:p>
          <a:p>
            <a:pPr marL="228600" lvl="0" indent="-228600" algn="l" rtl="0">
              <a:lnSpc>
                <a:spcPct val="100000"/>
              </a:lnSpc>
              <a:spcBef>
                <a:spcPts val="0"/>
              </a:spcBef>
              <a:spcAft>
                <a:spcPts val="0"/>
              </a:spcAft>
              <a:buClr>
                <a:srgbClr val="595A59"/>
              </a:buClr>
              <a:buSzPts val="2400"/>
              <a:buNone/>
            </a:pPr>
            <a:r>
              <a:rPr lang="is-IS" sz="2400" dirty="0">
                <a:latin typeface="Calibri"/>
                <a:ea typeface="Calibri"/>
                <a:cs typeface="Calibri"/>
                <a:sym typeface="Calibri"/>
              </a:rPr>
              <a:t>Á heildina litið ætti stýring hagsmunaaðila að fylgja almennu stjórnunarferli! (sjá mynd)</a:t>
            </a:r>
            <a:endParaRPr lang="is-IS" dirty="0">
              <a:highlight>
                <a:srgbClr val="00FF00"/>
              </a:highlight>
            </a:endParaRPr>
          </a:p>
          <a:p>
            <a:pPr marL="12700" lvl="0" indent="-12700" algn="l" rtl="0">
              <a:lnSpc>
                <a:spcPct val="90000"/>
              </a:lnSpc>
              <a:spcBef>
                <a:spcPts val="1000"/>
              </a:spcBef>
              <a:spcAft>
                <a:spcPts val="0"/>
              </a:spcAft>
              <a:buClr>
                <a:srgbClr val="595A59"/>
              </a:buClr>
              <a:buSzPts val="2400"/>
              <a:buNone/>
            </a:pPr>
            <a:endParaRPr sz="2400" b="1" dirty="0">
              <a:latin typeface="Calibri"/>
              <a:ea typeface="Calibri"/>
              <a:cs typeface="Calibri"/>
              <a:sym typeface="Calibri"/>
            </a:endParaRPr>
          </a:p>
        </p:txBody>
      </p:sp>
      <p:sp>
        <p:nvSpPr>
          <p:cNvPr id="1607" name="Google Shape;1607;p29"/>
          <p:cNvSpPr txBox="1">
            <a:spLocks noGrp="1"/>
          </p:cNvSpPr>
          <p:nvPr>
            <p:ph type="body" idx="2"/>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3600"/>
              <a:buNone/>
            </a:pPr>
            <a:r>
              <a:rPr lang="de-DE" dirty="0">
                <a:solidFill>
                  <a:schemeClr val="lt1"/>
                </a:solidFill>
              </a:rPr>
              <a:t>04 Framkvæmd og eftirfylgni samskipta</a:t>
            </a:r>
            <a:endParaRPr dirty="0"/>
          </a:p>
        </p:txBody>
      </p:sp>
      <p:grpSp>
        <p:nvGrpSpPr>
          <p:cNvPr id="1608" name="Google Shape;1608;p29"/>
          <p:cNvGrpSpPr/>
          <p:nvPr/>
        </p:nvGrpSpPr>
        <p:grpSpPr>
          <a:xfrm>
            <a:off x="1274679" y="1777781"/>
            <a:ext cx="4212000" cy="4213110"/>
            <a:chOff x="5082734" y="1675347"/>
            <a:chExt cx="4438640" cy="4439807"/>
          </a:xfrm>
        </p:grpSpPr>
        <p:sp>
          <p:nvSpPr>
            <p:cNvPr id="1609" name="Google Shape;1609;p29"/>
            <p:cNvSpPr/>
            <p:nvPr/>
          </p:nvSpPr>
          <p:spPr>
            <a:xfrm>
              <a:off x="5452524" y="1675347"/>
              <a:ext cx="2397215" cy="1496656"/>
            </a:xfrm>
            <a:custGeom>
              <a:avLst/>
              <a:gdLst/>
              <a:ahLst/>
              <a:cxnLst/>
              <a:rect l="l" t="t" r="r" b="b"/>
              <a:pathLst>
                <a:path w="9060" h="5659" extrusionOk="0">
                  <a:moveTo>
                    <a:pt x="1860" y="3720"/>
                  </a:moveTo>
                  <a:lnTo>
                    <a:pt x="1860" y="3720"/>
                  </a:lnTo>
                  <a:cubicBezTo>
                    <a:pt x="2797" y="4025"/>
                    <a:pt x="3469" y="4774"/>
                    <a:pt x="3719" y="5658"/>
                  </a:cubicBezTo>
                  <a:lnTo>
                    <a:pt x="3719" y="5658"/>
                  </a:lnTo>
                  <a:cubicBezTo>
                    <a:pt x="4502" y="4722"/>
                    <a:pt x="5679" y="4127"/>
                    <a:pt x="6994" y="4128"/>
                  </a:cubicBezTo>
                  <a:lnTo>
                    <a:pt x="6994" y="4128"/>
                  </a:lnTo>
                  <a:cubicBezTo>
                    <a:pt x="8133" y="4130"/>
                    <a:pt x="9057" y="3207"/>
                    <a:pt x="9058" y="2068"/>
                  </a:cubicBezTo>
                  <a:lnTo>
                    <a:pt x="9058" y="2068"/>
                  </a:lnTo>
                  <a:cubicBezTo>
                    <a:pt x="9059" y="929"/>
                    <a:pt x="8137" y="4"/>
                    <a:pt x="6998" y="3"/>
                  </a:cubicBezTo>
                  <a:lnTo>
                    <a:pt x="6998" y="3"/>
                  </a:lnTo>
                  <a:cubicBezTo>
                    <a:pt x="4077" y="0"/>
                    <a:pt x="1504" y="1491"/>
                    <a:pt x="0" y="3755"/>
                  </a:cubicBezTo>
                  <a:lnTo>
                    <a:pt x="0" y="3755"/>
                  </a:lnTo>
                  <a:cubicBezTo>
                    <a:pt x="579" y="3543"/>
                    <a:pt x="1229" y="3514"/>
                    <a:pt x="1860" y="3720"/>
                  </a:cubicBezTo>
                </a:path>
              </a:pathLst>
            </a:custGeom>
            <a:solidFill>
              <a:srgbClr val="9163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610" name="Google Shape;1610;p29"/>
            <p:cNvSpPr/>
            <p:nvPr/>
          </p:nvSpPr>
          <p:spPr>
            <a:xfrm>
              <a:off x="7722588" y="1757004"/>
              <a:ext cx="1783621" cy="2233902"/>
            </a:xfrm>
            <a:custGeom>
              <a:avLst/>
              <a:gdLst/>
              <a:ahLst/>
              <a:cxnLst/>
              <a:rect l="l" t="t" r="r" b="b"/>
              <a:pathLst>
                <a:path w="6743" h="8446" extrusionOk="0">
                  <a:moveTo>
                    <a:pt x="1269" y="1759"/>
                  </a:moveTo>
                  <a:lnTo>
                    <a:pt x="1269" y="1759"/>
                  </a:lnTo>
                  <a:cubicBezTo>
                    <a:pt x="1267" y="2745"/>
                    <a:pt x="763" y="3615"/>
                    <a:pt x="0" y="4126"/>
                  </a:cubicBezTo>
                  <a:lnTo>
                    <a:pt x="0" y="4126"/>
                  </a:lnTo>
                  <a:cubicBezTo>
                    <a:pt x="1168" y="4596"/>
                    <a:pt x="2079" y="5567"/>
                    <a:pt x="2468" y="6773"/>
                  </a:cubicBezTo>
                  <a:lnTo>
                    <a:pt x="2468" y="6773"/>
                  </a:lnTo>
                  <a:cubicBezTo>
                    <a:pt x="2821" y="7854"/>
                    <a:pt x="3982" y="8445"/>
                    <a:pt x="5064" y="8095"/>
                  </a:cubicBezTo>
                  <a:lnTo>
                    <a:pt x="5064" y="8095"/>
                  </a:lnTo>
                  <a:cubicBezTo>
                    <a:pt x="6148" y="7745"/>
                    <a:pt x="6742" y="6581"/>
                    <a:pt x="6391" y="5498"/>
                  </a:cubicBezTo>
                  <a:lnTo>
                    <a:pt x="6392" y="5498"/>
                  </a:lnTo>
                  <a:lnTo>
                    <a:pt x="6392" y="5498"/>
                  </a:lnTo>
                  <a:cubicBezTo>
                    <a:pt x="5530" y="2834"/>
                    <a:pt x="3372" y="754"/>
                    <a:pt x="659" y="0"/>
                  </a:cubicBezTo>
                  <a:lnTo>
                    <a:pt x="659" y="0"/>
                  </a:lnTo>
                  <a:cubicBezTo>
                    <a:pt x="1040" y="485"/>
                    <a:pt x="1269" y="1095"/>
                    <a:pt x="1269" y="1759"/>
                  </a:cubicBezTo>
                </a:path>
              </a:pathLst>
            </a:custGeom>
            <a:solidFill>
              <a:srgbClr val="F2795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611" name="Google Shape;1611;p29"/>
            <p:cNvSpPr/>
            <p:nvPr/>
          </p:nvSpPr>
          <p:spPr>
            <a:xfrm>
              <a:off x="5082734" y="2764885"/>
              <a:ext cx="1264517" cy="2510369"/>
            </a:xfrm>
            <a:custGeom>
              <a:avLst/>
              <a:gdLst/>
              <a:ahLst/>
              <a:cxnLst/>
              <a:rect l="l" t="t" r="r" b="b"/>
              <a:pathLst>
                <a:path w="4781" h="9489" extrusionOk="0">
                  <a:moveTo>
                    <a:pt x="2361" y="7710"/>
                  </a:moveTo>
                  <a:lnTo>
                    <a:pt x="2361" y="7710"/>
                  </a:lnTo>
                  <a:cubicBezTo>
                    <a:pt x="2942" y="6913"/>
                    <a:pt x="3861" y="6505"/>
                    <a:pt x="4780" y="6540"/>
                  </a:cubicBezTo>
                  <a:lnTo>
                    <a:pt x="4780" y="6540"/>
                  </a:lnTo>
                  <a:cubicBezTo>
                    <a:pt x="4366" y="5883"/>
                    <a:pt x="4126" y="5104"/>
                    <a:pt x="4127" y="4271"/>
                  </a:cubicBezTo>
                  <a:lnTo>
                    <a:pt x="4127" y="4271"/>
                  </a:lnTo>
                  <a:cubicBezTo>
                    <a:pt x="4127" y="3810"/>
                    <a:pt x="4202" y="3367"/>
                    <a:pt x="4337" y="2951"/>
                  </a:cubicBezTo>
                  <a:lnTo>
                    <a:pt x="4337" y="2951"/>
                  </a:lnTo>
                  <a:cubicBezTo>
                    <a:pt x="4688" y="1869"/>
                    <a:pt x="4097" y="706"/>
                    <a:pt x="3015" y="353"/>
                  </a:cubicBezTo>
                  <a:lnTo>
                    <a:pt x="3015" y="353"/>
                  </a:lnTo>
                  <a:cubicBezTo>
                    <a:pt x="1933" y="0"/>
                    <a:pt x="768" y="592"/>
                    <a:pt x="414" y="1675"/>
                  </a:cubicBezTo>
                  <a:lnTo>
                    <a:pt x="414" y="1675"/>
                  </a:lnTo>
                  <a:lnTo>
                    <a:pt x="414" y="1675"/>
                  </a:lnTo>
                  <a:cubicBezTo>
                    <a:pt x="148" y="2491"/>
                    <a:pt x="3" y="3362"/>
                    <a:pt x="2" y="4267"/>
                  </a:cubicBezTo>
                  <a:lnTo>
                    <a:pt x="2" y="4267"/>
                  </a:lnTo>
                  <a:cubicBezTo>
                    <a:pt x="0" y="6240"/>
                    <a:pt x="681" y="8053"/>
                    <a:pt x="1820" y="9488"/>
                  </a:cubicBezTo>
                  <a:lnTo>
                    <a:pt x="1820" y="9488"/>
                  </a:lnTo>
                  <a:cubicBezTo>
                    <a:pt x="1798" y="8872"/>
                    <a:pt x="1971" y="8245"/>
                    <a:pt x="2361" y="7710"/>
                  </a:cubicBezTo>
                </a:path>
              </a:pathLst>
            </a:custGeom>
            <a:solidFill>
              <a:srgbClr val="7952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612" name="Google Shape;1612;p29"/>
            <p:cNvSpPr/>
            <p:nvPr/>
          </p:nvSpPr>
          <p:spPr>
            <a:xfrm>
              <a:off x="7665427" y="3800761"/>
              <a:ext cx="1855947" cy="2067088"/>
            </a:xfrm>
            <a:custGeom>
              <a:avLst/>
              <a:gdLst/>
              <a:ahLst/>
              <a:cxnLst/>
              <a:rect l="l" t="t" r="r" b="b"/>
              <a:pathLst>
                <a:path w="7016" h="7813" extrusionOk="0">
                  <a:moveTo>
                    <a:pt x="5523" y="1121"/>
                  </a:moveTo>
                  <a:lnTo>
                    <a:pt x="5523" y="1121"/>
                  </a:lnTo>
                  <a:cubicBezTo>
                    <a:pt x="4584" y="1425"/>
                    <a:pt x="3601" y="1213"/>
                    <a:pt x="2879" y="645"/>
                  </a:cubicBezTo>
                  <a:lnTo>
                    <a:pt x="2879" y="645"/>
                  </a:lnTo>
                  <a:cubicBezTo>
                    <a:pt x="2792" y="1945"/>
                    <a:pt x="2122" y="3086"/>
                    <a:pt x="1128" y="3807"/>
                  </a:cubicBezTo>
                  <a:lnTo>
                    <a:pt x="1129" y="3808"/>
                  </a:lnTo>
                  <a:lnTo>
                    <a:pt x="1129" y="3808"/>
                  </a:lnTo>
                  <a:cubicBezTo>
                    <a:pt x="206" y="4476"/>
                    <a:pt x="0" y="5766"/>
                    <a:pt x="669" y="6689"/>
                  </a:cubicBezTo>
                  <a:lnTo>
                    <a:pt x="669" y="6689"/>
                  </a:lnTo>
                  <a:cubicBezTo>
                    <a:pt x="1331" y="7602"/>
                    <a:pt x="2602" y="7812"/>
                    <a:pt x="3522" y="7167"/>
                  </a:cubicBezTo>
                  <a:lnTo>
                    <a:pt x="3522" y="7167"/>
                  </a:lnTo>
                  <a:cubicBezTo>
                    <a:pt x="5634" y="5645"/>
                    <a:pt x="7012" y="3168"/>
                    <a:pt x="7015" y="367"/>
                  </a:cubicBezTo>
                  <a:lnTo>
                    <a:pt x="7015" y="367"/>
                  </a:lnTo>
                  <a:cubicBezTo>
                    <a:pt x="7015" y="244"/>
                    <a:pt x="7011" y="122"/>
                    <a:pt x="7006" y="0"/>
                  </a:cubicBezTo>
                  <a:lnTo>
                    <a:pt x="7006" y="0"/>
                  </a:lnTo>
                  <a:cubicBezTo>
                    <a:pt x="6662" y="510"/>
                    <a:pt x="6154" y="917"/>
                    <a:pt x="5523" y="1121"/>
                  </a:cubicBezTo>
                </a:path>
              </a:pathLst>
            </a:custGeom>
            <a:solidFill>
              <a:srgbClr val="85D2C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613" name="Google Shape;1613;p29"/>
            <p:cNvSpPr/>
            <p:nvPr/>
          </p:nvSpPr>
          <p:spPr>
            <a:xfrm>
              <a:off x="5699827" y="4628997"/>
              <a:ext cx="2378551" cy="1486157"/>
            </a:xfrm>
            <a:custGeom>
              <a:avLst/>
              <a:gdLst/>
              <a:ahLst/>
              <a:cxnLst/>
              <a:rect l="l" t="t" r="r" b="b"/>
              <a:pathLst>
                <a:path w="8990" h="5616" extrusionOk="0">
                  <a:moveTo>
                    <a:pt x="7459" y="4020"/>
                  </a:moveTo>
                  <a:lnTo>
                    <a:pt x="7459" y="4020"/>
                  </a:lnTo>
                  <a:cubicBezTo>
                    <a:pt x="6881" y="3221"/>
                    <a:pt x="6778" y="2222"/>
                    <a:pt x="7095" y="1360"/>
                  </a:cubicBezTo>
                  <a:lnTo>
                    <a:pt x="7095" y="1360"/>
                  </a:lnTo>
                  <a:cubicBezTo>
                    <a:pt x="6761" y="1443"/>
                    <a:pt x="6411" y="1488"/>
                    <a:pt x="6052" y="1487"/>
                  </a:cubicBezTo>
                  <a:lnTo>
                    <a:pt x="6052" y="1487"/>
                  </a:lnTo>
                  <a:cubicBezTo>
                    <a:pt x="5115" y="1486"/>
                    <a:pt x="4251" y="1183"/>
                    <a:pt x="3548" y="670"/>
                  </a:cubicBezTo>
                  <a:lnTo>
                    <a:pt x="3547" y="671"/>
                  </a:lnTo>
                  <a:lnTo>
                    <a:pt x="3547" y="671"/>
                  </a:lnTo>
                  <a:cubicBezTo>
                    <a:pt x="2627" y="0"/>
                    <a:pt x="1336" y="203"/>
                    <a:pt x="666" y="1124"/>
                  </a:cubicBezTo>
                  <a:lnTo>
                    <a:pt x="666" y="1124"/>
                  </a:lnTo>
                  <a:cubicBezTo>
                    <a:pt x="0" y="2038"/>
                    <a:pt x="196" y="3318"/>
                    <a:pt x="1101" y="3992"/>
                  </a:cubicBezTo>
                  <a:lnTo>
                    <a:pt x="1101" y="3992"/>
                  </a:lnTo>
                  <a:cubicBezTo>
                    <a:pt x="2488" y="5009"/>
                    <a:pt x="4197" y="5610"/>
                    <a:pt x="6047" y="5613"/>
                  </a:cubicBezTo>
                  <a:lnTo>
                    <a:pt x="6047" y="5613"/>
                  </a:lnTo>
                  <a:cubicBezTo>
                    <a:pt x="7082" y="5615"/>
                    <a:pt x="8073" y="5427"/>
                    <a:pt x="8989" y="5085"/>
                  </a:cubicBezTo>
                  <a:lnTo>
                    <a:pt x="8989" y="5085"/>
                  </a:lnTo>
                  <a:cubicBezTo>
                    <a:pt x="8394" y="4916"/>
                    <a:pt x="7850" y="4557"/>
                    <a:pt x="7459" y="4020"/>
                  </a:cubicBezTo>
                </a:path>
              </a:pathLst>
            </a:custGeom>
            <a:solidFill>
              <a:srgbClr val="9ED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614" name="Google Shape;1614;p29"/>
            <p:cNvSpPr txBox="1"/>
            <p:nvPr/>
          </p:nvSpPr>
          <p:spPr>
            <a:xfrm>
              <a:off x="6153390" y="3457411"/>
              <a:ext cx="2280000" cy="875668"/>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is-IS" sz="2400" b="1" dirty="0">
                  <a:solidFill>
                    <a:srgbClr val="595A59"/>
                  </a:solidFill>
                  <a:latin typeface="Calibri"/>
                  <a:ea typeface="Calibri"/>
                  <a:cs typeface="Calibri"/>
                  <a:sym typeface="Calibri"/>
                </a:rPr>
                <a:t>STJÓRNUNAR-RAMMI</a:t>
              </a:r>
              <a:endParaRPr dirty="0"/>
            </a:p>
          </p:txBody>
        </p:sp>
        <p:sp>
          <p:nvSpPr>
            <p:cNvPr id="1615" name="Google Shape;1615;p29"/>
            <p:cNvSpPr txBox="1"/>
            <p:nvPr/>
          </p:nvSpPr>
          <p:spPr>
            <a:xfrm rot="20699512">
              <a:off x="6396518" y="1962774"/>
              <a:ext cx="1068135" cy="616198"/>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600" b="1" dirty="0">
                  <a:solidFill>
                    <a:schemeClr val="lt1"/>
                  </a:solidFill>
                  <a:latin typeface="Calibri"/>
                  <a:ea typeface="Calibri"/>
                  <a:cs typeface="Calibri"/>
                  <a:sym typeface="Calibri"/>
                </a:rPr>
                <a:t>KOMA  AUGA Á</a:t>
              </a:r>
              <a:endParaRPr dirty="0"/>
            </a:p>
          </p:txBody>
        </p:sp>
        <p:sp>
          <p:nvSpPr>
            <p:cNvPr id="1616" name="Google Shape;1616;p29"/>
            <p:cNvSpPr txBox="1"/>
            <p:nvPr/>
          </p:nvSpPr>
          <p:spPr>
            <a:xfrm rot="2700000">
              <a:off x="8142115" y="2688320"/>
              <a:ext cx="1142967" cy="616199"/>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600" b="1" dirty="0">
                  <a:solidFill>
                    <a:schemeClr val="lt1"/>
                  </a:solidFill>
                  <a:latin typeface="Calibri"/>
                  <a:ea typeface="Calibri"/>
                  <a:cs typeface="Calibri"/>
                  <a:sym typeface="Calibri"/>
                </a:rPr>
                <a:t>META/ MÆLA</a:t>
              </a:r>
              <a:endParaRPr dirty="0"/>
            </a:p>
          </p:txBody>
        </p:sp>
        <p:sp>
          <p:nvSpPr>
            <p:cNvPr id="1617" name="Google Shape;1617;p29"/>
            <p:cNvSpPr txBox="1"/>
            <p:nvPr/>
          </p:nvSpPr>
          <p:spPr>
            <a:xfrm rot="18341611">
              <a:off x="8142552" y="4311888"/>
              <a:ext cx="1192391" cy="875668"/>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600" b="1" dirty="0">
                  <a:solidFill>
                    <a:schemeClr val="lt1"/>
                  </a:solidFill>
                  <a:latin typeface="Calibri"/>
                  <a:ea typeface="Calibri"/>
                  <a:cs typeface="Calibri"/>
                  <a:sym typeface="Calibri"/>
                </a:rPr>
                <a:t>STÝRING / BREGÐAST VIÐ</a:t>
              </a:r>
              <a:endParaRPr dirty="0"/>
            </a:p>
          </p:txBody>
        </p:sp>
        <p:sp>
          <p:nvSpPr>
            <p:cNvPr id="1618" name="Google Shape;1618;p29"/>
            <p:cNvSpPr txBox="1"/>
            <p:nvPr/>
          </p:nvSpPr>
          <p:spPr>
            <a:xfrm rot="1076724">
              <a:off x="6220327" y="5328415"/>
              <a:ext cx="1210279" cy="356909"/>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600" b="1" dirty="0">
                  <a:solidFill>
                    <a:schemeClr val="lt1"/>
                  </a:solidFill>
                  <a:latin typeface="Calibri"/>
                  <a:ea typeface="Calibri"/>
                  <a:cs typeface="Calibri"/>
                  <a:sym typeface="Calibri"/>
                </a:rPr>
                <a:t>VÖKTUN</a:t>
              </a:r>
              <a:endParaRPr dirty="0"/>
            </a:p>
          </p:txBody>
        </p:sp>
        <p:sp>
          <p:nvSpPr>
            <p:cNvPr id="1619" name="Google Shape;1619;p29"/>
            <p:cNvSpPr txBox="1"/>
            <p:nvPr/>
          </p:nvSpPr>
          <p:spPr>
            <a:xfrm rot="16200000">
              <a:off x="4958516" y="3744197"/>
              <a:ext cx="1332937" cy="356729"/>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600" b="1" dirty="0">
                  <a:solidFill>
                    <a:schemeClr val="lt1"/>
                  </a:solidFill>
                  <a:latin typeface="Calibri"/>
                  <a:ea typeface="Calibri"/>
                  <a:cs typeface="Calibri"/>
                  <a:sym typeface="Calibri"/>
                </a:rPr>
                <a:t>SKRÁNING</a:t>
              </a:r>
              <a:endParaRPr dirty="0"/>
            </a:p>
          </p:txBody>
        </p:sp>
      </p:grpSp>
      <p:sp>
        <p:nvSpPr>
          <p:cNvPr id="1620" name="Google Shape;1620;p29"/>
          <p:cNvSpPr txBox="1"/>
          <p:nvPr/>
        </p:nvSpPr>
        <p:spPr>
          <a:xfrm>
            <a:off x="389965" y="1093128"/>
            <a:ext cx="10854466" cy="24498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1600"/>
              <a:buFont typeface="Arial"/>
              <a:buNone/>
            </a:pPr>
            <a:r>
              <a:rPr lang="de-DE" sz="1600" b="0" i="0" dirty="0">
                <a:solidFill>
                  <a:schemeClr val="lt1"/>
                </a:solidFill>
                <a:latin typeface="Calibri"/>
                <a:ea typeface="Calibri"/>
                <a:cs typeface="Calibri"/>
                <a:sym typeface="Calibri"/>
              </a:rPr>
              <a:t>Vertu </a:t>
            </a:r>
            <a:r>
              <a:rPr lang="de-DE" sz="1600" dirty="0">
                <a:solidFill>
                  <a:schemeClr val="lt1"/>
                </a:solidFill>
                <a:latin typeface="Calibri"/>
                <a:cs typeface="Calibri"/>
                <a:sym typeface="Calibri"/>
              </a:rPr>
              <a:t>markviss í samskiptum</a:t>
            </a:r>
            <a:endParaRPr sz="1600" dirty="0">
              <a:solidFill>
                <a:schemeClr val="lt1"/>
              </a:solidFill>
              <a:latin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30"/>
          <p:cNvSpPr/>
          <p:nvPr/>
        </p:nvSpPr>
        <p:spPr>
          <a:xfrm>
            <a:off x="1" y="291787"/>
            <a:ext cx="12191999" cy="1199810"/>
          </a:xfrm>
          <a:prstGeom prst="rect">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26" name="Google Shape;1626;p30"/>
          <p:cNvSpPr txBox="1">
            <a:spLocks noGrp="1"/>
          </p:cNvSpPr>
          <p:nvPr>
            <p:ph type="body" idx="2"/>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3600"/>
              <a:buNone/>
            </a:pPr>
            <a:r>
              <a:rPr lang="de-DE" dirty="0">
                <a:solidFill>
                  <a:schemeClr val="lt1"/>
                </a:solidFill>
              </a:rPr>
              <a:t>05 Vöktun hagsmunaaðila og endurskoðun</a:t>
            </a:r>
            <a:endParaRPr dirty="0"/>
          </a:p>
        </p:txBody>
      </p:sp>
      <p:sp>
        <p:nvSpPr>
          <p:cNvPr id="1627" name="Google Shape;1627;p30"/>
          <p:cNvSpPr txBox="1">
            <a:spLocks noGrp="1"/>
          </p:cNvSpPr>
          <p:nvPr>
            <p:ph type="body" idx="1"/>
          </p:nvPr>
        </p:nvSpPr>
        <p:spPr>
          <a:xfrm>
            <a:off x="390525" y="1757363"/>
            <a:ext cx="11469688" cy="3867150"/>
          </a:xfrm>
          <a:prstGeom prst="rect">
            <a:avLst/>
          </a:prstGeom>
          <a:noFill/>
          <a:ln>
            <a:noFill/>
          </a:ln>
        </p:spPr>
        <p:txBody>
          <a:bodyPr spcFirstLastPara="1" wrap="square" lIns="91425" tIns="45700" rIns="91425" bIns="45700" anchor="t" anchorCtr="0">
            <a:normAutofit/>
          </a:bodyPr>
          <a:lstStyle/>
          <a:p>
            <a:pPr marL="12700" lvl="0" indent="-12700" algn="l" rtl="0">
              <a:lnSpc>
                <a:spcPct val="90000"/>
              </a:lnSpc>
              <a:spcBef>
                <a:spcPts val="0"/>
              </a:spcBef>
              <a:spcAft>
                <a:spcPts val="0"/>
              </a:spcAft>
              <a:buClr>
                <a:srgbClr val="595A59"/>
              </a:buClr>
              <a:buSzPts val="2400"/>
              <a:buNone/>
            </a:pPr>
            <a:r>
              <a:rPr lang="de-DE" dirty="0"/>
              <a:t>Mikilvægt er að þetta sé áframhaldandi ferli, en ekki bara gert í eitt skipti. </a:t>
            </a:r>
          </a:p>
          <a:p>
            <a:pPr marL="12700" lvl="0" indent="-12700" algn="l" rtl="0">
              <a:lnSpc>
                <a:spcPct val="90000"/>
              </a:lnSpc>
              <a:spcBef>
                <a:spcPts val="0"/>
              </a:spcBef>
              <a:spcAft>
                <a:spcPts val="0"/>
              </a:spcAft>
              <a:buClr>
                <a:srgbClr val="595A59"/>
              </a:buClr>
              <a:buSzPts val="2400"/>
              <a:buNone/>
            </a:pPr>
            <a:endParaRPr lang="de-DE" dirty="0"/>
          </a:p>
          <a:p>
            <a:pPr marL="12700" lvl="0" indent="-12700" algn="l" rtl="0">
              <a:lnSpc>
                <a:spcPct val="90000"/>
              </a:lnSpc>
              <a:spcBef>
                <a:spcPts val="0"/>
              </a:spcBef>
              <a:spcAft>
                <a:spcPts val="0"/>
              </a:spcAft>
              <a:buClr>
                <a:srgbClr val="595A59"/>
              </a:buClr>
              <a:buSzPts val="2400"/>
              <a:buNone/>
            </a:pPr>
            <a:endParaRPr lang="de-DE" b="1" dirty="0">
              <a:solidFill>
                <a:srgbClr val="F16924"/>
              </a:solidFill>
            </a:endParaRPr>
          </a:p>
          <a:p>
            <a:pPr marL="12700" lvl="0" indent="-12700" algn="l" rtl="0">
              <a:lnSpc>
                <a:spcPct val="90000"/>
              </a:lnSpc>
              <a:spcBef>
                <a:spcPts val="0"/>
              </a:spcBef>
              <a:spcAft>
                <a:spcPts val="0"/>
              </a:spcAft>
              <a:buClr>
                <a:srgbClr val="595A59"/>
              </a:buClr>
              <a:buSzPts val="2400"/>
              <a:buNone/>
            </a:pPr>
            <a:r>
              <a:rPr lang="de-DE" b="1" dirty="0">
                <a:solidFill>
                  <a:srgbClr val="F16924"/>
                </a:solidFill>
              </a:rPr>
              <a:t>Mikilvægt er að endurskoða þessar spurningar reglulega:</a:t>
            </a:r>
            <a:endParaRPr b="1" dirty="0"/>
          </a:p>
          <a:p>
            <a:pPr marL="342900" lvl="0" indent="-342900" algn="l" rtl="0">
              <a:lnSpc>
                <a:spcPct val="90000"/>
              </a:lnSpc>
              <a:spcBef>
                <a:spcPts val="1000"/>
              </a:spcBef>
              <a:spcAft>
                <a:spcPts val="0"/>
              </a:spcAft>
              <a:buClr>
                <a:srgbClr val="F16924"/>
              </a:buClr>
              <a:buSzPts val="2400"/>
              <a:buFont typeface="Arial"/>
              <a:buChar char="•"/>
            </a:pPr>
            <a:r>
              <a:rPr lang="de-DE" dirty="0"/>
              <a:t>Er listinn yfir hagsmunaaðila enn réttur eða þarf að bæta við öðrum hagsmunaaðilum?</a:t>
            </a:r>
          </a:p>
          <a:p>
            <a:pPr marL="342900" lvl="0" indent="-342900" algn="l" rtl="0">
              <a:lnSpc>
                <a:spcPct val="90000"/>
              </a:lnSpc>
              <a:spcBef>
                <a:spcPts val="1000"/>
              </a:spcBef>
              <a:spcAft>
                <a:spcPts val="0"/>
              </a:spcAft>
              <a:buClr>
                <a:srgbClr val="F16924"/>
              </a:buClr>
              <a:buSzPts val="2400"/>
              <a:buFont typeface="Arial"/>
              <a:buChar char="•"/>
            </a:pPr>
            <a:r>
              <a:rPr lang="de-DE" dirty="0"/>
              <a:t>Eru matið á hagsmunaaðilunum enn rétt?</a:t>
            </a:r>
          </a:p>
          <a:p>
            <a:pPr marL="342900" indent="-342900">
              <a:buClr>
                <a:srgbClr val="F16924"/>
              </a:buClr>
              <a:buFont typeface="Arial"/>
              <a:buChar char="•"/>
            </a:pPr>
            <a:r>
              <a:rPr lang="is-IS" dirty="0"/>
              <a:t>Bregðast hagsmunaaðilar við eins og til stóð eða þarf að aðlaga aðgerðir?</a:t>
            </a:r>
          </a:p>
          <a:p>
            <a:pPr marL="342900" lvl="0" indent="-342900" algn="l" rtl="0">
              <a:lnSpc>
                <a:spcPct val="90000"/>
              </a:lnSpc>
              <a:spcBef>
                <a:spcPts val="1000"/>
              </a:spcBef>
              <a:spcAft>
                <a:spcPts val="0"/>
              </a:spcAft>
              <a:buClr>
                <a:srgbClr val="F16924"/>
              </a:buClr>
              <a:buSzPts val="2400"/>
              <a:buFont typeface="Arial"/>
              <a:buChar char="•"/>
            </a:pPr>
            <a:endParaRPr lang="de-DE" b="1" dirty="0"/>
          </a:p>
          <a:p>
            <a:pPr marL="342900" lvl="0" indent="-342900" algn="l" rtl="0">
              <a:lnSpc>
                <a:spcPct val="90000"/>
              </a:lnSpc>
              <a:spcBef>
                <a:spcPts val="1000"/>
              </a:spcBef>
              <a:spcAft>
                <a:spcPts val="0"/>
              </a:spcAft>
              <a:buClr>
                <a:srgbClr val="F16924"/>
              </a:buClr>
              <a:buSzPts val="2400"/>
              <a:buFont typeface="Arial"/>
              <a:buChar char="•"/>
            </a:pPr>
            <a:r>
              <a:rPr lang="de-DE" b="1" dirty="0"/>
              <a:t>Ef þetta skref er vanrækt, verður hagsmunastjórnunin marklaus.</a:t>
            </a:r>
            <a:endParaRPr b="1" dirty="0"/>
          </a:p>
          <a:p>
            <a:pPr marL="12700" lvl="0" indent="-12700" algn="l" rtl="0">
              <a:lnSpc>
                <a:spcPct val="90000"/>
              </a:lnSpc>
              <a:spcBef>
                <a:spcPts val="1000"/>
              </a:spcBef>
              <a:spcAft>
                <a:spcPts val="0"/>
              </a:spcAft>
              <a:buClr>
                <a:srgbClr val="595A59"/>
              </a:buClr>
              <a:buSzPts val="2400"/>
              <a:buNone/>
            </a:pPr>
            <a:endParaRPr sz="2400" b="1" dirty="0">
              <a:latin typeface="Calibri"/>
              <a:ea typeface="Calibri"/>
              <a:cs typeface="Calibri"/>
              <a:sym typeface="Calibri"/>
            </a:endParaRPr>
          </a:p>
        </p:txBody>
      </p:sp>
      <p:sp>
        <p:nvSpPr>
          <p:cNvPr id="1628" name="Google Shape;1628;p30"/>
          <p:cNvSpPr txBox="1"/>
          <p:nvPr/>
        </p:nvSpPr>
        <p:spPr>
          <a:xfrm>
            <a:off x="389965" y="1093128"/>
            <a:ext cx="10854466" cy="24498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1600"/>
              <a:buFont typeface="Arial"/>
              <a:buNone/>
            </a:pPr>
            <a:r>
              <a:rPr lang="de-DE" sz="1600" b="0" i="0" dirty="0">
                <a:solidFill>
                  <a:schemeClr val="lt1"/>
                </a:solidFill>
                <a:latin typeface="Calibri"/>
                <a:ea typeface="Calibri"/>
                <a:cs typeface="Calibri"/>
                <a:sym typeface="Calibri"/>
              </a:rPr>
              <a:t>Hagsmunastýring er stöðugt ferli</a:t>
            </a:r>
            <a:endParaRPr sz="1600" b="0" i="0" dirty="0">
              <a:solidFill>
                <a:schemeClr val="lt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32"/>
        <p:cNvGrpSpPr/>
        <p:nvPr/>
      </p:nvGrpSpPr>
      <p:grpSpPr>
        <a:xfrm>
          <a:off x="0" y="0"/>
          <a:ext cx="0" cy="0"/>
          <a:chOff x="0" y="0"/>
          <a:chExt cx="0" cy="0"/>
        </a:xfrm>
      </p:grpSpPr>
      <p:sp>
        <p:nvSpPr>
          <p:cNvPr id="1633" name="Google Shape;1633;p31"/>
          <p:cNvSpPr/>
          <p:nvPr/>
        </p:nvSpPr>
        <p:spPr>
          <a:xfrm>
            <a:off x="1" y="291787"/>
            <a:ext cx="12191999" cy="1199810"/>
          </a:xfrm>
          <a:prstGeom prst="rect">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4" name="Google Shape;1634;p31"/>
          <p:cNvSpPr txBox="1">
            <a:spLocks noGrp="1"/>
          </p:cNvSpPr>
          <p:nvPr>
            <p:ph type="body" idx="2"/>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3600"/>
              <a:buNone/>
            </a:pPr>
            <a:r>
              <a:rPr lang="de-DE" dirty="0">
                <a:solidFill>
                  <a:schemeClr val="lt1"/>
                </a:solidFill>
              </a:rPr>
              <a:t>05 Eftirlit og endurskoðun á hagsmunaaðilum</a:t>
            </a:r>
            <a:endParaRPr dirty="0"/>
          </a:p>
        </p:txBody>
      </p:sp>
      <p:grpSp>
        <p:nvGrpSpPr>
          <p:cNvPr id="1635" name="Google Shape;1635;p31"/>
          <p:cNvGrpSpPr/>
          <p:nvPr/>
        </p:nvGrpSpPr>
        <p:grpSpPr>
          <a:xfrm>
            <a:off x="1981744" y="1535440"/>
            <a:ext cx="9084435" cy="4589548"/>
            <a:chOff x="3428800" y="2540913"/>
            <a:chExt cx="8431506" cy="4089696"/>
          </a:xfrm>
        </p:grpSpPr>
        <p:grpSp>
          <p:nvGrpSpPr>
            <p:cNvPr id="1636" name="Google Shape;1636;p31"/>
            <p:cNvGrpSpPr/>
            <p:nvPr/>
          </p:nvGrpSpPr>
          <p:grpSpPr>
            <a:xfrm>
              <a:off x="4079686" y="2540913"/>
              <a:ext cx="7780620" cy="4089696"/>
              <a:chOff x="1039852" y="623765"/>
              <a:chExt cx="10294883" cy="5411250"/>
            </a:xfrm>
          </p:grpSpPr>
          <p:sp>
            <p:nvSpPr>
              <p:cNvPr id="1637" name="Google Shape;1637;p31"/>
              <p:cNvSpPr/>
              <p:nvPr/>
            </p:nvSpPr>
            <p:spPr>
              <a:xfrm>
                <a:off x="1497051" y="1614050"/>
                <a:ext cx="3276600" cy="1473994"/>
              </a:xfrm>
              <a:prstGeom prst="rect">
                <a:avLst/>
              </a:prstGeom>
              <a:solidFill>
                <a:srgbClr val="9ED4D3">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638" name="Google Shape;1638;p31"/>
              <p:cNvSpPr/>
              <p:nvPr/>
            </p:nvSpPr>
            <p:spPr>
              <a:xfrm>
                <a:off x="1497051" y="3088044"/>
                <a:ext cx="3276600" cy="1473994"/>
              </a:xfrm>
              <a:prstGeom prst="rect">
                <a:avLst/>
              </a:prstGeom>
              <a:solidFill>
                <a:srgbClr val="9ED4D3">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639" name="Google Shape;1639;p31"/>
              <p:cNvSpPr/>
              <p:nvPr/>
            </p:nvSpPr>
            <p:spPr>
              <a:xfrm>
                <a:off x="1039852" y="1621194"/>
                <a:ext cx="456010" cy="1466851"/>
              </a:xfrm>
              <a:prstGeom prst="rect">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2"/>
                  </a:solidFill>
                  <a:latin typeface="Calibri"/>
                  <a:ea typeface="Calibri"/>
                  <a:cs typeface="Calibri"/>
                  <a:sym typeface="Calibri"/>
                </a:endParaRPr>
              </a:p>
            </p:txBody>
          </p:sp>
          <p:sp>
            <p:nvSpPr>
              <p:cNvPr id="1640" name="Google Shape;1640;p31"/>
              <p:cNvSpPr/>
              <p:nvPr/>
            </p:nvSpPr>
            <p:spPr>
              <a:xfrm>
                <a:off x="1039852" y="3088044"/>
                <a:ext cx="456010" cy="1473994"/>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2"/>
                  </a:solidFill>
                  <a:latin typeface="Calibri"/>
                  <a:ea typeface="Calibri"/>
                  <a:cs typeface="Calibri"/>
                  <a:sym typeface="Calibri"/>
                </a:endParaRPr>
              </a:p>
            </p:txBody>
          </p:sp>
          <p:sp>
            <p:nvSpPr>
              <p:cNvPr id="1641" name="Google Shape;1641;p31"/>
              <p:cNvSpPr/>
              <p:nvPr/>
            </p:nvSpPr>
            <p:spPr>
              <a:xfrm>
                <a:off x="4770081" y="1157874"/>
                <a:ext cx="3277790" cy="456176"/>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2"/>
                  </a:solidFill>
                  <a:latin typeface="Calibri"/>
                  <a:ea typeface="Calibri"/>
                  <a:cs typeface="Calibri"/>
                  <a:sym typeface="Calibri"/>
                </a:endParaRPr>
              </a:p>
            </p:txBody>
          </p:sp>
          <p:sp>
            <p:nvSpPr>
              <p:cNvPr id="1642" name="Google Shape;1642;p31"/>
              <p:cNvSpPr/>
              <p:nvPr/>
            </p:nvSpPr>
            <p:spPr>
              <a:xfrm>
                <a:off x="4772462" y="3088044"/>
                <a:ext cx="3277790" cy="1473994"/>
              </a:xfrm>
              <a:prstGeom prst="rect">
                <a:avLst/>
              </a:prstGeom>
              <a:solidFill>
                <a:srgbClr val="F27954">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643" name="Google Shape;1643;p31"/>
              <p:cNvSpPr/>
              <p:nvPr/>
            </p:nvSpPr>
            <p:spPr>
              <a:xfrm>
                <a:off x="4772462" y="1617622"/>
                <a:ext cx="3277790" cy="1470423"/>
              </a:xfrm>
              <a:prstGeom prst="rect">
                <a:avLst/>
              </a:prstGeom>
              <a:solidFill>
                <a:srgbClr val="F27954">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644" name="Google Shape;1644;p31"/>
              <p:cNvSpPr/>
              <p:nvPr/>
            </p:nvSpPr>
            <p:spPr>
              <a:xfrm>
                <a:off x="1496456" y="1157874"/>
                <a:ext cx="3277790" cy="456176"/>
              </a:xfrm>
              <a:prstGeom prst="rect">
                <a:avLst/>
              </a:prstGeom>
              <a:solidFill>
                <a:srgbClr val="9ED4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2"/>
                  </a:solidFill>
                  <a:latin typeface="Calibri"/>
                  <a:ea typeface="Calibri"/>
                  <a:cs typeface="Calibri"/>
                  <a:sym typeface="Calibri"/>
                </a:endParaRPr>
              </a:p>
            </p:txBody>
          </p:sp>
          <p:sp>
            <p:nvSpPr>
              <p:cNvPr id="1645" name="Google Shape;1645;p31"/>
              <p:cNvSpPr txBox="1"/>
              <p:nvPr/>
            </p:nvSpPr>
            <p:spPr>
              <a:xfrm>
                <a:off x="2751823" y="1187169"/>
                <a:ext cx="762901" cy="399121"/>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600" b="1" dirty="0">
                    <a:solidFill>
                      <a:schemeClr val="lt1"/>
                    </a:solidFill>
                    <a:latin typeface="Calibri"/>
                    <a:ea typeface="Calibri"/>
                    <a:cs typeface="Calibri"/>
                    <a:sym typeface="Calibri"/>
                  </a:rPr>
                  <a:t>LÍTIL</a:t>
                </a:r>
                <a:endParaRPr dirty="0"/>
              </a:p>
            </p:txBody>
          </p:sp>
          <p:sp>
            <p:nvSpPr>
              <p:cNvPr id="1646" name="Google Shape;1646;p31"/>
              <p:cNvSpPr txBox="1"/>
              <p:nvPr/>
            </p:nvSpPr>
            <p:spPr>
              <a:xfrm>
                <a:off x="5852763" y="1168037"/>
                <a:ext cx="1352700" cy="3993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600" b="1" dirty="0">
                    <a:solidFill>
                      <a:schemeClr val="lt1"/>
                    </a:solidFill>
                    <a:latin typeface="Calibri"/>
                    <a:ea typeface="Calibri"/>
                    <a:cs typeface="Calibri"/>
                    <a:sym typeface="Calibri"/>
                  </a:rPr>
                  <a:t>MIÐ</a:t>
                </a:r>
                <a:endParaRPr dirty="0"/>
              </a:p>
            </p:txBody>
          </p:sp>
          <p:sp>
            <p:nvSpPr>
              <p:cNvPr id="1647" name="Google Shape;1647;p31"/>
              <p:cNvSpPr txBox="1"/>
              <p:nvPr/>
            </p:nvSpPr>
            <p:spPr>
              <a:xfrm rot="16200000">
                <a:off x="860729" y="2146765"/>
                <a:ext cx="814258" cy="415711"/>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600" b="1" dirty="0">
                    <a:solidFill>
                      <a:schemeClr val="lt1"/>
                    </a:solidFill>
                    <a:latin typeface="Calibri"/>
                    <a:ea typeface="Calibri"/>
                    <a:cs typeface="Calibri"/>
                    <a:sym typeface="Calibri"/>
                  </a:rPr>
                  <a:t>MIKIL</a:t>
                </a:r>
                <a:endParaRPr dirty="0"/>
              </a:p>
            </p:txBody>
          </p:sp>
          <p:sp>
            <p:nvSpPr>
              <p:cNvPr id="1648" name="Google Shape;1648;p31"/>
              <p:cNvSpPr txBox="1"/>
              <p:nvPr/>
            </p:nvSpPr>
            <p:spPr>
              <a:xfrm rot="-5400000">
                <a:off x="523580" y="3612478"/>
                <a:ext cx="1467000" cy="415800"/>
              </a:xfrm>
              <a:prstGeom prst="rect">
                <a:avLst/>
              </a:prstGeom>
              <a:solidFill>
                <a:srgbClr val="F27954"/>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600" b="1" dirty="0">
                    <a:solidFill>
                      <a:schemeClr val="lt1"/>
                    </a:solidFill>
                    <a:latin typeface="Calibri"/>
                    <a:ea typeface="Calibri"/>
                    <a:cs typeface="Calibri"/>
                    <a:sym typeface="Calibri"/>
                  </a:rPr>
                  <a:t>MIÐ</a:t>
                </a:r>
                <a:endParaRPr dirty="0"/>
              </a:p>
            </p:txBody>
          </p:sp>
          <p:sp>
            <p:nvSpPr>
              <p:cNvPr id="1649" name="Google Shape;1649;p31"/>
              <p:cNvSpPr/>
              <p:nvPr/>
            </p:nvSpPr>
            <p:spPr>
              <a:xfrm>
                <a:off x="8054564" y="1157874"/>
                <a:ext cx="3277790" cy="456176"/>
              </a:xfrm>
              <a:prstGeom prst="rect">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2"/>
                  </a:solidFill>
                  <a:latin typeface="Calibri"/>
                  <a:ea typeface="Calibri"/>
                  <a:cs typeface="Calibri"/>
                  <a:sym typeface="Calibri"/>
                </a:endParaRPr>
              </a:p>
            </p:txBody>
          </p:sp>
          <p:sp>
            <p:nvSpPr>
              <p:cNvPr id="1650" name="Google Shape;1650;p31"/>
              <p:cNvSpPr/>
              <p:nvPr/>
            </p:nvSpPr>
            <p:spPr>
              <a:xfrm>
                <a:off x="8056945" y="3088044"/>
                <a:ext cx="3277790" cy="1473994"/>
              </a:xfrm>
              <a:prstGeom prst="rect">
                <a:avLst/>
              </a:prstGeom>
              <a:solidFill>
                <a:srgbClr val="79527B">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651" name="Google Shape;1651;p31"/>
              <p:cNvSpPr/>
              <p:nvPr/>
            </p:nvSpPr>
            <p:spPr>
              <a:xfrm>
                <a:off x="8056945" y="1617622"/>
                <a:ext cx="3277790" cy="1470423"/>
              </a:xfrm>
              <a:prstGeom prst="rect">
                <a:avLst/>
              </a:prstGeom>
              <a:solidFill>
                <a:srgbClr val="79527B">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652" name="Google Shape;1652;p31"/>
              <p:cNvSpPr txBox="1"/>
              <p:nvPr/>
            </p:nvSpPr>
            <p:spPr>
              <a:xfrm>
                <a:off x="9288417" y="1187169"/>
                <a:ext cx="1232351" cy="399121"/>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600" b="1" dirty="0">
                    <a:solidFill>
                      <a:schemeClr val="lt1"/>
                    </a:solidFill>
                    <a:latin typeface="Calibri"/>
                    <a:ea typeface="Calibri"/>
                    <a:cs typeface="Calibri"/>
                    <a:sym typeface="Calibri"/>
                  </a:rPr>
                  <a:t>MIKIL</a:t>
                </a:r>
                <a:endParaRPr dirty="0"/>
              </a:p>
            </p:txBody>
          </p:sp>
          <p:sp>
            <p:nvSpPr>
              <p:cNvPr id="1653" name="Google Shape;1653;p31"/>
              <p:cNvSpPr/>
              <p:nvPr/>
            </p:nvSpPr>
            <p:spPr>
              <a:xfrm>
                <a:off x="1495862" y="4561021"/>
                <a:ext cx="3276600" cy="1473994"/>
              </a:xfrm>
              <a:prstGeom prst="rect">
                <a:avLst/>
              </a:prstGeom>
              <a:solidFill>
                <a:srgbClr val="9ED4D3">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654" name="Google Shape;1654;p31"/>
              <p:cNvSpPr/>
              <p:nvPr/>
            </p:nvSpPr>
            <p:spPr>
              <a:xfrm>
                <a:off x="1049177" y="4561021"/>
                <a:ext cx="445496" cy="1473994"/>
              </a:xfrm>
              <a:prstGeom prst="rect">
                <a:avLst/>
              </a:prstGeom>
              <a:solidFill>
                <a:srgbClr val="9ED4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2"/>
                  </a:solidFill>
                  <a:latin typeface="Calibri"/>
                  <a:ea typeface="Calibri"/>
                  <a:cs typeface="Calibri"/>
                  <a:sym typeface="Calibri"/>
                </a:endParaRPr>
              </a:p>
            </p:txBody>
          </p:sp>
          <p:sp>
            <p:nvSpPr>
              <p:cNvPr id="1655" name="Google Shape;1655;p31"/>
              <p:cNvSpPr/>
              <p:nvPr/>
            </p:nvSpPr>
            <p:spPr>
              <a:xfrm>
                <a:off x="4771273" y="4561021"/>
                <a:ext cx="3277790" cy="1473994"/>
              </a:xfrm>
              <a:prstGeom prst="rect">
                <a:avLst/>
              </a:prstGeom>
              <a:solidFill>
                <a:srgbClr val="F27954">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656" name="Google Shape;1656;p31"/>
              <p:cNvSpPr txBox="1"/>
              <p:nvPr/>
            </p:nvSpPr>
            <p:spPr>
              <a:xfrm rot="16200000">
                <a:off x="885221" y="5090164"/>
                <a:ext cx="762900" cy="415711"/>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600" b="1" dirty="0">
                    <a:solidFill>
                      <a:schemeClr val="lt1"/>
                    </a:solidFill>
                    <a:latin typeface="Calibri"/>
                    <a:ea typeface="Calibri"/>
                    <a:cs typeface="Calibri"/>
                    <a:sym typeface="Calibri"/>
                  </a:rPr>
                  <a:t>LÍTIL</a:t>
                </a:r>
                <a:endParaRPr dirty="0"/>
              </a:p>
            </p:txBody>
          </p:sp>
          <p:sp>
            <p:nvSpPr>
              <p:cNvPr id="1657" name="Google Shape;1657;p31"/>
              <p:cNvSpPr/>
              <p:nvPr/>
            </p:nvSpPr>
            <p:spPr>
              <a:xfrm>
                <a:off x="8055756" y="4561021"/>
                <a:ext cx="3277790" cy="1473994"/>
              </a:xfrm>
              <a:prstGeom prst="rect">
                <a:avLst/>
              </a:prstGeom>
              <a:solidFill>
                <a:srgbClr val="79527B">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658" name="Google Shape;1658;p31"/>
              <p:cNvSpPr txBox="1"/>
              <p:nvPr/>
            </p:nvSpPr>
            <p:spPr>
              <a:xfrm>
                <a:off x="5096910" y="623765"/>
                <a:ext cx="2624129" cy="544272"/>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de-DE" sz="2400" b="1" dirty="0">
                    <a:solidFill>
                      <a:srgbClr val="595A59"/>
                    </a:solidFill>
                    <a:latin typeface="Calibri"/>
                    <a:ea typeface="Calibri"/>
                    <a:cs typeface="Calibri"/>
                    <a:sym typeface="Calibri"/>
                  </a:rPr>
                  <a:t>Áhrif</a:t>
                </a:r>
                <a:endParaRPr dirty="0"/>
              </a:p>
            </p:txBody>
          </p:sp>
          <p:sp>
            <p:nvSpPr>
              <p:cNvPr id="1659" name="Google Shape;1659;p31"/>
              <p:cNvSpPr/>
              <p:nvPr/>
            </p:nvSpPr>
            <p:spPr>
              <a:xfrm>
                <a:off x="2458071" y="1880526"/>
                <a:ext cx="1232352" cy="1206500"/>
              </a:xfrm>
              <a:prstGeom prst="ellipse">
                <a:avLst/>
              </a:prstGeom>
              <a:solidFill>
                <a:srgbClr val="85D2C7"/>
              </a:solidFill>
              <a:ln w="12700" cap="flat" cmpd="sng">
                <a:solidFill>
                  <a:srgbClr val="E5E5E5"/>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a:solidFill>
                      <a:schemeClr val="lt1"/>
                    </a:solidFill>
                    <a:latin typeface="Calibri"/>
                    <a:ea typeface="Calibri"/>
                    <a:cs typeface="Calibri"/>
                    <a:sym typeface="Calibri"/>
                  </a:rPr>
                  <a:t>S1</a:t>
                </a:r>
                <a:endParaRPr/>
              </a:p>
            </p:txBody>
          </p:sp>
          <p:sp>
            <p:nvSpPr>
              <p:cNvPr id="1660" name="Google Shape;1660;p31"/>
              <p:cNvSpPr/>
              <p:nvPr/>
            </p:nvSpPr>
            <p:spPr>
              <a:xfrm>
                <a:off x="2857191" y="3296479"/>
                <a:ext cx="1232352" cy="1206500"/>
              </a:xfrm>
              <a:prstGeom prst="ellipse">
                <a:avLst/>
              </a:prstGeom>
              <a:solidFill>
                <a:srgbClr val="85D2C7"/>
              </a:solidFill>
              <a:ln w="12700" cap="flat" cmpd="sng">
                <a:solidFill>
                  <a:srgbClr val="E5E5E5"/>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a:solidFill>
                      <a:schemeClr val="lt1"/>
                    </a:solidFill>
                    <a:latin typeface="Calibri"/>
                    <a:ea typeface="Calibri"/>
                    <a:cs typeface="Calibri"/>
                    <a:sym typeface="Calibri"/>
                  </a:rPr>
                  <a:t>S2</a:t>
                </a:r>
                <a:endParaRPr/>
              </a:p>
            </p:txBody>
          </p:sp>
          <p:sp>
            <p:nvSpPr>
              <p:cNvPr id="1661" name="Google Shape;1661;p31"/>
              <p:cNvSpPr/>
              <p:nvPr/>
            </p:nvSpPr>
            <p:spPr>
              <a:xfrm>
                <a:off x="4555406" y="2222500"/>
                <a:ext cx="1232352" cy="1206500"/>
              </a:xfrm>
              <a:prstGeom prst="ellipse">
                <a:avLst/>
              </a:prstGeom>
              <a:solidFill>
                <a:srgbClr val="85D2C7"/>
              </a:solidFill>
              <a:ln w="12700" cap="flat" cmpd="sng">
                <a:solidFill>
                  <a:srgbClr val="E5E5E5"/>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a:solidFill>
                      <a:schemeClr val="lt1"/>
                    </a:solidFill>
                    <a:latin typeface="Calibri"/>
                    <a:ea typeface="Calibri"/>
                    <a:cs typeface="Calibri"/>
                    <a:sym typeface="Calibri"/>
                  </a:rPr>
                  <a:t>S3</a:t>
                </a:r>
                <a:endParaRPr/>
              </a:p>
            </p:txBody>
          </p:sp>
          <p:sp>
            <p:nvSpPr>
              <p:cNvPr id="1662" name="Google Shape;1662;p31"/>
              <p:cNvSpPr/>
              <p:nvPr/>
            </p:nvSpPr>
            <p:spPr>
              <a:xfrm>
                <a:off x="9997379" y="1654268"/>
                <a:ext cx="1232352" cy="1206500"/>
              </a:xfrm>
              <a:prstGeom prst="ellipse">
                <a:avLst/>
              </a:prstGeom>
              <a:solidFill>
                <a:srgbClr val="85D2C7"/>
              </a:solidFill>
              <a:ln w="12700" cap="flat" cmpd="sng">
                <a:solidFill>
                  <a:srgbClr val="E5E5E5"/>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a:solidFill>
                      <a:schemeClr val="lt1"/>
                    </a:solidFill>
                    <a:latin typeface="Calibri"/>
                    <a:ea typeface="Calibri"/>
                    <a:cs typeface="Calibri"/>
                    <a:sym typeface="Calibri"/>
                  </a:rPr>
                  <a:t>S7</a:t>
                </a:r>
                <a:endParaRPr/>
              </a:p>
            </p:txBody>
          </p:sp>
          <p:sp>
            <p:nvSpPr>
              <p:cNvPr id="1663" name="Google Shape;1663;p31"/>
              <p:cNvSpPr/>
              <p:nvPr/>
            </p:nvSpPr>
            <p:spPr>
              <a:xfrm>
                <a:off x="8516115" y="1691044"/>
                <a:ext cx="1232352" cy="1206500"/>
              </a:xfrm>
              <a:prstGeom prst="ellipse">
                <a:avLst/>
              </a:prstGeom>
              <a:solidFill>
                <a:srgbClr val="85D2C7"/>
              </a:solidFill>
              <a:ln w="12700" cap="flat" cmpd="sng">
                <a:solidFill>
                  <a:srgbClr val="E5E5E5"/>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a:solidFill>
                      <a:schemeClr val="lt1"/>
                    </a:solidFill>
                    <a:latin typeface="Calibri"/>
                    <a:ea typeface="Calibri"/>
                    <a:cs typeface="Calibri"/>
                    <a:sym typeface="Calibri"/>
                  </a:rPr>
                  <a:t>S6</a:t>
                </a:r>
                <a:endParaRPr/>
              </a:p>
            </p:txBody>
          </p:sp>
          <p:sp>
            <p:nvSpPr>
              <p:cNvPr id="1664" name="Google Shape;1664;p31"/>
              <p:cNvSpPr/>
              <p:nvPr/>
            </p:nvSpPr>
            <p:spPr>
              <a:xfrm>
                <a:off x="8207282" y="4695276"/>
                <a:ext cx="1232352" cy="1206500"/>
              </a:xfrm>
              <a:prstGeom prst="ellipse">
                <a:avLst/>
              </a:prstGeom>
              <a:solidFill>
                <a:srgbClr val="85D2C7"/>
              </a:solidFill>
              <a:ln w="12700" cap="flat" cmpd="sng">
                <a:solidFill>
                  <a:srgbClr val="E5E5E5"/>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a:solidFill>
                      <a:schemeClr val="lt1"/>
                    </a:solidFill>
                    <a:latin typeface="Calibri"/>
                    <a:ea typeface="Calibri"/>
                    <a:cs typeface="Calibri"/>
                    <a:sym typeface="Calibri"/>
                  </a:rPr>
                  <a:t>S5</a:t>
                </a:r>
                <a:endParaRPr/>
              </a:p>
            </p:txBody>
          </p:sp>
          <p:sp>
            <p:nvSpPr>
              <p:cNvPr id="1665" name="Google Shape;1665;p31"/>
              <p:cNvSpPr/>
              <p:nvPr/>
            </p:nvSpPr>
            <p:spPr>
              <a:xfrm>
                <a:off x="5845199" y="4637128"/>
                <a:ext cx="1232351" cy="1206500"/>
              </a:xfrm>
              <a:prstGeom prst="ellipse">
                <a:avLst/>
              </a:prstGeom>
              <a:solidFill>
                <a:srgbClr val="85D2C7"/>
              </a:solidFill>
              <a:ln w="12700" cap="flat" cmpd="sng">
                <a:solidFill>
                  <a:srgbClr val="E5E5E5"/>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a:solidFill>
                      <a:schemeClr val="lt1"/>
                    </a:solidFill>
                    <a:latin typeface="Calibri"/>
                    <a:ea typeface="Calibri"/>
                    <a:cs typeface="Calibri"/>
                    <a:sym typeface="Calibri"/>
                  </a:rPr>
                  <a:t>S4</a:t>
                </a:r>
                <a:endParaRPr/>
              </a:p>
            </p:txBody>
          </p:sp>
        </p:grpSp>
        <p:sp>
          <p:nvSpPr>
            <p:cNvPr id="1666" name="Google Shape;1666;p31"/>
            <p:cNvSpPr txBox="1"/>
            <p:nvPr/>
          </p:nvSpPr>
          <p:spPr>
            <a:xfrm rot="16200000">
              <a:off x="2513405" y="4600200"/>
              <a:ext cx="2259236" cy="428446"/>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de-DE" sz="2400" b="1" dirty="0">
                  <a:solidFill>
                    <a:srgbClr val="595A59"/>
                  </a:solidFill>
                  <a:latin typeface="Calibri"/>
                  <a:ea typeface="Calibri"/>
                  <a:cs typeface="Calibri"/>
                  <a:sym typeface="Calibri"/>
                </a:rPr>
                <a:t>Aðkoma</a:t>
              </a:r>
              <a:endParaRPr dirty="0"/>
            </a:p>
          </p:txBody>
        </p:sp>
        <p:sp>
          <p:nvSpPr>
            <p:cNvPr id="1667" name="Google Shape;1667;p31"/>
            <p:cNvSpPr/>
            <p:nvPr/>
          </p:nvSpPr>
          <p:spPr>
            <a:xfrm>
              <a:off x="8860042" y="4481495"/>
              <a:ext cx="931381" cy="911844"/>
            </a:xfrm>
            <a:prstGeom prst="ellipse">
              <a:avLst/>
            </a:prstGeom>
            <a:solidFill>
              <a:srgbClr val="F27954"/>
            </a:solidFill>
            <a:ln w="12700" cap="flat" cmpd="sng">
              <a:solidFill>
                <a:srgbClr val="E5E5E5"/>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a:solidFill>
                    <a:schemeClr val="lt1"/>
                  </a:solidFill>
                  <a:latin typeface="Calibri"/>
                  <a:ea typeface="Calibri"/>
                  <a:cs typeface="Calibri"/>
                  <a:sym typeface="Calibri"/>
                </a:rPr>
                <a:t>S4</a:t>
              </a:r>
              <a:endParaRPr/>
            </a:p>
          </p:txBody>
        </p:sp>
        <p:sp>
          <p:nvSpPr>
            <p:cNvPr id="1668" name="Google Shape;1668;p31"/>
            <p:cNvSpPr/>
            <p:nvPr/>
          </p:nvSpPr>
          <p:spPr>
            <a:xfrm>
              <a:off x="10313749" y="4403358"/>
              <a:ext cx="931381" cy="911844"/>
            </a:xfrm>
            <a:prstGeom prst="ellipse">
              <a:avLst/>
            </a:prstGeom>
            <a:solidFill>
              <a:srgbClr val="F27954"/>
            </a:solidFill>
            <a:ln w="12700" cap="flat" cmpd="sng">
              <a:solidFill>
                <a:srgbClr val="E5E5E5"/>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a:solidFill>
                    <a:schemeClr val="lt1"/>
                  </a:solidFill>
                  <a:latin typeface="Calibri"/>
                  <a:ea typeface="Calibri"/>
                  <a:cs typeface="Calibri"/>
                  <a:sym typeface="Calibri"/>
                </a:rPr>
                <a:t>S6</a:t>
              </a:r>
              <a:endParaRPr/>
            </a:p>
          </p:txBody>
        </p:sp>
        <p:cxnSp>
          <p:nvCxnSpPr>
            <p:cNvPr id="1669" name="Google Shape;1669;p31"/>
            <p:cNvCxnSpPr>
              <a:stCxn id="1665" idx="7"/>
            </p:cNvCxnSpPr>
            <p:nvPr/>
          </p:nvCxnSpPr>
          <p:spPr>
            <a:xfrm rot="10800000" flipH="1">
              <a:off x="8506432" y="5073455"/>
              <a:ext cx="699600" cy="634200"/>
            </a:xfrm>
            <a:prstGeom prst="straightConnector1">
              <a:avLst/>
            </a:prstGeom>
            <a:noFill/>
            <a:ln w="57150" cap="flat" cmpd="sng">
              <a:solidFill>
                <a:srgbClr val="79527B"/>
              </a:solidFill>
              <a:prstDash val="solid"/>
              <a:miter lim="800000"/>
              <a:headEnd type="none" w="sm" len="sm"/>
              <a:tailEnd type="triangle" w="med" len="med"/>
            </a:ln>
          </p:spPr>
        </p:cxnSp>
        <p:cxnSp>
          <p:nvCxnSpPr>
            <p:cNvPr id="1670" name="Google Shape;1670;p31"/>
            <p:cNvCxnSpPr/>
            <p:nvPr/>
          </p:nvCxnSpPr>
          <p:spPr>
            <a:xfrm>
              <a:off x="10429597" y="4206145"/>
              <a:ext cx="349842" cy="389027"/>
            </a:xfrm>
            <a:prstGeom prst="straightConnector1">
              <a:avLst/>
            </a:prstGeom>
            <a:noFill/>
            <a:ln w="57150" cap="flat" cmpd="sng">
              <a:solidFill>
                <a:srgbClr val="79527B"/>
              </a:solidFill>
              <a:prstDash val="solid"/>
              <a:miter lim="800000"/>
              <a:headEnd type="none" w="sm" len="sm"/>
              <a:tailEnd type="triangle" w="med" len="med"/>
            </a:ln>
          </p:spPr>
        </p:cxn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E301A97E-9648-59FD-B270-C5634007BBAD}"/>
              </a:ext>
            </a:extLst>
          </p:cNvPr>
          <p:cNvSpPr>
            <a:spLocks noGrp="1"/>
          </p:cNvSpPr>
          <p:nvPr>
            <p:ph type="body" idx="1"/>
          </p:nvPr>
        </p:nvSpPr>
        <p:spPr/>
        <p:txBody>
          <a:bodyPr/>
          <a:lstStyle/>
          <a:p>
            <a:r>
              <a:rPr lang="de-DE" dirty="0"/>
              <a:t>Vinsamlegast skoðaðu </a:t>
            </a:r>
            <a:r>
              <a:rPr lang="de-DE" u="sng" dirty="0">
                <a:hlinkClick r:id="rId3"/>
              </a:rPr>
              <a:t>raundæmi nr. 8.</a:t>
            </a:r>
            <a:r>
              <a:rPr lang="de-DE" dirty="0">
                <a:hlinkClick r:id="rId3"/>
              </a:rPr>
              <a:t>  </a:t>
            </a:r>
            <a:r>
              <a:rPr lang="de-DE" dirty="0"/>
              <a:t>Þar er hægt að fá innsýn í hagsmunastjórnun í krísu.</a:t>
            </a:r>
            <a:endParaRPr lang="en-GB" dirty="0"/>
          </a:p>
        </p:txBody>
      </p:sp>
      <p:sp>
        <p:nvSpPr>
          <p:cNvPr id="5" name="Textplatzhalter 4">
            <a:extLst>
              <a:ext uri="{FF2B5EF4-FFF2-40B4-BE49-F238E27FC236}">
                <a16:creationId xmlns:a16="http://schemas.microsoft.com/office/drawing/2014/main" id="{CB8532AC-291D-7008-D415-446A621D0E98}"/>
              </a:ext>
            </a:extLst>
          </p:cNvPr>
          <p:cNvSpPr>
            <a:spLocks noGrp="1"/>
          </p:cNvSpPr>
          <p:nvPr>
            <p:ph type="body" idx="2"/>
          </p:nvPr>
        </p:nvSpPr>
        <p:spPr/>
        <p:txBody>
          <a:bodyPr>
            <a:normAutofit fontScale="92500" lnSpcReduction="20000"/>
          </a:bodyPr>
          <a:lstStyle/>
          <a:p>
            <a:r>
              <a:rPr lang="de-DE" dirty="0"/>
              <a:t>RAUNDÆMI</a:t>
            </a:r>
            <a:endParaRPr lang="en-GB" dirty="0"/>
          </a:p>
        </p:txBody>
      </p:sp>
      <p:sp>
        <p:nvSpPr>
          <p:cNvPr id="6" name="Bildplatzhalter 5">
            <a:extLst>
              <a:ext uri="{FF2B5EF4-FFF2-40B4-BE49-F238E27FC236}">
                <a16:creationId xmlns:a16="http://schemas.microsoft.com/office/drawing/2014/main" id="{2C3D5738-B1B8-91F4-3F8C-E18FA3D44C30}"/>
              </a:ext>
            </a:extLst>
          </p:cNvPr>
          <p:cNvSpPr>
            <a:spLocks noGrp="1"/>
          </p:cNvSpPr>
          <p:nvPr>
            <p:ph type="pic" idx="3"/>
          </p:nvPr>
        </p:nvSpPr>
        <p:spPr/>
        <p:txBody>
          <a:bodyPr/>
          <a:lstStyle/>
          <a:p>
            <a:endParaRPr lang="is-IS"/>
          </a:p>
        </p:txBody>
      </p:sp>
      <p:pic>
        <p:nvPicPr>
          <p:cNvPr id="7" name="Grafik 6" descr="Lupe">
            <a:extLst>
              <a:ext uri="{FF2B5EF4-FFF2-40B4-BE49-F238E27FC236}">
                <a16:creationId xmlns:a16="http://schemas.microsoft.com/office/drawing/2014/main" id="{C4252AE5-629E-9169-85C6-FB83E65777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97659" y="1339508"/>
            <a:ext cx="3569384" cy="3569384"/>
          </a:xfrm>
          <a:prstGeom prst="rect">
            <a:avLst/>
          </a:prstGeom>
        </p:spPr>
      </p:pic>
    </p:spTree>
    <p:extLst>
      <p:ext uri="{BB962C8B-B14F-4D97-AF65-F5344CB8AC3E}">
        <p14:creationId xmlns:p14="http://schemas.microsoft.com/office/powerpoint/2010/main" val="33755865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74"/>
        <p:cNvGrpSpPr/>
        <p:nvPr/>
      </p:nvGrpSpPr>
      <p:grpSpPr>
        <a:xfrm>
          <a:off x="0" y="0"/>
          <a:ext cx="0" cy="0"/>
          <a:chOff x="0" y="0"/>
          <a:chExt cx="0" cy="0"/>
        </a:xfrm>
      </p:grpSpPr>
      <p:sp>
        <p:nvSpPr>
          <p:cNvPr id="1675" name="Google Shape;1675;p32"/>
          <p:cNvSpPr txBox="1">
            <a:spLocks noGrp="1"/>
          </p:cNvSpPr>
          <p:nvPr>
            <p:ph type="body" idx="1"/>
          </p:nvPr>
        </p:nvSpPr>
        <p:spPr>
          <a:xfrm>
            <a:off x="666707" y="752637"/>
            <a:ext cx="4751959" cy="377702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400"/>
              <a:buNone/>
            </a:pPr>
            <a:r>
              <a:rPr lang="de-DE" sz="4400" dirty="0"/>
              <a:t>03</a:t>
            </a:r>
            <a:endParaRPr dirty="0"/>
          </a:p>
          <a:p>
            <a:pPr marL="0" lvl="0" indent="0" algn="l" rtl="0">
              <a:lnSpc>
                <a:spcPct val="90000"/>
              </a:lnSpc>
              <a:spcBef>
                <a:spcPts val="300"/>
              </a:spcBef>
              <a:spcAft>
                <a:spcPts val="0"/>
              </a:spcAft>
              <a:buClr>
                <a:schemeClr val="lt1"/>
              </a:buClr>
              <a:buSzPts val="4800"/>
              <a:buNone/>
            </a:pPr>
            <a:r>
              <a:rPr lang="de-DE" dirty="0"/>
              <a:t>Mannauður &amp; innri samskipti í krísu</a:t>
            </a:r>
          </a:p>
        </p:txBody>
      </p:sp>
      <p:sp>
        <p:nvSpPr>
          <p:cNvPr id="1676" name="Google Shape;1676;p32"/>
          <p:cNvSpPr txBox="1"/>
          <p:nvPr/>
        </p:nvSpPr>
        <p:spPr>
          <a:xfrm>
            <a:off x="666708" y="2605169"/>
            <a:ext cx="4941612" cy="164766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5100"/>
              <a:buFont typeface="Arial"/>
              <a:buNone/>
            </a:pPr>
            <a:endParaRPr sz="5100" b="0" i="0" dirty="0">
              <a:solidFill>
                <a:schemeClr val="lt1"/>
              </a:solidFill>
              <a:latin typeface="Calibri"/>
              <a:ea typeface="Calibri"/>
              <a:cs typeface="Calibri"/>
              <a:sym typeface="Calibri"/>
            </a:endParaRPr>
          </a:p>
          <a:p>
            <a:pPr marL="0" marR="0" lvl="0" indent="0" algn="l" rtl="0">
              <a:lnSpc>
                <a:spcPct val="90000"/>
              </a:lnSpc>
              <a:spcBef>
                <a:spcPts val="300"/>
              </a:spcBef>
              <a:spcAft>
                <a:spcPts val="0"/>
              </a:spcAft>
              <a:buClr>
                <a:schemeClr val="lt1"/>
              </a:buClr>
              <a:buSzPts val="4800"/>
              <a:buFont typeface="Arial"/>
              <a:buNone/>
            </a:pPr>
            <a:endParaRPr sz="4800" b="0" i="0" dirty="0">
              <a:solidFill>
                <a:schemeClr val="lt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80"/>
        <p:cNvGrpSpPr/>
        <p:nvPr/>
      </p:nvGrpSpPr>
      <p:grpSpPr>
        <a:xfrm>
          <a:off x="0" y="0"/>
          <a:ext cx="0" cy="0"/>
          <a:chOff x="0" y="0"/>
          <a:chExt cx="0" cy="0"/>
        </a:xfrm>
      </p:grpSpPr>
      <p:sp>
        <p:nvSpPr>
          <p:cNvPr id="1681" name="Google Shape;1681;p33"/>
          <p:cNvSpPr txBox="1">
            <a:spLocks noGrp="1"/>
          </p:cNvSpPr>
          <p:nvPr>
            <p:ph type="body" idx="2"/>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79527B"/>
              </a:buClr>
              <a:buSzPts val="3600"/>
              <a:buNone/>
            </a:pPr>
            <a:endParaRPr/>
          </a:p>
        </p:txBody>
      </p:sp>
      <p:sp>
        <p:nvSpPr>
          <p:cNvPr id="1682" name="Google Shape;1682;p33"/>
          <p:cNvSpPr/>
          <p:nvPr/>
        </p:nvSpPr>
        <p:spPr>
          <a:xfrm>
            <a:off x="1" y="291787"/>
            <a:ext cx="12191999" cy="1199810"/>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83" name="Google Shape;1683;p33"/>
          <p:cNvSpPr txBox="1"/>
          <p:nvPr/>
        </p:nvSpPr>
        <p:spPr>
          <a:xfrm>
            <a:off x="360829" y="560217"/>
            <a:ext cx="11470341" cy="582221"/>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chemeClr val="lt1"/>
              </a:buClr>
              <a:buSzPts val="3600"/>
              <a:buFont typeface="Arial"/>
              <a:buNone/>
            </a:pPr>
            <a:r>
              <a:rPr lang="de-DE" sz="3600" b="0" i="0" dirty="0">
                <a:solidFill>
                  <a:schemeClr val="lt1"/>
                </a:solidFill>
                <a:latin typeface="Calibri"/>
                <a:ea typeface="Calibri"/>
                <a:cs typeface="Calibri"/>
                <a:sym typeface="Calibri"/>
              </a:rPr>
              <a:t>Áhættustýring byrjar með því að hlusta á starfsfólkið</a:t>
            </a:r>
            <a:endParaRPr dirty="0"/>
          </a:p>
        </p:txBody>
      </p:sp>
      <p:sp>
        <p:nvSpPr>
          <p:cNvPr id="1684" name="Google Shape;1684;p33"/>
          <p:cNvSpPr txBox="1">
            <a:spLocks noGrp="1"/>
          </p:cNvSpPr>
          <p:nvPr>
            <p:ph type="body" idx="1"/>
          </p:nvPr>
        </p:nvSpPr>
        <p:spPr>
          <a:xfrm>
            <a:off x="390525" y="1757363"/>
            <a:ext cx="4435475" cy="3867150"/>
          </a:xfrm>
          <a:prstGeom prst="rect">
            <a:avLst/>
          </a:prstGeom>
          <a:noFill/>
          <a:ln>
            <a:noFill/>
          </a:ln>
        </p:spPr>
        <p:txBody>
          <a:bodyPr spcFirstLastPara="1" wrap="square" lIns="91425" tIns="45700" rIns="91425" bIns="45700" anchor="t" anchorCtr="0">
            <a:normAutofit/>
          </a:bodyPr>
          <a:lstStyle/>
          <a:p>
            <a:pPr marL="12700" lvl="0" indent="-12700" algn="l" rtl="0">
              <a:lnSpc>
                <a:spcPct val="90000"/>
              </a:lnSpc>
              <a:spcBef>
                <a:spcPts val="0"/>
              </a:spcBef>
              <a:spcAft>
                <a:spcPts val="0"/>
              </a:spcAft>
              <a:buClr>
                <a:srgbClr val="595A59"/>
              </a:buClr>
              <a:buSzPts val="2400"/>
              <a:buNone/>
            </a:pPr>
            <a:r>
              <a:rPr lang="de-DE" dirty="0"/>
              <a:t>Athyglisvert er að margir frumkvöðlar telja fyrirtæki sitt vera vel undirbúið fyrir krísu – en þegar þeir eru spurðir hvort þeir spyrji markvisst um áhættu innan sinna vébanda er svarið yfirleitt ´nei´.</a:t>
            </a:r>
          </a:p>
          <a:p>
            <a:pPr marL="12700" lvl="0" indent="-12700" algn="l" rtl="0">
              <a:lnSpc>
                <a:spcPct val="90000"/>
              </a:lnSpc>
              <a:spcBef>
                <a:spcPts val="0"/>
              </a:spcBef>
              <a:spcAft>
                <a:spcPts val="0"/>
              </a:spcAft>
              <a:buClr>
                <a:srgbClr val="595A59"/>
              </a:buClr>
              <a:buSzPts val="2400"/>
              <a:buNone/>
            </a:pPr>
            <a:endParaRPr lang="de-DE" dirty="0"/>
          </a:p>
          <a:p>
            <a:pPr marL="12700" lvl="0" indent="-12700" algn="l" rtl="0">
              <a:lnSpc>
                <a:spcPct val="90000"/>
              </a:lnSpc>
              <a:spcBef>
                <a:spcPts val="0"/>
              </a:spcBef>
              <a:spcAft>
                <a:spcPts val="0"/>
              </a:spcAft>
              <a:buClr>
                <a:srgbClr val="595A59"/>
              </a:buClr>
              <a:buSzPts val="2400"/>
              <a:buNone/>
            </a:pPr>
            <a:r>
              <a:rPr lang="de-DE" dirty="0"/>
              <a:t>Samt er þetta augljósasta uppspretta mikilvægra upplýsinga  til að byrja á, í áhættustýringu.</a:t>
            </a:r>
            <a:endParaRPr dirty="0"/>
          </a:p>
        </p:txBody>
      </p:sp>
      <p:sp>
        <p:nvSpPr>
          <p:cNvPr id="1685" name="Google Shape;1685;p33"/>
          <p:cNvSpPr/>
          <p:nvPr/>
        </p:nvSpPr>
        <p:spPr>
          <a:xfrm>
            <a:off x="5371193" y="4550057"/>
            <a:ext cx="2637463" cy="1631964"/>
          </a:xfrm>
          <a:prstGeom prst="rect">
            <a:avLst/>
          </a:prstGeom>
          <a:solidFill>
            <a:srgbClr val="9ED4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686" name="Google Shape;1686;p33"/>
          <p:cNvGrpSpPr/>
          <p:nvPr/>
        </p:nvGrpSpPr>
        <p:grpSpPr>
          <a:xfrm>
            <a:off x="6045514" y="1932271"/>
            <a:ext cx="1288821" cy="1754913"/>
            <a:chOff x="4776883" y="2065959"/>
            <a:chExt cx="1288821" cy="1754913"/>
          </a:xfrm>
        </p:grpSpPr>
        <p:sp>
          <p:nvSpPr>
            <p:cNvPr id="1687" name="Google Shape;1687;p33"/>
            <p:cNvSpPr/>
            <p:nvPr/>
          </p:nvSpPr>
          <p:spPr>
            <a:xfrm>
              <a:off x="4776883" y="3677277"/>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85D2C7"/>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688" name="Google Shape;1688;p33"/>
            <p:cNvSpPr/>
            <p:nvPr/>
          </p:nvSpPr>
          <p:spPr>
            <a:xfrm>
              <a:off x="4776883" y="3498372"/>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85D2C7"/>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689" name="Google Shape;1689;p33"/>
            <p:cNvSpPr/>
            <p:nvPr/>
          </p:nvSpPr>
          <p:spPr>
            <a:xfrm>
              <a:off x="4776883" y="3319470"/>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85D2C7"/>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690" name="Google Shape;1690;p33"/>
            <p:cNvSpPr/>
            <p:nvPr/>
          </p:nvSpPr>
          <p:spPr>
            <a:xfrm>
              <a:off x="4776883" y="3140565"/>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85D2C7"/>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691" name="Google Shape;1691;p33"/>
            <p:cNvSpPr/>
            <p:nvPr/>
          </p:nvSpPr>
          <p:spPr>
            <a:xfrm>
              <a:off x="4776883" y="2961661"/>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85D2C7"/>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692" name="Google Shape;1692;p33"/>
            <p:cNvSpPr/>
            <p:nvPr/>
          </p:nvSpPr>
          <p:spPr>
            <a:xfrm>
              <a:off x="4776883" y="2781578"/>
              <a:ext cx="143595" cy="144772"/>
            </a:xfrm>
            <a:custGeom>
              <a:avLst/>
              <a:gdLst/>
              <a:ahLst/>
              <a:cxnLst/>
              <a:rect l="l" t="t" r="r" b="b"/>
              <a:pathLst>
                <a:path w="123" h="124" extrusionOk="0">
                  <a:moveTo>
                    <a:pt x="123" y="124"/>
                  </a:moveTo>
                  <a:lnTo>
                    <a:pt x="0" y="124"/>
                  </a:lnTo>
                  <a:lnTo>
                    <a:pt x="0" y="0"/>
                  </a:lnTo>
                  <a:lnTo>
                    <a:pt x="123" y="0"/>
                  </a:lnTo>
                  <a:close/>
                </a:path>
              </a:pathLst>
            </a:custGeom>
            <a:solidFill>
              <a:srgbClr val="85D2C7"/>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693" name="Google Shape;1693;p33"/>
            <p:cNvSpPr/>
            <p:nvPr/>
          </p:nvSpPr>
          <p:spPr>
            <a:xfrm>
              <a:off x="4776883" y="2602673"/>
              <a:ext cx="143595" cy="144772"/>
            </a:xfrm>
            <a:custGeom>
              <a:avLst/>
              <a:gdLst/>
              <a:ahLst/>
              <a:cxnLst/>
              <a:rect l="l" t="t" r="r" b="b"/>
              <a:pathLst>
                <a:path w="123" h="124" extrusionOk="0">
                  <a:moveTo>
                    <a:pt x="123" y="124"/>
                  </a:moveTo>
                  <a:lnTo>
                    <a:pt x="0" y="124"/>
                  </a:lnTo>
                  <a:lnTo>
                    <a:pt x="0" y="0"/>
                  </a:lnTo>
                  <a:lnTo>
                    <a:pt x="123" y="0"/>
                  </a:lnTo>
                  <a:close/>
                </a:path>
              </a:pathLst>
            </a:custGeom>
            <a:solidFill>
              <a:srgbClr val="85D2C7"/>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694" name="Google Shape;1694;p33"/>
            <p:cNvSpPr/>
            <p:nvPr/>
          </p:nvSpPr>
          <p:spPr>
            <a:xfrm>
              <a:off x="4776883" y="2423769"/>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85D2C7"/>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695" name="Google Shape;1695;p33"/>
            <p:cNvSpPr/>
            <p:nvPr/>
          </p:nvSpPr>
          <p:spPr>
            <a:xfrm>
              <a:off x="4776883" y="2244864"/>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85D2C7"/>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696" name="Google Shape;1696;p33"/>
            <p:cNvSpPr/>
            <p:nvPr/>
          </p:nvSpPr>
          <p:spPr>
            <a:xfrm>
              <a:off x="4776883" y="2065959"/>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85D2C7"/>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697" name="Google Shape;1697;p33"/>
            <p:cNvSpPr/>
            <p:nvPr/>
          </p:nvSpPr>
          <p:spPr>
            <a:xfrm>
              <a:off x="4967561" y="3677277"/>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85D2C7"/>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698" name="Google Shape;1698;p33"/>
            <p:cNvSpPr/>
            <p:nvPr/>
          </p:nvSpPr>
          <p:spPr>
            <a:xfrm>
              <a:off x="4967561" y="3498372"/>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85D2C7"/>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699" name="Google Shape;1699;p33"/>
            <p:cNvSpPr/>
            <p:nvPr/>
          </p:nvSpPr>
          <p:spPr>
            <a:xfrm>
              <a:off x="4967561" y="3319470"/>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85D2C7"/>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00" name="Google Shape;1700;p33"/>
            <p:cNvSpPr/>
            <p:nvPr/>
          </p:nvSpPr>
          <p:spPr>
            <a:xfrm>
              <a:off x="4967561" y="3140565"/>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85D2C7"/>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01" name="Google Shape;1701;p33"/>
            <p:cNvSpPr/>
            <p:nvPr/>
          </p:nvSpPr>
          <p:spPr>
            <a:xfrm>
              <a:off x="4967561" y="2961661"/>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85D2C7"/>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02" name="Google Shape;1702;p33"/>
            <p:cNvSpPr/>
            <p:nvPr/>
          </p:nvSpPr>
          <p:spPr>
            <a:xfrm>
              <a:off x="4967561" y="2781578"/>
              <a:ext cx="143595" cy="144772"/>
            </a:xfrm>
            <a:custGeom>
              <a:avLst/>
              <a:gdLst/>
              <a:ahLst/>
              <a:cxnLst/>
              <a:rect l="l" t="t" r="r" b="b"/>
              <a:pathLst>
                <a:path w="123" h="124" extrusionOk="0">
                  <a:moveTo>
                    <a:pt x="123" y="124"/>
                  </a:moveTo>
                  <a:lnTo>
                    <a:pt x="0" y="124"/>
                  </a:lnTo>
                  <a:lnTo>
                    <a:pt x="0" y="0"/>
                  </a:lnTo>
                  <a:lnTo>
                    <a:pt x="123" y="0"/>
                  </a:lnTo>
                  <a:close/>
                </a:path>
              </a:pathLst>
            </a:custGeom>
            <a:solidFill>
              <a:srgbClr val="85D2C7"/>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03" name="Google Shape;1703;p33"/>
            <p:cNvSpPr/>
            <p:nvPr/>
          </p:nvSpPr>
          <p:spPr>
            <a:xfrm>
              <a:off x="4967561" y="2602673"/>
              <a:ext cx="143595" cy="144772"/>
            </a:xfrm>
            <a:custGeom>
              <a:avLst/>
              <a:gdLst/>
              <a:ahLst/>
              <a:cxnLst/>
              <a:rect l="l" t="t" r="r" b="b"/>
              <a:pathLst>
                <a:path w="123" h="124" extrusionOk="0">
                  <a:moveTo>
                    <a:pt x="123" y="124"/>
                  </a:moveTo>
                  <a:lnTo>
                    <a:pt x="0" y="124"/>
                  </a:lnTo>
                  <a:lnTo>
                    <a:pt x="0" y="0"/>
                  </a:lnTo>
                  <a:lnTo>
                    <a:pt x="123" y="0"/>
                  </a:lnTo>
                  <a:close/>
                </a:path>
              </a:pathLst>
            </a:custGeom>
            <a:solidFill>
              <a:srgbClr val="85D2C7"/>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04" name="Google Shape;1704;p33"/>
            <p:cNvSpPr/>
            <p:nvPr/>
          </p:nvSpPr>
          <p:spPr>
            <a:xfrm>
              <a:off x="4967561" y="2423769"/>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85D2C7"/>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05" name="Google Shape;1705;p33"/>
            <p:cNvSpPr/>
            <p:nvPr/>
          </p:nvSpPr>
          <p:spPr>
            <a:xfrm>
              <a:off x="4967561" y="2244864"/>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85D2C7"/>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06" name="Google Shape;1706;p33"/>
            <p:cNvSpPr/>
            <p:nvPr/>
          </p:nvSpPr>
          <p:spPr>
            <a:xfrm>
              <a:off x="4967561" y="2065959"/>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85D2C7"/>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07" name="Google Shape;1707;p33"/>
            <p:cNvSpPr/>
            <p:nvPr/>
          </p:nvSpPr>
          <p:spPr>
            <a:xfrm>
              <a:off x="5154705" y="3677277"/>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85D2C7"/>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08" name="Google Shape;1708;p33"/>
            <p:cNvSpPr/>
            <p:nvPr/>
          </p:nvSpPr>
          <p:spPr>
            <a:xfrm>
              <a:off x="5154705" y="3498372"/>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85D2C7"/>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09" name="Google Shape;1709;p33"/>
            <p:cNvSpPr/>
            <p:nvPr/>
          </p:nvSpPr>
          <p:spPr>
            <a:xfrm>
              <a:off x="5154705" y="3319470"/>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85D2C7"/>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10" name="Google Shape;1710;p33"/>
            <p:cNvSpPr/>
            <p:nvPr/>
          </p:nvSpPr>
          <p:spPr>
            <a:xfrm>
              <a:off x="5154705" y="3140565"/>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85D2C7"/>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11" name="Google Shape;1711;p33"/>
            <p:cNvSpPr/>
            <p:nvPr/>
          </p:nvSpPr>
          <p:spPr>
            <a:xfrm>
              <a:off x="5154705" y="2961661"/>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85D2C7"/>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12" name="Google Shape;1712;p33"/>
            <p:cNvSpPr/>
            <p:nvPr/>
          </p:nvSpPr>
          <p:spPr>
            <a:xfrm>
              <a:off x="5154705" y="2781578"/>
              <a:ext cx="143595" cy="144772"/>
            </a:xfrm>
            <a:custGeom>
              <a:avLst/>
              <a:gdLst/>
              <a:ahLst/>
              <a:cxnLst/>
              <a:rect l="l" t="t" r="r" b="b"/>
              <a:pathLst>
                <a:path w="123" h="124" extrusionOk="0">
                  <a:moveTo>
                    <a:pt x="123" y="124"/>
                  </a:moveTo>
                  <a:lnTo>
                    <a:pt x="0" y="124"/>
                  </a:lnTo>
                  <a:lnTo>
                    <a:pt x="0" y="0"/>
                  </a:lnTo>
                  <a:lnTo>
                    <a:pt x="123" y="0"/>
                  </a:lnTo>
                  <a:close/>
                </a:path>
              </a:pathLst>
            </a:custGeom>
            <a:solidFill>
              <a:srgbClr val="85D2C7"/>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13" name="Google Shape;1713;p33"/>
            <p:cNvSpPr/>
            <p:nvPr/>
          </p:nvSpPr>
          <p:spPr>
            <a:xfrm>
              <a:off x="5154705" y="2602673"/>
              <a:ext cx="143595" cy="144772"/>
            </a:xfrm>
            <a:custGeom>
              <a:avLst/>
              <a:gdLst/>
              <a:ahLst/>
              <a:cxnLst/>
              <a:rect l="l" t="t" r="r" b="b"/>
              <a:pathLst>
                <a:path w="123" h="124" extrusionOk="0">
                  <a:moveTo>
                    <a:pt x="123" y="124"/>
                  </a:moveTo>
                  <a:lnTo>
                    <a:pt x="0" y="124"/>
                  </a:lnTo>
                  <a:lnTo>
                    <a:pt x="0" y="0"/>
                  </a:lnTo>
                  <a:lnTo>
                    <a:pt x="123" y="0"/>
                  </a:lnTo>
                  <a:close/>
                </a:path>
              </a:pathLst>
            </a:custGeom>
            <a:solidFill>
              <a:srgbClr val="85D2C7"/>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14" name="Google Shape;1714;p33"/>
            <p:cNvSpPr/>
            <p:nvPr/>
          </p:nvSpPr>
          <p:spPr>
            <a:xfrm>
              <a:off x="5154705" y="2423769"/>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85D2C7"/>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15" name="Google Shape;1715;p33"/>
            <p:cNvSpPr/>
            <p:nvPr/>
          </p:nvSpPr>
          <p:spPr>
            <a:xfrm>
              <a:off x="5154705" y="2244864"/>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85D2C7"/>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16" name="Google Shape;1716;p33"/>
            <p:cNvSpPr/>
            <p:nvPr/>
          </p:nvSpPr>
          <p:spPr>
            <a:xfrm>
              <a:off x="5154705" y="2065959"/>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85D2C7"/>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17" name="Google Shape;1717;p33"/>
            <p:cNvSpPr/>
            <p:nvPr/>
          </p:nvSpPr>
          <p:spPr>
            <a:xfrm>
              <a:off x="5540761" y="3677277"/>
              <a:ext cx="144772" cy="143595"/>
            </a:xfrm>
            <a:custGeom>
              <a:avLst/>
              <a:gdLst/>
              <a:ahLst/>
              <a:cxnLst/>
              <a:rect l="l" t="t" r="r" b="b"/>
              <a:pathLst>
                <a:path w="124" h="123" extrusionOk="0">
                  <a:moveTo>
                    <a:pt x="124" y="123"/>
                  </a:moveTo>
                  <a:lnTo>
                    <a:pt x="0" y="123"/>
                  </a:lnTo>
                  <a:lnTo>
                    <a:pt x="0" y="0"/>
                  </a:lnTo>
                  <a:lnTo>
                    <a:pt x="124" y="0"/>
                  </a:lnTo>
                  <a:close/>
                </a:path>
              </a:pathLst>
            </a:custGeom>
            <a:solidFill>
              <a:srgbClr val="9ED4D3"/>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18" name="Google Shape;1718;p33"/>
            <p:cNvSpPr/>
            <p:nvPr/>
          </p:nvSpPr>
          <p:spPr>
            <a:xfrm>
              <a:off x="5540761" y="3498372"/>
              <a:ext cx="144772" cy="143595"/>
            </a:xfrm>
            <a:custGeom>
              <a:avLst/>
              <a:gdLst/>
              <a:ahLst/>
              <a:cxnLst/>
              <a:rect l="l" t="t" r="r" b="b"/>
              <a:pathLst>
                <a:path w="124" h="123" extrusionOk="0">
                  <a:moveTo>
                    <a:pt x="124" y="123"/>
                  </a:moveTo>
                  <a:lnTo>
                    <a:pt x="0" y="123"/>
                  </a:lnTo>
                  <a:lnTo>
                    <a:pt x="0" y="0"/>
                  </a:lnTo>
                  <a:lnTo>
                    <a:pt x="124" y="0"/>
                  </a:lnTo>
                  <a:close/>
                </a:path>
              </a:pathLst>
            </a:custGeom>
            <a:solidFill>
              <a:srgbClr val="9ED4D3"/>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19" name="Google Shape;1719;p33"/>
            <p:cNvSpPr/>
            <p:nvPr/>
          </p:nvSpPr>
          <p:spPr>
            <a:xfrm>
              <a:off x="5540761" y="3319470"/>
              <a:ext cx="144772" cy="143595"/>
            </a:xfrm>
            <a:custGeom>
              <a:avLst/>
              <a:gdLst/>
              <a:ahLst/>
              <a:cxnLst/>
              <a:rect l="l" t="t" r="r" b="b"/>
              <a:pathLst>
                <a:path w="124" h="123" extrusionOk="0">
                  <a:moveTo>
                    <a:pt x="124" y="123"/>
                  </a:moveTo>
                  <a:lnTo>
                    <a:pt x="0" y="123"/>
                  </a:lnTo>
                  <a:lnTo>
                    <a:pt x="0" y="0"/>
                  </a:lnTo>
                  <a:lnTo>
                    <a:pt x="124" y="0"/>
                  </a:lnTo>
                  <a:close/>
                </a:path>
              </a:pathLst>
            </a:custGeom>
            <a:solidFill>
              <a:srgbClr val="9ED4D3"/>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20" name="Google Shape;1720;p33"/>
            <p:cNvSpPr/>
            <p:nvPr/>
          </p:nvSpPr>
          <p:spPr>
            <a:xfrm>
              <a:off x="5540761" y="3140565"/>
              <a:ext cx="144772" cy="143595"/>
            </a:xfrm>
            <a:custGeom>
              <a:avLst/>
              <a:gdLst/>
              <a:ahLst/>
              <a:cxnLst/>
              <a:rect l="l" t="t" r="r" b="b"/>
              <a:pathLst>
                <a:path w="124" h="123" extrusionOk="0">
                  <a:moveTo>
                    <a:pt x="124" y="123"/>
                  </a:moveTo>
                  <a:lnTo>
                    <a:pt x="0" y="123"/>
                  </a:lnTo>
                  <a:lnTo>
                    <a:pt x="0" y="0"/>
                  </a:lnTo>
                  <a:lnTo>
                    <a:pt x="124" y="0"/>
                  </a:lnTo>
                  <a:close/>
                </a:path>
              </a:pathLst>
            </a:custGeom>
            <a:solidFill>
              <a:srgbClr val="9ED4D3"/>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21" name="Google Shape;1721;p33"/>
            <p:cNvSpPr/>
            <p:nvPr/>
          </p:nvSpPr>
          <p:spPr>
            <a:xfrm>
              <a:off x="5540761" y="2961661"/>
              <a:ext cx="144772" cy="143595"/>
            </a:xfrm>
            <a:custGeom>
              <a:avLst/>
              <a:gdLst/>
              <a:ahLst/>
              <a:cxnLst/>
              <a:rect l="l" t="t" r="r" b="b"/>
              <a:pathLst>
                <a:path w="124" h="123" extrusionOk="0">
                  <a:moveTo>
                    <a:pt x="124" y="123"/>
                  </a:moveTo>
                  <a:lnTo>
                    <a:pt x="0" y="123"/>
                  </a:lnTo>
                  <a:lnTo>
                    <a:pt x="0" y="0"/>
                  </a:lnTo>
                  <a:lnTo>
                    <a:pt x="124" y="0"/>
                  </a:lnTo>
                  <a:close/>
                </a:path>
              </a:pathLst>
            </a:custGeom>
            <a:solidFill>
              <a:srgbClr val="9ED4D3"/>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22" name="Google Shape;1722;p33"/>
            <p:cNvSpPr/>
            <p:nvPr/>
          </p:nvSpPr>
          <p:spPr>
            <a:xfrm>
              <a:off x="5540761" y="2781578"/>
              <a:ext cx="144772" cy="144772"/>
            </a:xfrm>
            <a:custGeom>
              <a:avLst/>
              <a:gdLst/>
              <a:ahLst/>
              <a:cxnLst/>
              <a:rect l="l" t="t" r="r" b="b"/>
              <a:pathLst>
                <a:path w="124" h="124" extrusionOk="0">
                  <a:moveTo>
                    <a:pt x="124" y="124"/>
                  </a:moveTo>
                  <a:lnTo>
                    <a:pt x="0" y="124"/>
                  </a:lnTo>
                  <a:lnTo>
                    <a:pt x="0" y="0"/>
                  </a:lnTo>
                  <a:lnTo>
                    <a:pt x="124" y="0"/>
                  </a:lnTo>
                  <a:close/>
                </a:path>
              </a:pathLst>
            </a:custGeom>
            <a:solidFill>
              <a:srgbClr val="9ED4D3"/>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23" name="Google Shape;1723;p33"/>
            <p:cNvSpPr/>
            <p:nvPr/>
          </p:nvSpPr>
          <p:spPr>
            <a:xfrm>
              <a:off x="5540761" y="2602673"/>
              <a:ext cx="144772" cy="144772"/>
            </a:xfrm>
            <a:custGeom>
              <a:avLst/>
              <a:gdLst/>
              <a:ahLst/>
              <a:cxnLst/>
              <a:rect l="l" t="t" r="r" b="b"/>
              <a:pathLst>
                <a:path w="124" h="124" extrusionOk="0">
                  <a:moveTo>
                    <a:pt x="124" y="124"/>
                  </a:moveTo>
                  <a:lnTo>
                    <a:pt x="0" y="124"/>
                  </a:lnTo>
                  <a:lnTo>
                    <a:pt x="0" y="0"/>
                  </a:lnTo>
                  <a:lnTo>
                    <a:pt x="124" y="0"/>
                  </a:lnTo>
                  <a:close/>
                </a:path>
              </a:pathLst>
            </a:custGeom>
            <a:solidFill>
              <a:srgbClr val="F2F2F2"/>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24" name="Google Shape;1724;p33"/>
            <p:cNvSpPr/>
            <p:nvPr/>
          </p:nvSpPr>
          <p:spPr>
            <a:xfrm>
              <a:off x="5540761" y="2423769"/>
              <a:ext cx="144772" cy="143595"/>
            </a:xfrm>
            <a:custGeom>
              <a:avLst/>
              <a:gdLst/>
              <a:ahLst/>
              <a:cxnLst/>
              <a:rect l="l" t="t" r="r" b="b"/>
              <a:pathLst>
                <a:path w="124" h="123" extrusionOk="0">
                  <a:moveTo>
                    <a:pt x="124" y="123"/>
                  </a:moveTo>
                  <a:lnTo>
                    <a:pt x="0" y="123"/>
                  </a:lnTo>
                  <a:lnTo>
                    <a:pt x="0" y="0"/>
                  </a:lnTo>
                  <a:lnTo>
                    <a:pt x="124" y="0"/>
                  </a:lnTo>
                  <a:close/>
                </a:path>
              </a:pathLst>
            </a:custGeom>
            <a:solidFill>
              <a:srgbClr val="F2F2F2"/>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25" name="Google Shape;1725;p33"/>
            <p:cNvSpPr/>
            <p:nvPr/>
          </p:nvSpPr>
          <p:spPr>
            <a:xfrm>
              <a:off x="5540761" y="2244864"/>
              <a:ext cx="144772" cy="143595"/>
            </a:xfrm>
            <a:custGeom>
              <a:avLst/>
              <a:gdLst/>
              <a:ahLst/>
              <a:cxnLst/>
              <a:rect l="l" t="t" r="r" b="b"/>
              <a:pathLst>
                <a:path w="124" h="123" extrusionOk="0">
                  <a:moveTo>
                    <a:pt x="124" y="123"/>
                  </a:moveTo>
                  <a:lnTo>
                    <a:pt x="0" y="123"/>
                  </a:lnTo>
                  <a:lnTo>
                    <a:pt x="0" y="0"/>
                  </a:lnTo>
                  <a:lnTo>
                    <a:pt x="124" y="0"/>
                  </a:lnTo>
                  <a:close/>
                </a:path>
              </a:pathLst>
            </a:custGeom>
            <a:solidFill>
              <a:srgbClr val="F2F2F2"/>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26" name="Google Shape;1726;p33"/>
            <p:cNvSpPr/>
            <p:nvPr/>
          </p:nvSpPr>
          <p:spPr>
            <a:xfrm>
              <a:off x="5540761" y="2065959"/>
              <a:ext cx="144772" cy="143595"/>
            </a:xfrm>
            <a:custGeom>
              <a:avLst/>
              <a:gdLst/>
              <a:ahLst/>
              <a:cxnLst/>
              <a:rect l="l" t="t" r="r" b="b"/>
              <a:pathLst>
                <a:path w="124" h="123" extrusionOk="0">
                  <a:moveTo>
                    <a:pt x="124" y="123"/>
                  </a:moveTo>
                  <a:lnTo>
                    <a:pt x="0" y="123"/>
                  </a:lnTo>
                  <a:lnTo>
                    <a:pt x="0" y="0"/>
                  </a:lnTo>
                  <a:lnTo>
                    <a:pt x="124" y="0"/>
                  </a:lnTo>
                  <a:close/>
                </a:path>
              </a:pathLst>
            </a:custGeom>
            <a:solidFill>
              <a:srgbClr val="F2F2F2"/>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27" name="Google Shape;1727;p33"/>
            <p:cNvSpPr/>
            <p:nvPr/>
          </p:nvSpPr>
          <p:spPr>
            <a:xfrm>
              <a:off x="5731436" y="3677277"/>
              <a:ext cx="144772" cy="143595"/>
            </a:xfrm>
            <a:custGeom>
              <a:avLst/>
              <a:gdLst/>
              <a:ahLst/>
              <a:cxnLst/>
              <a:rect l="l" t="t" r="r" b="b"/>
              <a:pathLst>
                <a:path w="124" h="123" extrusionOk="0">
                  <a:moveTo>
                    <a:pt x="124" y="123"/>
                  </a:moveTo>
                  <a:lnTo>
                    <a:pt x="0" y="123"/>
                  </a:lnTo>
                  <a:lnTo>
                    <a:pt x="0" y="0"/>
                  </a:lnTo>
                  <a:lnTo>
                    <a:pt x="124" y="0"/>
                  </a:lnTo>
                  <a:close/>
                </a:path>
              </a:pathLst>
            </a:custGeom>
            <a:solidFill>
              <a:srgbClr val="9ED4D3"/>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28" name="Google Shape;1728;p33"/>
            <p:cNvSpPr/>
            <p:nvPr/>
          </p:nvSpPr>
          <p:spPr>
            <a:xfrm>
              <a:off x="5731436" y="3498372"/>
              <a:ext cx="144772" cy="143595"/>
            </a:xfrm>
            <a:custGeom>
              <a:avLst/>
              <a:gdLst/>
              <a:ahLst/>
              <a:cxnLst/>
              <a:rect l="l" t="t" r="r" b="b"/>
              <a:pathLst>
                <a:path w="124" h="123" extrusionOk="0">
                  <a:moveTo>
                    <a:pt x="124" y="123"/>
                  </a:moveTo>
                  <a:lnTo>
                    <a:pt x="0" y="123"/>
                  </a:lnTo>
                  <a:lnTo>
                    <a:pt x="0" y="0"/>
                  </a:lnTo>
                  <a:lnTo>
                    <a:pt x="124" y="0"/>
                  </a:lnTo>
                  <a:close/>
                </a:path>
              </a:pathLst>
            </a:custGeom>
            <a:solidFill>
              <a:srgbClr val="9ED4D3"/>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29" name="Google Shape;1729;p33"/>
            <p:cNvSpPr/>
            <p:nvPr/>
          </p:nvSpPr>
          <p:spPr>
            <a:xfrm>
              <a:off x="5731436" y="3319470"/>
              <a:ext cx="144772" cy="143595"/>
            </a:xfrm>
            <a:custGeom>
              <a:avLst/>
              <a:gdLst/>
              <a:ahLst/>
              <a:cxnLst/>
              <a:rect l="l" t="t" r="r" b="b"/>
              <a:pathLst>
                <a:path w="124" h="123" extrusionOk="0">
                  <a:moveTo>
                    <a:pt x="124" y="123"/>
                  </a:moveTo>
                  <a:lnTo>
                    <a:pt x="0" y="123"/>
                  </a:lnTo>
                  <a:lnTo>
                    <a:pt x="0" y="0"/>
                  </a:lnTo>
                  <a:lnTo>
                    <a:pt x="124" y="0"/>
                  </a:lnTo>
                  <a:close/>
                </a:path>
              </a:pathLst>
            </a:custGeom>
            <a:solidFill>
              <a:srgbClr val="9ED4D3"/>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30" name="Google Shape;1730;p33"/>
            <p:cNvSpPr/>
            <p:nvPr/>
          </p:nvSpPr>
          <p:spPr>
            <a:xfrm>
              <a:off x="5731436" y="3140565"/>
              <a:ext cx="144772" cy="143595"/>
            </a:xfrm>
            <a:custGeom>
              <a:avLst/>
              <a:gdLst/>
              <a:ahLst/>
              <a:cxnLst/>
              <a:rect l="l" t="t" r="r" b="b"/>
              <a:pathLst>
                <a:path w="124" h="123" extrusionOk="0">
                  <a:moveTo>
                    <a:pt x="124" y="123"/>
                  </a:moveTo>
                  <a:lnTo>
                    <a:pt x="0" y="123"/>
                  </a:lnTo>
                  <a:lnTo>
                    <a:pt x="0" y="0"/>
                  </a:lnTo>
                  <a:lnTo>
                    <a:pt x="124" y="0"/>
                  </a:lnTo>
                  <a:close/>
                </a:path>
              </a:pathLst>
            </a:custGeom>
            <a:solidFill>
              <a:srgbClr val="9ED4D3"/>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31" name="Google Shape;1731;p33"/>
            <p:cNvSpPr/>
            <p:nvPr/>
          </p:nvSpPr>
          <p:spPr>
            <a:xfrm>
              <a:off x="5731436" y="2961661"/>
              <a:ext cx="144772" cy="143595"/>
            </a:xfrm>
            <a:custGeom>
              <a:avLst/>
              <a:gdLst/>
              <a:ahLst/>
              <a:cxnLst/>
              <a:rect l="l" t="t" r="r" b="b"/>
              <a:pathLst>
                <a:path w="124" h="123" extrusionOk="0">
                  <a:moveTo>
                    <a:pt x="124" y="123"/>
                  </a:moveTo>
                  <a:lnTo>
                    <a:pt x="0" y="123"/>
                  </a:lnTo>
                  <a:lnTo>
                    <a:pt x="0" y="0"/>
                  </a:lnTo>
                  <a:lnTo>
                    <a:pt x="124" y="0"/>
                  </a:lnTo>
                  <a:close/>
                </a:path>
              </a:pathLst>
            </a:custGeom>
            <a:solidFill>
              <a:srgbClr val="9ED4D3"/>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32" name="Google Shape;1732;p33"/>
            <p:cNvSpPr/>
            <p:nvPr/>
          </p:nvSpPr>
          <p:spPr>
            <a:xfrm>
              <a:off x="5731436" y="2781578"/>
              <a:ext cx="144772" cy="144772"/>
            </a:xfrm>
            <a:custGeom>
              <a:avLst/>
              <a:gdLst/>
              <a:ahLst/>
              <a:cxnLst/>
              <a:rect l="l" t="t" r="r" b="b"/>
              <a:pathLst>
                <a:path w="124" h="124" extrusionOk="0">
                  <a:moveTo>
                    <a:pt x="124" y="124"/>
                  </a:moveTo>
                  <a:lnTo>
                    <a:pt x="0" y="124"/>
                  </a:lnTo>
                  <a:lnTo>
                    <a:pt x="0" y="0"/>
                  </a:lnTo>
                  <a:lnTo>
                    <a:pt x="124" y="0"/>
                  </a:lnTo>
                  <a:close/>
                </a:path>
              </a:pathLst>
            </a:custGeom>
            <a:solidFill>
              <a:srgbClr val="F2F2F2"/>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33" name="Google Shape;1733;p33"/>
            <p:cNvSpPr/>
            <p:nvPr/>
          </p:nvSpPr>
          <p:spPr>
            <a:xfrm>
              <a:off x="5731436" y="2602673"/>
              <a:ext cx="144772" cy="144772"/>
            </a:xfrm>
            <a:custGeom>
              <a:avLst/>
              <a:gdLst/>
              <a:ahLst/>
              <a:cxnLst/>
              <a:rect l="l" t="t" r="r" b="b"/>
              <a:pathLst>
                <a:path w="124" h="124" extrusionOk="0">
                  <a:moveTo>
                    <a:pt x="124" y="124"/>
                  </a:moveTo>
                  <a:lnTo>
                    <a:pt x="0" y="124"/>
                  </a:lnTo>
                  <a:lnTo>
                    <a:pt x="0" y="0"/>
                  </a:lnTo>
                  <a:lnTo>
                    <a:pt x="124" y="0"/>
                  </a:lnTo>
                  <a:close/>
                </a:path>
              </a:pathLst>
            </a:custGeom>
            <a:solidFill>
              <a:srgbClr val="F2F2F2"/>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34" name="Google Shape;1734;p33"/>
            <p:cNvSpPr/>
            <p:nvPr/>
          </p:nvSpPr>
          <p:spPr>
            <a:xfrm>
              <a:off x="5731436" y="2423769"/>
              <a:ext cx="144772" cy="143595"/>
            </a:xfrm>
            <a:custGeom>
              <a:avLst/>
              <a:gdLst/>
              <a:ahLst/>
              <a:cxnLst/>
              <a:rect l="l" t="t" r="r" b="b"/>
              <a:pathLst>
                <a:path w="124" h="123" extrusionOk="0">
                  <a:moveTo>
                    <a:pt x="124" y="123"/>
                  </a:moveTo>
                  <a:lnTo>
                    <a:pt x="0" y="123"/>
                  </a:lnTo>
                  <a:lnTo>
                    <a:pt x="0" y="0"/>
                  </a:lnTo>
                  <a:lnTo>
                    <a:pt x="124" y="0"/>
                  </a:lnTo>
                  <a:close/>
                </a:path>
              </a:pathLst>
            </a:custGeom>
            <a:solidFill>
              <a:srgbClr val="F2F2F2"/>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35" name="Google Shape;1735;p33"/>
            <p:cNvSpPr/>
            <p:nvPr/>
          </p:nvSpPr>
          <p:spPr>
            <a:xfrm>
              <a:off x="5731436" y="2244864"/>
              <a:ext cx="144772" cy="143595"/>
            </a:xfrm>
            <a:custGeom>
              <a:avLst/>
              <a:gdLst/>
              <a:ahLst/>
              <a:cxnLst/>
              <a:rect l="l" t="t" r="r" b="b"/>
              <a:pathLst>
                <a:path w="124" h="123" extrusionOk="0">
                  <a:moveTo>
                    <a:pt x="124" y="123"/>
                  </a:moveTo>
                  <a:lnTo>
                    <a:pt x="0" y="123"/>
                  </a:lnTo>
                  <a:lnTo>
                    <a:pt x="0" y="0"/>
                  </a:lnTo>
                  <a:lnTo>
                    <a:pt x="124" y="0"/>
                  </a:lnTo>
                  <a:close/>
                </a:path>
              </a:pathLst>
            </a:custGeom>
            <a:solidFill>
              <a:srgbClr val="F2F2F2"/>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36" name="Google Shape;1736;p33"/>
            <p:cNvSpPr/>
            <p:nvPr/>
          </p:nvSpPr>
          <p:spPr>
            <a:xfrm>
              <a:off x="5731436" y="2065959"/>
              <a:ext cx="144772" cy="143595"/>
            </a:xfrm>
            <a:custGeom>
              <a:avLst/>
              <a:gdLst/>
              <a:ahLst/>
              <a:cxnLst/>
              <a:rect l="l" t="t" r="r" b="b"/>
              <a:pathLst>
                <a:path w="124" h="123" extrusionOk="0">
                  <a:moveTo>
                    <a:pt x="124" y="123"/>
                  </a:moveTo>
                  <a:lnTo>
                    <a:pt x="0" y="123"/>
                  </a:lnTo>
                  <a:lnTo>
                    <a:pt x="0" y="0"/>
                  </a:lnTo>
                  <a:lnTo>
                    <a:pt x="124" y="0"/>
                  </a:lnTo>
                  <a:close/>
                </a:path>
              </a:pathLst>
            </a:custGeom>
            <a:solidFill>
              <a:srgbClr val="F2F2F2"/>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37" name="Google Shape;1737;p33"/>
            <p:cNvSpPr/>
            <p:nvPr/>
          </p:nvSpPr>
          <p:spPr>
            <a:xfrm>
              <a:off x="5922109" y="3677277"/>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9ED4D3"/>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38" name="Google Shape;1738;p33"/>
            <p:cNvSpPr/>
            <p:nvPr/>
          </p:nvSpPr>
          <p:spPr>
            <a:xfrm>
              <a:off x="5922109" y="3498372"/>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9ED4D3"/>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39" name="Google Shape;1739;p33"/>
            <p:cNvSpPr/>
            <p:nvPr/>
          </p:nvSpPr>
          <p:spPr>
            <a:xfrm>
              <a:off x="5922109" y="3319470"/>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9ED4D3"/>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40" name="Google Shape;1740;p33"/>
            <p:cNvSpPr/>
            <p:nvPr/>
          </p:nvSpPr>
          <p:spPr>
            <a:xfrm>
              <a:off x="5922109" y="3140565"/>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9ED4D3"/>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41" name="Google Shape;1741;p33"/>
            <p:cNvSpPr/>
            <p:nvPr/>
          </p:nvSpPr>
          <p:spPr>
            <a:xfrm>
              <a:off x="5922109" y="2961661"/>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9ED4D3"/>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42" name="Google Shape;1742;p33"/>
            <p:cNvSpPr/>
            <p:nvPr/>
          </p:nvSpPr>
          <p:spPr>
            <a:xfrm>
              <a:off x="5922109" y="2781578"/>
              <a:ext cx="143595" cy="144772"/>
            </a:xfrm>
            <a:custGeom>
              <a:avLst/>
              <a:gdLst/>
              <a:ahLst/>
              <a:cxnLst/>
              <a:rect l="l" t="t" r="r" b="b"/>
              <a:pathLst>
                <a:path w="123" h="124" extrusionOk="0">
                  <a:moveTo>
                    <a:pt x="123" y="124"/>
                  </a:moveTo>
                  <a:lnTo>
                    <a:pt x="0" y="124"/>
                  </a:lnTo>
                  <a:lnTo>
                    <a:pt x="0" y="0"/>
                  </a:lnTo>
                  <a:lnTo>
                    <a:pt x="123" y="0"/>
                  </a:lnTo>
                  <a:close/>
                </a:path>
              </a:pathLst>
            </a:custGeom>
            <a:solidFill>
              <a:srgbClr val="F2F2F2"/>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43" name="Google Shape;1743;p33"/>
            <p:cNvSpPr/>
            <p:nvPr/>
          </p:nvSpPr>
          <p:spPr>
            <a:xfrm>
              <a:off x="5922109" y="2602673"/>
              <a:ext cx="143595" cy="144772"/>
            </a:xfrm>
            <a:custGeom>
              <a:avLst/>
              <a:gdLst/>
              <a:ahLst/>
              <a:cxnLst/>
              <a:rect l="l" t="t" r="r" b="b"/>
              <a:pathLst>
                <a:path w="123" h="124" extrusionOk="0">
                  <a:moveTo>
                    <a:pt x="123" y="124"/>
                  </a:moveTo>
                  <a:lnTo>
                    <a:pt x="0" y="124"/>
                  </a:lnTo>
                  <a:lnTo>
                    <a:pt x="0" y="0"/>
                  </a:lnTo>
                  <a:lnTo>
                    <a:pt x="123" y="0"/>
                  </a:lnTo>
                  <a:close/>
                </a:path>
              </a:pathLst>
            </a:custGeom>
            <a:solidFill>
              <a:srgbClr val="F2F2F2"/>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44" name="Google Shape;1744;p33"/>
            <p:cNvSpPr/>
            <p:nvPr/>
          </p:nvSpPr>
          <p:spPr>
            <a:xfrm>
              <a:off x="5922109" y="2423769"/>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F2F2F2"/>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45" name="Google Shape;1745;p33"/>
            <p:cNvSpPr/>
            <p:nvPr/>
          </p:nvSpPr>
          <p:spPr>
            <a:xfrm>
              <a:off x="5922109" y="2244864"/>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F2F2F2"/>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46" name="Google Shape;1746;p33"/>
            <p:cNvSpPr/>
            <p:nvPr/>
          </p:nvSpPr>
          <p:spPr>
            <a:xfrm>
              <a:off x="5922109" y="2065959"/>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F2F2F2"/>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grpSp>
      <p:grpSp>
        <p:nvGrpSpPr>
          <p:cNvPr id="1747" name="Google Shape;1747;p33"/>
          <p:cNvGrpSpPr/>
          <p:nvPr/>
        </p:nvGrpSpPr>
        <p:grpSpPr>
          <a:xfrm>
            <a:off x="9502582" y="1932271"/>
            <a:ext cx="1288821" cy="1754913"/>
            <a:chOff x="8512558" y="2065959"/>
            <a:chExt cx="1288821" cy="1754913"/>
          </a:xfrm>
        </p:grpSpPr>
        <p:sp>
          <p:nvSpPr>
            <p:cNvPr id="1748" name="Google Shape;1748;p33"/>
            <p:cNvSpPr/>
            <p:nvPr/>
          </p:nvSpPr>
          <p:spPr>
            <a:xfrm>
              <a:off x="8512558" y="3677277"/>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F27954"/>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49" name="Google Shape;1749;p33"/>
            <p:cNvSpPr/>
            <p:nvPr/>
          </p:nvSpPr>
          <p:spPr>
            <a:xfrm>
              <a:off x="8512558" y="3498372"/>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F27954"/>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50" name="Google Shape;1750;p33"/>
            <p:cNvSpPr/>
            <p:nvPr/>
          </p:nvSpPr>
          <p:spPr>
            <a:xfrm>
              <a:off x="8512558" y="3319470"/>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F27954"/>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51" name="Google Shape;1751;p33"/>
            <p:cNvSpPr/>
            <p:nvPr/>
          </p:nvSpPr>
          <p:spPr>
            <a:xfrm>
              <a:off x="8512558" y="3140565"/>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F27954"/>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52" name="Google Shape;1752;p33"/>
            <p:cNvSpPr/>
            <p:nvPr/>
          </p:nvSpPr>
          <p:spPr>
            <a:xfrm>
              <a:off x="8512558" y="2961661"/>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F27954"/>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53" name="Google Shape;1753;p33"/>
            <p:cNvSpPr/>
            <p:nvPr/>
          </p:nvSpPr>
          <p:spPr>
            <a:xfrm>
              <a:off x="8512558" y="2781578"/>
              <a:ext cx="143595" cy="144772"/>
            </a:xfrm>
            <a:custGeom>
              <a:avLst/>
              <a:gdLst/>
              <a:ahLst/>
              <a:cxnLst/>
              <a:rect l="l" t="t" r="r" b="b"/>
              <a:pathLst>
                <a:path w="123" h="124" extrusionOk="0">
                  <a:moveTo>
                    <a:pt x="123" y="124"/>
                  </a:moveTo>
                  <a:lnTo>
                    <a:pt x="0" y="124"/>
                  </a:lnTo>
                  <a:lnTo>
                    <a:pt x="0" y="0"/>
                  </a:lnTo>
                  <a:lnTo>
                    <a:pt x="123" y="0"/>
                  </a:lnTo>
                  <a:close/>
                </a:path>
              </a:pathLst>
            </a:custGeom>
            <a:solidFill>
              <a:srgbClr val="F27954"/>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54" name="Google Shape;1754;p33"/>
            <p:cNvSpPr/>
            <p:nvPr/>
          </p:nvSpPr>
          <p:spPr>
            <a:xfrm>
              <a:off x="8512558" y="2602673"/>
              <a:ext cx="143595" cy="144772"/>
            </a:xfrm>
            <a:custGeom>
              <a:avLst/>
              <a:gdLst/>
              <a:ahLst/>
              <a:cxnLst/>
              <a:rect l="l" t="t" r="r" b="b"/>
              <a:pathLst>
                <a:path w="123" h="124" extrusionOk="0">
                  <a:moveTo>
                    <a:pt x="123" y="124"/>
                  </a:moveTo>
                  <a:lnTo>
                    <a:pt x="0" y="124"/>
                  </a:lnTo>
                  <a:lnTo>
                    <a:pt x="0" y="0"/>
                  </a:lnTo>
                  <a:lnTo>
                    <a:pt x="123" y="0"/>
                  </a:lnTo>
                  <a:close/>
                </a:path>
              </a:pathLst>
            </a:custGeom>
            <a:solidFill>
              <a:srgbClr val="F27954"/>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55" name="Google Shape;1755;p33"/>
            <p:cNvSpPr/>
            <p:nvPr/>
          </p:nvSpPr>
          <p:spPr>
            <a:xfrm>
              <a:off x="8512558" y="2423769"/>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F27954"/>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56" name="Google Shape;1756;p33"/>
            <p:cNvSpPr/>
            <p:nvPr/>
          </p:nvSpPr>
          <p:spPr>
            <a:xfrm>
              <a:off x="8512558" y="2244864"/>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F27954"/>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57" name="Google Shape;1757;p33"/>
            <p:cNvSpPr/>
            <p:nvPr/>
          </p:nvSpPr>
          <p:spPr>
            <a:xfrm>
              <a:off x="8512558" y="2065959"/>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F27954"/>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58" name="Google Shape;1758;p33"/>
            <p:cNvSpPr/>
            <p:nvPr/>
          </p:nvSpPr>
          <p:spPr>
            <a:xfrm>
              <a:off x="8703236" y="3677277"/>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F27954"/>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59" name="Google Shape;1759;p33"/>
            <p:cNvSpPr/>
            <p:nvPr/>
          </p:nvSpPr>
          <p:spPr>
            <a:xfrm>
              <a:off x="8703236" y="3498372"/>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F27954"/>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60" name="Google Shape;1760;p33"/>
            <p:cNvSpPr/>
            <p:nvPr/>
          </p:nvSpPr>
          <p:spPr>
            <a:xfrm>
              <a:off x="8703236" y="3319470"/>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F27954"/>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61" name="Google Shape;1761;p33"/>
            <p:cNvSpPr/>
            <p:nvPr/>
          </p:nvSpPr>
          <p:spPr>
            <a:xfrm>
              <a:off x="8703236" y="3140565"/>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F27954"/>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62" name="Google Shape;1762;p33"/>
            <p:cNvSpPr/>
            <p:nvPr/>
          </p:nvSpPr>
          <p:spPr>
            <a:xfrm>
              <a:off x="8703236" y="2961661"/>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F27954"/>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63" name="Google Shape;1763;p33"/>
            <p:cNvSpPr/>
            <p:nvPr/>
          </p:nvSpPr>
          <p:spPr>
            <a:xfrm>
              <a:off x="8703236" y="2781578"/>
              <a:ext cx="143595" cy="144772"/>
            </a:xfrm>
            <a:custGeom>
              <a:avLst/>
              <a:gdLst/>
              <a:ahLst/>
              <a:cxnLst/>
              <a:rect l="l" t="t" r="r" b="b"/>
              <a:pathLst>
                <a:path w="123" h="124" extrusionOk="0">
                  <a:moveTo>
                    <a:pt x="123" y="124"/>
                  </a:moveTo>
                  <a:lnTo>
                    <a:pt x="0" y="124"/>
                  </a:lnTo>
                  <a:lnTo>
                    <a:pt x="0" y="0"/>
                  </a:lnTo>
                  <a:lnTo>
                    <a:pt x="123" y="0"/>
                  </a:lnTo>
                  <a:close/>
                </a:path>
              </a:pathLst>
            </a:custGeom>
            <a:solidFill>
              <a:srgbClr val="F27954"/>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64" name="Google Shape;1764;p33"/>
            <p:cNvSpPr/>
            <p:nvPr/>
          </p:nvSpPr>
          <p:spPr>
            <a:xfrm>
              <a:off x="8703236" y="2602673"/>
              <a:ext cx="143595" cy="144772"/>
            </a:xfrm>
            <a:custGeom>
              <a:avLst/>
              <a:gdLst/>
              <a:ahLst/>
              <a:cxnLst/>
              <a:rect l="l" t="t" r="r" b="b"/>
              <a:pathLst>
                <a:path w="123" h="124" extrusionOk="0">
                  <a:moveTo>
                    <a:pt x="123" y="124"/>
                  </a:moveTo>
                  <a:lnTo>
                    <a:pt x="0" y="124"/>
                  </a:lnTo>
                  <a:lnTo>
                    <a:pt x="0" y="0"/>
                  </a:lnTo>
                  <a:lnTo>
                    <a:pt x="123" y="0"/>
                  </a:lnTo>
                  <a:close/>
                </a:path>
              </a:pathLst>
            </a:custGeom>
            <a:solidFill>
              <a:srgbClr val="F27954"/>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65" name="Google Shape;1765;p33"/>
            <p:cNvSpPr/>
            <p:nvPr/>
          </p:nvSpPr>
          <p:spPr>
            <a:xfrm>
              <a:off x="8703236" y="2423769"/>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F27954"/>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66" name="Google Shape;1766;p33"/>
            <p:cNvSpPr/>
            <p:nvPr/>
          </p:nvSpPr>
          <p:spPr>
            <a:xfrm>
              <a:off x="8703236" y="2244864"/>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F27954"/>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67" name="Google Shape;1767;p33"/>
            <p:cNvSpPr/>
            <p:nvPr/>
          </p:nvSpPr>
          <p:spPr>
            <a:xfrm>
              <a:off x="8703236" y="2065959"/>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F27954"/>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68" name="Google Shape;1768;p33"/>
            <p:cNvSpPr/>
            <p:nvPr/>
          </p:nvSpPr>
          <p:spPr>
            <a:xfrm>
              <a:off x="8890380" y="3677277"/>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F27954"/>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69" name="Google Shape;1769;p33"/>
            <p:cNvSpPr/>
            <p:nvPr/>
          </p:nvSpPr>
          <p:spPr>
            <a:xfrm>
              <a:off x="8890380" y="3498372"/>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F27954"/>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70" name="Google Shape;1770;p33"/>
            <p:cNvSpPr/>
            <p:nvPr/>
          </p:nvSpPr>
          <p:spPr>
            <a:xfrm>
              <a:off x="8890380" y="3319470"/>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F27954"/>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71" name="Google Shape;1771;p33"/>
            <p:cNvSpPr/>
            <p:nvPr/>
          </p:nvSpPr>
          <p:spPr>
            <a:xfrm>
              <a:off x="8890380" y="3140565"/>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F27954"/>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72" name="Google Shape;1772;p33"/>
            <p:cNvSpPr/>
            <p:nvPr/>
          </p:nvSpPr>
          <p:spPr>
            <a:xfrm>
              <a:off x="8890380" y="2961661"/>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F27954"/>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73" name="Google Shape;1773;p33"/>
            <p:cNvSpPr/>
            <p:nvPr/>
          </p:nvSpPr>
          <p:spPr>
            <a:xfrm>
              <a:off x="8890380" y="2781578"/>
              <a:ext cx="143595" cy="144772"/>
            </a:xfrm>
            <a:custGeom>
              <a:avLst/>
              <a:gdLst/>
              <a:ahLst/>
              <a:cxnLst/>
              <a:rect l="l" t="t" r="r" b="b"/>
              <a:pathLst>
                <a:path w="123" h="124" extrusionOk="0">
                  <a:moveTo>
                    <a:pt x="123" y="124"/>
                  </a:moveTo>
                  <a:lnTo>
                    <a:pt x="0" y="124"/>
                  </a:lnTo>
                  <a:lnTo>
                    <a:pt x="0" y="0"/>
                  </a:lnTo>
                  <a:lnTo>
                    <a:pt x="123" y="0"/>
                  </a:lnTo>
                  <a:close/>
                </a:path>
              </a:pathLst>
            </a:custGeom>
            <a:solidFill>
              <a:srgbClr val="F27954"/>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74" name="Google Shape;1774;p33"/>
            <p:cNvSpPr/>
            <p:nvPr/>
          </p:nvSpPr>
          <p:spPr>
            <a:xfrm>
              <a:off x="8890380" y="2602673"/>
              <a:ext cx="143595" cy="144772"/>
            </a:xfrm>
            <a:custGeom>
              <a:avLst/>
              <a:gdLst/>
              <a:ahLst/>
              <a:cxnLst/>
              <a:rect l="l" t="t" r="r" b="b"/>
              <a:pathLst>
                <a:path w="123" h="124" extrusionOk="0">
                  <a:moveTo>
                    <a:pt x="123" y="124"/>
                  </a:moveTo>
                  <a:lnTo>
                    <a:pt x="0" y="124"/>
                  </a:lnTo>
                  <a:lnTo>
                    <a:pt x="0" y="0"/>
                  </a:lnTo>
                  <a:lnTo>
                    <a:pt x="123" y="0"/>
                  </a:lnTo>
                  <a:close/>
                </a:path>
              </a:pathLst>
            </a:custGeom>
            <a:solidFill>
              <a:srgbClr val="F27954"/>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75" name="Google Shape;1775;p33"/>
            <p:cNvSpPr/>
            <p:nvPr/>
          </p:nvSpPr>
          <p:spPr>
            <a:xfrm>
              <a:off x="8890380" y="2423769"/>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F27954"/>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76" name="Google Shape;1776;p33"/>
            <p:cNvSpPr/>
            <p:nvPr/>
          </p:nvSpPr>
          <p:spPr>
            <a:xfrm>
              <a:off x="8890380" y="2244864"/>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F27954"/>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77" name="Google Shape;1777;p33"/>
            <p:cNvSpPr/>
            <p:nvPr/>
          </p:nvSpPr>
          <p:spPr>
            <a:xfrm>
              <a:off x="8890380" y="2065959"/>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F27954"/>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78" name="Google Shape;1778;p33"/>
            <p:cNvSpPr/>
            <p:nvPr/>
          </p:nvSpPr>
          <p:spPr>
            <a:xfrm>
              <a:off x="9276437" y="3677277"/>
              <a:ext cx="144772" cy="143595"/>
            </a:xfrm>
            <a:custGeom>
              <a:avLst/>
              <a:gdLst/>
              <a:ahLst/>
              <a:cxnLst/>
              <a:rect l="l" t="t" r="r" b="b"/>
              <a:pathLst>
                <a:path w="124" h="123" extrusionOk="0">
                  <a:moveTo>
                    <a:pt x="124" y="123"/>
                  </a:moveTo>
                  <a:lnTo>
                    <a:pt x="0" y="123"/>
                  </a:lnTo>
                  <a:lnTo>
                    <a:pt x="0" y="0"/>
                  </a:lnTo>
                  <a:lnTo>
                    <a:pt x="124" y="0"/>
                  </a:lnTo>
                  <a:close/>
                </a:path>
              </a:pathLst>
            </a:custGeom>
            <a:solidFill>
              <a:srgbClr val="F2F2F2"/>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79" name="Google Shape;1779;p33"/>
            <p:cNvSpPr/>
            <p:nvPr/>
          </p:nvSpPr>
          <p:spPr>
            <a:xfrm>
              <a:off x="9276437" y="3498372"/>
              <a:ext cx="144772" cy="143595"/>
            </a:xfrm>
            <a:custGeom>
              <a:avLst/>
              <a:gdLst/>
              <a:ahLst/>
              <a:cxnLst/>
              <a:rect l="l" t="t" r="r" b="b"/>
              <a:pathLst>
                <a:path w="124" h="123" extrusionOk="0">
                  <a:moveTo>
                    <a:pt x="124" y="123"/>
                  </a:moveTo>
                  <a:lnTo>
                    <a:pt x="0" y="123"/>
                  </a:lnTo>
                  <a:lnTo>
                    <a:pt x="0" y="0"/>
                  </a:lnTo>
                  <a:lnTo>
                    <a:pt x="124" y="0"/>
                  </a:lnTo>
                  <a:close/>
                </a:path>
              </a:pathLst>
            </a:custGeom>
            <a:solidFill>
              <a:srgbClr val="F2F2F2"/>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80" name="Google Shape;1780;p33"/>
            <p:cNvSpPr/>
            <p:nvPr/>
          </p:nvSpPr>
          <p:spPr>
            <a:xfrm>
              <a:off x="9276437" y="3319470"/>
              <a:ext cx="144772" cy="143595"/>
            </a:xfrm>
            <a:custGeom>
              <a:avLst/>
              <a:gdLst/>
              <a:ahLst/>
              <a:cxnLst/>
              <a:rect l="l" t="t" r="r" b="b"/>
              <a:pathLst>
                <a:path w="124" h="123" extrusionOk="0">
                  <a:moveTo>
                    <a:pt x="124" y="123"/>
                  </a:moveTo>
                  <a:lnTo>
                    <a:pt x="0" y="123"/>
                  </a:lnTo>
                  <a:lnTo>
                    <a:pt x="0" y="0"/>
                  </a:lnTo>
                  <a:lnTo>
                    <a:pt x="124" y="0"/>
                  </a:lnTo>
                  <a:close/>
                </a:path>
              </a:pathLst>
            </a:custGeom>
            <a:solidFill>
              <a:srgbClr val="F2F2F2"/>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81" name="Google Shape;1781;p33"/>
            <p:cNvSpPr/>
            <p:nvPr/>
          </p:nvSpPr>
          <p:spPr>
            <a:xfrm>
              <a:off x="9276437" y="3140565"/>
              <a:ext cx="144772" cy="143595"/>
            </a:xfrm>
            <a:custGeom>
              <a:avLst/>
              <a:gdLst/>
              <a:ahLst/>
              <a:cxnLst/>
              <a:rect l="l" t="t" r="r" b="b"/>
              <a:pathLst>
                <a:path w="124" h="123" extrusionOk="0">
                  <a:moveTo>
                    <a:pt x="124" y="123"/>
                  </a:moveTo>
                  <a:lnTo>
                    <a:pt x="0" y="123"/>
                  </a:lnTo>
                  <a:lnTo>
                    <a:pt x="0" y="0"/>
                  </a:lnTo>
                  <a:lnTo>
                    <a:pt x="124" y="0"/>
                  </a:lnTo>
                  <a:close/>
                </a:path>
              </a:pathLst>
            </a:custGeom>
            <a:solidFill>
              <a:srgbClr val="F2F2F2"/>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82" name="Google Shape;1782;p33"/>
            <p:cNvSpPr/>
            <p:nvPr/>
          </p:nvSpPr>
          <p:spPr>
            <a:xfrm>
              <a:off x="9276437" y="2961661"/>
              <a:ext cx="144772" cy="143595"/>
            </a:xfrm>
            <a:custGeom>
              <a:avLst/>
              <a:gdLst/>
              <a:ahLst/>
              <a:cxnLst/>
              <a:rect l="l" t="t" r="r" b="b"/>
              <a:pathLst>
                <a:path w="124" h="123" extrusionOk="0">
                  <a:moveTo>
                    <a:pt x="124" y="123"/>
                  </a:moveTo>
                  <a:lnTo>
                    <a:pt x="0" y="123"/>
                  </a:lnTo>
                  <a:lnTo>
                    <a:pt x="0" y="0"/>
                  </a:lnTo>
                  <a:lnTo>
                    <a:pt x="124" y="0"/>
                  </a:lnTo>
                  <a:close/>
                </a:path>
              </a:pathLst>
            </a:custGeom>
            <a:solidFill>
              <a:srgbClr val="F2F2F2"/>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83" name="Google Shape;1783;p33"/>
            <p:cNvSpPr/>
            <p:nvPr/>
          </p:nvSpPr>
          <p:spPr>
            <a:xfrm>
              <a:off x="9276437" y="2781578"/>
              <a:ext cx="144772" cy="144772"/>
            </a:xfrm>
            <a:custGeom>
              <a:avLst/>
              <a:gdLst/>
              <a:ahLst/>
              <a:cxnLst/>
              <a:rect l="l" t="t" r="r" b="b"/>
              <a:pathLst>
                <a:path w="124" h="124" extrusionOk="0">
                  <a:moveTo>
                    <a:pt x="124" y="124"/>
                  </a:moveTo>
                  <a:lnTo>
                    <a:pt x="0" y="124"/>
                  </a:lnTo>
                  <a:lnTo>
                    <a:pt x="0" y="0"/>
                  </a:lnTo>
                  <a:lnTo>
                    <a:pt x="124" y="0"/>
                  </a:lnTo>
                  <a:close/>
                </a:path>
              </a:pathLst>
            </a:custGeom>
            <a:solidFill>
              <a:srgbClr val="F2F2F2"/>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84" name="Google Shape;1784;p33"/>
            <p:cNvSpPr/>
            <p:nvPr/>
          </p:nvSpPr>
          <p:spPr>
            <a:xfrm>
              <a:off x="9276437" y="2602673"/>
              <a:ext cx="144772" cy="144772"/>
            </a:xfrm>
            <a:custGeom>
              <a:avLst/>
              <a:gdLst/>
              <a:ahLst/>
              <a:cxnLst/>
              <a:rect l="l" t="t" r="r" b="b"/>
              <a:pathLst>
                <a:path w="124" h="124" extrusionOk="0">
                  <a:moveTo>
                    <a:pt x="124" y="124"/>
                  </a:moveTo>
                  <a:lnTo>
                    <a:pt x="0" y="124"/>
                  </a:lnTo>
                  <a:lnTo>
                    <a:pt x="0" y="0"/>
                  </a:lnTo>
                  <a:lnTo>
                    <a:pt x="124" y="0"/>
                  </a:lnTo>
                  <a:close/>
                </a:path>
              </a:pathLst>
            </a:custGeom>
            <a:solidFill>
              <a:srgbClr val="F2F2F2"/>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85" name="Google Shape;1785;p33"/>
            <p:cNvSpPr/>
            <p:nvPr/>
          </p:nvSpPr>
          <p:spPr>
            <a:xfrm>
              <a:off x="9276437" y="2423769"/>
              <a:ext cx="144772" cy="143595"/>
            </a:xfrm>
            <a:custGeom>
              <a:avLst/>
              <a:gdLst/>
              <a:ahLst/>
              <a:cxnLst/>
              <a:rect l="l" t="t" r="r" b="b"/>
              <a:pathLst>
                <a:path w="124" h="123" extrusionOk="0">
                  <a:moveTo>
                    <a:pt x="124" y="123"/>
                  </a:moveTo>
                  <a:lnTo>
                    <a:pt x="0" y="123"/>
                  </a:lnTo>
                  <a:lnTo>
                    <a:pt x="0" y="0"/>
                  </a:lnTo>
                  <a:lnTo>
                    <a:pt x="124" y="0"/>
                  </a:lnTo>
                  <a:close/>
                </a:path>
              </a:pathLst>
            </a:custGeom>
            <a:solidFill>
              <a:srgbClr val="F2F2F2"/>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86" name="Google Shape;1786;p33"/>
            <p:cNvSpPr/>
            <p:nvPr/>
          </p:nvSpPr>
          <p:spPr>
            <a:xfrm>
              <a:off x="9276437" y="2244864"/>
              <a:ext cx="144772" cy="143595"/>
            </a:xfrm>
            <a:custGeom>
              <a:avLst/>
              <a:gdLst/>
              <a:ahLst/>
              <a:cxnLst/>
              <a:rect l="l" t="t" r="r" b="b"/>
              <a:pathLst>
                <a:path w="124" h="123" extrusionOk="0">
                  <a:moveTo>
                    <a:pt x="124" y="123"/>
                  </a:moveTo>
                  <a:lnTo>
                    <a:pt x="0" y="123"/>
                  </a:lnTo>
                  <a:lnTo>
                    <a:pt x="0" y="0"/>
                  </a:lnTo>
                  <a:lnTo>
                    <a:pt x="124" y="0"/>
                  </a:lnTo>
                  <a:close/>
                </a:path>
              </a:pathLst>
            </a:custGeom>
            <a:solidFill>
              <a:srgbClr val="F2F2F2"/>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87" name="Google Shape;1787;p33"/>
            <p:cNvSpPr/>
            <p:nvPr/>
          </p:nvSpPr>
          <p:spPr>
            <a:xfrm>
              <a:off x="9276437" y="2065959"/>
              <a:ext cx="144772" cy="143595"/>
            </a:xfrm>
            <a:custGeom>
              <a:avLst/>
              <a:gdLst/>
              <a:ahLst/>
              <a:cxnLst/>
              <a:rect l="l" t="t" r="r" b="b"/>
              <a:pathLst>
                <a:path w="124" h="123" extrusionOk="0">
                  <a:moveTo>
                    <a:pt x="124" y="123"/>
                  </a:moveTo>
                  <a:lnTo>
                    <a:pt x="0" y="123"/>
                  </a:lnTo>
                  <a:lnTo>
                    <a:pt x="0" y="0"/>
                  </a:lnTo>
                  <a:lnTo>
                    <a:pt x="124" y="0"/>
                  </a:lnTo>
                  <a:close/>
                </a:path>
              </a:pathLst>
            </a:custGeom>
            <a:solidFill>
              <a:srgbClr val="F2F2F2"/>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88" name="Google Shape;1788;p33"/>
            <p:cNvSpPr/>
            <p:nvPr/>
          </p:nvSpPr>
          <p:spPr>
            <a:xfrm>
              <a:off x="9467112" y="3677277"/>
              <a:ext cx="144772" cy="143595"/>
            </a:xfrm>
            <a:custGeom>
              <a:avLst/>
              <a:gdLst/>
              <a:ahLst/>
              <a:cxnLst/>
              <a:rect l="l" t="t" r="r" b="b"/>
              <a:pathLst>
                <a:path w="124" h="123" extrusionOk="0">
                  <a:moveTo>
                    <a:pt x="124" y="123"/>
                  </a:moveTo>
                  <a:lnTo>
                    <a:pt x="0" y="123"/>
                  </a:lnTo>
                  <a:lnTo>
                    <a:pt x="0" y="0"/>
                  </a:lnTo>
                  <a:lnTo>
                    <a:pt x="124" y="0"/>
                  </a:lnTo>
                  <a:close/>
                </a:path>
              </a:pathLst>
            </a:custGeom>
            <a:solidFill>
              <a:srgbClr val="F2F2F2"/>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89" name="Google Shape;1789;p33"/>
            <p:cNvSpPr/>
            <p:nvPr/>
          </p:nvSpPr>
          <p:spPr>
            <a:xfrm>
              <a:off x="9467112" y="3498372"/>
              <a:ext cx="144772" cy="143595"/>
            </a:xfrm>
            <a:custGeom>
              <a:avLst/>
              <a:gdLst/>
              <a:ahLst/>
              <a:cxnLst/>
              <a:rect l="l" t="t" r="r" b="b"/>
              <a:pathLst>
                <a:path w="124" h="123" extrusionOk="0">
                  <a:moveTo>
                    <a:pt x="124" y="123"/>
                  </a:moveTo>
                  <a:lnTo>
                    <a:pt x="0" y="123"/>
                  </a:lnTo>
                  <a:lnTo>
                    <a:pt x="0" y="0"/>
                  </a:lnTo>
                  <a:lnTo>
                    <a:pt x="124" y="0"/>
                  </a:lnTo>
                  <a:close/>
                </a:path>
              </a:pathLst>
            </a:custGeom>
            <a:solidFill>
              <a:srgbClr val="F2F2F2"/>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90" name="Google Shape;1790;p33"/>
            <p:cNvSpPr/>
            <p:nvPr/>
          </p:nvSpPr>
          <p:spPr>
            <a:xfrm>
              <a:off x="9467112" y="3319470"/>
              <a:ext cx="144772" cy="143595"/>
            </a:xfrm>
            <a:custGeom>
              <a:avLst/>
              <a:gdLst/>
              <a:ahLst/>
              <a:cxnLst/>
              <a:rect l="l" t="t" r="r" b="b"/>
              <a:pathLst>
                <a:path w="124" h="123" extrusionOk="0">
                  <a:moveTo>
                    <a:pt x="124" y="123"/>
                  </a:moveTo>
                  <a:lnTo>
                    <a:pt x="0" y="123"/>
                  </a:lnTo>
                  <a:lnTo>
                    <a:pt x="0" y="0"/>
                  </a:lnTo>
                  <a:lnTo>
                    <a:pt x="124" y="0"/>
                  </a:lnTo>
                  <a:close/>
                </a:path>
              </a:pathLst>
            </a:custGeom>
            <a:solidFill>
              <a:srgbClr val="F2F2F2"/>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91" name="Google Shape;1791;p33"/>
            <p:cNvSpPr/>
            <p:nvPr/>
          </p:nvSpPr>
          <p:spPr>
            <a:xfrm>
              <a:off x="9467112" y="3140565"/>
              <a:ext cx="144772" cy="143595"/>
            </a:xfrm>
            <a:custGeom>
              <a:avLst/>
              <a:gdLst/>
              <a:ahLst/>
              <a:cxnLst/>
              <a:rect l="l" t="t" r="r" b="b"/>
              <a:pathLst>
                <a:path w="124" h="123" extrusionOk="0">
                  <a:moveTo>
                    <a:pt x="124" y="123"/>
                  </a:moveTo>
                  <a:lnTo>
                    <a:pt x="0" y="123"/>
                  </a:lnTo>
                  <a:lnTo>
                    <a:pt x="0" y="0"/>
                  </a:lnTo>
                  <a:lnTo>
                    <a:pt x="124" y="0"/>
                  </a:lnTo>
                  <a:close/>
                </a:path>
              </a:pathLst>
            </a:custGeom>
            <a:solidFill>
              <a:srgbClr val="F2F2F2"/>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92" name="Google Shape;1792;p33"/>
            <p:cNvSpPr/>
            <p:nvPr/>
          </p:nvSpPr>
          <p:spPr>
            <a:xfrm>
              <a:off x="9467112" y="2961661"/>
              <a:ext cx="144772" cy="143595"/>
            </a:xfrm>
            <a:custGeom>
              <a:avLst/>
              <a:gdLst/>
              <a:ahLst/>
              <a:cxnLst/>
              <a:rect l="l" t="t" r="r" b="b"/>
              <a:pathLst>
                <a:path w="124" h="123" extrusionOk="0">
                  <a:moveTo>
                    <a:pt x="124" y="123"/>
                  </a:moveTo>
                  <a:lnTo>
                    <a:pt x="0" y="123"/>
                  </a:lnTo>
                  <a:lnTo>
                    <a:pt x="0" y="0"/>
                  </a:lnTo>
                  <a:lnTo>
                    <a:pt x="124" y="0"/>
                  </a:lnTo>
                  <a:close/>
                </a:path>
              </a:pathLst>
            </a:custGeom>
            <a:solidFill>
              <a:srgbClr val="F2F2F2"/>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93" name="Google Shape;1793;p33"/>
            <p:cNvSpPr/>
            <p:nvPr/>
          </p:nvSpPr>
          <p:spPr>
            <a:xfrm>
              <a:off x="9467112" y="2781578"/>
              <a:ext cx="144772" cy="144772"/>
            </a:xfrm>
            <a:custGeom>
              <a:avLst/>
              <a:gdLst/>
              <a:ahLst/>
              <a:cxnLst/>
              <a:rect l="l" t="t" r="r" b="b"/>
              <a:pathLst>
                <a:path w="124" h="124" extrusionOk="0">
                  <a:moveTo>
                    <a:pt x="124" y="124"/>
                  </a:moveTo>
                  <a:lnTo>
                    <a:pt x="0" y="124"/>
                  </a:lnTo>
                  <a:lnTo>
                    <a:pt x="0" y="0"/>
                  </a:lnTo>
                  <a:lnTo>
                    <a:pt x="124" y="0"/>
                  </a:lnTo>
                  <a:close/>
                </a:path>
              </a:pathLst>
            </a:custGeom>
            <a:solidFill>
              <a:srgbClr val="F2F2F2"/>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94" name="Google Shape;1794;p33"/>
            <p:cNvSpPr/>
            <p:nvPr/>
          </p:nvSpPr>
          <p:spPr>
            <a:xfrm>
              <a:off x="9467112" y="2602673"/>
              <a:ext cx="144772" cy="144772"/>
            </a:xfrm>
            <a:custGeom>
              <a:avLst/>
              <a:gdLst/>
              <a:ahLst/>
              <a:cxnLst/>
              <a:rect l="l" t="t" r="r" b="b"/>
              <a:pathLst>
                <a:path w="124" h="124" extrusionOk="0">
                  <a:moveTo>
                    <a:pt x="124" y="124"/>
                  </a:moveTo>
                  <a:lnTo>
                    <a:pt x="0" y="124"/>
                  </a:lnTo>
                  <a:lnTo>
                    <a:pt x="0" y="0"/>
                  </a:lnTo>
                  <a:lnTo>
                    <a:pt x="124" y="0"/>
                  </a:lnTo>
                  <a:close/>
                </a:path>
              </a:pathLst>
            </a:custGeom>
            <a:solidFill>
              <a:srgbClr val="F2F2F2"/>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95" name="Google Shape;1795;p33"/>
            <p:cNvSpPr/>
            <p:nvPr/>
          </p:nvSpPr>
          <p:spPr>
            <a:xfrm>
              <a:off x="9467112" y="2423769"/>
              <a:ext cx="144772" cy="143595"/>
            </a:xfrm>
            <a:custGeom>
              <a:avLst/>
              <a:gdLst/>
              <a:ahLst/>
              <a:cxnLst/>
              <a:rect l="l" t="t" r="r" b="b"/>
              <a:pathLst>
                <a:path w="124" h="123" extrusionOk="0">
                  <a:moveTo>
                    <a:pt x="124" y="123"/>
                  </a:moveTo>
                  <a:lnTo>
                    <a:pt x="0" y="123"/>
                  </a:lnTo>
                  <a:lnTo>
                    <a:pt x="0" y="0"/>
                  </a:lnTo>
                  <a:lnTo>
                    <a:pt x="124" y="0"/>
                  </a:lnTo>
                  <a:close/>
                </a:path>
              </a:pathLst>
            </a:custGeom>
            <a:solidFill>
              <a:srgbClr val="F2F2F2"/>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96" name="Google Shape;1796;p33"/>
            <p:cNvSpPr/>
            <p:nvPr/>
          </p:nvSpPr>
          <p:spPr>
            <a:xfrm>
              <a:off x="9467112" y="2244864"/>
              <a:ext cx="144772" cy="143595"/>
            </a:xfrm>
            <a:custGeom>
              <a:avLst/>
              <a:gdLst/>
              <a:ahLst/>
              <a:cxnLst/>
              <a:rect l="l" t="t" r="r" b="b"/>
              <a:pathLst>
                <a:path w="124" h="123" extrusionOk="0">
                  <a:moveTo>
                    <a:pt x="124" y="123"/>
                  </a:moveTo>
                  <a:lnTo>
                    <a:pt x="0" y="123"/>
                  </a:lnTo>
                  <a:lnTo>
                    <a:pt x="0" y="0"/>
                  </a:lnTo>
                  <a:lnTo>
                    <a:pt x="124" y="0"/>
                  </a:lnTo>
                  <a:close/>
                </a:path>
              </a:pathLst>
            </a:custGeom>
            <a:solidFill>
              <a:srgbClr val="F2F2F2"/>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97" name="Google Shape;1797;p33"/>
            <p:cNvSpPr/>
            <p:nvPr/>
          </p:nvSpPr>
          <p:spPr>
            <a:xfrm>
              <a:off x="9467112" y="2065959"/>
              <a:ext cx="144772" cy="143595"/>
            </a:xfrm>
            <a:custGeom>
              <a:avLst/>
              <a:gdLst/>
              <a:ahLst/>
              <a:cxnLst/>
              <a:rect l="l" t="t" r="r" b="b"/>
              <a:pathLst>
                <a:path w="124" h="123" extrusionOk="0">
                  <a:moveTo>
                    <a:pt x="124" y="123"/>
                  </a:moveTo>
                  <a:lnTo>
                    <a:pt x="0" y="123"/>
                  </a:lnTo>
                  <a:lnTo>
                    <a:pt x="0" y="0"/>
                  </a:lnTo>
                  <a:lnTo>
                    <a:pt x="124" y="0"/>
                  </a:lnTo>
                  <a:close/>
                </a:path>
              </a:pathLst>
            </a:custGeom>
            <a:solidFill>
              <a:srgbClr val="F2F2F2"/>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98" name="Google Shape;1798;p33"/>
            <p:cNvSpPr/>
            <p:nvPr/>
          </p:nvSpPr>
          <p:spPr>
            <a:xfrm>
              <a:off x="9657784" y="3677277"/>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F2F2F2"/>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799" name="Google Shape;1799;p33"/>
            <p:cNvSpPr/>
            <p:nvPr/>
          </p:nvSpPr>
          <p:spPr>
            <a:xfrm>
              <a:off x="9657784" y="3498372"/>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F2F2F2"/>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800" name="Google Shape;1800;p33"/>
            <p:cNvSpPr/>
            <p:nvPr/>
          </p:nvSpPr>
          <p:spPr>
            <a:xfrm>
              <a:off x="9657784" y="3319470"/>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F2F2F2"/>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801" name="Google Shape;1801;p33"/>
            <p:cNvSpPr/>
            <p:nvPr/>
          </p:nvSpPr>
          <p:spPr>
            <a:xfrm>
              <a:off x="9657784" y="3140565"/>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F2F2F2"/>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802" name="Google Shape;1802;p33"/>
            <p:cNvSpPr/>
            <p:nvPr/>
          </p:nvSpPr>
          <p:spPr>
            <a:xfrm>
              <a:off x="9657784" y="2961661"/>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F2F2F2"/>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803" name="Google Shape;1803;p33"/>
            <p:cNvSpPr/>
            <p:nvPr/>
          </p:nvSpPr>
          <p:spPr>
            <a:xfrm>
              <a:off x="9657784" y="2781578"/>
              <a:ext cx="143595" cy="144772"/>
            </a:xfrm>
            <a:custGeom>
              <a:avLst/>
              <a:gdLst/>
              <a:ahLst/>
              <a:cxnLst/>
              <a:rect l="l" t="t" r="r" b="b"/>
              <a:pathLst>
                <a:path w="123" h="124" extrusionOk="0">
                  <a:moveTo>
                    <a:pt x="123" y="124"/>
                  </a:moveTo>
                  <a:lnTo>
                    <a:pt x="0" y="124"/>
                  </a:lnTo>
                  <a:lnTo>
                    <a:pt x="0" y="0"/>
                  </a:lnTo>
                  <a:lnTo>
                    <a:pt x="123" y="0"/>
                  </a:lnTo>
                  <a:close/>
                </a:path>
              </a:pathLst>
            </a:custGeom>
            <a:solidFill>
              <a:srgbClr val="F2F2F2"/>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804" name="Google Shape;1804;p33"/>
            <p:cNvSpPr/>
            <p:nvPr/>
          </p:nvSpPr>
          <p:spPr>
            <a:xfrm>
              <a:off x="9657784" y="2602673"/>
              <a:ext cx="143595" cy="144772"/>
            </a:xfrm>
            <a:custGeom>
              <a:avLst/>
              <a:gdLst/>
              <a:ahLst/>
              <a:cxnLst/>
              <a:rect l="l" t="t" r="r" b="b"/>
              <a:pathLst>
                <a:path w="123" h="124" extrusionOk="0">
                  <a:moveTo>
                    <a:pt x="123" y="124"/>
                  </a:moveTo>
                  <a:lnTo>
                    <a:pt x="0" y="124"/>
                  </a:lnTo>
                  <a:lnTo>
                    <a:pt x="0" y="0"/>
                  </a:lnTo>
                  <a:lnTo>
                    <a:pt x="123" y="0"/>
                  </a:lnTo>
                  <a:close/>
                </a:path>
              </a:pathLst>
            </a:custGeom>
            <a:solidFill>
              <a:srgbClr val="F2F2F2"/>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805" name="Google Shape;1805;p33"/>
            <p:cNvSpPr/>
            <p:nvPr/>
          </p:nvSpPr>
          <p:spPr>
            <a:xfrm>
              <a:off x="9657784" y="2423769"/>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F2F2F2"/>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806" name="Google Shape;1806;p33"/>
            <p:cNvSpPr/>
            <p:nvPr/>
          </p:nvSpPr>
          <p:spPr>
            <a:xfrm>
              <a:off x="9657784" y="2244864"/>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F2F2F2"/>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1807" name="Google Shape;1807;p33"/>
            <p:cNvSpPr/>
            <p:nvPr/>
          </p:nvSpPr>
          <p:spPr>
            <a:xfrm>
              <a:off x="9657784" y="2065959"/>
              <a:ext cx="143595" cy="143595"/>
            </a:xfrm>
            <a:custGeom>
              <a:avLst/>
              <a:gdLst/>
              <a:ahLst/>
              <a:cxnLst/>
              <a:rect l="l" t="t" r="r" b="b"/>
              <a:pathLst>
                <a:path w="123" h="123" extrusionOk="0">
                  <a:moveTo>
                    <a:pt x="123" y="123"/>
                  </a:moveTo>
                  <a:lnTo>
                    <a:pt x="0" y="123"/>
                  </a:lnTo>
                  <a:lnTo>
                    <a:pt x="0" y="0"/>
                  </a:lnTo>
                  <a:lnTo>
                    <a:pt x="123" y="0"/>
                  </a:lnTo>
                  <a:close/>
                </a:path>
              </a:pathLst>
            </a:custGeom>
            <a:solidFill>
              <a:srgbClr val="F2F2F2"/>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grpSp>
      <p:sp>
        <p:nvSpPr>
          <p:cNvPr id="1808" name="Google Shape;1808;p33"/>
          <p:cNvSpPr txBox="1"/>
          <p:nvPr/>
        </p:nvSpPr>
        <p:spPr>
          <a:xfrm>
            <a:off x="6239320" y="3876416"/>
            <a:ext cx="90120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3200" b="1">
                <a:solidFill>
                  <a:srgbClr val="85D2C7"/>
                </a:solidFill>
                <a:latin typeface="Calibri"/>
                <a:ea typeface="Calibri"/>
                <a:cs typeface="Calibri"/>
                <a:sym typeface="Calibri"/>
              </a:rPr>
              <a:t>76%</a:t>
            </a:r>
            <a:endParaRPr/>
          </a:p>
        </p:txBody>
      </p:sp>
      <p:sp>
        <p:nvSpPr>
          <p:cNvPr id="1809" name="Google Shape;1809;p33"/>
          <p:cNvSpPr txBox="1"/>
          <p:nvPr/>
        </p:nvSpPr>
        <p:spPr>
          <a:xfrm>
            <a:off x="5371193" y="4673829"/>
            <a:ext cx="2637463" cy="1471901"/>
          </a:xfrm>
          <a:prstGeom prst="rect">
            <a:avLst/>
          </a:prstGeom>
          <a:noFill/>
          <a:ln>
            <a:noFill/>
          </a:ln>
        </p:spPr>
        <p:txBody>
          <a:bodyPr spcFirstLastPara="1" wrap="square" lIns="91425" tIns="45700" rIns="91425" bIns="45700" anchor="ctr" anchorCtr="0">
            <a:spAutoFit/>
          </a:bodyPr>
          <a:lstStyle/>
          <a:p>
            <a:pPr lvl="0" algn="ctr">
              <a:lnSpc>
                <a:spcPct val="83250"/>
              </a:lnSpc>
            </a:pPr>
            <a:r>
              <a:rPr lang="de-DE" sz="1800" dirty="0">
                <a:solidFill>
                  <a:schemeClr val="lt1"/>
                </a:solidFill>
                <a:latin typeface="Calibri"/>
                <a:ea typeface="Calibri"/>
                <a:cs typeface="Calibri"/>
                <a:sym typeface="Calibri"/>
              </a:rPr>
              <a:t>...stjórnarmanna telja að fyrirtækið </a:t>
            </a:r>
            <a:r>
              <a:rPr lang="de-DE" sz="1800" dirty="0">
                <a:solidFill>
                  <a:schemeClr val="lt1"/>
                </a:solidFill>
                <a:latin typeface="Calibri"/>
                <a:cs typeface="Calibri"/>
                <a:sym typeface="Calibri"/>
              </a:rPr>
              <a:t>sem þeir eru í forsvari fyrir</a:t>
            </a:r>
            <a:r>
              <a:rPr lang="de-DE" sz="1800" dirty="0">
                <a:solidFill>
                  <a:schemeClr val="lt1"/>
                </a:solidFill>
                <a:latin typeface="Calibri"/>
                <a:ea typeface="Calibri"/>
                <a:cs typeface="Calibri"/>
                <a:sym typeface="Calibri"/>
              </a:rPr>
              <a:t> muni bregðast markvisst við og á áhrifaríkan hátt ef krísa myndi skella á.</a:t>
            </a:r>
            <a:endParaRPr sz="1200" dirty="0"/>
          </a:p>
        </p:txBody>
      </p:sp>
      <p:sp>
        <p:nvSpPr>
          <p:cNvPr id="1810" name="Google Shape;1810;p33"/>
          <p:cNvSpPr txBox="1"/>
          <p:nvPr/>
        </p:nvSpPr>
        <p:spPr>
          <a:xfrm>
            <a:off x="9696388" y="3876416"/>
            <a:ext cx="90120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3200" b="1">
                <a:solidFill>
                  <a:srgbClr val="F27954"/>
                </a:solidFill>
                <a:latin typeface="Calibri"/>
                <a:ea typeface="Calibri"/>
                <a:cs typeface="Calibri"/>
                <a:sym typeface="Calibri"/>
              </a:rPr>
              <a:t>49%</a:t>
            </a:r>
            <a:endParaRPr/>
          </a:p>
        </p:txBody>
      </p:sp>
      <p:sp>
        <p:nvSpPr>
          <p:cNvPr id="1811" name="Google Shape;1811;p33"/>
          <p:cNvSpPr/>
          <p:nvPr/>
        </p:nvSpPr>
        <p:spPr>
          <a:xfrm>
            <a:off x="8828261" y="4550057"/>
            <a:ext cx="2637463" cy="1631964"/>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12" name="Google Shape;1812;p33"/>
          <p:cNvSpPr txBox="1"/>
          <p:nvPr/>
        </p:nvSpPr>
        <p:spPr>
          <a:xfrm>
            <a:off x="8828261" y="4673829"/>
            <a:ext cx="2637463" cy="1471901"/>
          </a:xfrm>
          <a:prstGeom prst="rect">
            <a:avLst/>
          </a:prstGeom>
          <a:noFill/>
          <a:ln>
            <a:noFill/>
          </a:ln>
        </p:spPr>
        <p:txBody>
          <a:bodyPr spcFirstLastPara="1" wrap="square" lIns="91425" tIns="45700" rIns="91425" bIns="45700" anchor="ctr" anchorCtr="0">
            <a:spAutoFit/>
          </a:bodyPr>
          <a:lstStyle/>
          <a:p>
            <a:pPr marL="0" marR="0" lvl="0" indent="0" algn="ctr" rtl="0">
              <a:lnSpc>
                <a:spcPct val="83250"/>
              </a:lnSpc>
              <a:spcBef>
                <a:spcPts val="0"/>
              </a:spcBef>
              <a:spcAft>
                <a:spcPts val="0"/>
              </a:spcAft>
              <a:buNone/>
            </a:pPr>
            <a:r>
              <a:rPr lang="de-DE" sz="1800" dirty="0">
                <a:solidFill>
                  <a:schemeClr val="lt1"/>
                </a:solidFill>
                <a:latin typeface="Calibri"/>
                <a:ea typeface="Calibri"/>
                <a:cs typeface="Calibri"/>
                <a:sym typeface="Calibri"/>
              </a:rPr>
              <a:t>...stjórnarmanna segja að </a:t>
            </a:r>
            <a:r>
              <a:rPr lang="de-DE" sz="1800" dirty="0">
                <a:solidFill>
                  <a:schemeClr val="lt1"/>
                </a:solidFill>
                <a:latin typeface="Calibri"/>
                <a:cs typeface="Calibri"/>
                <a:sym typeface="Calibri"/>
              </a:rPr>
              <a:t>fyrirtækið sem þeir eru í forsvari fyrir, fylgist </a:t>
            </a:r>
            <a:r>
              <a:rPr lang="de-DE" sz="1800" dirty="0">
                <a:solidFill>
                  <a:schemeClr val="lt1"/>
                </a:solidFill>
                <a:latin typeface="Calibri"/>
                <a:ea typeface="Calibri"/>
                <a:cs typeface="Calibri"/>
                <a:sym typeface="Calibri"/>
              </a:rPr>
              <a:t>með því sem fer fram innanhúss til að greina vandræði framundan</a:t>
            </a:r>
            <a:endParaRPr sz="1200" dirty="0"/>
          </a:p>
        </p:txBody>
      </p:sp>
      <p:sp>
        <p:nvSpPr>
          <p:cNvPr id="1813" name="Google Shape;1813;p33"/>
          <p:cNvSpPr txBox="1"/>
          <p:nvPr/>
        </p:nvSpPr>
        <p:spPr>
          <a:xfrm>
            <a:off x="10266461" y="6276816"/>
            <a:ext cx="4569799" cy="348901"/>
          </a:xfrm>
          <a:prstGeom prst="rect">
            <a:avLst/>
          </a:prstGeom>
          <a:noFill/>
          <a:ln>
            <a:noFill/>
          </a:ln>
        </p:spPr>
        <p:txBody>
          <a:bodyPr spcFirstLastPara="1" wrap="square" lIns="91425" tIns="45700" rIns="91425" bIns="45700" anchor="t" anchorCtr="0">
            <a:spAutoFit/>
          </a:bodyPr>
          <a:lstStyle/>
          <a:p>
            <a:pPr marL="0" marR="0" lvl="0" indent="0" algn="l" rtl="0">
              <a:lnSpc>
                <a:spcPct val="126808"/>
              </a:lnSpc>
              <a:spcBef>
                <a:spcPts val="0"/>
              </a:spcBef>
              <a:spcAft>
                <a:spcPts val="0"/>
              </a:spcAft>
              <a:buNone/>
            </a:pPr>
            <a:r>
              <a:rPr lang="de-DE" sz="1313" dirty="0">
                <a:solidFill>
                  <a:srgbClr val="595959"/>
                </a:solidFill>
                <a:latin typeface="Calibri"/>
                <a:ea typeface="Calibri"/>
                <a:cs typeface="Calibri"/>
                <a:sym typeface="Calibri"/>
              </a:rPr>
              <a:t>Heimild: Deloitte</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17"/>
        <p:cNvGrpSpPr/>
        <p:nvPr/>
      </p:nvGrpSpPr>
      <p:grpSpPr>
        <a:xfrm>
          <a:off x="0" y="0"/>
          <a:ext cx="0" cy="0"/>
          <a:chOff x="0" y="0"/>
          <a:chExt cx="0" cy="0"/>
        </a:xfrm>
      </p:grpSpPr>
      <p:sp>
        <p:nvSpPr>
          <p:cNvPr id="1818" name="Google Shape;1818;p34"/>
          <p:cNvSpPr txBox="1">
            <a:spLocks noGrp="1"/>
          </p:cNvSpPr>
          <p:nvPr>
            <p:ph type="body" idx="2"/>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79527B"/>
              </a:buClr>
              <a:buSzPts val="3600"/>
              <a:buNone/>
            </a:pPr>
            <a:endParaRPr/>
          </a:p>
        </p:txBody>
      </p:sp>
      <p:sp>
        <p:nvSpPr>
          <p:cNvPr id="1819" name="Google Shape;1819;p34"/>
          <p:cNvSpPr/>
          <p:nvPr/>
        </p:nvSpPr>
        <p:spPr>
          <a:xfrm>
            <a:off x="1" y="291787"/>
            <a:ext cx="12191999" cy="1199810"/>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20" name="Google Shape;1820;p34"/>
          <p:cNvSpPr txBox="1"/>
          <p:nvPr/>
        </p:nvSpPr>
        <p:spPr>
          <a:xfrm>
            <a:off x="415438" y="932810"/>
            <a:ext cx="11470341" cy="582221"/>
          </a:xfrm>
          <a:prstGeom prst="rect">
            <a:avLst/>
          </a:prstGeom>
          <a:noFill/>
          <a:ln>
            <a:noFill/>
          </a:ln>
        </p:spPr>
        <p:txBody>
          <a:bodyPr spcFirstLastPara="1" wrap="square" lIns="91425" tIns="45700" rIns="91425" bIns="45700" anchor="t" anchorCtr="0">
            <a:noAutofit/>
          </a:bodyPr>
          <a:lstStyle/>
          <a:p>
            <a:pPr marL="12700" marR="0" lvl="0" indent="-12700" algn="l" rtl="0">
              <a:lnSpc>
                <a:spcPct val="90000"/>
              </a:lnSpc>
              <a:spcBef>
                <a:spcPts val="0"/>
              </a:spcBef>
              <a:spcAft>
                <a:spcPts val="0"/>
              </a:spcAft>
              <a:buClr>
                <a:schemeClr val="lt1"/>
              </a:buClr>
              <a:buSzPts val="1800"/>
              <a:buFont typeface="Arial"/>
              <a:buNone/>
            </a:pPr>
            <a:r>
              <a:rPr lang="de-DE" sz="1800" dirty="0">
                <a:solidFill>
                  <a:schemeClr val="lt1"/>
                </a:solidFill>
                <a:latin typeface="Calibri"/>
                <a:ea typeface="Calibri"/>
                <a:cs typeface="Calibri"/>
                <a:sym typeface="Calibri"/>
              </a:rPr>
              <a:t>Mannauðurinn</a:t>
            </a:r>
            <a:r>
              <a:rPr lang="de-DE" sz="1800" b="0" i="0" dirty="0">
                <a:solidFill>
                  <a:schemeClr val="lt1"/>
                </a:solidFill>
                <a:latin typeface="Calibri"/>
                <a:ea typeface="Calibri"/>
                <a:cs typeface="Calibri"/>
                <a:sym typeface="Calibri"/>
              </a:rPr>
              <a:t> hefur áhrif á flestar ákvarðanir sem teknar eru varðandi fyrirtækið. Hann getur bæði hjálpað til og/eða komið í veg fyrir, að stjórnendur ná markmiðum.</a:t>
            </a:r>
            <a:endParaRPr dirty="0"/>
          </a:p>
        </p:txBody>
      </p:sp>
      <p:sp>
        <p:nvSpPr>
          <p:cNvPr id="1821" name="Google Shape;1821;p34"/>
          <p:cNvSpPr txBox="1"/>
          <p:nvPr/>
        </p:nvSpPr>
        <p:spPr>
          <a:xfrm>
            <a:off x="5371193" y="4811987"/>
            <a:ext cx="2637463" cy="1195584"/>
          </a:xfrm>
          <a:prstGeom prst="rect">
            <a:avLst/>
          </a:prstGeom>
          <a:noFill/>
          <a:ln>
            <a:noFill/>
          </a:ln>
        </p:spPr>
        <p:txBody>
          <a:bodyPr spcFirstLastPara="1" wrap="square" lIns="91425" tIns="45700" rIns="91425" bIns="45700" anchor="ctr" anchorCtr="0">
            <a:spAutoFit/>
          </a:bodyPr>
          <a:lstStyle/>
          <a:p>
            <a:pPr marL="0" marR="0" lvl="0" indent="0" algn="ctr" rtl="0">
              <a:lnSpc>
                <a:spcPct val="83250"/>
              </a:lnSpc>
              <a:spcBef>
                <a:spcPts val="0"/>
              </a:spcBef>
              <a:spcAft>
                <a:spcPts val="0"/>
              </a:spcAft>
              <a:buNone/>
            </a:pPr>
            <a:r>
              <a:rPr lang="de-DE" sz="2000">
                <a:solidFill>
                  <a:schemeClr val="lt1"/>
                </a:solidFill>
                <a:latin typeface="Calibri"/>
                <a:ea typeface="Calibri"/>
                <a:cs typeface="Calibri"/>
                <a:sym typeface="Calibri"/>
              </a:rPr>
              <a:t>of board members believe their companies would respond effectively if a crisis struck tomorrow</a:t>
            </a:r>
            <a:endParaRPr/>
          </a:p>
        </p:txBody>
      </p:sp>
      <p:sp>
        <p:nvSpPr>
          <p:cNvPr id="1823" name="Google Shape;1823;p34"/>
          <p:cNvSpPr txBox="1"/>
          <p:nvPr/>
        </p:nvSpPr>
        <p:spPr>
          <a:xfrm>
            <a:off x="360829" y="471734"/>
            <a:ext cx="11470341" cy="582221"/>
          </a:xfrm>
          <a:prstGeom prst="rect">
            <a:avLst/>
          </a:prstGeom>
          <a:noFill/>
          <a:ln>
            <a:noFill/>
          </a:ln>
        </p:spPr>
        <p:txBody>
          <a:bodyPr spcFirstLastPara="1" wrap="square" lIns="91425" tIns="45700" rIns="91425" bIns="45700" anchor="t" anchorCtr="0">
            <a:normAutofit fontScale="70000" lnSpcReduction="20000"/>
          </a:bodyPr>
          <a:lstStyle/>
          <a:p>
            <a:pPr marL="0" marR="0" lvl="0" indent="0" algn="l" rtl="0">
              <a:lnSpc>
                <a:spcPct val="90000"/>
              </a:lnSpc>
              <a:spcBef>
                <a:spcPts val="0"/>
              </a:spcBef>
              <a:spcAft>
                <a:spcPts val="0"/>
              </a:spcAft>
              <a:buClr>
                <a:schemeClr val="lt1"/>
              </a:buClr>
              <a:buSzPts val="3600"/>
              <a:buFont typeface="Arial"/>
              <a:buNone/>
            </a:pPr>
            <a:r>
              <a:rPr lang="de-DE" sz="3600" b="0" i="0" dirty="0">
                <a:solidFill>
                  <a:schemeClr val="lt1"/>
                </a:solidFill>
                <a:latin typeface="Calibri"/>
                <a:ea typeface="Calibri"/>
                <a:cs typeface="Calibri"/>
                <a:sym typeface="Calibri"/>
              </a:rPr>
              <a:t>Að fá mannauðinn til að taka þátt: Hlutverk mannauðsstjórnunar í krísustjórnun</a:t>
            </a:r>
            <a:endParaRPr dirty="0"/>
          </a:p>
        </p:txBody>
      </p:sp>
      <p:grpSp>
        <p:nvGrpSpPr>
          <p:cNvPr id="1824" name="Google Shape;1824;p34"/>
          <p:cNvGrpSpPr/>
          <p:nvPr/>
        </p:nvGrpSpPr>
        <p:grpSpPr>
          <a:xfrm>
            <a:off x="7966545" y="1987560"/>
            <a:ext cx="3194246" cy="674359"/>
            <a:chOff x="7057363" y="273754"/>
            <a:chExt cx="3194246" cy="674359"/>
          </a:xfrm>
        </p:grpSpPr>
        <p:sp>
          <p:nvSpPr>
            <p:cNvPr id="1825" name="Google Shape;1825;p34"/>
            <p:cNvSpPr txBox="1"/>
            <p:nvPr/>
          </p:nvSpPr>
          <p:spPr>
            <a:xfrm>
              <a:off x="7057363" y="273754"/>
              <a:ext cx="1706373" cy="400069"/>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de-DE" sz="2000" b="1" dirty="0">
                  <a:solidFill>
                    <a:srgbClr val="85D2C7"/>
                  </a:solidFill>
                  <a:latin typeface="Calibri"/>
                  <a:ea typeface="Calibri"/>
                  <a:cs typeface="Calibri"/>
                  <a:sym typeface="Calibri"/>
                </a:rPr>
                <a:t>Samræming</a:t>
              </a:r>
              <a:endParaRPr dirty="0"/>
            </a:p>
          </p:txBody>
        </p:sp>
        <p:sp>
          <p:nvSpPr>
            <p:cNvPr id="1826" name="Google Shape;1826;p34"/>
            <p:cNvSpPr txBox="1"/>
            <p:nvPr/>
          </p:nvSpPr>
          <p:spPr>
            <a:xfrm>
              <a:off x="7095463" y="667259"/>
              <a:ext cx="3156146" cy="280854"/>
            </a:xfrm>
            <a:prstGeom prst="rect">
              <a:avLst/>
            </a:prstGeom>
            <a:noFill/>
            <a:ln>
              <a:noFill/>
            </a:ln>
          </p:spPr>
          <p:txBody>
            <a:bodyPr spcFirstLastPara="1" wrap="square" lIns="34275" tIns="17125" rIns="34275" bIns="17125" anchor="t" anchorCtr="0">
              <a:spAutoFit/>
            </a:bodyPr>
            <a:lstStyle/>
            <a:p>
              <a:pPr marL="0" marR="0" lvl="0" indent="0" algn="l" rtl="0">
                <a:lnSpc>
                  <a:spcPct val="100000"/>
                </a:lnSpc>
                <a:spcBef>
                  <a:spcPts val="0"/>
                </a:spcBef>
                <a:spcAft>
                  <a:spcPts val="0"/>
                </a:spcAft>
                <a:buClr>
                  <a:srgbClr val="595959"/>
                </a:buClr>
                <a:buSzPts val="1600"/>
                <a:buFont typeface="Arial"/>
                <a:buNone/>
              </a:pPr>
              <a:r>
                <a:rPr lang="de-DE" sz="1600" dirty="0">
                  <a:solidFill>
                    <a:srgbClr val="595959"/>
                  </a:solidFill>
                  <a:latin typeface="Calibri"/>
                  <a:ea typeface="Calibri"/>
                  <a:cs typeface="Calibri"/>
                  <a:sym typeface="Calibri"/>
                </a:rPr>
                <a:t>Samræma umbun &amp; viðurkenningu</a:t>
              </a:r>
              <a:endParaRPr dirty="0"/>
            </a:p>
          </p:txBody>
        </p:sp>
      </p:grpSp>
      <p:grpSp>
        <p:nvGrpSpPr>
          <p:cNvPr id="1827" name="Google Shape;1827;p34"/>
          <p:cNvGrpSpPr/>
          <p:nvPr/>
        </p:nvGrpSpPr>
        <p:grpSpPr>
          <a:xfrm>
            <a:off x="7966544" y="3911627"/>
            <a:ext cx="3468073" cy="927137"/>
            <a:chOff x="7057363" y="3122706"/>
            <a:chExt cx="2493000" cy="927137"/>
          </a:xfrm>
        </p:grpSpPr>
        <p:sp>
          <p:nvSpPr>
            <p:cNvPr id="1828" name="Google Shape;1828;p34"/>
            <p:cNvSpPr txBox="1"/>
            <p:nvPr/>
          </p:nvSpPr>
          <p:spPr>
            <a:xfrm>
              <a:off x="7057363" y="3122706"/>
              <a:ext cx="2142300" cy="40020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de-DE" sz="2000" b="1" dirty="0">
                  <a:solidFill>
                    <a:srgbClr val="79527B"/>
                  </a:solidFill>
                  <a:latin typeface="Calibri"/>
                  <a:ea typeface="Calibri"/>
                  <a:cs typeface="Calibri"/>
                  <a:sym typeface="Calibri"/>
                </a:rPr>
                <a:t>Upplýsingar til stjórnar</a:t>
              </a:r>
              <a:endParaRPr dirty="0"/>
            </a:p>
          </p:txBody>
        </p:sp>
        <p:sp>
          <p:nvSpPr>
            <p:cNvPr id="1829" name="Google Shape;1829;p34"/>
            <p:cNvSpPr txBox="1"/>
            <p:nvPr/>
          </p:nvSpPr>
          <p:spPr>
            <a:xfrm>
              <a:off x="7095463" y="3522816"/>
              <a:ext cx="2454900" cy="527027"/>
            </a:xfrm>
            <a:prstGeom prst="rect">
              <a:avLst/>
            </a:prstGeom>
            <a:noFill/>
            <a:ln>
              <a:noFill/>
            </a:ln>
          </p:spPr>
          <p:txBody>
            <a:bodyPr spcFirstLastPara="1" wrap="square" lIns="34275" tIns="17125" rIns="34275" bIns="17125" anchor="t" anchorCtr="0">
              <a:spAutoFit/>
            </a:bodyPr>
            <a:lstStyle/>
            <a:p>
              <a:pPr marL="0" marR="0" lvl="0" indent="0" algn="l" rtl="0">
                <a:lnSpc>
                  <a:spcPct val="100000"/>
                </a:lnSpc>
                <a:spcBef>
                  <a:spcPts val="0"/>
                </a:spcBef>
                <a:spcAft>
                  <a:spcPts val="0"/>
                </a:spcAft>
                <a:buClr>
                  <a:srgbClr val="595959"/>
                </a:buClr>
                <a:buSzPts val="1600"/>
                <a:buFont typeface="Arial"/>
                <a:buNone/>
              </a:pPr>
              <a:r>
                <a:rPr lang="de-DE" sz="1600" dirty="0">
                  <a:solidFill>
                    <a:srgbClr val="595959"/>
                  </a:solidFill>
                  <a:latin typeface="Calibri"/>
                  <a:ea typeface="Calibri"/>
                  <a:cs typeface="Calibri"/>
                  <a:sym typeface="Calibri"/>
                </a:rPr>
                <a:t>Stjórnin þarf að vera meðvitum um stefnu í starfsmannamálum</a:t>
              </a:r>
              <a:endParaRPr dirty="0"/>
            </a:p>
          </p:txBody>
        </p:sp>
      </p:grpSp>
      <p:grpSp>
        <p:nvGrpSpPr>
          <p:cNvPr id="1830" name="Google Shape;1830;p34"/>
          <p:cNvGrpSpPr/>
          <p:nvPr/>
        </p:nvGrpSpPr>
        <p:grpSpPr>
          <a:xfrm>
            <a:off x="7966545" y="2875109"/>
            <a:ext cx="3685128" cy="653558"/>
            <a:chOff x="7057363" y="1633363"/>
            <a:chExt cx="2912136" cy="653558"/>
          </a:xfrm>
        </p:grpSpPr>
        <p:sp>
          <p:nvSpPr>
            <p:cNvPr id="1831" name="Google Shape;1831;p34"/>
            <p:cNvSpPr txBox="1"/>
            <p:nvPr/>
          </p:nvSpPr>
          <p:spPr>
            <a:xfrm>
              <a:off x="7057363" y="1633363"/>
              <a:ext cx="2456250" cy="40011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de-DE" sz="2000" b="1" dirty="0">
                  <a:solidFill>
                    <a:srgbClr val="F27954"/>
                  </a:solidFill>
                  <a:latin typeface="Calibri"/>
                  <a:ea typeface="Calibri"/>
                  <a:cs typeface="Calibri"/>
                  <a:sym typeface="Calibri"/>
                </a:rPr>
                <a:t>Breytingastjórnun</a:t>
              </a:r>
              <a:endParaRPr dirty="0"/>
            </a:p>
          </p:txBody>
        </p:sp>
        <p:sp>
          <p:nvSpPr>
            <p:cNvPr id="1832" name="Google Shape;1832;p34"/>
            <p:cNvSpPr txBox="1"/>
            <p:nvPr/>
          </p:nvSpPr>
          <p:spPr>
            <a:xfrm>
              <a:off x="7095462" y="2006115"/>
              <a:ext cx="2874037" cy="280806"/>
            </a:xfrm>
            <a:prstGeom prst="rect">
              <a:avLst/>
            </a:prstGeom>
            <a:noFill/>
            <a:ln>
              <a:noFill/>
            </a:ln>
          </p:spPr>
          <p:txBody>
            <a:bodyPr spcFirstLastPara="1" wrap="square" lIns="34275" tIns="17125" rIns="34275" bIns="17125" anchor="t" anchorCtr="0">
              <a:spAutoFit/>
            </a:bodyPr>
            <a:lstStyle/>
            <a:p>
              <a:pPr marL="0" marR="0" lvl="0" indent="0" algn="l" rtl="0">
                <a:lnSpc>
                  <a:spcPct val="100000"/>
                </a:lnSpc>
                <a:spcBef>
                  <a:spcPts val="0"/>
                </a:spcBef>
                <a:spcAft>
                  <a:spcPts val="0"/>
                </a:spcAft>
                <a:buClr>
                  <a:srgbClr val="595959"/>
                </a:buClr>
                <a:buSzPts val="1600"/>
                <a:buFont typeface="Arial"/>
                <a:buNone/>
              </a:pPr>
              <a:r>
                <a:rPr lang="de-DE" sz="1600" dirty="0">
                  <a:solidFill>
                    <a:srgbClr val="595A59"/>
                  </a:solidFill>
                  <a:latin typeface="Calibri"/>
                  <a:ea typeface="Calibri"/>
                  <a:cs typeface="Calibri"/>
                  <a:sym typeface="Calibri"/>
                </a:rPr>
                <a:t>Sérfræðiþekking í skipulagsgerð</a:t>
              </a:r>
              <a:endParaRPr dirty="0">
                <a:solidFill>
                  <a:srgbClr val="595A59"/>
                </a:solidFill>
              </a:endParaRPr>
            </a:p>
          </p:txBody>
        </p:sp>
      </p:grpSp>
      <p:grpSp>
        <p:nvGrpSpPr>
          <p:cNvPr id="1833" name="Google Shape;1833;p34"/>
          <p:cNvGrpSpPr/>
          <p:nvPr/>
        </p:nvGrpSpPr>
        <p:grpSpPr>
          <a:xfrm>
            <a:off x="7966545" y="4934560"/>
            <a:ext cx="4225455" cy="1158817"/>
            <a:chOff x="7057363" y="4577439"/>
            <a:chExt cx="2253065" cy="1158817"/>
          </a:xfrm>
        </p:grpSpPr>
        <p:sp>
          <p:nvSpPr>
            <p:cNvPr id="1834" name="Google Shape;1834;p34"/>
            <p:cNvSpPr txBox="1"/>
            <p:nvPr/>
          </p:nvSpPr>
          <p:spPr>
            <a:xfrm>
              <a:off x="7057363" y="4577439"/>
              <a:ext cx="1525764" cy="400069"/>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de-DE" sz="2000" b="1" dirty="0">
                  <a:solidFill>
                    <a:srgbClr val="916395"/>
                  </a:solidFill>
                  <a:latin typeface="Calibri"/>
                  <a:ea typeface="Calibri"/>
                  <a:cs typeface="Calibri"/>
                  <a:sym typeface="Calibri"/>
                </a:rPr>
                <a:t>Menning</a:t>
              </a:r>
              <a:endParaRPr dirty="0"/>
            </a:p>
          </p:txBody>
        </p:sp>
        <p:sp>
          <p:nvSpPr>
            <p:cNvPr id="1835" name="Google Shape;1835;p34"/>
            <p:cNvSpPr txBox="1"/>
            <p:nvPr/>
          </p:nvSpPr>
          <p:spPr>
            <a:xfrm>
              <a:off x="7095463" y="4963008"/>
              <a:ext cx="2214965" cy="773248"/>
            </a:xfrm>
            <a:prstGeom prst="rect">
              <a:avLst/>
            </a:prstGeom>
            <a:noFill/>
            <a:ln>
              <a:noFill/>
            </a:ln>
          </p:spPr>
          <p:txBody>
            <a:bodyPr spcFirstLastPara="1" wrap="square" lIns="34275" tIns="17125" rIns="34275" bIns="17125" anchor="t" anchorCtr="0">
              <a:spAutoFit/>
            </a:bodyPr>
            <a:lstStyle/>
            <a:p>
              <a:pPr marL="0" marR="0" lvl="0" indent="0" algn="l" rtl="0">
                <a:lnSpc>
                  <a:spcPct val="100000"/>
                </a:lnSpc>
                <a:spcBef>
                  <a:spcPts val="0"/>
                </a:spcBef>
                <a:spcAft>
                  <a:spcPts val="0"/>
                </a:spcAft>
                <a:buClr>
                  <a:srgbClr val="595959"/>
                </a:buClr>
                <a:buSzPts val="1600"/>
                <a:buFont typeface="Arial"/>
                <a:buNone/>
              </a:pPr>
              <a:r>
                <a:rPr lang="de-DE" sz="1600" dirty="0">
                  <a:solidFill>
                    <a:srgbClr val="595959"/>
                  </a:solidFill>
                  <a:latin typeface="Calibri"/>
                  <a:ea typeface="Calibri"/>
                  <a:cs typeface="Calibri"/>
                  <a:sym typeface="Calibri"/>
                </a:rPr>
                <a:t>Uppbygging hugarfars sem styður áhættumenningu, </a:t>
              </a:r>
              <a:endParaRPr dirty="0">
                <a:solidFill>
                  <a:srgbClr val="C00000"/>
                </a:solidFill>
              </a:endParaRPr>
            </a:p>
          </p:txBody>
        </p:sp>
      </p:grpSp>
      <p:grpSp>
        <p:nvGrpSpPr>
          <p:cNvPr id="1836" name="Google Shape;1836;p34"/>
          <p:cNvGrpSpPr/>
          <p:nvPr/>
        </p:nvGrpSpPr>
        <p:grpSpPr>
          <a:xfrm>
            <a:off x="618013" y="1724605"/>
            <a:ext cx="3183622" cy="965789"/>
            <a:chOff x="677987" y="327653"/>
            <a:chExt cx="2490427" cy="965789"/>
          </a:xfrm>
        </p:grpSpPr>
        <p:sp>
          <p:nvSpPr>
            <p:cNvPr id="1837" name="Google Shape;1837;p34"/>
            <p:cNvSpPr txBox="1"/>
            <p:nvPr/>
          </p:nvSpPr>
          <p:spPr>
            <a:xfrm>
              <a:off x="677987" y="327653"/>
              <a:ext cx="1092479" cy="400069"/>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de-DE" sz="2000" b="1" dirty="0">
                  <a:solidFill>
                    <a:srgbClr val="F27954"/>
                  </a:solidFill>
                  <a:latin typeface="Calibri"/>
                  <a:cs typeface="Calibri"/>
                  <a:sym typeface="Calibri"/>
                </a:rPr>
                <a:t>Tengingar</a:t>
              </a:r>
              <a:endParaRPr dirty="0"/>
            </a:p>
          </p:txBody>
        </p:sp>
        <p:sp>
          <p:nvSpPr>
            <p:cNvPr id="1838" name="Google Shape;1838;p34"/>
            <p:cNvSpPr txBox="1"/>
            <p:nvPr/>
          </p:nvSpPr>
          <p:spPr>
            <a:xfrm>
              <a:off x="756632" y="766415"/>
              <a:ext cx="2411782" cy="527027"/>
            </a:xfrm>
            <a:prstGeom prst="rect">
              <a:avLst/>
            </a:prstGeom>
            <a:noFill/>
            <a:ln>
              <a:noFill/>
            </a:ln>
          </p:spPr>
          <p:txBody>
            <a:bodyPr spcFirstLastPara="1" wrap="square" lIns="34275" tIns="17125" rIns="34275" bIns="17125" anchor="t" anchorCtr="0">
              <a:spAutoFit/>
            </a:bodyPr>
            <a:lstStyle/>
            <a:p>
              <a:pPr marL="0" marR="0" lvl="0" indent="0" algn="l" rtl="0">
                <a:lnSpc>
                  <a:spcPct val="100000"/>
                </a:lnSpc>
                <a:spcBef>
                  <a:spcPts val="0"/>
                </a:spcBef>
                <a:spcAft>
                  <a:spcPts val="0"/>
                </a:spcAft>
                <a:buClr>
                  <a:srgbClr val="595959"/>
                </a:buClr>
                <a:buSzPts val="1600"/>
                <a:buFont typeface="Arial"/>
                <a:buNone/>
              </a:pPr>
              <a:r>
                <a:rPr lang="de-DE" sz="1600" dirty="0">
                  <a:solidFill>
                    <a:srgbClr val="595A59"/>
                  </a:solidFill>
                  <a:latin typeface="Calibri"/>
                  <a:ea typeface="Calibri"/>
                  <a:cs typeface="Calibri"/>
                  <a:sym typeface="Calibri"/>
                </a:rPr>
                <a:t>Að tengja hegðun starfsmanna og frammistöðu fyrirtækisins</a:t>
              </a:r>
              <a:endParaRPr dirty="0">
                <a:solidFill>
                  <a:srgbClr val="595A59"/>
                </a:solidFill>
              </a:endParaRPr>
            </a:p>
          </p:txBody>
        </p:sp>
      </p:grpSp>
      <p:grpSp>
        <p:nvGrpSpPr>
          <p:cNvPr id="1839" name="Google Shape;1839;p34"/>
          <p:cNvGrpSpPr/>
          <p:nvPr/>
        </p:nvGrpSpPr>
        <p:grpSpPr>
          <a:xfrm>
            <a:off x="689953" y="2883603"/>
            <a:ext cx="3194709" cy="949392"/>
            <a:chOff x="3053566" y="3157447"/>
            <a:chExt cx="2072079" cy="949392"/>
          </a:xfrm>
        </p:grpSpPr>
        <p:sp>
          <p:nvSpPr>
            <p:cNvPr id="1840" name="Google Shape;1840;p34"/>
            <p:cNvSpPr txBox="1"/>
            <p:nvPr/>
          </p:nvSpPr>
          <p:spPr>
            <a:xfrm>
              <a:off x="3053566" y="3157447"/>
              <a:ext cx="1624547" cy="400069"/>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de-DE" sz="2000" b="1" dirty="0">
                  <a:solidFill>
                    <a:srgbClr val="79527B"/>
                  </a:solidFill>
                  <a:latin typeface="Calibri"/>
                  <a:ea typeface="Calibri"/>
                  <a:cs typeface="Calibri"/>
                  <a:sym typeface="Calibri"/>
                </a:rPr>
                <a:t>Þróun / uppbygging</a:t>
              </a:r>
              <a:endParaRPr dirty="0"/>
            </a:p>
          </p:txBody>
        </p:sp>
        <p:sp>
          <p:nvSpPr>
            <p:cNvPr id="1841" name="Google Shape;1841;p34"/>
            <p:cNvSpPr txBox="1"/>
            <p:nvPr/>
          </p:nvSpPr>
          <p:spPr>
            <a:xfrm>
              <a:off x="3138565" y="3579764"/>
              <a:ext cx="1987080" cy="527075"/>
            </a:xfrm>
            <a:prstGeom prst="rect">
              <a:avLst/>
            </a:prstGeom>
            <a:noFill/>
            <a:ln>
              <a:noFill/>
            </a:ln>
          </p:spPr>
          <p:txBody>
            <a:bodyPr spcFirstLastPara="1" wrap="square" lIns="34275" tIns="17125" rIns="34275" bIns="17125" anchor="t" anchorCtr="0">
              <a:spAutoFit/>
            </a:bodyPr>
            <a:lstStyle/>
            <a:p>
              <a:pPr marL="0" marR="0" lvl="0" indent="0" algn="l" rtl="0">
                <a:lnSpc>
                  <a:spcPct val="100000"/>
                </a:lnSpc>
                <a:spcBef>
                  <a:spcPts val="0"/>
                </a:spcBef>
                <a:spcAft>
                  <a:spcPts val="0"/>
                </a:spcAft>
                <a:buClr>
                  <a:srgbClr val="595959"/>
                </a:buClr>
                <a:buSzPts val="1600"/>
                <a:buFont typeface="Arial"/>
                <a:buNone/>
              </a:pPr>
              <a:r>
                <a:rPr lang="de-DE" sz="1600" dirty="0">
                  <a:solidFill>
                    <a:srgbClr val="595959"/>
                  </a:solidFill>
                  <a:latin typeface="Calibri"/>
                  <a:ea typeface="Calibri"/>
                  <a:cs typeface="Calibri"/>
                  <a:sym typeface="Calibri"/>
                </a:rPr>
                <a:t>Að leggja mat á og byggja upp leiðtoga</a:t>
              </a:r>
              <a:endParaRPr dirty="0"/>
            </a:p>
          </p:txBody>
        </p:sp>
      </p:grpSp>
      <p:grpSp>
        <p:nvGrpSpPr>
          <p:cNvPr id="1842" name="Google Shape;1842;p34"/>
          <p:cNvGrpSpPr/>
          <p:nvPr/>
        </p:nvGrpSpPr>
        <p:grpSpPr>
          <a:xfrm>
            <a:off x="3895759" y="1929007"/>
            <a:ext cx="3212475" cy="4164370"/>
            <a:chOff x="3834551" y="2736417"/>
            <a:chExt cx="3212475" cy="4164370"/>
          </a:xfrm>
        </p:grpSpPr>
        <p:grpSp>
          <p:nvGrpSpPr>
            <p:cNvPr id="1843" name="Google Shape;1843;p34"/>
            <p:cNvGrpSpPr/>
            <p:nvPr/>
          </p:nvGrpSpPr>
          <p:grpSpPr>
            <a:xfrm>
              <a:off x="3834551" y="2736417"/>
              <a:ext cx="3212475" cy="3891487"/>
              <a:chOff x="6596243" y="2966513"/>
              <a:chExt cx="3212475" cy="3891487"/>
            </a:xfrm>
          </p:grpSpPr>
          <p:sp>
            <p:nvSpPr>
              <p:cNvPr id="1844" name="Google Shape;1844;p34"/>
              <p:cNvSpPr/>
              <p:nvPr/>
            </p:nvSpPr>
            <p:spPr>
              <a:xfrm>
                <a:off x="7786626" y="2966513"/>
                <a:ext cx="1425543" cy="982595"/>
              </a:xfrm>
              <a:custGeom>
                <a:avLst/>
                <a:gdLst/>
                <a:ahLst/>
                <a:cxnLst/>
                <a:rect l="l" t="t" r="r" b="b"/>
                <a:pathLst>
                  <a:path w="3800459" h="2619571" extrusionOk="0">
                    <a:moveTo>
                      <a:pt x="1364697" y="56"/>
                    </a:moveTo>
                    <a:cubicBezTo>
                      <a:pt x="1448069" y="-454"/>
                      <a:pt x="1531759" y="2548"/>
                      <a:pt x="1615739" y="9261"/>
                    </a:cubicBezTo>
                    <a:cubicBezTo>
                      <a:pt x="2353364" y="68518"/>
                      <a:pt x="3032836" y="273956"/>
                      <a:pt x="3629652" y="664055"/>
                    </a:cubicBezTo>
                    <a:lnTo>
                      <a:pt x="3800459" y="783476"/>
                    </a:lnTo>
                    <a:lnTo>
                      <a:pt x="620252" y="2619571"/>
                    </a:lnTo>
                    <a:lnTo>
                      <a:pt x="0" y="304759"/>
                    </a:lnTo>
                    <a:lnTo>
                      <a:pt x="82031" y="269425"/>
                    </a:lnTo>
                    <a:cubicBezTo>
                      <a:pt x="498080" y="102187"/>
                      <a:pt x="926998" y="2732"/>
                      <a:pt x="1364697" y="56"/>
                    </a:cubicBezTo>
                    <a:close/>
                  </a:path>
                </a:pathLst>
              </a:custGeom>
              <a:solidFill>
                <a:srgbClr val="85D2C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rgbClr val="7F1C58"/>
                  </a:solidFill>
                  <a:latin typeface="Calibri"/>
                  <a:ea typeface="Calibri"/>
                  <a:cs typeface="Calibri"/>
                  <a:sym typeface="Calibri"/>
                </a:endParaRPr>
              </a:p>
            </p:txBody>
          </p:sp>
          <p:sp>
            <p:nvSpPr>
              <p:cNvPr id="1845" name="Google Shape;1845;p34"/>
              <p:cNvSpPr/>
              <p:nvPr/>
            </p:nvSpPr>
            <p:spPr>
              <a:xfrm>
                <a:off x="8032147" y="3292152"/>
                <a:ext cx="1724518" cy="1592981"/>
              </a:xfrm>
              <a:custGeom>
                <a:avLst/>
                <a:gdLst/>
                <a:ahLst/>
                <a:cxnLst/>
                <a:rect l="l" t="t" r="r" b="b"/>
                <a:pathLst>
                  <a:path w="4597517" h="4246842" extrusionOk="0">
                    <a:moveTo>
                      <a:pt x="3255286" y="0"/>
                    </a:moveTo>
                    <a:lnTo>
                      <a:pt x="3360462" y="83755"/>
                    </a:lnTo>
                    <a:cubicBezTo>
                      <a:pt x="3670945" y="347128"/>
                      <a:pt x="3954237" y="670134"/>
                      <a:pt x="4206135" y="1059370"/>
                    </a:cubicBezTo>
                    <a:cubicBezTo>
                      <a:pt x="4353531" y="1286844"/>
                      <a:pt x="4469080" y="1533587"/>
                      <a:pt x="4554160" y="1800470"/>
                    </a:cubicBezTo>
                    <a:lnTo>
                      <a:pt x="4597517" y="1958702"/>
                    </a:lnTo>
                    <a:lnTo>
                      <a:pt x="634343" y="4246842"/>
                    </a:lnTo>
                    <a:lnTo>
                      <a:pt x="0" y="1879442"/>
                    </a:lnTo>
                    <a:close/>
                  </a:path>
                </a:pathLst>
              </a:custGeom>
              <a:solidFill>
                <a:srgbClr val="F2795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1846" name="Google Shape;1846;p34"/>
              <p:cNvSpPr/>
              <p:nvPr/>
            </p:nvSpPr>
            <p:spPr>
              <a:xfrm>
                <a:off x="8282954" y="4074927"/>
                <a:ext cx="1525764" cy="1746230"/>
              </a:xfrm>
              <a:custGeom>
                <a:avLst/>
                <a:gdLst/>
                <a:ahLst/>
                <a:cxnLst/>
                <a:rect l="l" t="t" r="r" b="b"/>
                <a:pathLst>
                  <a:path w="4067645" h="4655400" extrusionOk="0">
                    <a:moveTo>
                      <a:pt x="3962932" y="0"/>
                    </a:moveTo>
                    <a:lnTo>
                      <a:pt x="4015460" y="274487"/>
                    </a:lnTo>
                    <a:cubicBezTo>
                      <a:pt x="4060529" y="568608"/>
                      <a:pt x="4076050" y="883451"/>
                      <a:pt x="4063401" y="1219886"/>
                    </a:cubicBezTo>
                    <a:cubicBezTo>
                      <a:pt x="4031392" y="1750745"/>
                      <a:pt x="3869282" y="2305230"/>
                      <a:pt x="3578233" y="2818854"/>
                    </a:cubicBezTo>
                    <a:lnTo>
                      <a:pt x="3446911" y="3031563"/>
                    </a:lnTo>
                    <a:lnTo>
                      <a:pt x="634343" y="4655400"/>
                    </a:lnTo>
                    <a:lnTo>
                      <a:pt x="0" y="2288000"/>
                    </a:lnTo>
                    <a:close/>
                  </a:path>
                </a:pathLst>
              </a:custGeom>
              <a:solidFill>
                <a:srgbClr val="7952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p:txBody>
          </p:sp>
          <p:sp>
            <p:nvSpPr>
              <p:cNvPr id="1847" name="Google Shape;1847;p34"/>
              <p:cNvSpPr/>
              <p:nvPr/>
            </p:nvSpPr>
            <p:spPr>
              <a:xfrm>
                <a:off x="8533762" y="5305951"/>
                <a:ext cx="975535" cy="1544821"/>
              </a:xfrm>
              <a:custGeom>
                <a:avLst/>
                <a:gdLst/>
                <a:ahLst/>
                <a:cxnLst/>
                <a:rect l="l" t="t" r="r" b="b"/>
                <a:pathLst>
                  <a:path w="2600749" h="4118450" extrusionOk="0">
                    <a:moveTo>
                      <a:pt x="2600749" y="0"/>
                    </a:moveTo>
                    <a:lnTo>
                      <a:pt x="2575602" y="34597"/>
                    </a:lnTo>
                    <a:cubicBezTo>
                      <a:pt x="2404888" y="252174"/>
                      <a:pt x="2227979" y="462865"/>
                      <a:pt x="2080669" y="704541"/>
                    </a:cubicBezTo>
                    <a:cubicBezTo>
                      <a:pt x="1766086" y="1220252"/>
                      <a:pt x="1691743" y="1880555"/>
                      <a:pt x="1837675" y="2482334"/>
                    </a:cubicBezTo>
                    <a:cubicBezTo>
                      <a:pt x="1950567" y="2942963"/>
                      <a:pt x="2103385" y="3386378"/>
                      <a:pt x="2236927" y="3838056"/>
                    </a:cubicBezTo>
                    <a:cubicBezTo>
                      <a:pt x="2311959" y="4090060"/>
                      <a:pt x="2311959" y="4096945"/>
                      <a:pt x="2077915" y="4110716"/>
                    </a:cubicBezTo>
                    <a:cubicBezTo>
                      <a:pt x="1918903" y="4119753"/>
                      <a:pt x="1383329" y="4118774"/>
                      <a:pt x="764138" y="4117927"/>
                    </a:cubicBezTo>
                    <a:lnTo>
                      <a:pt x="701037" y="4117850"/>
                    </a:lnTo>
                    <a:lnTo>
                      <a:pt x="0" y="1501543"/>
                    </a:lnTo>
                    <a:close/>
                  </a:path>
                </a:pathLst>
              </a:custGeom>
              <a:solidFill>
                <a:srgbClr val="9163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1848" name="Google Shape;1848;p34"/>
              <p:cNvSpPr/>
              <p:nvPr/>
            </p:nvSpPr>
            <p:spPr>
              <a:xfrm>
                <a:off x="6893448" y="3100025"/>
                <a:ext cx="1082781" cy="1499083"/>
              </a:xfrm>
              <a:custGeom>
                <a:avLst/>
                <a:gdLst/>
                <a:ahLst/>
                <a:cxnLst/>
                <a:rect l="l" t="t" r="r" b="b"/>
                <a:pathLst>
                  <a:path w="2886665" h="3996514" extrusionOk="0">
                    <a:moveTo>
                      <a:pt x="2262371" y="0"/>
                    </a:moveTo>
                    <a:lnTo>
                      <a:pt x="2886665" y="2329898"/>
                    </a:lnTo>
                    <a:lnTo>
                      <a:pt x="0" y="3996514"/>
                    </a:lnTo>
                    <a:lnTo>
                      <a:pt x="68606" y="3869385"/>
                    </a:lnTo>
                    <a:cubicBezTo>
                      <a:pt x="193888" y="3603267"/>
                      <a:pt x="261520" y="3303583"/>
                      <a:pt x="249474" y="2956906"/>
                    </a:cubicBezTo>
                    <a:cubicBezTo>
                      <a:pt x="205419" y="1720299"/>
                      <a:pt x="721692" y="875469"/>
                      <a:pt x="1650295" y="326019"/>
                    </a:cubicBezTo>
                    <a:cubicBezTo>
                      <a:pt x="1782461" y="247526"/>
                      <a:pt x="1915315" y="171788"/>
                      <a:pt x="2051612" y="102246"/>
                    </a:cubicBezTo>
                    <a:cubicBezTo>
                      <a:pt x="2119448" y="67378"/>
                      <a:pt x="2187680" y="34125"/>
                      <a:pt x="2256287" y="2620"/>
                    </a:cubicBezTo>
                    <a:close/>
                  </a:path>
                </a:pathLst>
              </a:custGeom>
              <a:solidFill>
                <a:srgbClr val="F2795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1849" name="Google Shape;1849;p34"/>
              <p:cNvSpPr/>
              <p:nvPr/>
            </p:nvSpPr>
            <p:spPr>
              <a:xfrm>
                <a:off x="6596243" y="4060669"/>
                <a:ext cx="1630790" cy="1688484"/>
              </a:xfrm>
              <a:custGeom>
                <a:avLst/>
                <a:gdLst/>
                <a:ahLst/>
                <a:cxnLst/>
                <a:rect l="l" t="t" r="r" b="b"/>
                <a:pathLst>
                  <a:path w="4347641" h="4501452" extrusionOk="0">
                    <a:moveTo>
                      <a:pt x="3713298" y="0"/>
                    </a:moveTo>
                    <a:lnTo>
                      <a:pt x="4347641" y="2367400"/>
                    </a:lnTo>
                    <a:lnTo>
                      <a:pt x="651352" y="4501452"/>
                    </a:lnTo>
                    <a:lnTo>
                      <a:pt x="638620" y="4488396"/>
                    </a:lnTo>
                    <a:cubicBezTo>
                      <a:pt x="567490" y="4405161"/>
                      <a:pt x="549195" y="4301762"/>
                      <a:pt x="647372" y="4195728"/>
                    </a:cubicBezTo>
                    <a:cubicBezTo>
                      <a:pt x="723781" y="4113104"/>
                      <a:pt x="665958" y="4080743"/>
                      <a:pt x="611577" y="4036677"/>
                    </a:cubicBezTo>
                    <a:cubicBezTo>
                      <a:pt x="409198" y="3874872"/>
                      <a:pt x="408510" y="3865920"/>
                      <a:pt x="539987" y="3638016"/>
                    </a:cubicBezTo>
                    <a:cubicBezTo>
                      <a:pt x="657698" y="3434898"/>
                      <a:pt x="647372" y="3337816"/>
                      <a:pt x="493867" y="3174633"/>
                    </a:cubicBezTo>
                    <a:cubicBezTo>
                      <a:pt x="393366" y="3067222"/>
                      <a:pt x="272214" y="2996303"/>
                      <a:pt x="157945" y="2913679"/>
                    </a:cubicBezTo>
                    <a:cubicBezTo>
                      <a:pt x="-21718" y="2784235"/>
                      <a:pt x="-45811" y="2631380"/>
                      <a:pt x="73965" y="2426197"/>
                    </a:cubicBezTo>
                    <a:cubicBezTo>
                      <a:pt x="144178" y="2305704"/>
                      <a:pt x="239172" y="2214129"/>
                      <a:pt x="334166" y="2122554"/>
                    </a:cubicBezTo>
                    <a:cubicBezTo>
                      <a:pt x="443444" y="2016348"/>
                      <a:pt x="543816" y="1905107"/>
                      <a:pt x="632529" y="1787152"/>
                    </a:cubicBezTo>
                    <a:lnTo>
                      <a:pt x="642025" y="1773199"/>
                    </a:lnTo>
                    <a:close/>
                  </a:path>
                </a:pathLst>
              </a:custGeom>
              <a:solidFill>
                <a:srgbClr val="7952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p:txBody>
          </p:sp>
          <p:sp>
            <p:nvSpPr>
              <p:cNvPr id="1850" name="Google Shape;1850;p34"/>
              <p:cNvSpPr/>
              <p:nvPr/>
            </p:nvSpPr>
            <p:spPr>
              <a:xfrm>
                <a:off x="6857607" y="4851860"/>
                <a:ext cx="1603597" cy="1501827"/>
              </a:xfrm>
              <a:custGeom>
                <a:avLst/>
                <a:gdLst/>
                <a:ahLst/>
                <a:cxnLst/>
                <a:rect l="l" t="t" r="r" b="b"/>
                <a:pathLst>
                  <a:path w="4319500" h="3720842" extrusionOk="0">
                    <a:moveTo>
                      <a:pt x="3685157" y="0"/>
                    </a:moveTo>
                    <a:lnTo>
                      <a:pt x="4319500" y="2367399"/>
                    </a:lnTo>
                    <a:lnTo>
                      <a:pt x="2215776" y="3581985"/>
                    </a:lnTo>
                    <a:lnTo>
                      <a:pt x="2189888" y="3577096"/>
                    </a:lnTo>
                    <a:cubicBezTo>
                      <a:pt x="1967622" y="3550230"/>
                      <a:pt x="1751089" y="3623128"/>
                      <a:pt x="1532447" y="3645419"/>
                    </a:cubicBezTo>
                    <a:cubicBezTo>
                      <a:pt x="1159354" y="3682600"/>
                      <a:pt x="786260" y="3781749"/>
                      <a:pt x="411102" y="3667452"/>
                    </a:cubicBezTo>
                    <a:cubicBezTo>
                      <a:pt x="52464" y="3558664"/>
                      <a:pt x="-52167" y="3365875"/>
                      <a:pt x="22864" y="2950000"/>
                    </a:cubicBezTo>
                    <a:cubicBezTo>
                      <a:pt x="51087" y="2796458"/>
                      <a:pt x="83440" y="2642914"/>
                      <a:pt x="106156" y="2487994"/>
                    </a:cubicBezTo>
                    <a:cubicBezTo>
                      <a:pt x="124743" y="2354763"/>
                      <a:pt x="118160" y="2231989"/>
                      <a:pt x="56497" y="2126644"/>
                    </a:cubicBezTo>
                    <a:lnTo>
                      <a:pt x="40811" y="2104063"/>
                    </a:lnTo>
                    <a:close/>
                  </a:path>
                </a:pathLst>
              </a:custGeom>
              <a:solidFill>
                <a:srgbClr val="9163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p:txBody>
          </p:sp>
          <p:sp>
            <p:nvSpPr>
              <p:cNvPr id="1851" name="Google Shape;1851;p34"/>
              <p:cNvSpPr/>
              <p:nvPr/>
            </p:nvSpPr>
            <p:spPr>
              <a:xfrm>
                <a:off x="7750982" y="5894032"/>
                <a:ext cx="996009" cy="963968"/>
              </a:xfrm>
              <a:custGeom>
                <a:avLst/>
                <a:gdLst/>
                <a:ahLst/>
                <a:cxnLst/>
                <a:rect l="l" t="t" r="r" b="b"/>
                <a:pathLst>
                  <a:path w="2655332" h="2569913" extrusionOk="0">
                    <a:moveTo>
                      <a:pt x="1972093" y="0"/>
                    </a:moveTo>
                    <a:lnTo>
                      <a:pt x="2655332" y="2549881"/>
                    </a:lnTo>
                    <a:lnTo>
                      <a:pt x="2581374" y="2549792"/>
                    </a:lnTo>
                    <a:cubicBezTo>
                      <a:pt x="1853256" y="2549104"/>
                      <a:pt x="1070586" y="2550480"/>
                      <a:pt x="670646" y="2569071"/>
                    </a:cubicBezTo>
                    <a:cubicBezTo>
                      <a:pt x="473774" y="2578710"/>
                      <a:pt x="379468" y="2507103"/>
                      <a:pt x="341608" y="2279198"/>
                    </a:cubicBezTo>
                    <a:cubicBezTo>
                      <a:pt x="295488" y="1999654"/>
                      <a:pt x="214261" y="1728372"/>
                      <a:pt x="183284" y="1444007"/>
                    </a:cubicBezTo>
                    <a:cubicBezTo>
                      <a:pt x="167280" y="1297866"/>
                      <a:pt x="111393" y="1201686"/>
                      <a:pt x="14463" y="1144430"/>
                    </a:cubicBezTo>
                    <a:lnTo>
                      <a:pt x="0" y="1138589"/>
                    </a:lnTo>
                    <a:close/>
                  </a:path>
                </a:pathLst>
              </a:custGeom>
              <a:solidFill>
                <a:srgbClr val="85D2C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grpSp>
        <p:sp>
          <p:nvSpPr>
            <p:cNvPr id="1852" name="Google Shape;1852;p34"/>
            <p:cNvSpPr txBox="1"/>
            <p:nvPr/>
          </p:nvSpPr>
          <p:spPr>
            <a:xfrm rot="4429188">
              <a:off x="5109977" y="6230181"/>
              <a:ext cx="994107" cy="347106"/>
            </a:xfrm>
            <a:prstGeom prst="rect">
              <a:avLst/>
            </a:prstGeom>
            <a:noFill/>
            <a:ln>
              <a:noFill/>
            </a:ln>
          </p:spPr>
          <p:txBody>
            <a:bodyPr spcFirstLastPara="1" wrap="square" lIns="91425" tIns="45700" rIns="91425" bIns="45700" anchor="b" anchorCtr="0">
              <a:spAutoFit/>
            </a:bodyPr>
            <a:lstStyle/>
            <a:p>
              <a:pPr marL="0" marR="0" lvl="0" indent="0" algn="l" rtl="0">
                <a:lnSpc>
                  <a:spcPct val="92222"/>
                </a:lnSpc>
                <a:spcBef>
                  <a:spcPts val="0"/>
                </a:spcBef>
                <a:spcAft>
                  <a:spcPts val="0"/>
                </a:spcAft>
                <a:buNone/>
              </a:pPr>
              <a:r>
                <a:rPr lang="de-DE" sz="1800" b="1" dirty="0">
                  <a:solidFill>
                    <a:schemeClr val="lt1"/>
                  </a:solidFill>
                  <a:latin typeface="Calibri"/>
                  <a:ea typeface="Calibri"/>
                  <a:cs typeface="Calibri"/>
                  <a:sym typeface="Calibri"/>
                </a:rPr>
                <a:t>Gildi</a:t>
              </a:r>
              <a:endParaRPr sz="1600" b="1" dirty="0">
                <a:solidFill>
                  <a:schemeClr val="lt1"/>
                </a:solidFill>
                <a:latin typeface="Calibri"/>
                <a:ea typeface="Calibri"/>
                <a:cs typeface="Calibri"/>
                <a:sym typeface="Calibri"/>
              </a:endParaRPr>
            </a:p>
          </p:txBody>
        </p:sp>
        <p:sp>
          <p:nvSpPr>
            <p:cNvPr id="1853" name="Google Shape;1853;p34"/>
            <p:cNvSpPr txBox="1"/>
            <p:nvPr/>
          </p:nvSpPr>
          <p:spPr>
            <a:xfrm rot="19846853">
              <a:off x="5133120" y="2739607"/>
              <a:ext cx="1280078" cy="601919"/>
            </a:xfrm>
            <a:prstGeom prst="rect">
              <a:avLst/>
            </a:prstGeom>
            <a:noFill/>
            <a:ln>
              <a:noFill/>
            </a:ln>
          </p:spPr>
          <p:txBody>
            <a:bodyPr spcFirstLastPara="1" wrap="square" lIns="91425" tIns="45700" rIns="91425" bIns="45700" anchor="b" anchorCtr="0">
              <a:spAutoFit/>
            </a:bodyPr>
            <a:lstStyle/>
            <a:p>
              <a:pPr marL="0" marR="0" lvl="0" indent="0" algn="l" rtl="0">
                <a:lnSpc>
                  <a:spcPct val="92222"/>
                </a:lnSpc>
                <a:spcBef>
                  <a:spcPts val="0"/>
                </a:spcBef>
                <a:spcAft>
                  <a:spcPts val="0"/>
                </a:spcAft>
                <a:buNone/>
              </a:pPr>
              <a:r>
                <a:rPr lang="de-DE" sz="1800" b="1" dirty="0">
                  <a:solidFill>
                    <a:schemeClr val="lt1"/>
                  </a:solidFill>
                  <a:latin typeface="Calibri"/>
                  <a:ea typeface="Calibri"/>
                  <a:cs typeface="Calibri"/>
                  <a:sym typeface="Calibri"/>
                </a:rPr>
                <a:t>Sam-ræming</a:t>
              </a:r>
              <a:endParaRPr b="1" dirty="0">
                <a:solidFill>
                  <a:schemeClr val="lt1"/>
                </a:solidFill>
                <a:latin typeface="Calibri"/>
                <a:ea typeface="Calibri"/>
                <a:cs typeface="Calibri"/>
                <a:sym typeface="Calibri"/>
              </a:endParaRPr>
            </a:p>
          </p:txBody>
        </p:sp>
        <p:sp>
          <p:nvSpPr>
            <p:cNvPr id="1854" name="Google Shape;1854;p34"/>
            <p:cNvSpPr txBox="1"/>
            <p:nvPr/>
          </p:nvSpPr>
          <p:spPr>
            <a:xfrm rot="19840764">
              <a:off x="5600707" y="4390514"/>
              <a:ext cx="1407149" cy="601919"/>
            </a:xfrm>
            <a:prstGeom prst="rect">
              <a:avLst/>
            </a:prstGeom>
            <a:noFill/>
            <a:ln>
              <a:noFill/>
            </a:ln>
          </p:spPr>
          <p:txBody>
            <a:bodyPr spcFirstLastPara="1" wrap="square" lIns="91425" tIns="45700" rIns="91425" bIns="45700" anchor="b" anchorCtr="0">
              <a:spAutoFit/>
            </a:bodyPr>
            <a:lstStyle/>
            <a:p>
              <a:pPr marL="0" marR="0" lvl="0" indent="0" algn="ctr" rtl="0">
                <a:lnSpc>
                  <a:spcPct val="92222"/>
                </a:lnSpc>
                <a:spcBef>
                  <a:spcPts val="0"/>
                </a:spcBef>
                <a:spcAft>
                  <a:spcPts val="0"/>
                </a:spcAft>
                <a:buNone/>
              </a:pPr>
              <a:r>
                <a:rPr lang="de-DE" sz="1800" b="1" dirty="0">
                  <a:solidFill>
                    <a:schemeClr val="lt1"/>
                  </a:solidFill>
                  <a:latin typeface="Calibri"/>
                  <a:cs typeface="Calibri"/>
                  <a:sym typeface="Calibri"/>
                </a:rPr>
                <a:t>Upplýsingar til stjórnar</a:t>
              </a:r>
              <a:endParaRPr dirty="0"/>
            </a:p>
          </p:txBody>
        </p:sp>
        <p:sp>
          <p:nvSpPr>
            <p:cNvPr id="1855" name="Google Shape;1855;p34"/>
            <p:cNvSpPr txBox="1"/>
            <p:nvPr/>
          </p:nvSpPr>
          <p:spPr>
            <a:xfrm rot="19864938">
              <a:off x="5274353" y="3508467"/>
              <a:ext cx="1666723" cy="613334"/>
            </a:xfrm>
            <a:prstGeom prst="rect">
              <a:avLst/>
            </a:prstGeom>
            <a:noFill/>
            <a:ln>
              <a:noFill/>
            </a:ln>
          </p:spPr>
          <p:txBody>
            <a:bodyPr spcFirstLastPara="1" wrap="square" lIns="91425" tIns="45700" rIns="91425" bIns="45700" anchor="b" anchorCtr="0">
              <a:spAutoFit/>
            </a:bodyPr>
            <a:lstStyle/>
            <a:p>
              <a:pPr marL="0" marR="0" lvl="0" indent="0" algn="ctr" rtl="0">
                <a:lnSpc>
                  <a:spcPct val="92222"/>
                </a:lnSpc>
                <a:spcBef>
                  <a:spcPts val="0"/>
                </a:spcBef>
                <a:spcAft>
                  <a:spcPts val="0"/>
                </a:spcAft>
                <a:buNone/>
              </a:pPr>
              <a:r>
                <a:rPr lang="de-DE" sz="1800" b="1" dirty="0">
                  <a:solidFill>
                    <a:schemeClr val="lt1"/>
                  </a:solidFill>
                  <a:latin typeface="Calibri"/>
                  <a:ea typeface="Calibri"/>
                  <a:cs typeface="Calibri"/>
                  <a:sym typeface="Calibri"/>
                </a:rPr>
                <a:t>Breytinga-stjórnun</a:t>
              </a:r>
              <a:endParaRPr sz="1600" b="1" dirty="0">
                <a:solidFill>
                  <a:schemeClr val="lt1"/>
                </a:solidFill>
                <a:latin typeface="Calibri"/>
                <a:ea typeface="Calibri"/>
                <a:cs typeface="Calibri"/>
                <a:sym typeface="Calibri"/>
              </a:endParaRPr>
            </a:p>
          </p:txBody>
        </p:sp>
        <p:sp>
          <p:nvSpPr>
            <p:cNvPr id="1856" name="Google Shape;1856;p34"/>
            <p:cNvSpPr txBox="1"/>
            <p:nvPr/>
          </p:nvSpPr>
          <p:spPr>
            <a:xfrm rot="4434669">
              <a:off x="5655845" y="5844272"/>
              <a:ext cx="1058283" cy="347106"/>
            </a:xfrm>
            <a:prstGeom prst="rect">
              <a:avLst/>
            </a:prstGeom>
            <a:noFill/>
            <a:ln>
              <a:noFill/>
            </a:ln>
          </p:spPr>
          <p:txBody>
            <a:bodyPr spcFirstLastPara="1" wrap="square" lIns="91425" tIns="45700" rIns="91425" bIns="45700" anchor="b" anchorCtr="0">
              <a:spAutoFit/>
            </a:bodyPr>
            <a:lstStyle/>
            <a:p>
              <a:pPr marL="0" marR="0" lvl="0" indent="0" algn="r" rtl="0">
                <a:lnSpc>
                  <a:spcPct val="92222"/>
                </a:lnSpc>
                <a:spcBef>
                  <a:spcPts val="0"/>
                </a:spcBef>
                <a:spcAft>
                  <a:spcPts val="0"/>
                </a:spcAft>
                <a:buNone/>
              </a:pPr>
              <a:r>
                <a:rPr lang="de-DE" sz="1800" b="1" dirty="0">
                  <a:solidFill>
                    <a:schemeClr val="lt1"/>
                  </a:solidFill>
                  <a:latin typeface="Calibri"/>
                  <a:ea typeface="Calibri"/>
                  <a:cs typeface="Calibri"/>
                  <a:sym typeface="Calibri"/>
                </a:rPr>
                <a:t>Menning</a:t>
              </a:r>
              <a:endParaRPr dirty="0"/>
            </a:p>
          </p:txBody>
        </p:sp>
        <p:sp>
          <p:nvSpPr>
            <p:cNvPr id="1857" name="Google Shape;1857;p34"/>
            <p:cNvSpPr txBox="1"/>
            <p:nvPr/>
          </p:nvSpPr>
          <p:spPr>
            <a:xfrm rot="19800412">
              <a:off x="4168783" y="3277589"/>
              <a:ext cx="996875" cy="601919"/>
            </a:xfrm>
            <a:prstGeom prst="rect">
              <a:avLst/>
            </a:prstGeom>
            <a:noFill/>
            <a:ln>
              <a:noFill/>
            </a:ln>
          </p:spPr>
          <p:txBody>
            <a:bodyPr spcFirstLastPara="1" wrap="square" lIns="91425" tIns="45700" rIns="91425" bIns="45700" anchor="b" anchorCtr="0">
              <a:spAutoFit/>
            </a:bodyPr>
            <a:lstStyle/>
            <a:p>
              <a:pPr marL="0" marR="0" lvl="0" indent="0" algn="r" rtl="0">
                <a:lnSpc>
                  <a:spcPct val="92222"/>
                </a:lnSpc>
                <a:spcBef>
                  <a:spcPts val="0"/>
                </a:spcBef>
                <a:spcAft>
                  <a:spcPts val="0"/>
                </a:spcAft>
                <a:buNone/>
              </a:pPr>
              <a:r>
                <a:rPr lang="de-DE" sz="1800" b="1" dirty="0">
                  <a:solidFill>
                    <a:schemeClr val="lt1"/>
                  </a:solidFill>
                  <a:latin typeface="Calibri"/>
                  <a:ea typeface="Calibri"/>
                  <a:cs typeface="Calibri"/>
                  <a:sym typeface="Calibri"/>
                </a:rPr>
                <a:t>Teng-ingar</a:t>
              </a:r>
              <a:endParaRPr sz="1600" b="1" dirty="0">
                <a:solidFill>
                  <a:schemeClr val="lt1"/>
                </a:solidFill>
                <a:latin typeface="Calibri"/>
                <a:ea typeface="Calibri"/>
                <a:cs typeface="Calibri"/>
                <a:sym typeface="Calibri"/>
              </a:endParaRPr>
            </a:p>
          </p:txBody>
        </p:sp>
        <p:sp>
          <p:nvSpPr>
            <p:cNvPr id="1858" name="Google Shape;1858;p34"/>
            <p:cNvSpPr txBox="1"/>
            <p:nvPr/>
          </p:nvSpPr>
          <p:spPr>
            <a:xfrm rot="19812057">
              <a:off x="4249405" y="5356454"/>
              <a:ext cx="1325619" cy="347106"/>
            </a:xfrm>
            <a:prstGeom prst="rect">
              <a:avLst/>
            </a:prstGeom>
            <a:noFill/>
            <a:ln>
              <a:noFill/>
            </a:ln>
          </p:spPr>
          <p:txBody>
            <a:bodyPr spcFirstLastPara="1" wrap="square" lIns="91425" tIns="45700" rIns="91425" bIns="45700" anchor="b" anchorCtr="0">
              <a:spAutoFit/>
            </a:bodyPr>
            <a:lstStyle/>
            <a:p>
              <a:pPr marL="0" marR="0" lvl="0" indent="0" algn="r" rtl="0">
                <a:lnSpc>
                  <a:spcPct val="92222"/>
                </a:lnSpc>
                <a:spcBef>
                  <a:spcPts val="0"/>
                </a:spcBef>
                <a:spcAft>
                  <a:spcPts val="0"/>
                </a:spcAft>
                <a:buNone/>
              </a:pPr>
              <a:r>
                <a:rPr lang="de-DE" sz="1800" b="1" dirty="0">
                  <a:solidFill>
                    <a:schemeClr val="lt1"/>
                  </a:solidFill>
                  <a:latin typeface="Calibri"/>
                  <a:ea typeface="Calibri"/>
                  <a:cs typeface="Calibri"/>
                  <a:sym typeface="Calibri"/>
                </a:rPr>
                <a:t>Upplýsingar</a:t>
              </a:r>
              <a:endParaRPr sz="1600" b="1" dirty="0">
                <a:solidFill>
                  <a:schemeClr val="lt1"/>
                </a:solidFill>
                <a:latin typeface="Calibri"/>
                <a:ea typeface="Calibri"/>
                <a:cs typeface="Calibri"/>
                <a:sym typeface="Calibri"/>
              </a:endParaRPr>
            </a:p>
          </p:txBody>
        </p:sp>
        <p:sp>
          <p:nvSpPr>
            <p:cNvPr id="1859" name="Google Shape;1859;p34"/>
            <p:cNvSpPr txBox="1"/>
            <p:nvPr/>
          </p:nvSpPr>
          <p:spPr>
            <a:xfrm rot="19849723">
              <a:off x="3920944" y="4341016"/>
              <a:ext cx="1474506" cy="601919"/>
            </a:xfrm>
            <a:prstGeom prst="rect">
              <a:avLst/>
            </a:prstGeom>
            <a:noFill/>
            <a:ln>
              <a:noFill/>
            </a:ln>
          </p:spPr>
          <p:txBody>
            <a:bodyPr spcFirstLastPara="1" wrap="square" lIns="91425" tIns="45700" rIns="91425" bIns="45700" anchor="b" anchorCtr="0">
              <a:spAutoFit/>
            </a:bodyPr>
            <a:lstStyle/>
            <a:p>
              <a:pPr marL="0" marR="0" lvl="0" indent="0" algn="r" rtl="0">
                <a:lnSpc>
                  <a:spcPct val="92222"/>
                </a:lnSpc>
                <a:spcBef>
                  <a:spcPts val="0"/>
                </a:spcBef>
                <a:spcAft>
                  <a:spcPts val="0"/>
                </a:spcAft>
                <a:buNone/>
              </a:pPr>
              <a:r>
                <a:rPr lang="de-DE" sz="1800" b="1" dirty="0">
                  <a:solidFill>
                    <a:schemeClr val="lt1"/>
                  </a:solidFill>
                  <a:latin typeface="Calibri"/>
                  <a:ea typeface="Calibri"/>
                  <a:cs typeface="Calibri"/>
                  <a:sym typeface="Calibri"/>
                </a:rPr>
                <a:t>Þróun / uppbygging</a:t>
              </a:r>
              <a:endParaRPr sz="1600" b="1" dirty="0">
                <a:solidFill>
                  <a:schemeClr val="lt1"/>
                </a:solidFill>
                <a:latin typeface="Calibri"/>
                <a:ea typeface="Calibri"/>
                <a:cs typeface="Calibri"/>
                <a:sym typeface="Calibri"/>
              </a:endParaRPr>
            </a:p>
          </p:txBody>
        </p:sp>
      </p:grpSp>
      <p:sp>
        <p:nvSpPr>
          <p:cNvPr id="1860" name="Google Shape;1860;p34"/>
          <p:cNvSpPr txBox="1"/>
          <p:nvPr/>
        </p:nvSpPr>
        <p:spPr>
          <a:xfrm>
            <a:off x="927812" y="4042944"/>
            <a:ext cx="1456232" cy="40011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de-DE" sz="2000" b="1" dirty="0">
                <a:solidFill>
                  <a:srgbClr val="916395"/>
                </a:solidFill>
                <a:latin typeface="Calibri"/>
                <a:ea typeface="Calibri"/>
                <a:cs typeface="Calibri"/>
                <a:sym typeface="Calibri"/>
              </a:rPr>
              <a:t>Upplýsingar</a:t>
            </a:r>
            <a:endParaRPr dirty="0"/>
          </a:p>
        </p:txBody>
      </p:sp>
      <p:sp>
        <p:nvSpPr>
          <p:cNvPr id="1861" name="Google Shape;1861;p34"/>
          <p:cNvSpPr txBox="1"/>
          <p:nvPr/>
        </p:nvSpPr>
        <p:spPr>
          <a:xfrm>
            <a:off x="978612" y="4392784"/>
            <a:ext cx="2254952" cy="527075"/>
          </a:xfrm>
          <a:prstGeom prst="rect">
            <a:avLst/>
          </a:prstGeom>
          <a:noFill/>
          <a:ln>
            <a:noFill/>
          </a:ln>
        </p:spPr>
        <p:txBody>
          <a:bodyPr spcFirstLastPara="1" wrap="square" lIns="34275" tIns="17125" rIns="34275" bIns="17125" anchor="t" anchorCtr="0">
            <a:spAutoFit/>
          </a:bodyPr>
          <a:lstStyle/>
          <a:p>
            <a:pPr marL="0" marR="0" lvl="0" indent="0" algn="l" rtl="0">
              <a:lnSpc>
                <a:spcPct val="100000"/>
              </a:lnSpc>
              <a:spcBef>
                <a:spcPts val="0"/>
              </a:spcBef>
              <a:spcAft>
                <a:spcPts val="0"/>
              </a:spcAft>
              <a:buClr>
                <a:srgbClr val="595959"/>
              </a:buClr>
              <a:buSzPts val="1600"/>
              <a:buFont typeface="Arial"/>
              <a:buNone/>
            </a:pPr>
            <a:r>
              <a:rPr lang="de-DE" sz="1600" dirty="0">
                <a:solidFill>
                  <a:srgbClr val="595959"/>
                </a:solidFill>
                <a:latin typeface="Calibri"/>
                <a:ea typeface="Calibri"/>
                <a:cs typeface="Calibri"/>
                <a:sym typeface="Calibri"/>
              </a:rPr>
              <a:t>Veita fólki upplýsingar um áhættu</a:t>
            </a:r>
            <a:endParaRPr dirty="0"/>
          </a:p>
        </p:txBody>
      </p:sp>
      <p:grpSp>
        <p:nvGrpSpPr>
          <p:cNvPr id="1862" name="Google Shape;1862;p34"/>
          <p:cNvGrpSpPr/>
          <p:nvPr/>
        </p:nvGrpSpPr>
        <p:grpSpPr>
          <a:xfrm>
            <a:off x="982738" y="5074560"/>
            <a:ext cx="3917774" cy="1161632"/>
            <a:chOff x="1314122" y="4519304"/>
            <a:chExt cx="2719528" cy="1096718"/>
          </a:xfrm>
        </p:grpSpPr>
        <p:sp>
          <p:nvSpPr>
            <p:cNvPr id="1863" name="Google Shape;1863;p34"/>
            <p:cNvSpPr txBox="1"/>
            <p:nvPr/>
          </p:nvSpPr>
          <p:spPr>
            <a:xfrm>
              <a:off x="1314122" y="4519304"/>
              <a:ext cx="1390515" cy="40011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de-DE" sz="2000" b="1" dirty="0">
                  <a:solidFill>
                    <a:srgbClr val="85D2C7"/>
                  </a:solidFill>
                  <a:latin typeface="Calibri"/>
                  <a:ea typeface="Calibri"/>
                  <a:cs typeface="Calibri"/>
                  <a:sym typeface="Calibri"/>
                </a:rPr>
                <a:t>Gildi</a:t>
              </a:r>
              <a:endParaRPr dirty="0"/>
            </a:p>
          </p:txBody>
        </p:sp>
        <p:sp>
          <p:nvSpPr>
            <p:cNvPr id="1864" name="Google Shape;1864;p34"/>
            <p:cNvSpPr txBox="1"/>
            <p:nvPr/>
          </p:nvSpPr>
          <p:spPr>
            <a:xfrm>
              <a:off x="1329679" y="4885985"/>
              <a:ext cx="2703971" cy="730037"/>
            </a:xfrm>
            <a:prstGeom prst="rect">
              <a:avLst/>
            </a:prstGeom>
            <a:noFill/>
            <a:ln>
              <a:noFill/>
            </a:ln>
          </p:spPr>
          <p:txBody>
            <a:bodyPr spcFirstLastPara="1" wrap="square" lIns="34275" tIns="17125" rIns="34275" bIns="17125" anchor="t" anchorCtr="0">
              <a:spAutoFit/>
            </a:bodyPr>
            <a:lstStyle/>
            <a:p>
              <a:pPr marL="0" marR="0" lvl="0" indent="0" algn="l" rtl="0">
                <a:lnSpc>
                  <a:spcPct val="100000"/>
                </a:lnSpc>
                <a:spcBef>
                  <a:spcPts val="0"/>
                </a:spcBef>
                <a:spcAft>
                  <a:spcPts val="0"/>
                </a:spcAft>
                <a:buClr>
                  <a:srgbClr val="595959"/>
                </a:buClr>
                <a:buSzPts val="1600"/>
                <a:buFont typeface="Arial"/>
                <a:buNone/>
              </a:pPr>
              <a:r>
                <a:rPr lang="de-DE" sz="1600" dirty="0">
                  <a:solidFill>
                    <a:srgbClr val="595959"/>
                  </a:solidFill>
                  <a:latin typeface="Calibri"/>
                  <a:cs typeface="Calibri"/>
                  <a:sym typeface="Calibri"/>
                </a:rPr>
                <a:t>Innleiðing</a:t>
              </a:r>
              <a:r>
                <a:rPr lang="de-DE" sz="1600" dirty="0">
                  <a:solidFill>
                    <a:srgbClr val="595959"/>
                  </a:solidFill>
                  <a:latin typeface="Calibri"/>
                  <a:ea typeface="Calibri"/>
                  <a:cs typeface="Calibri"/>
                  <a:sym typeface="Calibri"/>
                </a:rPr>
                <a:t> gilda/hegðunnar til að hafa góð áhrif á ákvarðanir og þ.a.l. fyrirtækið</a:t>
              </a:r>
              <a:endParaRPr dirty="0"/>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868"/>
        <p:cNvGrpSpPr/>
        <p:nvPr/>
      </p:nvGrpSpPr>
      <p:grpSpPr>
        <a:xfrm>
          <a:off x="0" y="0"/>
          <a:ext cx="0" cy="0"/>
          <a:chOff x="0" y="0"/>
          <a:chExt cx="0" cy="0"/>
        </a:xfrm>
      </p:grpSpPr>
      <p:pic>
        <p:nvPicPr>
          <p:cNvPr id="1869" name="Google Shape;1869;p35" descr="Ein Bild, das Person, drinnen enthält.&#10;&#10;Automatisch generierte Beschreibung"/>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l="27428" r="27428"/>
          <a:stretch/>
        </p:blipFill>
        <p:spPr>
          <a:xfrm>
            <a:off x="6852062" y="228600"/>
            <a:ext cx="5105121" cy="6362700"/>
          </a:xfrm>
          <a:prstGeom prst="rect">
            <a:avLst/>
          </a:prstGeom>
          <a:solidFill>
            <a:schemeClr val="lt1"/>
          </a:solidFill>
          <a:ln>
            <a:noFill/>
          </a:ln>
        </p:spPr>
      </p:pic>
      <p:sp>
        <p:nvSpPr>
          <p:cNvPr id="1870" name="Google Shape;1870;p35"/>
          <p:cNvSpPr txBox="1">
            <a:spLocks noGrp="1"/>
          </p:cNvSpPr>
          <p:nvPr>
            <p:ph type="body" idx="1"/>
          </p:nvPr>
        </p:nvSpPr>
        <p:spPr>
          <a:xfrm>
            <a:off x="1813145" y="2223513"/>
            <a:ext cx="4621841" cy="45259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ct val="100000"/>
              <a:buNone/>
            </a:pPr>
            <a:r>
              <a:rPr lang="de-DE" sz="1600" dirty="0">
                <a:latin typeface="Calibri" panose="020F0502020204030204" pitchFamily="34" charset="0"/>
                <a:ea typeface="Calibri" panose="020F0502020204030204" pitchFamily="34" charset="0"/>
                <a:cs typeface="Calibri" panose="020F0502020204030204" pitchFamily="34" charset="0"/>
              </a:rPr>
              <a:t>Menning fyrirtækis er safn gilda, viðhorfa og hegðunar sem mynda viðskiptahætti fyrirtækisins. Þegar krísa myndast geta hlutirnir orðið mjög fljótt óþægilegir. Oft þarf að taka erfiðar ákvarðanir á mjög skömmum tíma. Ástandið getur orðið yfirþyrmandi og ógnandi fyrir þá sem að í hlut eiga. </a:t>
            </a:r>
          </a:p>
          <a:p>
            <a:pPr marL="0" lvl="0" indent="0" algn="l" rtl="0">
              <a:lnSpc>
                <a:spcPct val="100000"/>
              </a:lnSpc>
              <a:spcBef>
                <a:spcPts val="0"/>
              </a:spcBef>
              <a:spcAft>
                <a:spcPts val="0"/>
              </a:spcAft>
              <a:buClr>
                <a:schemeClr val="lt1"/>
              </a:buClr>
              <a:buSzPct val="100000"/>
              <a:buNone/>
            </a:pPr>
            <a:endParaRPr lang="de-DE" sz="1600"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lt1"/>
              </a:buClr>
              <a:buSzPct val="100000"/>
              <a:buNone/>
            </a:pPr>
            <a:r>
              <a:rPr lang="is-IS" sz="1600" dirty="0">
                <a:ea typeface="Calibri" panose="020F0502020204030204" pitchFamily="34" charset="0"/>
              </a:rPr>
              <a:t>Hins vegar getur líka verið tækifæri í krísu til að koma saman, ígrunda og ræða nýja möguleika og leiðir til að halda áfram.</a:t>
            </a:r>
          </a:p>
          <a:p>
            <a:pPr marL="0" lvl="0" indent="0" algn="l" rtl="0">
              <a:lnSpc>
                <a:spcPct val="100000"/>
              </a:lnSpc>
              <a:spcBef>
                <a:spcPts val="0"/>
              </a:spcBef>
              <a:spcAft>
                <a:spcPts val="0"/>
              </a:spcAft>
              <a:buClr>
                <a:schemeClr val="lt1"/>
              </a:buClr>
              <a:buSzPct val="100000"/>
              <a:buNone/>
            </a:pPr>
            <a:endParaRPr lang="de-DE" sz="1600"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lt1"/>
              </a:buClr>
              <a:buSzPct val="100000"/>
              <a:buNone/>
            </a:pPr>
            <a:r>
              <a:rPr lang="de-DE" sz="1600" dirty="0">
                <a:latin typeface="Calibri" panose="020F0502020204030204" pitchFamily="34" charset="0"/>
                <a:ea typeface="Calibri" panose="020F0502020204030204" pitchFamily="34" charset="0"/>
                <a:cs typeface="Calibri" panose="020F0502020204030204" pitchFamily="34" charset="0"/>
              </a:rPr>
              <a:t>Fyrirtæki með sterka fyrirtækjamenningu standa sig </a:t>
            </a:r>
            <a:r>
              <a:rPr lang="de-DE" sz="1600" dirty="0">
                <a:latin typeface="Calibri" panose="020F0502020204030204" pitchFamily="34" charset="0"/>
                <a:cs typeface="Calibri" panose="020F0502020204030204" pitchFamily="34" charset="0"/>
              </a:rPr>
              <a:t>yfirleitt í því að stýra í krísu frekar </a:t>
            </a:r>
            <a:r>
              <a:rPr lang="de-DE" sz="1600" dirty="0">
                <a:latin typeface="Calibri" panose="020F0502020204030204" pitchFamily="34" charset="0"/>
                <a:ea typeface="Calibri" panose="020F0502020204030204" pitchFamily="34" charset="0"/>
                <a:cs typeface="Calibri" panose="020F0502020204030204" pitchFamily="34" charset="0"/>
              </a:rPr>
              <a:t>en fyrirtæki með veikari menningu. Leiðtogar gegna mikilvægu hlutverki í að móta menningu fyrirtækisins.</a:t>
            </a:r>
          </a:p>
          <a:p>
            <a:pPr marL="0" lvl="0" indent="0" algn="l" rtl="0">
              <a:lnSpc>
                <a:spcPct val="100000"/>
              </a:lnSpc>
              <a:spcBef>
                <a:spcPts val="0"/>
              </a:spcBef>
              <a:spcAft>
                <a:spcPts val="0"/>
              </a:spcAft>
              <a:buClr>
                <a:schemeClr val="lt1"/>
              </a:buClr>
              <a:buSzPct val="100000"/>
              <a:buNone/>
            </a:pPr>
            <a:endParaRPr lang="de-DE" sz="1600" i="1"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lt1"/>
              </a:buClr>
              <a:buSzPct val="100000"/>
              <a:buNone/>
            </a:pPr>
            <a:r>
              <a:rPr lang="de-DE" sz="1200" i="1" dirty="0">
                <a:latin typeface="Calibri" panose="020F0502020204030204" pitchFamily="34" charset="0"/>
                <a:ea typeface="Calibri" panose="020F0502020204030204" pitchFamily="34" charset="0"/>
                <a:cs typeface="Calibri" panose="020F0502020204030204" pitchFamily="34" charset="0"/>
              </a:rPr>
              <a:t>Mælum með eftirfarandi lesningu: </a:t>
            </a:r>
          </a:p>
          <a:p>
            <a:pPr marL="0" indent="0">
              <a:lnSpc>
                <a:spcPct val="100000"/>
              </a:lnSpc>
              <a:spcBef>
                <a:spcPts val="0"/>
              </a:spcBef>
              <a:buSzPct val="100000"/>
            </a:pPr>
            <a:r>
              <a:rPr lang="de-DE" sz="12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https://www.thepeoplespace.com/leaders/articles/importance-culture-crisis</a:t>
            </a:r>
            <a:r>
              <a:rPr lang="de-DE" sz="1200" dirty="0">
                <a:solidFill>
                  <a:schemeClr val="bg1"/>
                </a:solidFill>
                <a:latin typeface="Calibri"/>
                <a:ea typeface="Calibri"/>
                <a:cs typeface="Calibri"/>
                <a:sym typeface="Calibri"/>
              </a:rPr>
              <a:t> </a:t>
            </a:r>
            <a:endParaRPr lang="de-DE" sz="1200" dirty="0">
              <a:solidFill>
                <a:schemeClr val="bg1"/>
              </a:solidFill>
            </a:endParaRPr>
          </a:p>
          <a:p>
            <a:pPr marL="0" lvl="0" indent="0" algn="l" rtl="0">
              <a:lnSpc>
                <a:spcPct val="100000"/>
              </a:lnSpc>
              <a:spcBef>
                <a:spcPts val="0"/>
              </a:spcBef>
              <a:spcAft>
                <a:spcPts val="0"/>
              </a:spcAft>
              <a:buClr>
                <a:schemeClr val="lt1"/>
              </a:buClr>
              <a:buSzPct val="100000"/>
              <a:buNone/>
            </a:pPr>
            <a:r>
              <a:rPr lang="de-DE" sz="1600" dirty="0">
                <a:latin typeface="Calibri" panose="020F0502020204030204" pitchFamily="34" charset="0"/>
                <a:ea typeface="Calibri" panose="020F0502020204030204" pitchFamily="34" charset="0"/>
                <a:cs typeface="Calibri" panose="020F0502020204030204" pitchFamily="34" charset="0"/>
              </a:rPr>
              <a:t> </a:t>
            </a:r>
            <a:endParaRPr sz="1600" dirty="0">
              <a:latin typeface="Calibri" panose="020F0502020204030204" pitchFamily="34" charset="0"/>
              <a:ea typeface="Calibri" panose="020F0502020204030204" pitchFamily="34" charset="0"/>
              <a:cs typeface="Calibri" panose="020F0502020204030204" pitchFamily="34" charset="0"/>
            </a:endParaRPr>
          </a:p>
        </p:txBody>
      </p:sp>
      <p:sp>
        <p:nvSpPr>
          <p:cNvPr id="1871" name="Google Shape;1871;p35"/>
          <p:cNvSpPr txBox="1">
            <a:spLocks noGrp="1"/>
          </p:cNvSpPr>
          <p:nvPr>
            <p:ph type="body" idx="3"/>
          </p:nvPr>
        </p:nvSpPr>
        <p:spPr>
          <a:xfrm>
            <a:off x="1718561" y="228600"/>
            <a:ext cx="4964872" cy="128643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3600"/>
              <a:buNone/>
            </a:pPr>
            <a:r>
              <a:rPr lang="de-DE" sz="3200" dirty="0"/>
              <a:t>HLUTVERK FYRIRTÆKJAMENNINGU Í KRÍSU</a:t>
            </a:r>
            <a:endParaRPr sz="3200" dirty="0"/>
          </a:p>
        </p:txBody>
      </p:sp>
      <p:sp>
        <p:nvSpPr>
          <p:cNvPr id="1874" name="Google Shape;1874;p35"/>
          <p:cNvSpPr txBox="1"/>
          <p:nvPr/>
        </p:nvSpPr>
        <p:spPr>
          <a:xfrm>
            <a:off x="1747436" y="1409304"/>
            <a:ext cx="4470483" cy="582221"/>
          </a:xfrm>
          <a:prstGeom prst="rect">
            <a:avLst/>
          </a:prstGeom>
          <a:noFill/>
          <a:ln>
            <a:noFill/>
          </a:ln>
        </p:spPr>
        <p:txBody>
          <a:bodyPr spcFirstLastPara="1" wrap="square" lIns="91425" tIns="45700" rIns="91425" bIns="45700" anchor="t" anchorCtr="0">
            <a:noAutofit/>
          </a:bodyPr>
          <a:lstStyle/>
          <a:p>
            <a:pPr marL="12700" lvl="0" indent="-12700">
              <a:lnSpc>
                <a:spcPct val="90000"/>
              </a:lnSpc>
              <a:buClr>
                <a:schemeClr val="lt1"/>
              </a:buClr>
              <a:buSzPts val="1800"/>
            </a:pPr>
            <a:r>
              <a:rPr lang="de-DE" sz="1800" b="0" i="0" dirty="0">
                <a:solidFill>
                  <a:schemeClr val="lt1"/>
                </a:solidFill>
                <a:latin typeface="Calibri"/>
                <a:ea typeface="Calibri"/>
                <a:cs typeface="Calibri"/>
                <a:sym typeface="Calibri"/>
              </a:rPr>
              <a:t>Menning gegnir lykilhlutverki í því að vinna á bug krísu innan fyrirtækis.</a:t>
            </a: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879"/>
        <p:cNvGrpSpPr/>
        <p:nvPr/>
      </p:nvGrpSpPr>
      <p:grpSpPr>
        <a:xfrm>
          <a:off x="0" y="0"/>
          <a:ext cx="0" cy="0"/>
          <a:chOff x="0" y="0"/>
          <a:chExt cx="0" cy="0"/>
        </a:xfrm>
      </p:grpSpPr>
      <p:sp>
        <p:nvSpPr>
          <p:cNvPr id="1880" name="Google Shape;1880;p36"/>
          <p:cNvSpPr txBox="1">
            <a:spLocks noGrp="1"/>
          </p:cNvSpPr>
          <p:nvPr>
            <p:ph type="body" idx="1"/>
          </p:nvPr>
        </p:nvSpPr>
        <p:spPr>
          <a:xfrm>
            <a:off x="6441263" y="1579204"/>
            <a:ext cx="4983180" cy="3867704"/>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lt1"/>
              </a:buClr>
              <a:buSzPts val="2400"/>
              <a:buNone/>
            </a:pPr>
            <a:r>
              <a:rPr lang="de-DE" dirty="0"/>
              <a:t>Hér er átt við menningu sem tengist vitund, stjórnun og eftirliti með áhættu.  Slík menning mótar daglegar ákvarðanir stjórnenda og starfsmanna. </a:t>
            </a:r>
          </a:p>
          <a:p>
            <a:pPr marL="228600" lvl="0" indent="-228600" algn="l" rtl="0">
              <a:lnSpc>
                <a:spcPct val="90000"/>
              </a:lnSpc>
              <a:spcBef>
                <a:spcPts val="0"/>
              </a:spcBef>
              <a:spcAft>
                <a:spcPts val="0"/>
              </a:spcAft>
              <a:buClr>
                <a:schemeClr val="lt1"/>
              </a:buClr>
              <a:buSzPts val="2400"/>
              <a:buNone/>
            </a:pPr>
            <a:endParaRPr lang="de-DE" dirty="0"/>
          </a:p>
          <a:p>
            <a:pPr marL="228600" lvl="0" indent="-228600" algn="l" rtl="0">
              <a:lnSpc>
                <a:spcPct val="90000"/>
              </a:lnSpc>
              <a:spcBef>
                <a:spcPts val="0"/>
              </a:spcBef>
              <a:spcAft>
                <a:spcPts val="0"/>
              </a:spcAft>
              <a:buClr>
                <a:schemeClr val="lt1"/>
              </a:buClr>
              <a:buSzPts val="2400"/>
              <a:buNone/>
            </a:pPr>
            <a:r>
              <a:rPr lang="de-DE" dirty="0"/>
              <a:t>Mikilvægt er að þróa fyrirtækjamenningu</a:t>
            </a:r>
            <a:r>
              <a:rPr lang="de-DE" dirty="0">
                <a:solidFill>
                  <a:srgbClr val="C00000"/>
                </a:solidFill>
              </a:rPr>
              <a:t> </a:t>
            </a:r>
            <a:r>
              <a:rPr lang="de-DE" dirty="0"/>
              <a:t>sem er vakandi fyrir áhættu.</a:t>
            </a:r>
            <a:r>
              <a:rPr lang="de-DE" dirty="0">
                <a:solidFill>
                  <a:srgbClr val="C00000"/>
                </a:solidFill>
              </a:rPr>
              <a:t> </a:t>
            </a:r>
            <a:r>
              <a:rPr lang="de-DE" dirty="0"/>
              <a:t>Slík menning er mikilvægt fyrir árangursríka áhættustýringu fyrirtækja.</a:t>
            </a:r>
          </a:p>
          <a:p>
            <a:pPr marL="228600" lvl="0" indent="-228600" algn="l" rtl="0">
              <a:lnSpc>
                <a:spcPct val="90000"/>
              </a:lnSpc>
              <a:spcBef>
                <a:spcPts val="0"/>
              </a:spcBef>
              <a:spcAft>
                <a:spcPts val="0"/>
              </a:spcAft>
              <a:buClr>
                <a:schemeClr val="lt1"/>
              </a:buClr>
              <a:buSzPts val="2400"/>
              <a:buNone/>
            </a:pPr>
            <a:endParaRPr lang="de-DE" dirty="0"/>
          </a:p>
          <a:p>
            <a:pPr marL="228600">
              <a:spcBef>
                <a:spcPts val="0"/>
              </a:spcBef>
            </a:pPr>
            <a:r>
              <a:rPr lang="is-IS" dirty="0"/>
              <a:t>Mikilvægur þáttur í áhættumenningu er sameiginlegur skilningur á því fyrir hvað fyrirtækið stendur og hver er tilgangur þess.</a:t>
            </a:r>
          </a:p>
        </p:txBody>
      </p:sp>
      <p:sp>
        <p:nvSpPr>
          <p:cNvPr id="1881" name="Google Shape;1881;p36"/>
          <p:cNvSpPr txBox="1">
            <a:spLocks noGrp="1"/>
          </p:cNvSpPr>
          <p:nvPr>
            <p:ph type="body" idx="2"/>
          </p:nvPr>
        </p:nvSpPr>
        <p:spPr>
          <a:xfrm>
            <a:off x="6441262" y="465165"/>
            <a:ext cx="5085159" cy="10498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de-DE" sz="2400" dirty="0"/>
              <a:t>Áhættumenning</a:t>
            </a:r>
            <a:endParaRPr sz="2400" dirty="0"/>
          </a:p>
        </p:txBody>
      </p:sp>
      <p:grpSp>
        <p:nvGrpSpPr>
          <p:cNvPr id="1883" name="Google Shape;1883;p36"/>
          <p:cNvGrpSpPr/>
          <p:nvPr/>
        </p:nvGrpSpPr>
        <p:grpSpPr>
          <a:xfrm flipH="1">
            <a:off x="147315" y="926952"/>
            <a:ext cx="5724098" cy="5177274"/>
            <a:chOff x="3710382" y="1459340"/>
            <a:chExt cx="5724098" cy="5177274"/>
          </a:xfrm>
        </p:grpSpPr>
        <p:sp>
          <p:nvSpPr>
            <p:cNvPr id="1884" name="Google Shape;1884;p36"/>
            <p:cNvSpPr/>
            <p:nvPr/>
          </p:nvSpPr>
          <p:spPr>
            <a:xfrm>
              <a:off x="6848387" y="5849846"/>
              <a:ext cx="2586093" cy="786768"/>
            </a:xfrm>
            <a:custGeom>
              <a:avLst/>
              <a:gdLst/>
              <a:ahLst/>
              <a:cxnLst/>
              <a:rect l="l" t="t" r="r" b="b"/>
              <a:pathLst>
                <a:path w="11466" h="3490" extrusionOk="0">
                  <a:moveTo>
                    <a:pt x="11460" y="1365"/>
                  </a:moveTo>
                  <a:lnTo>
                    <a:pt x="11460" y="1365"/>
                  </a:lnTo>
                  <a:cubicBezTo>
                    <a:pt x="11460" y="1361"/>
                    <a:pt x="11461" y="1357"/>
                    <a:pt x="11461" y="1354"/>
                  </a:cubicBezTo>
                  <a:lnTo>
                    <a:pt x="11461" y="1354"/>
                  </a:lnTo>
                  <a:cubicBezTo>
                    <a:pt x="11462" y="1346"/>
                    <a:pt x="11462" y="1339"/>
                    <a:pt x="11463" y="1331"/>
                  </a:cubicBezTo>
                  <a:lnTo>
                    <a:pt x="11463" y="1331"/>
                  </a:lnTo>
                  <a:cubicBezTo>
                    <a:pt x="11463" y="1327"/>
                    <a:pt x="11464" y="1322"/>
                    <a:pt x="11464" y="1318"/>
                  </a:cubicBezTo>
                  <a:lnTo>
                    <a:pt x="11464" y="1318"/>
                  </a:lnTo>
                  <a:cubicBezTo>
                    <a:pt x="11464" y="1311"/>
                    <a:pt x="11464" y="1304"/>
                    <a:pt x="11465" y="1298"/>
                  </a:cubicBezTo>
                  <a:lnTo>
                    <a:pt x="11465" y="1298"/>
                  </a:lnTo>
                  <a:cubicBezTo>
                    <a:pt x="11465" y="1293"/>
                    <a:pt x="11465" y="1288"/>
                    <a:pt x="11465" y="1283"/>
                  </a:cubicBezTo>
                  <a:lnTo>
                    <a:pt x="11465" y="1283"/>
                  </a:lnTo>
                  <a:cubicBezTo>
                    <a:pt x="11465" y="1278"/>
                    <a:pt x="11465" y="1273"/>
                    <a:pt x="11465" y="1267"/>
                  </a:cubicBezTo>
                  <a:lnTo>
                    <a:pt x="11465" y="1262"/>
                  </a:lnTo>
                  <a:lnTo>
                    <a:pt x="11465" y="1260"/>
                  </a:lnTo>
                  <a:lnTo>
                    <a:pt x="11465" y="1260"/>
                  </a:lnTo>
                  <a:cubicBezTo>
                    <a:pt x="11458" y="840"/>
                    <a:pt x="11452" y="420"/>
                    <a:pt x="11446" y="0"/>
                  </a:cubicBezTo>
                  <a:lnTo>
                    <a:pt x="11446" y="0"/>
                  </a:lnTo>
                  <a:cubicBezTo>
                    <a:pt x="11446" y="7"/>
                    <a:pt x="11446" y="15"/>
                    <a:pt x="11446" y="23"/>
                  </a:cubicBezTo>
                  <a:lnTo>
                    <a:pt x="11446" y="23"/>
                  </a:lnTo>
                  <a:cubicBezTo>
                    <a:pt x="11446" y="27"/>
                    <a:pt x="11446" y="32"/>
                    <a:pt x="11445" y="37"/>
                  </a:cubicBezTo>
                  <a:lnTo>
                    <a:pt x="11445" y="37"/>
                  </a:lnTo>
                  <a:cubicBezTo>
                    <a:pt x="11445" y="44"/>
                    <a:pt x="11444" y="50"/>
                    <a:pt x="11444" y="57"/>
                  </a:cubicBezTo>
                  <a:lnTo>
                    <a:pt x="11444" y="57"/>
                  </a:lnTo>
                  <a:cubicBezTo>
                    <a:pt x="11444" y="61"/>
                    <a:pt x="11444" y="66"/>
                    <a:pt x="11444" y="71"/>
                  </a:cubicBezTo>
                  <a:lnTo>
                    <a:pt x="11444" y="71"/>
                  </a:lnTo>
                  <a:cubicBezTo>
                    <a:pt x="11443" y="78"/>
                    <a:pt x="11442" y="86"/>
                    <a:pt x="11441" y="93"/>
                  </a:cubicBezTo>
                  <a:lnTo>
                    <a:pt x="11441" y="93"/>
                  </a:lnTo>
                  <a:cubicBezTo>
                    <a:pt x="11441" y="97"/>
                    <a:pt x="11441" y="101"/>
                    <a:pt x="11440" y="105"/>
                  </a:cubicBezTo>
                  <a:lnTo>
                    <a:pt x="11440" y="105"/>
                  </a:lnTo>
                  <a:cubicBezTo>
                    <a:pt x="11439" y="116"/>
                    <a:pt x="11438" y="127"/>
                    <a:pt x="11436" y="139"/>
                  </a:cubicBezTo>
                  <a:lnTo>
                    <a:pt x="11436" y="139"/>
                  </a:lnTo>
                  <a:cubicBezTo>
                    <a:pt x="11434" y="150"/>
                    <a:pt x="11432" y="161"/>
                    <a:pt x="11430" y="172"/>
                  </a:cubicBezTo>
                  <a:lnTo>
                    <a:pt x="11430" y="172"/>
                  </a:lnTo>
                  <a:cubicBezTo>
                    <a:pt x="11429" y="176"/>
                    <a:pt x="11429" y="178"/>
                    <a:pt x="11428" y="181"/>
                  </a:cubicBezTo>
                  <a:lnTo>
                    <a:pt x="11428" y="181"/>
                  </a:lnTo>
                  <a:cubicBezTo>
                    <a:pt x="11426" y="191"/>
                    <a:pt x="11424" y="201"/>
                    <a:pt x="11421" y="211"/>
                  </a:cubicBezTo>
                  <a:lnTo>
                    <a:pt x="11421" y="211"/>
                  </a:lnTo>
                  <a:cubicBezTo>
                    <a:pt x="11421" y="214"/>
                    <a:pt x="11420" y="216"/>
                    <a:pt x="11419" y="218"/>
                  </a:cubicBezTo>
                  <a:lnTo>
                    <a:pt x="11419" y="218"/>
                  </a:lnTo>
                  <a:cubicBezTo>
                    <a:pt x="11417" y="231"/>
                    <a:pt x="11414" y="242"/>
                    <a:pt x="11410" y="254"/>
                  </a:cubicBezTo>
                  <a:lnTo>
                    <a:pt x="11410" y="254"/>
                  </a:lnTo>
                  <a:cubicBezTo>
                    <a:pt x="11410" y="257"/>
                    <a:pt x="11408" y="259"/>
                    <a:pt x="11408" y="262"/>
                  </a:cubicBezTo>
                  <a:lnTo>
                    <a:pt x="11408" y="262"/>
                  </a:lnTo>
                  <a:cubicBezTo>
                    <a:pt x="11405" y="272"/>
                    <a:pt x="11402" y="281"/>
                    <a:pt x="11398" y="291"/>
                  </a:cubicBezTo>
                  <a:lnTo>
                    <a:pt x="11398" y="291"/>
                  </a:lnTo>
                  <a:cubicBezTo>
                    <a:pt x="11397" y="294"/>
                    <a:pt x="11397" y="297"/>
                    <a:pt x="11396" y="299"/>
                  </a:cubicBezTo>
                  <a:lnTo>
                    <a:pt x="11396" y="299"/>
                  </a:lnTo>
                  <a:cubicBezTo>
                    <a:pt x="11391" y="311"/>
                    <a:pt x="11387" y="323"/>
                    <a:pt x="11383" y="335"/>
                  </a:cubicBezTo>
                  <a:lnTo>
                    <a:pt x="11383" y="335"/>
                  </a:lnTo>
                  <a:cubicBezTo>
                    <a:pt x="11382" y="336"/>
                    <a:pt x="11381" y="339"/>
                    <a:pt x="11380" y="340"/>
                  </a:cubicBezTo>
                  <a:lnTo>
                    <a:pt x="11380" y="340"/>
                  </a:lnTo>
                  <a:cubicBezTo>
                    <a:pt x="11376" y="350"/>
                    <a:pt x="11372" y="360"/>
                    <a:pt x="11368" y="370"/>
                  </a:cubicBezTo>
                  <a:lnTo>
                    <a:pt x="11368" y="370"/>
                  </a:lnTo>
                  <a:cubicBezTo>
                    <a:pt x="11367" y="373"/>
                    <a:pt x="11366" y="376"/>
                    <a:pt x="11364" y="379"/>
                  </a:cubicBezTo>
                  <a:lnTo>
                    <a:pt x="11364" y="379"/>
                  </a:lnTo>
                  <a:cubicBezTo>
                    <a:pt x="11359" y="390"/>
                    <a:pt x="11354" y="402"/>
                    <a:pt x="11348" y="413"/>
                  </a:cubicBezTo>
                  <a:lnTo>
                    <a:pt x="11348" y="413"/>
                  </a:lnTo>
                  <a:cubicBezTo>
                    <a:pt x="11348" y="413"/>
                    <a:pt x="11348" y="414"/>
                    <a:pt x="11347" y="414"/>
                  </a:cubicBezTo>
                  <a:lnTo>
                    <a:pt x="11347" y="414"/>
                  </a:lnTo>
                  <a:cubicBezTo>
                    <a:pt x="11342" y="425"/>
                    <a:pt x="11336" y="436"/>
                    <a:pt x="11330" y="447"/>
                  </a:cubicBezTo>
                  <a:lnTo>
                    <a:pt x="11330" y="447"/>
                  </a:lnTo>
                  <a:cubicBezTo>
                    <a:pt x="11328" y="450"/>
                    <a:pt x="11327" y="454"/>
                    <a:pt x="11326" y="457"/>
                  </a:cubicBezTo>
                  <a:lnTo>
                    <a:pt x="11326" y="457"/>
                  </a:lnTo>
                  <a:cubicBezTo>
                    <a:pt x="11320" y="466"/>
                    <a:pt x="11315" y="476"/>
                    <a:pt x="11308" y="486"/>
                  </a:cubicBezTo>
                  <a:lnTo>
                    <a:pt x="11308" y="486"/>
                  </a:lnTo>
                  <a:cubicBezTo>
                    <a:pt x="11308" y="488"/>
                    <a:pt x="11307" y="489"/>
                    <a:pt x="11306" y="491"/>
                  </a:cubicBezTo>
                  <a:lnTo>
                    <a:pt x="11306" y="491"/>
                  </a:lnTo>
                  <a:cubicBezTo>
                    <a:pt x="11299" y="503"/>
                    <a:pt x="11292" y="514"/>
                    <a:pt x="11285" y="525"/>
                  </a:cubicBezTo>
                  <a:lnTo>
                    <a:pt x="11285" y="525"/>
                  </a:lnTo>
                  <a:cubicBezTo>
                    <a:pt x="11283" y="528"/>
                    <a:pt x="11282" y="530"/>
                    <a:pt x="11280" y="533"/>
                  </a:cubicBezTo>
                  <a:lnTo>
                    <a:pt x="11280" y="533"/>
                  </a:lnTo>
                  <a:cubicBezTo>
                    <a:pt x="11274" y="542"/>
                    <a:pt x="11267" y="551"/>
                    <a:pt x="11261" y="561"/>
                  </a:cubicBezTo>
                  <a:lnTo>
                    <a:pt x="11261" y="561"/>
                  </a:lnTo>
                  <a:cubicBezTo>
                    <a:pt x="11260" y="563"/>
                    <a:pt x="11258" y="565"/>
                    <a:pt x="11256" y="568"/>
                  </a:cubicBezTo>
                  <a:lnTo>
                    <a:pt x="11256" y="568"/>
                  </a:lnTo>
                  <a:cubicBezTo>
                    <a:pt x="11249" y="580"/>
                    <a:pt x="11240" y="591"/>
                    <a:pt x="11232" y="601"/>
                  </a:cubicBezTo>
                  <a:lnTo>
                    <a:pt x="11232" y="601"/>
                  </a:lnTo>
                  <a:cubicBezTo>
                    <a:pt x="11231" y="604"/>
                    <a:pt x="11229" y="606"/>
                    <a:pt x="11227" y="608"/>
                  </a:cubicBezTo>
                  <a:lnTo>
                    <a:pt x="11227" y="608"/>
                  </a:lnTo>
                  <a:cubicBezTo>
                    <a:pt x="11220" y="617"/>
                    <a:pt x="11214" y="626"/>
                    <a:pt x="11206" y="635"/>
                  </a:cubicBezTo>
                  <a:lnTo>
                    <a:pt x="11206" y="635"/>
                  </a:lnTo>
                  <a:cubicBezTo>
                    <a:pt x="11204" y="638"/>
                    <a:pt x="11202" y="641"/>
                    <a:pt x="11200" y="644"/>
                  </a:cubicBezTo>
                  <a:lnTo>
                    <a:pt x="11200" y="644"/>
                  </a:lnTo>
                  <a:cubicBezTo>
                    <a:pt x="11191" y="655"/>
                    <a:pt x="11182" y="666"/>
                    <a:pt x="11172" y="677"/>
                  </a:cubicBezTo>
                  <a:lnTo>
                    <a:pt x="11172" y="677"/>
                  </a:lnTo>
                  <a:cubicBezTo>
                    <a:pt x="11171" y="679"/>
                    <a:pt x="11169" y="681"/>
                    <a:pt x="11168" y="682"/>
                  </a:cubicBezTo>
                  <a:lnTo>
                    <a:pt x="11168" y="682"/>
                  </a:lnTo>
                  <a:cubicBezTo>
                    <a:pt x="11160" y="692"/>
                    <a:pt x="11151" y="702"/>
                    <a:pt x="11142" y="712"/>
                  </a:cubicBezTo>
                  <a:lnTo>
                    <a:pt x="11142" y="712"/>
                  </a:lnTo>
                  <a:cubicBezTo>
                    <a:pt x="11140" y="715"/>
                    <a:pt x="11138" y="717"/>
                    <a:pt x="11135" y="720"/>
                  </a:cubicBezTo>
                  <a:lnTo>
                    <a:pt x="11135" y="720"/>
                  </a:lnTo>
                  <a:cubicBezTo>
                    <a:pt x="11125" y="731"/>
                    <a:pt x="11115" y="742"/>
                    <a:pt x="11104" y="753"/>
                  </a:cubicBezTo>
                  <a:lnTo>
                    <a:pt x="11104" y="753"/>
                  </a:lnTo>
                  <a:cubicBezTo>
                    <a:pt x="11103" y="755"/>
                    <a:pt x="11102" y="756"/>
                    <a:pt x="11101" y="757"/>
                  </a:cubicBezTo>
                  <a:lnTo>
                    <a:pt x="11101" y="757"/>
                  </a:lnTo>
                  <a:cubicBezTo>
                    <a:pt x="11091" y="767"/>
                    <a:pt x="11081" y="777"/>
                    <a:pt x="11071" y="787"/>
                  </a:cubicBezTo>
                  <a:lnTo>
                    <a:pt x="11071" y="787"/>
                  </a:lnTo>
                  <a:cubicBezTo>
                    <a:pt x="11069" y="790"/>
                    <a:pt x="11066" y="792"/>
                    <a:pt x="11063" y="795"/>
                  </a:cubicBezTo>
                  <a:lnTo>
                    <a:pt x="11063" y="795"/>
                  </a:lnTo>
                  <a:cubicBezTo>
                    <a:pt x="11052" y="806"/>
                    <a:pt x="11040" y="818"/>
                    <a:pt x="11028" y="829"/>
                  </a:cubicBezTo>
                  <a:lnTo>
                    <a:pt x="11028" y="829"/>
                  </a:lnTo>
                  <a:cubicBezTo>
                    <a:pt x="11026" y="831"/>
                    <a:pt x="11025" y="832"/>
                    <a:pt x="11023" y="834"/>
                  </a:cubicBezTo>
                  <a:lnTo>
                    <a:pt x="11023" y="834"/>
                  </a:lnTo>
                  <a:cubicBezTo>
                    <a:pt x="11012" y="845"/>
                    <a:pt x="11000" y="855"/>
                    <a:pt x="10989" y="865"/>
                  </a:cubicBezTo>
                  <a:lnTo>
                    <a:pt x="10989" y="865"/>
                  </a:lnTo>
                  <a:cubicBezTo>
                    <a:pt x="10986" y="867"/>
                    <a:pt x="10984" y="870"/>
                    <a:pt x="10982" y="872"/>
                  </a:cubicBezTo>
                  <a:lnTo>
                    <a:pt x="10982" y="872"/>
                  </a:lnTo>
                  <a:cubicBezTo>
                    <a:pt x="10969" y="883"/>
                    <a:pt x="10955" y="894"/>
                    <a:pt x="10943" y="905"/>
                  </a:cubicBezTo>
                  <a:lnTo>
                    <a:pt x="10943" y="905"/>
                  </a:lnTo>
                  <a:cubicBezTo>
                    <a:pt x="10940" y="907"/>
                    <a:pt x="10937" y="910"/>
                    <a:pt x="10935" y="912"/>
                  </a:cubicBezTo>
                  <a:lnTo>
                    <a:pt x="10935" y="912"/>
                  </a:lnTo>
                  <a:cubicBezTo>
                    <a:pt x="10923" y="922"/>
                    <a:pt x="10910" y="932"/>
                    <a:pt x="10898" y="942"/>
                  </a:cubicBezTo>
                  <a:lnTo>
                    <a:pt x="10898" y="942"/>
                  </a:lnTo>
                  <a:cubicBezTo>
                    <a:pt x="10896" y="944"/>
                    <a:pt x="10894" y="945"/>
                    <a:pt x="10892" y="947"/>
                  </a:cubicBezTo>
                  <a:lnTo>
                    <a:pt x="10892" y="947"/>
                  </a:lnTo>
                  <a:cubicBezTo>
                    <a:pt x="10878" y="959"/>
                    <a:pt x="10862" y="971"/>
                    <a:pt x="10846" y="982"/>
                  </a:cubicBezTo>
                  <a:lnTo>
                    <a:pt x="10846" y="982"/>
                  </a:lnTo>
                  <a:cubicBezTo>
                    <a:pt x="10843" y="985"/>
                    <a:pt x="10841" y="987"/>
                    <a:pt x="10838" y="989"/>
                  </a:cubicBezTo>
                  <a:lnTo>
                    <a:pt x="10838" y="989"/>
                  </a:lnTo>
                  <a:cubicBezTo>
                    <a:pt x="10822" y="1001"/>
                    <a:pt x="10806" y="1013"/>
                    <a:pt x="10790" y="1025"/>
                  </a:cubicBezTo>
                  <a:lnTo>
                    <a:pt x="10790" y="1025"/>
                  </a:lnTo>
                  <a:cubicBezTo>
                    <a:pt x="10788" y="1027"/>
                    <a:pt x="10785" y="1028"/>
                    <a:pt x="10782" y="1031"/>
                  </a:cubicBezTo>
                  <a:lnTo>
                    <a:pt x="10782" y="1031"/>
                  </a:lnTo>
                  <a:cubicBezTo>
                    <a:pt x="10766" y="1042"/>
                    <a:pt x="10749" y="1054"/>
                    <a:pt x="10732" y="1066"/>
                  </a:cubicBezTo>
                  <a:lnTo>
                    <a:pt x="10732" y="1066"/>
                  </a:lnTo>
                  <a:lnTo>
                    <a:pt x="10731" y="1067"/>
                  </a:lnTo>
                  <a:lnTo>
                    <a:pt x="10731" y="1067"/>
                  </a:lnTo>
                  <a:cubicBezTo>
                    <a:pt x="10714" y="1079"/>
                    <a:pt x="10696" y="1090"/>
                    <a:pt x="10678" y="1102"/>
                  </a:cubicBezTo>
                  <a:lnTo>
                    <a:pt x="10678" y="1102"/>
                  </a:lnTo>
                  <a:cubicBezTo>
                    <a:pt x="10675" y="1104"/>
                    <a:pt x="10672" y="1106"/>
                    <a:pt x="10669" y="1108"/>
                  </a:cubicBezTo>
                  <a:lnTo>
                    <a:pt x="10669" y="1108"/>
                  </a:lnTo>
                  <a:cubicBezTo>
                    <a:pt x="10648" y="1122"/>
                    <a:pt x="10628" y="1134"/>
                    <a:pt x="10607" y="1148"/>
                  </a:cubicBezTo>
                  <a:lnTo>
                    <a:pt x="10607" y="1148"/>
                  </a:lnTo>
                  <a:cubicBezTo>
                    <a:pt x="10604" y="1149"/>
                    <a:pt x="10601" y="1152"/>
                    <a:pt x="10598" y="1153"/>
                  </a:cubicBezTo>
                  <a:lnTo>
                    <a:pt x="10598" y="1153"/>
                  </a:lnTo>
                  <a:cubicBezTo>
                    <a:pt x="10577" y="1166"/>
                    <a:pt x="10556" y="1179"/>
                    <a:pt x="10535" y="1192"/>
                  </a:cubicBezTo>
                  <a:lnTo>
                    <a:pt x="10535" y="1192"/>
                  </a:lnTo>
                  <a:cubicBezTo>
                    <a:pt x="10531" y="1194"/>
                    <a:pt x="10529" y="1196"/>
                    <a:pt x="10526" y="1197"/>
                  </a:cubicBezTo>
                  <a:lnTo>
                    <a:pt x="10526" y="1197"/>
                  </a:lnTo>
                  <a:cubicBezTo>
                    <a:pt x="10504" y="1210"/>
                    <a:pt x="10482" y="1223"/>
                    <a:pt x="10460" y="1235"/>
                  </a:cubicBezTo>
                  <a:lnTo>
                    <a:pt x="10460" y="1235"/>
                  </a:lnTo>
                  <a:cubicBezTo>
                    <a:pt x="10456" y="1237"/>
                    <a:pt x="10453" y="1239"/>
                    <a:pt x="10450" y="1241"/>
                  </a:cubicBezTo>
                  <a:lnTo>
                    <a:pt x="10450" y="1241"/>
                  </a:lnTo>
                  <a:cubicBezTo>
                    <a:pt x="10428" y="1253"/>
                    <a:pt x="10405" y="1266"/>
                    <a:pt x="10382" y="1279"/>
                  </a:cubicBezTo>
                  <a:lnTo>
                    <a:pt x="10382" y="1279"/>
                  </a:lnTo>
                  <a:cubicBezTo>
                    <a:pt x="10378" y="1281"/>
                    <a:pt x="10373" y="1283"/>
                    <a:pt x="10369" y="1285"/>
                  </a:cubicBezTo>
                  <a:lnTo>
                    <a:pt x="10369" y="1285"/>
                  </a:lnTo>
                  <a:cubicBezTo>
                    <a:pt x="10358" y="1291"/>
                    <a:pt x="10346" y="1297"/>
                    <a:pt x="10335" y="1303"/>
                  </a:cubicBezTo>
                  <a:lnTo>
                    <a:pt x="10335" y="1303"/>
                  </a:lnTo>
                  <a:cubicBezTo>
                    <a:pt x="10331" y="1305"/>
                    <a:pt x="10326" y="1308"/>
                    <a:pt x="10322" y="1310"/>
                  </a:cubicBezTo>
                  <a:lnTo>
                    <a:pt x="10322" y="1310"/>
                  </a:lnTo>
                  <a:cubicBezTo>
                    <a:pt x="10306" y="1318"/>
                    <a:pt x="10290" y="1326"/>
                    <a:pt x="10274" y="1334"/>
                  </a:cubicBezTo>
                  <a:lnTo>
                    <a:pt x="10274" y="1334"/>
                  </a:lnTo>
                  <a:cubicBezTo>
                    <a:pt x="10271" y="1336"/>
                    <a:pt x="10268" y="1337"/>
                    <a:pt x="10264" y="1339"/>
                  </a:cubicBezTo>
                  <a:lnTo>
                    <a:pt x="10264" y="1339"/>
                  </a:lnTo>
                  <a:cubicBezTo>
                    <a:pt x="10252" y="1345"/>
                    <a:pt x="10238" y="1352"/>
                    <a:pt x="10225" y="1358"/>
                  </a:cubicBezTo>
                  <a:lnTo>
                    <a:pt x="10225" y="1358"/>
                  </a:lnTo>
                  <a:cubicBezTo>
                    <a:pt x="10220" y="1361"/>
                    <a:pt x="10214" y="1364"/>
                    <a:pt x="10209" y="1366"/>
                  </a:cubicBezTo>
                  <a:lnTo>
                    <a:pt x="10209" y="1366"/>
                  </a:lnTo>
                  <a:cubicBezTo>
                    <a:pt x="10197" y="1372"/>
                    <a:pt x="10186" y="1378"/>
                    <a:pt x="10174" y="1383"/>
                  </a:cubicBezTo>
                  <a:lnTo>
                    <a:pt x="10174" y="1383"/>
                  </a:lnTo>
                  <a:cubicBezTo>
                    <a:pt x="10169" y="1385"/>
                    <a:pt x="10163" y="1388"/>
                    <a:pt x="10157" y="1391"/>
                  </a:cubicBezTo>
                  <a:lnTo>
                    <a:pt x="10157" y="1391"/>
                  </a:lnTo>
                  <a:cubicBezTo>
                    <a:pt x="10144" y="1397"/>
                    <a:pt x="10132" y="1403"/>
                    <a:pt x="10118" y="1409"/>
                  </a:cubicBezTo>
                  <a:lnTo>
                    <a:pt x="10118" y="1409"/>
                  </a:lnTo>
                  <a:cubicBezTo>
                    <a:pt x="10114" y="1411"/>
                    <a:pt x="10111" y="1413"/>
                    <a:pt x="10107" y="1415"/>
                  </a:cubicBezTo>
                  <a:lnTo>
                    <a:pt x="10107" y="1415"/>
                  </a:lnTo>
                  <a:cubicBezTo>
                    <a:pt x="10090" y="1422"/>
                    <a:pt x="10073" y="1430"/>
                    <a:pt x="10055" y="1438"/>
                  </a:cubicBezTo>
                  <a:lnTo>
                    <a:pt x="10055" y="1438"/>
                  </a:lnTo>
                  <a:cubicBezTo>
                    <a:pt x="10051" y="1440"/>
                    <a:pt x="10046" y="1442"/>
                    <a:pt x="10042" y="1444"/>
                  </a:cubicBezTo>
                  <a:lnTo>
                    <a:pt x="10042" y="1444"/>
                  </a:lnTo>
                  <a:cubicBezTo>
                    <a:pt x="10029" y="1449"/>
                    <a:pt x="10016" y="1455"/>
                    <a:pt x="10003" y="1461"/>
                  </a:cubicBezTo>
                  <a:lnTo>
                    <a:pt x="10003" y="1461"/>
                  </a:lnTo>
                  <a:cubicBezTo>
                    <a:pt x="9997" y="1464"/>
                    <a:pt x="9991" y="1466"/>
                    <a:pt x="9985" y="1469"/>
                  </a:cubicBezTo>
                  <a:lnTo>
                    <a:pt x="9985" y="1469"/>
                  </a:lnTo>
                  <a:cubicBezTo>
                    <a:pt x="9972" y="1474"/>
                    <a:pt x="9960" y="1479"/>
                    <a:pt x="9947" y="1485"/>
                  </a:cubicBezTo>
                  <a:lnTo>
                    <a:pt x="9947" y="1485"/>
                  </a:lnTo>
                  <a:cubicBezTo>
                    <a:pt x="9942" y="1487"/>
                    <a:pt x="9937" y="1489"/>
                    <a:pt x="9931" y="1492"/>
                  </a:cubicBezTo>
                  <a:lnTo>
                    <a:pt x="9931" y="1492"/>
                  </a:lnTo>
                  <a:cubicBezTo>
                    <a:pt x="9912" y="1500"/>
                    <a:pt x="9892" y="1507"/>
                    <a:pt x="9873" y="1515"/>
                  </a:cubicBezTo>
                  <a:lnTo>
                    <a:pt x="9873" y="1515"/>
                  </a:lnTo>
                  <a:cubicBezTo>
                    <a:pt x="9871" y="1516"/>
                    <a:pt x="9869" y="1517"/>
                    <a:pt x="9867" y="1517"/>
                  </a:cubicBezTo>
                  <a:lnTo>
                    <a:pt x="9867" y="1517"/>
                  </a:lnTo>
                  <a:cubicBezTo>
                    <a:pt x="9850" y="1525"/>
                    <a:pt x="9832" y="1532"/>
                    <a:pt x="9814" y="1539"/>
                  </a:cubicBezTo>
                  <a:lnTo>
                    <a:pt x="9814" y="1539"/>
                  </a:lnTo>
                  <a:cubicBezTo>
                    <a:pt x="9809" y="1541"/>
                    <a:pt x="9803" y="1543"/>
                    <a:pt x="9797" y="1546"/>
                  </a:cubicBezTo>
                  <a:lnTo>
                    <a:pt x="9797" y="1546"/>
                  </a:lnTo>
                  <a:cubicBezTo>
                    <a:pt x="9781" y="1552"/>
                    <a:pt x="9766" y="1558"/>
                    <a:pt x="9749" y="1564"/>
                  </a:cubicBezTo>
                  <a:lnTo>
                    <a:pt x="9749" y="1564"/>
                  </a:lnTo>
                  <a:cubicBezTo>
                    <a:pt x="9745" y="1566"/>
                    <a:pt x="9740" y="1567"/>
                    <a:pt x="9736" y="1569"/>
                  </a:cubicBezTo>
                  <a:lnTo>
                    <a:pt x="9736" y="1569"/>
                  </a:lnTo>
                  <a:cubicBezTo>
                    <a:pt x="9716" y="1577"/>
                    <a:pt x="9696" y="1585"/>
                    <a:pt x="9676" y="1592"/>
                  </a:cubicBezTo>
                  <a:lnTo>
                    <a:pt x="9676" y="1592"/>
                  </a:lnTo>
                  <a:cubicBezTo>
                    <a:pt x="9671" y="1593"/>
                    <a:pt x="9667" y="1595"/>
                    <a:pt x="9662" y="1597"/>
                  </a:cubicBezTo>
                  <a:lnTo>
                    <a:pt x="9662" y="1597"/>
                  </a:lnTo>
                  <a:cubicBezTo>
                    <a:pt x="9646" y="1603"/>
                    <a:pt x="9629" y="1608"/>
                    <a:pt x="9613" y="1615"/>
                  </a:cubicBezTo>
                  <a:lnTo>
                    <a:pt x="9613" y="1615"/>
                  </a:lnTo>
                  <a:cubicBezTo>
                    <a:pt x="9607" y="1617"/>
                    <a:pt x="9601" y="1619"/>
                    <a:pt x="9595" y="1621"/>
                  </a:cubicBezTo>
                  <a:lnTo>
                    <a:pt x="9595" y="1621"/>
                  </a:lnTo>
                  <a:cubicBezTo>
                    <a:pt x="9577" y="1628"/>
                    <a:pt x="9558" y="1635"/>
                    <a:pt x="9540" y="1641"/>
                  </a:cubicBezTo>
                  <a:lnTo>
                    <a:pt x="9540" y="1641"/>
                  </a:lnTo>
                  <a:cubicBezTo>
                    <a:pt x="9537" y="1641"/>
                    <a:pt x="9534" y="1643"/>
                    <a:pt x="9532" y="1643"/>
                  </a:cubicBezTo>
                  <a:lnTo>
                    <a:pt x="9532" y="1643"/>
                  </a:lnTo>
                  <a:cubicBezTo>
                    <a:pt x="9511" y="1650"/>
                    <a:pt x="9490" y="1658"/>
                    <a:pt x="9468" y="1665"/>
                  </a:cubicBezTo>
                  <a:lnTo>
                    <a:pt x="9468" y="1665"/>
                  </a:lnTo>
                  <a:cubicBezTo>
                    <a:pt x="9463" y="1667"/>
                    <a:pt x="9457" y="1668"/>
                    <a:pt x="9452" y="1671"/>
                  </a:cubicBezTo>
                  <a:lnTo>
                    <a:pt x="9452" y="1671"/>
                  </a:lnTo>
                  <a:cubicBezTo>
                    <a:pt x="9435" y="1676"/>
                    <a:pt x="9419" y="1681"/>
                    <a:pt x="9402" y="1687"/>
                  </a:cubicBezTo>
                  <a:lnTo>
                    <a:pt x="9402" y="1687"/>
                  </a:lnTo>
                  <a:cubicBezTo>
                    <a:pt x="9396" y="1689"/>
                    <a:pt x="9391" y="1691"/>
                    <a:pt x="9384" y="1693"/>
                  </a:cubicBezTo>
                  <a:lnTo>
                    <a:pt x="9384" y="1693"/>
                  </a:lnTo>
                  <a:cubicBezTo>
                    <a:pt x="9363" y="1699"/>
                    <a:pt x="9341" y="1707"/>
                    <a:pt x="9319" y="1714"/>
                  </a:cubicBezTo>
                  <a:lnTo>
                    <a:pt x="9319" y="1714"/>
                  </a:lnTo>
                  <a:cubicBezTo>
                    <a:pt x="9317" y="1714"/>
                    <a:pt x="9315" y="1715"/>
                    <a:pt x="9313" y="1716"/>
                  </a:cubicBezTo>
                  <a:lnTo>
                    <a:pt x="9313" y="1716"/>
                  </a:lnTo>
                  <a:cubicBezTo>
                    <a:pt x="9293" y="1722"/>
                    <a:pt x="9273" y="1728"/>
                    <a:pt x="9252" y="1734"/>
                  </a:cubicBezTo>
                  <a:lnTo>
                    <a:pt x="9252" y="1734"/>
                  </a:lnTo>
                  <a:cubicBezTo>
                    <a:pt x="9246" y="1736"/>
                    <a:pt x="9240" y="1738"/>
                    <a:pt x="9233" y="1740"/>
                  </a:cubicBezTo>
                  <a:lnTo>
                    <a:pt x="9233" y="1740"/>
                  </a:lnTo>
                  <a:cubicBezTo>
                    <a:pt x="9216" y="1746"/>
                    <a:pt x="9198" y="1751"/>
                    <a:pt x="9180" y="1756"/>
                  </a:cubicBezTo>
                  <a:lnTo>
                    <a:pt x="9180" y="1756"/>
                  </a:lnTo>
                  <a:cubicBezTo>
                    <a:pt x="9175" y="1757"/>
                    <a:pt x="9170" y="1759"/>
                    <a:pt x="9165" y="1760"/>
                  </a:cubicBezTo>
                  <a:lnTo>
                    <a:pt x="9165" y="1760"/>
                  </a:lnTo>
                  <a:cubicBezTo>
                    <a:pt x="9142" y="1767"/>
                    <a:pt x="9120" y="1774"/>
                    <a:pt x="9097" y="1780"/>
                  </a:cubicBezTo>
                  <a:lnTo>
                    <a:pt x="9097" y="1780"/>
                  </a:lnTo>
                  <a:cubicBezTo>
                    <a:pt x="9092" y="1781"/>
                    <a:pt x="9088" y="1782"/>
                    <a:pt x="9083" y="1784"/>
                  </a:cubicBezTo>
                  <a:lnTo>
                    <a:pt x="9083" y="1784"/>
                  </a:lnTo>
                  <a:cubicBezTo>
                    <a:pt x="9064" y="1789"/>
                    <a:pt x="9046" y="1795"/>
                    <a:pt x="9028" y="1799"/>
                  </a:cubicBezTo>
                  <a:lnTo>
                    <a:pt x="9028" y="1799"/>
                  </a:lnTo>
                  <a:cubicBezTo>
                    <a:pt x="9021" y="1801"/>
                    <a:pt x="9014" y="1803"/>
                    <a:pt x="9008" y="1805"/>
                  </a:cubicBezTo>
                  <a:lnTo>
                    <a:pt x="9008" y="1805"/>
                  </a:lnTo>
                  <a:cubicBezTo>
                    <a:pt x="8988" y="1811"/>
                    <a:pt x="8967" y="1816"/>
                    <a:pt x="8946" y="1822"/>
                  </a:cubicBezTo>
                  <a:lnTo>
                    <a:pt x="8946" y="1822"/>
                  </a:lnTo>
                  <a:cubicBezTo>
                    <a:pt x="8943" y="1822"/>
                    <a:pt x="8940" y="1823"/>
                    <a:pt x="8938" y="1824"/>
                  </a:cubicBezTo>
                  <a:lnTo>
                    <a:pt x="8938" y="1824"/>
                  </a:lnTo>
                  <a:cubicBezTo>
                    <a:pt x="8914" y="1830"/>
                    <a:pt x="8890" y="1837"/>
                    <a:pt x="8867" y="1842"/>
                  </a:cubicBezTo>
                  <a:lnTo>
                    <a:pt x="8867" y="1842"/>
                  </a:lnTo>
                  <a:cubicBezTo>
                    <a:pt x="8861" y="1844"/>
                    <a:pt x="8855" y="1846"/>
                    <a:pt x="8848" y="1847"/>
                  </a:cubicBezTo>
                  <a:lnTo>
                    <a:pt x="8848" y="1847"/>
                  </a:lnTo>
                  <a:cubicBezTo>
                    <a:pt x="8830" y="1852"/>
                    <a:pt x="8812" y="1856"/>
                    <a:pt x="8793" y="1861"/>
                  </a:cubicBezTo>
                  <a:lnTo>
                    <a:pt x="8793" y="1861"/>
                  </a:lnTo>
                  <a:cubicBezTo>
                    <a:pt x="8787" y="1863"/>
                    <a:pt x="8780" y="1865"/>
                    <a:pt x="8774" y="1866"/>
                  </a:cubicBezTo>
                  <a:lnTo>
                    <a:pt x="8774" y="1866"/>
                  </a:lnTo>
                  <a:cubicBezTo>
                    <a:pt x="8750" y="1872"/>
                    <a:pt x="8726" y="1878"/>
                    <a:pt x="8702" y="1883"/>
                  </a:cubicBezTo>
                  <a:lnTo>
                    <a:pt x="8702" y="1883"/>
                  </a:lnTo>
                  <a:cubicBezTo>
                    <a:pt x="8700" y="1884"/>
                    <a:pt x="8698" y="1885"/>
                    <a:pt x="8697" y="1885"/>
                  </a:cubicBezTo>
                  <a:lnTo>
                    <a:pt x="8697" y="1885"/>
                  </a:lnTo>
                  <a:cubicBezTo>
                    <a:pt x="8674" y="1890"/>
                    <a:pt x="8652" y="1896"/>
                    <a:pt x="8629" y="1901"/>
                  </a:cubicBezTo>
                  <a:lnTo>
                    <a:pt x="8629" y="1901"/>
                  </a:lnTo>
                  <a:cubicBezTo>
                    <a:pt x="8622" y="1902"/>
                    <a:pt x="8615" y="1904"/>
                    <a:pt x="8608" y="1906"/>
                  </a:cubicBezTo>
                  <a:lnTo>
                    <a:pt x="8608" y="1906"/>
                  </a:lnTo>
                  <a:cubicBezTo>
                    <a:pt x="8589" y="1910"/>
                    <a:pt x="8570" y="1914"/>
                    <a:pt x="8551" y="1919"/>
                  </a:cubicBezTo>
                  <a:lnTo>
                    <a:pt x="8551" y="1919"/>
                  </a:lnTo>
                  <a:cubicBezTo>
                    <a:pt x="8545" y="1920"/>
                    <a:pt x="8539" y="1922"/>
                    <a:pt x="8533" y="1923"/>
                  </a:cubicBezTo>
                  <a:lnTo>
                    <a:pt x="8533" y="1923"/>
                  </a:lnTo>
                  <a:cubicBezTo>
                    <a:pt x="8508" y="1928"/>
                    <a:pt x="8484" y="1933"/>
                    <a:pt x="8459" y="1939"/>
                  </a:cubicBezTo>
                  <a:lnTo>
                    <a:pt x="8459" y="1939"/>
                  </a:lnTo>
                  <a:cubicBezTo>
                    <a:pt x="8454" y="1940"/>
                    <a:pt x="8448" y="1941"/>
                    <a:pt x="8444" y="1942"/>
                  </a:cubicBezTo>
                  <a:lnTo>
                    <a:pt x="8444" y="1942"/>
                  </a:lnTo>
                  <a:cubicBezTo>
                    <a:pt x="8423" y="1946"/>
                    <a:pt x="8403" y="1950"/>
                    <a:pt x="8383" y="1955"/>
                  </a:cubicBezTo>
                  <a:lnTo>
                    <a:pt x="8383" y="1955"/>
                  </a:lnTo>
                  <a:cubicBezTo>
                    <a:pt x="8375" y="1956"/>
                    <a:pt x="8369" y="1958"/>
                    <a:pt x="8361" y="1960"/>
                  </a:cubicBezTo>
                  <a:lnTo>
                    <a:pt x="8361" y="1960"/>
                  </a:lnTo>
                  <a:cubicBezTo>
                    <a:pt x="8340" y="1964"/>
                    <a:pt x="8318" y="1968"/>
                    <a:pt x="8297" y="1973"/>
                  </a:cubicBezTo>
                  <a:lnTo>
                    <a:pt x="8297" y="1973"/>
                  </a:lnTo>
                  <a:cubicBezTo>
                    <a:pt x="8293" y="1973"/>
                    <a:pt x="8289" y="1974"/>
                    <a:pt x="8284" y="1975"/>
                  </a:cubicBezTo>
                  <a:lnTo>
                    <a:pt x="8284" y="1975"/>
                  </a:lnTo>
                  <a:cubicBezTo>
                    <a:pt x="8259" y="1980"/>
                    <a:pt x="8234" y="1985"/>
                    <a:pt x="8209" y="1990"/>
                  </a:cubicBezTo>
                  <a:lnTo>
                    <a:pt x="8209" y="1990"/>
                  </a:lnTo>
                  <a:cubicBezTo>
                    <a:pt x="8202" y="1991"/>
                    <a:pt x="8195" y="1993"/>
                    <a:pt x="8188" y="1994"/>
                  </a:cubicBezTo>
                  <a:lnTo>
                    <a:pt x="8188" y="1994"/>
                  </a:lnTo>
                  <a:cubicBezTo>
                    <a:pt x="8169" y="1997"/>
                    <a:pt x="8149" y="2001"/>
                    <a:pt x="8129" y="2004"/>
                  </a:cubicBezTo>
                  <a:lnTo>
                    <a:pt x="8129" y="2004"/>
                  </a:lnTo>
                  <a:cubicBezTo>
                    <a:pt x="8122" y="2006"/>
                    <a:pt x="8115" y="2007"/>
                    <a:pt x="8107" y="2009"/>
                  </a:cubicBezTo>
                  <a:lnTo>
                    <a:pt x="8107" y="2009"/>
                  </a:lnTo>
                  <a:cubicBezTo>
                    <a:pt x="8081" y="2013"/>
                    <a:pt x="8056" y="2018"/>
                    <a:pt x="8029" y="2023"/>
                  </a:cubicBezTo>
                  <a:lnTo>
                    <a:pt x="8029" y="2023"/>
                  </a:lnTo>
                  <a:cubicBezTo>
                    <a:pt x="8028" y="2023"/>
                    <a:pt x="8027" y="2023"/>
                    <a:pt x="8025" y="2024"/>
                  </a:cubicBezTo>
                  <a:lnTo>
                    <a:pt x="8025" y="2024"/>
                  </a:lnTo>
                  <a:cubicBezTo>
                    <a:pt x="8001" y="2028"/>
                    <a:pt x="7976" y="2032"/>
                    <a:pt x="7951" y="2036"/>
                  </a:cubicBezTo>
                  <a:lnTo>
                    <a:pt x="7951" y="2036"/>
                  </a:lnTo>
                  <a:cubicBezTo>
                    <a:pt x="7944" y="2037"/>
                    <a:pt x="7936" y="2039"/>
                    <a:pt x="7928" y="2040"/>
                  </a:cubicBezTo>
                  <a:lnTo>
                    <a:pt x="7928" y="2040"/>
                  </a:lnTo>
                  <a:cubicBezTo>
                    <a:pt x="7908" y="2044"/>
                    <a:pt x="7888" y="2047"/>
                    <a:pt x="7867" y="2050"/>
                  </a:cubicBezTo>
                  <a:lnTo>
                    <a:pt x="7867" y="2050"/>
                  </a:lnTo>
                  <a:cubicBezTo>
                    <a:pt x="7861" y="2051"/>
                    <a:pt x="7854" y="2052"/>
                    <a:pt x="7847" y="2053"/>
                  </a:cubicBezTo>
                  <a:lnTo>
                    <a:pt x="7847" y="2053"/>
                  </a:lnTo>
                  <a:cubicBezTo>
                    <a:pt x="7821" y="2058"/>
                    <a:pt x="7795" y="2062"/>
                    <a:pt x="7769" y="2065"/>
                  </a:cubicBezTo>
                  <a:lnTo>
                    <a:pt x="7769" y="2065"/>
                  </a:lnTo>
                  <a:cubicBezTo>
                    <a:pt x="7763" y="2067"/>
                    <a:pt x="7757" y="2067"/>
                    <a:pt x="7752" y="2068"/>
                  </a:cubicBezTo>
                  <a:lnTo>
                    <a:pt x="7752" y="2068"/>
                  </a:lnTo>
                  <a:cubicBezTo>
                    <a:pt x="7730" y="2071"/>
                    <a:pt x="7709" y="2075"/>
                    <a:pt x="7688" y="2078"/>
                  </a:cubicBezTo>
                  <a:lnTo>
                    <a:pt x="7688" y="2078"/>
                  </a:lnTo>
                  <a:cubicBezTo>
                    <a:pt x="7680" y="2079"/>
                    <a:pt x="7671" y="2080"/>
                    <a:pt x="7663" y="2081"/>
                  </a:cubicBezTo>
                  <a:lnTo>
                    <a:pt x="7663" y="2081"/>
                  </a:lnTo>
                  <a:cubicBezTo>
                    <a:pt x="7641" y="2085"/>
                    <a:pt x="7619" y="2088"/>
                    <a:pt x="7597" y="2091"/>
                  </a:cubicBezTo>
                  <a:lnTo>
                    <a:pt x="7597" y="2091"/>
                  </a:lnTo>
                  <a:cubicBezTo>
                    <a:pt x="7591" y="2092"/>
                    <a:pt x="7587" y="2093"/>
                    <a:pt x="7581" y="2093"/>
                  </a:cubicBezTo>
                  <a:lnTo>
                    <a:pt x="7581" y="2093"/>
                  </a:lnTo>
                  <a:cubicBezTo>
                    <a:pt x="7555" y="2097"/>
                    <a:pt x="7528" y="2101"/>
                    <a:pt x="7502" y="2104"/>
                  </a:cubicBezTo>
                  <a:lnTo>
                    <a:pt x="7502" y="2104"/>
                  </a:lnTo>
                  <a:cubicBezTo>
                    <a:pt x="7494" y="2105"/>
                    <a:pt x="7486" y="2106"/>
                    <a:pt x="7478" y="2107"/>
                  </a:cubicBezTo>
                  <a:lnTo>
                    <a:pt x="7478" y="2107"/>
                  </a:lnTo>
                  <a:cubicBezTo>
                    <a:pt x="7458" y="2110"/>
                    <a:pt x="7438" y="2112"/>
                    <a:pt x="7418" y="2115"/>
                  </a:cubicBezTo>
                  <a:lnTo>
                    <a:pt x="7418" y="2115"/>
                  </a:lnTo>
                  <a:cubicBezTo>
                    <a:pt x="7410" y="2116"/>
                    <a:pt x="7403" y="2116"/>
                    <a:pt x="7396" y="2118"/>
                  </a:cubicBezTo>
                  <a:lnTo>
                    <a:pt x="7396" y="2118"/>
                  </a:lnTo>
                  <a:cubicBezTo>
                    <a:pt x="7345" y="2124"/>
                    <a:pt x="7294" y="2130"/>
                    <a:pt x="7243" y="2136"/>
                  </a:cubicBezTo>
                  <a:lnTo>
                    <a:pt x="7243" y="2136"/>
                  </a:lnTo>
                  <a:lnTo>
                    <a:pt x="7242" y="2136"/>
                  </a:lnTo>
                  <a:lnTo>
                    <a:pt x="7242" y="2136"/>
                  </a:lnTo>
                  <a:cubicBezTo>
                    <a:pt x="7191" y="2142"/>
                    <a:pt x="7139" y="2147"/>
                    <a:pt x="7087" y="2152"/>
                  </a:cubicBezTo>
                  <a:lnTo>
                    <a:pt x="7087" y="2152"/>
                  </a:lnTo>
                  <a:cubicBezTo>
                    <a:pt x="7083" y="2153"/>
                    <a:pt x="7078" y="2154"/>
                    <a:pt x="7074" y="2154"/>
                  </a:cubicBezTo>
                  <a:lnTo>
                    <a:pt x="7074" y="2154"/>
                  </a:lnTo>
                  <a:cubicBezTo>
                    <a:pt x="7024" y="2159"/>
                    <a:pt x="6975" y="2164"/>
                    <a:pt x="6925" y="2168"/>
                  </a:cubicBezTo>
                  <a:lnTo>
                    <a:pt x="6925" y="2168"/>
                  </a:lnTo>
                  <a:cubicBezTo>
                    <a:pt x="6921" y="2169"/>
                    <a:pt x="6917" y="2169"/>
                    <a:pt x="6913" y="2169"/>
                  </a:cubicBezTo>
                  <a:lnTo>
                    <a:pt x="6913" y="2169"/>
                  </a:lnTo>
                  <a:cubicBezTo>
                    <a:pt x="6861" y="2174"/>
                    <a:pt x="6809" y="2178"/>
                    <a:pt x="6756" y="2182"/>
                  </a:cubicBezTo>
                  <a:lnTo>
                    <a:pt x="6756" y="2182"/>
                  </a:lnTo>
                  <a:cubicBezTo>
                    <a:pt x="6752" y="2183"/>
                    <a:pt x="6749" y="2183"/>
                    <a:pt x="6744" y="2184"/>
                  </a:cubicBezTo>
                  <a:lnTo>
                    <a:pt x="6744" y="2184"/>
                  </a:lnTo>
                  <a:cubicBezTo>
                    <a:pt x="6706" y="2186"/>
                    <a:pt x="6666" y="2189"/>
                    <a:pt x="6627" y="2192"/>
                  </a:cubicBezTo>
                  <a:lnTo>
                    <a:pt x="6627" y="2192"/>
                  </a:lnTo>
                  <a:cubicBezTo>
                    <a:pt x="6626" y="2192"/>
                    <a:pt x="6625" y="2192"/>
                    <a:pt x="6624" y="2192"/>
                  </a:cubicBezTo>
                  <a:lnTo>
                    <a:pt x="6624" y="2192"/>
                  </a:lnTo>
                  <a:cubicBezTo>
                    <a:pt x="6584" y="2195"/>
                    <a:pt x="6544" y="2198"/>
                    <a:pt x="6504" y="2200"/>
                  </a:cubicBezTo>
                  <a:lnTo>
                    <a:pt x="6504" y="2200"/>
                  </a:lnTo>
                  <a:cubicBezTo>
                    <a:pt x="6500" y="2201"/>
                    <a:pt x="6496" y="2201"/>
                    <a:pt x="6492" y="2201"/>
                  </a:cubicBezTo>
                  <a:lnTo>
                    <a:pt x="6492" y="2201"/>
                  </a:lnTo>
                  <a:cubicBezTo>
                    <a:pt x="6453" y="2204"/>
                    <a:pt x="6415" y="2205"/>
                    <a:pt x="6376" y="2208"/>
                  </a:cubicBezTo>
                  <a:lnTo>
                    <a:pt x="6376" y="2208"/>
                  </a:lnTo>
                  <a:cubicBezTo>
                    <a:pt x="6370" y="2208"/>
                    <a:pt x="6365" y="2208"/>
                    <a:pt x="6359" y="2208"/>
                  </a:cubicBezTo>
                  <a:lnTo>
                    <a:pt x="6359" y="2208"/>
                  </a:lnTo>
                  <a:cubicBezTo>
                    <a:pt x="6320" y="2211"/>
                    <a:pt x="6282" y="2212"/>
                    <a:pt x="6244" y="2214"/>
                  </a:cubicBezTo>
                  <a:lnTo>
                    <a:pt x="6244" y="2214"/>
                  </a:lnTo>
                  <a:cubicBezTo>
                    <a:pt x="6238" y="2214"/>
                    <a:pt x="6232" y="2214"/>
                    <a:pt x="6225" y="2215"/>
                  </a:cubicBezTo>
                  <a:lnTo>
                    <a:pt x="6225" y="2215"/>
                  </a:lnTo>
                  <a:cubicBezTo>
                    <a:pt x="6191" y="2216"/>
                    <a:pt x="6155" y="2217"/>
                    <a:pt x="6121" y="2219"/>
                  </a:cubicBezTo>
                  <a:lnTo>
                    <a:pt x="6121" y="2219"/>
                  </a:lnTo>
                  <a:cubicBezTo>
                    <a:pt x="6119" y="2219"/>
                    <a:pt x="6117" y="2219"/>
                    <a:pt x="6115" y="2219"/>
                  </a:cubicBezTo>
                  <a:lnTo>
                    <a:pt x="6115" y="2219"/>
                  </a:lnTo>
                  <a:cubicBezTo>
                    <a:pt x="6082" y="2220"/>
                    <a:pt x="6047" y="2221"/>
                    <a:pt x="6013" y="2222"/>
                  </a:cubicBezTo>
                  <a:lnTo>
                    <a:pt x="6013" y="2222"/>
                  </a:lnTo>
                  <a:cubicBezTo>
                    <a:pt x="6007" y="2222"/>
                    <a:pt x="6002" y="2222"/>
                    <a:pt x="5995" y="2223"/>
                  </a:cubicBezTo>
                  <a:lnTo>
                    <a:pt x="5995" y="2223"/>
                  </a:lnTo>
                  <a:cubicBezTo>
                    <a:pt x="5961" y="2224"/>
                    <a:pt x="5926" y="2225"/>
                    <a:pt x="5891" y="2225"/>
                  </a:cubicBezTo>
                  <a:lnTo>
                    <a:pt x="5891" y="2225"/>
                  </a:lnTo>
                  <a:cubicBezTo>
                    <a:pt x="5885" y="2225"/>
                    <a:pt x="5880" y="2225"/>
                    <a:pt x="5874" y="2225"/>
                  </a:cubicBezTo>
                  <a:lnTo>
                    <a:pt x="5874" y="2225"/>
                  </a:lnTo>
                  <a:cubicBezTo>
                    <a:pt x="5839" y="2226"/>
                    <a:pt x="5804" y="2226"/>
                    <a:pt x="5768" y="2227"/>
                  </a:cubicBezTo>
                  <a:lnTo>
                    <a:pt x="5768" y="2227"/>
                  </a:lnTo>
                  <a:cubicBezTo>
                    <a:pt x="5767" y="2227"/>
                    <a:pt x="5767" y="2227"/>
                    <a:pt x="5766" y="2227"/>
                  </a:cubicBezTo>
                  <a:lnTo>
                    <a:pt x="5766" y="2227"/>
                  </a:lnTo>
                  <a:cubicBezTo>
                    <a:pt x="5707" y="2227"/>
                    <a:pt x="5647" y="2228"/>
                    <a:pt x="5588" y="2228"/>
                  </a:cubicBezTo>
                  <a:lnTo>
                    <a:pt x="5573" y="2228"/>
                  </a:lnTo>
                  <a:lnTo>
                    <a:pt x="5573" y="2228"/>
                  </a:lnTo>
                  <a:cubicBezTo>
                    <a:pt x="5514" y="2228"/>
                    <a:pt x="5454" y="2228"/>
                    <a:pt x="5394" y="2227"/>
                  </a:cubicBezTo>
                  <a:lnTo>
                    <a:pt x="5394" y="2227"/>
                  </a:lnTo>
                  <a:cubicBezTo>
                    <a:pt x="5370" y="2227"/>
                    <a:pt x="5346" y="2226"/>
                    <a:pt x="5323" y="2226"/>
                  </a:cubicBezTo>
                  <a:lnTo>
                    <a:pt x="5323" y="2226"/>
                  </a:lnTo>
                  <a:cubicBezTo>
                    <a:pt x="5322" y="2226"/>
                    <a:pt x="5320" y="2226"/>
                    <a:pt x="5319" y="2226"/>
                  </a:cubicBezTo>
                  <a:lnTo>
                    <a:pt x="5319" y="2226"/>
                  </a:lnTo>
                  <a:cubicBezTo>
                    <a:pt x="5288" y="2225"/>
                    <a:pt x="5257" y="2225"/>
                    <a:pt x="5227" y="2224"/>
                  </a:cubicBezTo>
                  <a:lnTo>
                    <a:pt x="5227" y="2224"/>
                  </a:lnTo>
                  <a:cubicBezTo>
                    <a:pt x="5219" y="2224"/>
                    <a:pt x="5212" y="2224"/>
                    <a:pt x="5204" y="2224"/>
                  </a:cubicBezTo>
                  <a:lnTo>
                    <a:pt x="5204" y="2224"/>
                  </a:lnTo>
                  <a:cubicBezTo>
                    <a:pt x="5172" y="2223"/>
                    <a:pt x="5141" y="2222"/>
                    <a:pt x="5110" y="2221"/>
                  </a:cubicBezTo>
                  <a:lnTo>
                    <a:pt x="5110" y="2221"/>
                  </a:lnTo>
                  <a:cubicBezTo>
                    <a:pt x="5109" y="2221"/>
                    <a:pt x="5108" y="2221"/>
                    <a:pt x="5107" y="2221"/>
                  </a:cubicBezTo>
                  <a:lnTo>
                    <a:pt x="5107" y="2221"/>
                  </a:lnTo>
                  <a:cubicBezTo>
                    <a:pt x="5077" y="2220"/>
                    <a:pt x="5046" y="2219"/>
                    <a:pt x="5015" y="2218"/>
                  </a:cubicBezTo>
                  <a:lnTo>
                    <a:pt x="5015" y="2218"/>
                  </a:lnTo>
                  <a:cubicBezTo>
                    <a:pt x="5008" y="2217"/>
                    <a:pt x="5001" y="2217"/>
                    <a:pt x="4993" y="2217"/>
                  </a:cubicBezTo>
                  <a:lnTo>
                    <a:pt x="4993" y="2217"/>
                  </a:lnTo>
                  <a:cubicBezTo>
                    <a:pt x="4962" y="2216"/>
                    <a:pt x="4931" y="2215"/>
                    <a:pt x="4900" y="2214"/>
                  </a:cubicBezTo>
                  <a:lnTo>
                    <a:pt x="4900" y="2214"/>
                  </a:lnTo>
                  <a:cubicBezTo>
                    <a:pt x="4899" y="2214"/>
                    <a:pt x="4899" y="2213"/>
                    <a:pt x="4898" y="2213"/>
                  </a:cubicBezTo>
                  <a:lnTo>
                    <a:pt x="4898" y="2213"/>
                  </a:lnTo>
                  <a:cubicBezTo>
                    <a:pt x="4761" y="2207"/>
                    <a:pt x="4627" y="2199"/>
                    <a:pt x="4495" y="2189"/>
                  </a:cubicBezTo>
                  <a:lnTo>
                    <a:pt x="4495" y="2189"/>
                  </a:lnTo>
                  <a:cubicBezTo>
                    <a:pt x="4361" y="2179"/>
                    <a:pt x="4228" y="2168"/>
                    <a:pt x="4097" y="2155"/>
                  </a:cubicBezTo>
                  <a:lnTo>
                    <a:pt x="4097" y="2155"/>
                  </a:lnTo>
                  <a:lnTo>
                    <a:pt x="4097" y="2155"/>
                  </a:lnTo>
                  <a:cubicBezTo>
                    <a:pt x="4067" y="2152"/>
                    <a:pt x="4036" y="2148"/>
                    <a:pt x="4006" y="2145"/>
                  </a:cubicBezTo>
                  <a:lnTo>
                    <a:pt x="4006" y="2145"/>
                  </a:lnTo>
                  <a:cubicBezTo>
                    <a:pt x="4000" y="2145"/>
                    <a:pt x="3993" y="2144"/>
                    <a:pt x="3988" y="2143"/>
                  </a:cubicBezTo>
                  <a:lnTo>
                    <a:pt x="3988" y="2143"/>
                  </a:lnTo>
                  <a:cubicBezTo>
                    <a:pt x="3958" y="2140"/>
                    <a:pt x="3928" y="2136"/>
                    <a:pt x="3898" y="2133"/>
                  </a:cubicBezTo>
                  <a:lnTo>
                    <a:pt x="3898" y="2133"/>
                  </a:lnTo>
                  <a:cubicBezTo>
                    <a:pt x="3897" y="2133"/>
                    <a:pt x="3895" y="2132"/>
                    <a:pt x="3894" y="2132"/>
                  </a:cubicBezTo>
                  <a:lnTo>
                    <a:pt x="3894" y="2132"/>
                  </a:lnTo>
                  <a:cubicBezTo>
                    <a:pt x="3865" y="2130"/>
                    <a:pt x="3837" y="2126"/>
                    <a:pt x="3809" y="2122"/>
                  </a:cubicBezTo>
                  <a:lnTo>
                    <a:pt x="3809" y="2122"/>
                  </a:lnTo>
                  <a:cubicBezTo>
                    <a:pt x="3803" y="2121"/>
                    <a:pt x="3796" y="2121"/>
                    <a:pt x="3789" y="2120"/>
                  </a:cubicBezTo>
                  <a:lnTo>
                    <a:pt x="3789" y="2120"/>
                  </a:lnTo>
                  <a:cubicBezTo>
                    <a:pt x="3761" y="2116"/>
                    <a:pt x="3732" y="2112"/>
                    <a:pt x="3704" y="2109"/>
                  </a:cubicBezTo>
                  <a:lnTo>
                    <a:pt x="3704" y="2109"/>
                  </a:lnTo>
                  <a:cubicBezTo>
                    <a:pt x="3700" y="2108"/>
                    <a:pt x="3695" y="2108"/>
                    <a:pt x="3691" y="2107"/>
                  </a:cubicBezTo>
                  <a:lnTo>
                    <a:pt x="3691" y="2107"/>
                  </a:lnTo>
                  <a:cubicBezTo>
                    <a:pt x="3663" y="2104"/>
                    <a:pt x="3636" y="2100"/>
                    <a:pt x="3608" y="2096"/>
                  </a:cubicBezTo>
                  <a:lnTo>
                    <a:pt x="3608" y="2096"/>
                  </a:lnTo>
                  <a:cubicBezTo>
                    <a:pt x="3603" y="2095"/>
                    <a:pt x="3598" y="2094"/>
                    <a:pt x="3593" y="2094"/>
                  </a:cubicBezTo>
                  <a:lnTo>
                    <a:pt x="3593" y="2094"/>
                  </a:lnTo>
                  <a:cubicBezTo>
                    <a:pt x="3563" y="2090"/>
                    <a:pt x="3534" y="2085"/>
                    <a:pt x="3504" y="2081"/>
                  </a:cubicBezTo>
                  <a:lnTo>
                    <a:pt x="3504" y="2081"/>
                  </a:lnTo>
                  <a:cubicBezTo>
                    <a:pt x="3498" y="2080"/>
                    <a:pt x="3492" y="2079"/>
                    <a:pt x="3486" y="2078"/>
                  </a:cubicBezTo>
                  <a:lnTo>
                    <a:pt x="3486" y="2078"/>
                  </a:lnTo>
                  <a:cubicBezTo>
                    <a:pt x="3426" y="2069"/>
                    <a:pt x="3365" y="2060"/>
                    <a:pt x="3306" y="2050"/>
                  </a:cubicBezTo>
                  <a:lnTo>
                    <a:pt x="3306" y="2050"/>
                  </a:lnTo>
                  <a:cubicBezTo>
                    <a:pt x="3301" y="2049"/>
                    <a:pt x="3296" y="2048"/>
                    <a:pt x="3291" y="2047"/>
                  </a:cubicBezTo>
                  <a:lnTo>
                    <a:pt x="3291" y="2047"/>
                  </a:lnTo>
                  <a:cubicBezTo>
                    <a:pt x="3259" y="2042"/>
                    <a:pt x="3228" y="2036"/>
                    <a:pt x="3197" y="2031"/>
                  </a:cubicBezTo>
                  <a:lnTo>
                    <a:pt x="3197" y="2031"/>
                  </a:lnTo>
                  <a:cubicBezTo>
                    <a:pt x="3192" y="2030"/>
                    <a:pt x="3187" y="2029"/>
                    <a:pt x="3182" y="2029"/>
                  </a:cubicBezTo>
                  <a:lnTo>
                    <a:pt x="3182" y="2029"/>
                  </a:lnTo>
                  <a:cubicBezTo>
                    <a:pt x="3151" y="2023"/>
                    <a:pt x="3119" y="2017"/>
                    <a:pt x="3088" y="2011"/>
                  </a:cubicBezTo>
                  <a:lnTo>
                    <a:pt x="3088" y="2011"/>
                  </a:lnTo>
                  <a:cubicBezTo>
                    <a:pt x="3085" y="2011"/>
                    <a:pt x="3081" y="2010"/>
                    <a:pt x="3078" y="2009"/>
                  </a:cubicBezTo>
                  <a:lnTo>
                    <a:pt x="3078" y="2009"/>
                  </a:lnTo>
                  <a:cubicBezTo>
                    <a:pt x="3047" y="2003"/>
                    <a:pt x="3015" y="1997"/>
                    <a:pt x="2983" y="1991"/>
                  </a:cubicBezTo>
                  <a:lnTo>
                    <a:pt x="2983" y="1991"/>
                  </a:lnTo>
                  <a:cubicBezTo>
                    <a:pt x="2982" y="1991"/>
                    <a:pt x="2981" y="1991"/>
                    <a:pt x="2980" y="1990"/>
                  </a:cubicBezTo>
                  <a:lnTo>
                    <a:pt x="2980" y="1990"/>
                  </a:lnTo>
                  <a:cubicBezTo>
                    <a:pt x="2948" y="1984"/>
                    <a:pt x="2917" y="1978"/>
                    <a:pt x="2886" y="1971"/>
                  </a:cubicBezTo>
                  <a:lnTo>
                    <a:pt x="2886" y="1971"/>
                  </a:lnTo>
                  <a:cubicBezTo>
                    <a:pt x="2882" y="1971"/>
                    <a:pt x="2877" y="1970"/>
                    <a:pt x="2873" y="1969"/>
                  </a:cubicBezTo>
                  <a:lnTo>
                    <a:pt x="2873" y="1969"/>
                  </a:lnTo>
                  <a:cubicBezTo>
                    <a:pt x="2838" y="1961"/>
                    <a:pt x="2804" y="1954"/>
                    <a:pt x="2770" y="1947"/>
                  </a:cubicBezTo>
                  <a:lnTo>
                    <a:pt x="2770" y="1947"/>
                  </a:lnTo>
                  <a:cubicBezTo>
                    <a:pt x="2766" y="1946"/>
                    <a:pt x="2762" y="1945"/>
                    <a:pt x="2758" y="1944"/>
                  </a:cubicBezTo>
                  <a:lnTo>
                    <a:pt x="2758" y="1944"/>
                  </a:lnTo>
                  <a:cubicBezTo>
                    <a:pt x="2724" y="1937"/>
                    <a:pt x="2690" y="1929"/>
                    <a:pt x="2656" y="1922"/>
                  </a:cubicBezTo>
                  <a:lnTo>
                    <a:pt x="2656" y="1922"/>
                  </a:lnTo>
                  <a:cubicBezTo>
                    <a:pt x="2653" y="1920"/>
                    <a:pt x="2648" y="1920"/>
                    <a:pt x="2645" y="1919"/>
                  </a:cubicBezTo>
                  <a:lnTo>
                    <a:pt x="2645" y="1919"/>
                  </a:lnTo>
                  <a:cubicBezTo>
                    <a:pt x="2611" y="1911"/>
                    <a:pt x="2577" y="1903"/>
                    <a:pt x="2544" y="1895"/>
                  </a:cubicBezTo>
                  <a:lnTo>
                    <a:pt x="2544" y="1895"/>
                  </a:lnTo>
                  <a:cubicBezTo>
                    <a:pt x="2540" y="1894"/>
                    <a:pt x="2537" y="1893"/>
                    <a:pt x="2534" y="1893"/>
                  </a:cubicBezTo>
                  <a:lnTo>
                    <a:pt x="2534" y="1893"/>
                  </a:lnTo>
                  <a:cubicBezTo>
                    <a:pt x="2500" y="1885"/>
                    <a:pt x="2467" y="1876"/>
                    <a:pt x="2433" y="1868"/>
                  </a:cubicBezTo>
                  <a:lnTo>
                    <a:pt x="2433" y="1868"/>
                  </a:lnTo>
                  <a:cubicBezTo>
                    <a:pt x="2430" y="1867"/>
                    <a:pt x="2427" y="1866"/>
                    <a:pt x="2423" y="1865"/>
                  </a:cubicBezTo>
                  <a:lnTo>
                    <a:pt x="2423" y="1865"/>
                  </a:lnTo>
                  <a:cubicBezTo>
                    <a:pt x="2402" y="1859"/>
                    <a:pt x="2380" y="1853"/>
                    <a:pt x="2358" y="1848"/>
                  </a:cubicBezTo>
                  <a:lnTo>
                    <a:pt x="2358" y="1848"/>
                  </a:lnTo>
                  <a:lnTo>
                    <a:pt x="2357" y="1848"/>
                  </a:lnTo>
                  <a:lnTo>
                    <a:pt x="2357" y="1848"/>
                  </a:lnTo>
                  <a:cubicBezTo>
                    <a:pt x="2337" y="1842"/>
                    <a:pt x="2316" y="1837"/>
                    <a:pt x="2296" y="1831"/>
                  </a:cubicBezTo>
                  <a:lnTo>
                    <a:pt x="2296" y="1831"/>
                  </a:lnTo>
                  <a:cubicBezTo>
                    <a:pt x="2290" y="1829"/>
                    <a:pt x="2284" y="1828"/>
                    <a:pt x="2278" y="1827"/>
                  </a:cubicBezTo>
                  <a:lnTo>
                    <a:pt x="2278" y="1827"/>
                  </a:lnTo>
                  <a:cubicBezTo>
                    <a:pt x="2263" y="1822"/>
                    <a:pt x="2247" y="1818"/>
                    <a:pt x="2232" y="1813"/>
                  </a:cubicBezTo>
                  <a:lnTo>
                    <a:pt x="2232" y="1813"/>
                  </a:lnTo>
                  <a:cubicBezTo>
                    <a:pt x="2226" y="1812"/>
                    <a:pt x="2220" y="1810"/>
                    <a:pt x="2213" y="1808"/>
                  </a:cubicBezTo>
                  <a:lnTo>
                    <a:pt x="2213" y="1808"/>
                  </a:lnTo>
                  <a:cubicBezTo>
                    <a:pt x="2196" y="1803"/>
                    <a:pt x="2177" y="1798"/>
                    <a:pt x="2160" y="1793"/>
                  </a:cubicBezTo>
                  <a:lnTo>
                    <a:pt x="2160" y="1793"/>
                  </a:lnTo>
                  <a:cubicBezTo>
                    <a:pt x="2157" y="1792"/>
                    <a:pt x="2155" y="1791"/>
                    <a:pt x="2152" y="1791"/>
                  </a:cubicBezTo>
                  <a:lnTo>
                    <a:pt x="2152" y="1791"/>
                  </a:lnTo>
                  <a:cubicBezTo>
                    <a:pt x="2132" y="1785"/>
                    <a:pt x="2112" y="1779"/>
                    <a:pt x="2091" y="1772"/>
                  </a:cubicBezTo>
                  <a:lnTo>
                    <a:pt x="2091" y="1772"/>
                  </a:lnTo>
                  <a:cubicBezTo>
                    <a:pt x="2086" y="1771"/>
                    <a:pt x="2080" y="1769"/>
                    <a:pt x="2075" y="1768"/>
                  </a:cubicBezTo>
                  <a:lnTo>
                    <a:pt x="2075" y="1768"/>
                  </a:lnTo>
                  <a:cubicBezTo>
                    <a:pt x="2061" y="1763"/>
                    <a:pt x="2045" y="1759"/>
                    <a:pt x="2031" y="1754"/>
                  </a:cubicBezTo>
                  <a:lnTo>
                    <a:pt x="2031" y="1754"/>
                  </a:lnTo>
                  <a:cubicBezTo>
                    <a:pt x="2024" y="1752"/>
                    <a:pt x="2018" y="1750"/>
                    <a:pt x="2012" y="1748"/>
                  </a:cubicBezTo>
                  <a:lnTo>
                    <a:pt x="2012" y="1748"/>
                  </a:lnTo>
                  <a:cubicBezTo>
                    <a:pt x="1996" y="1744"/>
                    <a:pt x="1982" y="1739"/>
                    <a:pt x="1966" y="1734"/>
                  </a:cubicBezTo>
                  <a:lnTo>
                    <a:pt x="1966" y="1734"/>
                  </a:lnTo>
                  <a:cubicBezTo>
                    <a:pt x="1962" y="1732"/>
                    <a:pt x="1957" y="1731"/>
                    <a:pt x="1953" y="1729"/>
                  </a:cubicBezTo>
                  <a:lnTo>
                    <a:pt x="1953" y="1729"/>
                  </a:lnTo>
                  <a:cubicBezTo>
                    <a:pt x="1933" y="1723"/>
                    <a:pt x="1914" y="1717"/>
                    <a:pt x="1894" y="1711"/>
                  </a:cubicBezTo>
                  <a:lnTo>
                    <a:pt x="1894" y="1711"/>
                  </a:lnTo>
                  <a:cubicBezTo>
                    <a:pt x="1888" y="1708"/>
                    <a:pt x="1883" y="1707"/>
                    <a:pt x="1877" y="1705"/>
                  </a:cubicBezTo>
                  <a:lnTo>
                    <a:pt x="1877" y="1705"/>
                  </a:lnTo>
                  <a:cubicBezTo>
                    <a:pt x="1865" y="1701"/>
                    <a:pt x="1854" y="1697"/>
                    <a:pt x="1843" y="1693"/>
                  </a:cubicBezTo>
                  <a:lnTo>
                    <a:pt x="1843" y="1693"/>
                  </a:lnTo>
                  <a:cubicBezTo>
                    <a:pt x="1836" y="1691"/>
                    <a:pt x="1830" y="1689"/>
                    <a:pt x="1823" y="1687"/>
                  </a:cubicBezTo>
                  <a:lnTo>
                    <a:pt x="1823" y="1687"/>
                  </a:lnTo>
                  <a:cubicBezTo>
                    <a:pt x="1813" y="1683"/>
                    <a:pt x="1802" y="1679"/>
                    <a:pt x="1792" y="1676"/>
                  </a:cubicBezTo>
                  <a:lnTo>
                    <a:pt x="1792" y="1676"/>
                  </a:lnTo>
                  <a:cubicBezTo>
                    <a:pt x="1785" y="1673"/>
                    <a:pt x="1778" y="1671"/>
                    <a:pt x="1771" y="1668"/>
                  </a:cubicBezTo>
                  <a:lnTo>
                    <a:pt x="1771" y="1668"/>
                  </a:lnTo>
                  <a:cubicBezTo>
                    <a:pt x="1761" y="1665"/>
                    <a:pt x="1751" y="1661"/>
                    <a:pt x="1742" y="1658"/>
                  </a:cubicBezTo>
                  <a:lnTo>
                    <a:pt x="1742" y="1658"/>
                  </a:lnTo>
                  <a:cubicBezTo>
                    <a:pt x="1734" y="1656"/>
                    <a:pt x="1728" y="1653"/>
                    <a:pt x="1720" y="1650"/>
                  </a:cubicBezTo>
                  <a:lnTo>
                    <a:pt x="1720" y="1650"/>
                  </a:lnTo>
                  <a:cubicBezTo>
                    <a:pt x="1711" y="1647"/>
                    <a:pt x="1701" y="1644"/>
                    <a:pt x="1692" y="1640"/>
                  </a:cubicBezTo>
                  <a:lnTo>
                    <a:pt x="1692" y="1640"/>
                  </a:lnTo>
                  <a:cubicBezTo>
                    <a:pt x="1684" y="1637"/>
                    <a:pt x="1677" y="1635"/>
                    <a:pt x="1671" y="1632"/>
                  </a:cubicBezTo>
                  <a:lnTo>
                    <a:pt x="1671" y="1632"/>
                  </a:lnTo>
                  <a:cubicBezTo>
                    <a:pt x="1661" y="1628"/>
                    <a:pt x="1651" y="1626"/>
                    <a:pt x="1642" y="1621"/>
                  </a:cubicBezTo>
                  <a:lnTo>
                    <a:pt x="1642" y="1621"/>
                  </a:lnTo>
                  <a:cubicBezTo>
                    <a:pt x="1635" y="1619"/>
                    <a:pt x="1628" y="1617"/>
                    <a:pt x="1621" y="1614"/>
                  </a:cubicBezTo>
                  <a:lnTo>
                    <a:pt x="1621" y="1614"/>
                  </a:lnTo>
                  <a:cubicBezTo>
                    <a:pt x="1611" y="1610"/>
                    <a:pt x="1602" y="1607"/>
                    <a:pt x="1592" y="1603"/>
                  </a:cubicBezTo>
                  <a:lnTo>
                    <a:pt x="1592" y="1603"/>
                  </a:lnTo>
                  <a:cubicBezTo>
                    <a:pt x="1586" y="1600"/>
                    <a:pt x="1579" y="1598"/>
                    <a:pt x="1572" y="1596"/>
                  </a:cubicBezTo>
                  <a:lnTo>
                    <a:pt x="1572" y="1596"/>
                  </a:lnTo>
                  <a:cubicBezTo>
                    <a:pt x="1562" y="1592"/>
                    <a:pt x="1552" y="1587"/>
                    <a:pt x="1542" y="1583"/>
                  </a:cubicBezTo>
                  <a:lnTo>
                    <a:pt x="1542" y="1583"/>
                  </a:lnTo>
                  <a:cubicBezTo>
                    <a:pt x="1536" y="1581"/>
                    <a:pt x="1531" y="1579"/>
                    <a:pt x="1525" y="1577"/>
                  </a:cubicBezTo>
                  <a:lnTo>
                    <a:pt x="1525" y="1577"/>
                  </a:lnTo>
                  <a:cubicBezTo>
                    <a:pt x="1512" y="1572"/>
                    <a:pt x="1498" y="1566"/>
                    <a:pt x="1486" y="1561"/>
                  </a:cubicBezTo>
                  <a:lnTo>
                    <a:pt x="1486" y="1561"/>
                  </a:lnTo>
                  <a:cubicBezTo>
                    <a:pt x="1483" y="1560"/>
                    <a:pt x="1480" y="1558"/>
                    <a:pt x="1478" y="1558"/>
                  </a:cubicBezTo>
                  <a:lnTo>
                    <a:pt x="1478" y="1558"/>
                  </a:lnTo>
                  <a:cubicBezTo>
                    <a:pt x="1462" y="1552"/>
                    <a:pt x="1447" y="1545"/>
                    <a:pt x="1431" y="1539"/>
                  </a:cubicBezTo>
                  <a:lnTo>
                    <a:pt x="1431" y="1539"/>
                  </a:lnTo>
                  <a:cubicBezTo>
                    <a:pt x="1427" y="1537"/>
                    <a:pt x="1422" y="1535"/>
                    <a:pt x="1417" y="1533"/>
                  </a:cubicBezTo>
                  <a:lnTo>
                    <a:pt x="1417" y="1533"/>
                  </a:lnTo>
                  <a:cubicBezTo>
                    <a:pt x="1407" y="1528"/>
                    <a:pt x="1396" y="1524"/>
                    <a:pt x="1386" y="1519"/>
                  </a:cubicBezTo>
                  <a:lnTo>
                    <a:pt x="1386" y="1519"/>
                  </a:lnTo>
                  <a:cubicBezTo>
                    <a:pt x="1380" y="1517"/>
                    <a:pt x="1374" y="1514"/>
                    <a:pt x="1368" y="1512"/>
                  </a:cubicBezTo>
                  <a:lnTo>
                    <a:pt x="1368" y="1512"/>
                  </a:lnTo>
                  <a:cubicBezTo>
                    <a:pt x="1359" y="1507"/>
                    <a:pt x="1350" y="1503"/>
                    <a:pt x="1340" y="1500"/>
                  </a:cubicBezTo>
                  <a:lnTo>
                    <a:pt x="1340" y="1500"/>
                  </a:lnTo>
                  <a:cubicBezTo>
                    <a:pt x="1335" y="1497"/>
                    <a:pt x="1328" y="1494"/>
                    <a:pt x="1322" y="1492"/>
                  </a:cubicBezTo>
                  <a:lnTo>
                    <a:pt x="1322" y="1492"/>
                  </a:lnTo>
                  <a:cubicBezTo>
                    <a:pt x="1314" y="1487"/>
                    <a:pt x="1305" y="1484"/>
                    <a:pt x="1296" y="1480"/>
                  </a:cubicBezTo>
                  <a:lnTo>
                    <a:pt x="1296" y="1480"/>
                  </a:lnTo>
                  <a:cubicBezTo>
                    <a:pt x="1289" y="1477"/>
                    <a:pt x="1284" y="1474"/>
                    <a:pt x="1277" y="1471"/>
                  </a:cubicBezTo>
                  <a:lnTo>
                    <a:pt x="1277" y="1471"/>
                  </a:lnTo>
                  <a:cubicBezTo>
                    <a:pt x="1269" y="1467"/>
                    <a:pt x="1260" y="1464"/>
                    <a:pt x="1252" y="1460"/>
                  </a:cubicBezTo>
                  <a:lnTo>
                    <a:pt x="1252" y="1460"/>
                  </a:lnTo>
                  <a:cubicBezTo>
                    <a:pt x="1246" y="1457"/>
                    <a:pt x="1239" y="1454"/>
                    <a:pt x="1233" y="1451"/>
                  </a:cubicBezTo>
                  <a:lnTo>
                    <a:pt x="1233" y="1451"/>
                  </a:lnTo>
                  <a:cubicBezTo>
                    <a:pt x="1225" y="1447"/>
                    <a:pt x="1217" y="1444"/>
                    <a:pt x="1208" y="1439"/>
                  </a:cubicBezTo>
                  <a:lnTo>
                    <a:pt x="1208" y="1439"/>
                  </a:lnTo>
                  <a:cubicBezTo>
                    <a:pt x="1203" y="1436"/>
                    <a:pt x="1196" y="1434"/>
                    <a:pt x="1190" y="1431"/>
                  </a:cubicBezTo>
                  <a:lnTo>
                    <a:pt x="1190" y="1431"/>
                  </a:lnTo>
                  <a:cubicBezTo>
                    <a:pt x="1182" y="1426"/>
                    <a:pt x="1173" y="1422"/>
                    <a:pt x="1165" y="1418"/>
                  </a:cubicBezTo>
                  <a:lnTo>
                    <a:pt x="1165" y="1418"/>
                  </a:lnTo>
                  <a:cubicBezTo>
                    <a:pt x="1159" y="1416"/>
                    <a:pt x="1154" y="1413"/>
                    <a:pt x="1148" y="1410"/>
                  </a:cubicBezTo>
                  <a:lnTo>
                    <a:pt x="1148" y="1410"/>
                  </a:lnTo>
                  <a:cubicBezTo>
                    <a:pt x="1139" y="1406"/>
                    <a:pt x="1130" y="1401"/>
                    <a:pt x="1122" y="1397"/>
                  </a:cubicBezTo>
                  <a:lnTo>
                    <a:pt x="1122" y="1397"/>
                  </a:lnTo>
                  <a:cubicBezTo>
                    <a:pt x="1116" y="1395"/>
                    <a:pt x="1112" y="1392"/>
                    <a:pt x="1106" y="1389"/>
                  </a:cubicBezTo>
                  <a:lnTo>
                    <a:pt x="1106" y="1389"/>
                  </a:lnTo>
                  <a:cubicBezTo>
                    <a:pt x="1096" y="1384"/>
                    <a:pt x="1086" y="1379"/>
                    <a:pt x="1076" y="1374"/>
                  </a:cubicBezTo>
                  <a:lnTo>
                    <a:pt x="1076" y="1374"/>
                  </a:lnTo>
                  <a:cubicBezTo>
                    <a:pt x="1072" y="1372"/>
                    <a:pt x="1069" y="1370"/>
                    <a:pt x="1065" y="1368"/>
                  </a:cubicBezTo>
                  <a:lnTo>
                    <a:pt x="1065" y="1368"/>
                  </a:lnTo>
                  <a:cubicBezTo>
                    <a:pt x="1052" y="1361"/>
                    <a:pt x="1038" y="1354"/>
                    <a:pt x="1025" y="1347"/>
                  </a:cubicBezTo>
                  <a:lnTo>
                    <a:pt x="1025" y="1347"/>
                  </a:lnTo>
                  <a:cubicBezTo>
                    <a:pt x="1022" y="1345"/>
                    <a:pt x="1017" y="1344"/>
                    <a:pt x="1014" y="1341"/>
                  </a:cubicBezTo>
                  <a:lnTo>
                    <a:pt x="1014" y="1341"/>
                  </a:lnTo>
                  <a:cubicBezTo>
                    <a:pt x="1004" y="1336"/>
                    <a:pt x="995" y="1331"/>
                    <a:pt x="986" y="1326"/>
                  </a:cubicBezTo>
                  <a:lnTo>
                    <a:pt x="986" y="1326"/>
                  </a:lnTo>
                  <a:cubicBezTo>
                    <a:pt x="981" y="1323"/>
                    <a:pt x="975" y="1321"/>
                    <a:pt x="971" y="1318"/>
                  </a:cubicBezTo>
                  <a:lnTo>
                    <a:pt x="971" y="1318"/>
                  </a:lnTo>
                  <a:cubicBezTo>
                    <a:pt x="962" y="1313"/>
                    <a:pt x="955" y="1309"/>
                    <a:pt x="946" y="1304"/>
                  </a:cubicBezTo>
                  <a:lnTo>
                    <a:pt x="946" y="1304"/>
                  </a:lnTo>
                  <a:cubicBezTo>
                    <a:pt x="941" y="1301"/>
                    <a:pt x="936" y="1298"/>
                    <a:pt x="931" y="1295"/>
                  </a:cubicBezTo>
                  <a:lnTo>
                    <a:pt x="931" y="1295"/>
                  </a:lnTo>
                  <a:cubicBezTo>
                    <a:pt x="923" y="1291"/>
                    <a:pt x="916" y="1287"/>
                    <a:pt x="908" y="1283"/>
                  </a:cubicBezTo>
                  <a:lnTo>
                    <a:pt x="908" y="1283"/>
                  </a:lnTo>
                  <a:cubicBezTo>
                    <a:pt x="903" y="1280"/>
                    <a:pt x="898" y="1277"/>
                    <a:pt x="892" y="1273"/>
                  </a:cubicBezTo>
                  <a:lnTo>
                    <a:pt x="892" y="1273"/>
                  </a:lnTo>
                  <a:cubicBezTo>
                    <a:pt x="885" y="1269"/>
                    <a:pt x="878" y="1265"/>
                    <a:pt x="871" y="1261"/>
                  </a:cubicBezTo>
                  <a:lnTo>
                    <a:pt x="871" y="1261"/>
                  </a:lnTo>
                  <a:cubicBezTo>
                    <a:pt x="865" y="1258"/>
                    <a:pt x="860" y="1254"/>
                    <a:pt x="855" y="1251"/>
                  </a:cubicBezTo>
                  <a:lnTo>
                    <a:pt x="855" y="1251"/>
                  </a:lnTo>
                  <a:cubicBezTo>
                    <a:pt x="848" y="1247"/>
                    <a:pt x="841" y="1243"/>
                    <a:pt x="834" y="1239"/>
                  </a:cubicBezTo>
                  <a:lnTo>
                    <a:pt x="834" y="1239"/>
                  </a:lnTo>
                  <a:cubicBezTo>
                    <a:pt x="828" y="1235"/>
                    <a:pt x="823" y="1232"/>
                    <a:pt x="818" y="1229"/>
                  </a:cubicBezTo>
                  <a:lnTo>
                    <a:pt x="818" y="1229"/>
                  </a:lnTo>
                  <a:cubicBezTo>
                    <a:pt x="811" y="1224"/>
                    <a:pt x="804" y="1220"/>
                    <a:pt x="797" y="1216"/>
                  </a:cubicBezTo>
                  <a:lnTo>
                    <a:pt x="797" y="1216"/>
                  </a:lnTo>
                  <a:cubicBezTo>
                    <a:pt x="792" y="1213"/>
                    <a:pt x="787" y="1210"/>
                    <a:pt x="782" y="1207"/>
                  </a:cubicBezTo>
                  <a:lnTo>
                    <a:pt x="782" y="1207"/>
                  </a:lnTo>
                  <a:cubicBezTo>
                    <a:pt x="775" y="1202"/>
                    <a:pt x="768" y="1197"/>
                    <a:pt x="761" y="1193"/>
                  </a:cubicBezTo>
                  <a:lnTo>
                    <a:pt x="761" y="1193"/>
                  </a:lnTo>
                  <a:cubicBezTo>
                    <a:pt x="756" y="1190"/>
                    <a:pt x="751" y="1187"/>
                    <a:pt x="747" y="1184"/>
                  </a:cubicBezTo>
                  <a:lnTo>
                    <a:pt x="747" y="1184"/>
                  </a:lnTo>
                  <a:cubicBezTo>
                    <a:pt x="739" y="1179"/>
                    <a:pt x="731" y="1174"/>
                    <a:pt x="724" y="1169"/>
                  </a:cubicBezTo>
                  <a:lnTo>
                    <a:pt x="724" y="1169"/>
                  </a:lnTo>
                  <a:cubicBezTo>
                    <a:pt x="720" y="1166"/>
                    <a:pt x="716" y="1164"/>
                    <a:pt x="713" y="1162"/>
                  </a:cubicBezTo>
                  <a:lnTo>
                    <a:pt x="713" y="1162"/>
                  </a:lnTo>
                  <a:cubicBezTo>
                    <a:pt x="701" y="1154"/>
                    <a:pt x="690" y="1146"/>
                    <a:pt x="679" y="1139"/>
                  </a:cubicBezTo>
                  <a:lnTo>
                    <a:pt x="679" y="1139"/>
                  </a:lnTo>
                  <a:cubicBezTo>
                    <a:pt x="677" y="1137"/>
                    <a:pt x="675" y="1136"/>
                    <a:pt x="673" y="1134"/>
                  </a:cubicBezTo>
                  <a:lnTo>
                    <a:pt x="673" y="1134"/>
                  </a:lnTo>
                  <a:cubicBezTo>
                    <a:pt x="665" y="1128"/>
                    <a:pt x="655" y="1122"/>
                    <a:pt x="647" y="1116"/>
                  </a:cubicBezTo>
                  <a:lnTo>
                    <a:pt x="647" y="1116"/>
                  </a:lnTo>
                  <a:cubicBezTo>
                    <a:pt x="643" y="1113"/>
                    <a:pt x="639" y="1110"/>
                    <a:pt x="635" y="1107"/>
                  </a:cubicBezTo>
                  <a:lnTo>
                    <a:pt x="635" y="1107"/>
                  </a:lnTo>
                  <a:cubicBezTo>
                    <a:pt x="628" y="1102"/>
                    <a:pt x="621" y="1097"/>
                    <a:pt x="615" y="1092"/>
                  </a:cubicBezTo>
                  <a:lnTo>
                    <a:pt x="615" y="1092"/>
                  </a:lnTo>
                  <a:cubicBezTo>
                    <a:pt x="610" y="1089"/>
                    <a:pt x="606" y="1086"/>
                    <a:pt x="602" y="1083"/>
                  </a:cubicBezTo>
                  <a:lnTo>
                    <a:pt x="602" y="1083"/>
                  </a:lnTo>
                  <a:cubicBezTo>
                    <a:pt x="595" y="1078"/>
                    <a:pt x="589" y="1073"/>
                    <a:pt x="583" y="1069"/>
                  </a:cubicBezTo>
                  <a:lnTo>
                    <a:pt x="583" y="1069"/>
                  </a:lnTo>
                  <a:cubicBezTo>
                    <a:pt x="579" y="1066"/>
                    <a:pt x="575" y="1062"/>
                    <a:pt x="570" y="1059"/>
                  </a:cubicBezTo>
                  <a:lnTo>
                    <a:pt x="570" y="1059"/>
                  </a:lnTo>
                  <a:cubicBezTo>
                    <a:pt x="564" y="1054"/>
                    <a:pt x="558" y="1050"/>
                    <a:pt x="552" y="1045"/>
                  </a:cubicBezTo>
                  <a:lnTo>
                    <a:pt x="552" y="1045"/>
                  </a:lnTo>
                  <a:cubicBezTo>
                    <a:pt x="548" y="1042"/>
                    <a:pt x="544" y="1038"/>
                    <a:pt x="539" y="1035"/>
                  </a:cubicBezTo>
                  <a:lnTo>
                    <a:pt x="539" y="1035"/>
                  </a:lnTo>
                  <a:cubicBezTo>
                    <a:pt x="534" y="1031"/>
                    <a:pt x="528" y="1026"/>
                    <a:pt x="522" y="1021"/>
                  </a:cubicBezTo>
                  <a:lnTo>
                    <a:pt x="522" y="1021"/>
                  </a:lnTo>
                  <a:cubicBezTo>
                    <a:pt x="518" y="1018"/>
                    <a:pt x="514" y="1015"/>
                    <a:pt x="510" y="1011"/>
                  </a:cubicBezTo>
                  <a:lnTo>
                    <a:pt x="510" y="1011"/>
                  </a:lnTo>
                  <a:cubicBezTo>
                    <a:pt x="504" y="1007"/>
                    <a:pt x="499" y="1002"/>
                    <a:pt x="493" y="997"/>
                  </a:cubicBezTo>
                  <a:lnTo>
                    <a:pt x="493" y="997"/>
                  </a:lnTo>
                  <a:cubicBezTo>
                    <a:pt x="489" y="994"/>
                    <a:pt x="485" y="991"/>
                    <a:pt x="481" y="987"/>
                  </a:cubicBezTo>
                  <a:lnTo>
                    <a:pt x="481" y="987"/>
                  </a:lnTo>
                  <a:cubicBezTo>
                    <a:pt x="475" y="982"/>
                    <a:pt x="470" y="978"/>
                    <a:pt x="464" y="973"/>
                  </a:cubicBezTo>
                  <a:lnTo>
                    <a:pt x="464" y="973"/>
                  </a:lnTo>
                  <a:cubicBezTo>
                    <a:pt x="461" y="969"/>
                    <a:pt x="457" y="966"/>
                    <a:pt x="453" y="963"/>
                  </a:cubicBezTo>
                  <a:lnTo>
                    <a:pt x="453" y="963"/>
                  </a:lnTo>
                  <a:cubicBezTo>
                    <a:pt x="447" y="958"/>
                    <a:pt x="441" y="952"/>
                    <a:pt x="435" y="947"/>
                  </a:cubicBezTo>
                  <a:lnTo>
                    <a:pt x="435" y="947"/>
                  </a:lnTo>
                  <a:cubicBezTo>
                    <a:pt x="433" y="944"/>
                    <a:pt x="429" y="941"/>
                    <a:pt x="426" y="938"/>
                  </a:cubicBezTo>
                  <a:lnTo>
                    <a:pt x="426" y="938"/>
                  </a:lnTo>
                  <a:cubicBezTo>
                    <a:pt x="418" y="931"/>
                    <a:pt x="410" y="924"/>
                    <a:pt x="402" y="917"/>
                  </a:cubicBezTo>
                  <a:lnTo>
                    <a:pt x="402" y="917"/>
                  </a:lnTo>
                  <a:cubicBezTo>
                    <a:pt x="401" y="916"/>
                    <a:pt x="400" y="915"/>
                    <a:pt x="400" y="914"/>
                  </a:cubicBezTo>
                  <a:lnTo>
                    <a:pt x="400" y="914"/>
                  </a:lnTo>
                  <a:cubicBezTo>
                    <a:pt x="391" y="906"/>
                    <a:pt x="383" y="898"/>
                    <a:pt x="374" y="890"/>
                  </a:cubicBezTo>
                  <a:lnTo>
                    <a:pt x="374" y="890"/>
                  </a:lnTo>
                  <a:cubicBezTo>
                    <a:pt x="371" y="887"/>
                    <a:pt x="368" y="884"/>
                    <a:pt x="366" y="881"/>
                  </a:cubicBezTo>
                  <a:lnTo>
                    <a:pt x="366" y="881"/>
                  </a:lnTo>
                  <a:cubicBezTo>
                    <a:pt x="360" y="876"/>
                    <a:pt x="354" y="871"/>
                    <a:pt x="349" y="865"/>
                  </a:cubicBezTo>
                  <a:lnTo>
                    <a:pt x="349" y="865"/>
                  </a:lnTo>
                  <a:cubicBezTo>
                    <a:pt x="346" y="862"/>
                    <a:pt x="343" y="858"/>
                    <a:pt x="340" y="855"/>
                  </a:cubicBezTo>
                  <a:lnTo>
                    <a:pt x="340" y="855"/>
                  </a:lnTo>
                  <a:cubicBezTo>
                    <a:pt x="335" y="850"/>
                    <a:pt x="330" y="845"/>
                    <a:pt x="325" y="840"/>
                  </a:cubicBezTo>
                  <a:lnTo>
                    <a:pt x="325" y="840"/>
                  </a:lnTo>
                  <a:cubicBezTo>
                    <a:pt x="322" y="837"/>
                    <a:pt x="319" y="833"/>
                    <a:pt x="316" y="830"/>
                  </a:cubicBezTo>
                  <a:lnTo>
                    <a:pt x="316" y="830"/>
                  </a:lnTo>
                  <a:cubicBezTo>
                    <a:pt x="311" y="825"/>
                    <a:pt x="306" y="820"/>
                    <a:pt x="302" y="815"/>
                  </a:cubicBezTo>
                  <a:lnTo>
                    <a:pt x="302" y="815"/>
                  </a:lnTo>
                  <a:cubicBezTo>
                    <a:pt x="299" y="812"/>
                    <a:pt x="296" y="808"/>
                    <a:pt x="292" y="805"/>
                  </a:cubicBezTo>
                  <a:lnTo>
                    <a:pt x="292" y="805"/>
                  </a:lnTo>
                  <a:cubicBezTo>
                    <a:pt x="288" y="799"/>
                    <a:pt x="284" y="795"/>
                    <a:pt x="280" y="790"/>
                  </a:cubicBezTo>
                  <a:lnTo>
                    <a:pt x="280" y="790"/>
                  </a:lnTo>
                  <a:cubicBezTo>
                    <a:pt x="276" y="786"/>
                    <a:pt x="273" y="783"/>
                    <a:pt x="270" y="778"/>
                  </a:cubicBezTo>
                  <a:lnTo>
                    <a:pt x="270" y="778"/>
                  </a:lnTo>
                  <a:cubicBezTo>
                    <a:pt x="266" y="774"/>
                    <a:pt x="262" y="769"/>
                    <a:pt x="258" y="764"/>
                  </a:cubicBezTo>
                  <a:lnTo>
                    <a:pt x="258" y="764"/>
                  </a:lnTo>
                  <a:cubicBezTo>
                    <a:pt x="255" y="760"/>
                    <a:pt x="252" y="757"/>
                    <a:pt x="249" y="753"/>
                  </a:cubicBezTo>
                  <a:lnTo>
                    <a:pt x="249" y="753"/>
                  </a:lnTo>
                  <a:cubicBezTo>
                    <a:pt x="245" y="749"/>
                    <a:pt x="241" y="743"/>
                    <a:pt x="237" y="739"/>
                  </a:cubicBezTo>
                  <a:lnTo>
                    <a:pt x="237" y="739"/>
                  </a:lnTo>
                  <a:cubicBezTo>
                    <a:pt x="234" y="735"/>
                    <a:pt x="231" y="732"/>
                    <a:pt x="228" y="728"/>
                  </a:cubicBezTo>
                  <a:lnTo>
                    <a:pt x="228" y="728"/>
                  </a:lnTo>
                  <a:cubicBezTo>
                    <a:pt x="224" y="722"/>
                    <a:pt x="220" y="717"/>
                    <a:pt x="216" y="712"/>
                  </a:cubicBezTo>
                  <a:lnTo>
                    <a:pt x="216" y="712"/>
                  </a:lnTo>
                  <a:cubicBezTo>
                    <a:pt x="213" y="709"/>
                    <a:pt x="211" y="705"/>
                    <a:pt x="209" y="702"/>
                  </a:cubicBezTo>
                  <a:lnTo>
                    <a:pt x="209" y="702"/>
                  </a:lnTo>
                  <a:cubicBezTo>
                    <a:pt x="204" y="696"/>
                    <a:pt x="199" y="689"/>
                    <a:pt x="195" y="682"/>
                  </a:cubicBezTo>
                  <a:lnTo>
                    <a:pt x="195" y="682"/>
                  </a:lnTo>
                  <a:cubicBezTo>
                    <a:pt x="193" y="681"/>
                    <a:pt x="192" y="679"/>
                    <a:pt x="190" y="676"/>
                  </a:cubicBezTo>
                  <a:lnTo>
                    <a:pt x="190" y="676"/>
                  </a:lnTo>
                  <a:cubicBezTo>
                    <a:pt x="184" y="668"/>
                    <a:pt x="178" y="659"/>
                    <a:pt x="172" y="651"/>
                  </a:cubicBezTo>
                  <a:lnTo>
                    <a:pt x="172" y="651"/>
                  </a:lnTo>
                  <a:cubicBezTo>
                    <a:pt x="171" y="648"/>
                    <a:pt x="169" y="646"/>
                    <a:pt x="168" y="643"/>
                  </a:cubicBezTo>
                  <a:lnTo>
                    <a:pt x="168" y="643"/>
                  </a:lnTo>
                  <a:cubicBezTo>
                    <a:pt x="163" y="637"/>
                    <a:pt x="160" y="631"/>
                    <a:pt x="155" y="625"/>
                  </a:cubicBezTo>
                  <a:lnTo>
                    <a:pt x="155" y="625"/>
                  </a:lnTo>
                  <a:cubicBezTo>
                    <a:pt x="153" y="621"/>
                    <a:pt x="151" y="618"/>
                    <a:pt x="150" y="615"/>
                  </a:cubicBezTo>
                  <a:lnTo>
                    <a:pt x="150" y="615"/>
                  </a:lnTo>
                  <a:cubicBezTo>
                    <a:pt x="146" y="610"/>
                    <a:pt x="142" y="604"/>
                    <a:pt x="140" y="598"/>
                  </a:cubicBezTo>
                  <a:lnTo>
                    <a:pt x="140" y="598"/>
                  </a:lnTo>
                  <a:cubicBezTo>
                    <a:pt x="137" y="595"/>
                    <a:pt x="135" y="591"/>
                    <a:pt x="133" y="588"/>
                  </a:cubicBezTo>
                  <a:lnTo>
                    <a:pt x="133" y="588"/>
                  </a:lnTo>
                  <a:cubicBezTo>
                    <a:pt x="130" y="583"/>
                    <a:pt x="126" y="577"/>
                    <a:pt x="124" y="572"/>
                  </a:cubicBezTo>
                  <a:lnTo>
                    <a:pt x="124" y="572"/>
                  </a:lnTo>
                  <a:cubicBezTo>
                    <a:pt x="122" y="568"/>
                    <a:pt x="120" y="565"/>
                    <a:pt x="118" y="561"/>
                  </a:cubicBezTo>
                  <a:lnTo>
                    <a:pt x="118" y="561"/>
                  </a:lnTo>
                  <a:cubicBezTo>
                    <a:pt x="115" y="556"/>
                    <a:pt x="112" y="551"/>
                    <a:pt x="110" y="545"/>
                  </a:cubicBezTo>
                  <a:lnTo>
                    <a:pt x="110" y="545"/>
                  </a:lnTo>
                  <a:cubicBezTo>
                    <a:pt x="107" y="542"/>
                    <a:pt x="105" y="538"/>
                    <a:pt x="104" y="534"/>
                  </a:cubicBezTo>
                  <a:lnTo>
                    <a:pt x="104" y="534"/>
                  </a:lnTo>
                  <a:cubicBezTo>
                    <a:pt x="101" y="529"/>
                    <a:pt x="98" y="524"/>
                    <a:pt x="96" y="519"/>
                  </a:cubicBezTo>
                  <a:lnTo>
                    <a:pt x="96" y="519"/>
                  </a:lnTo>
                  <a:cubicBezTo>
                    <a:pt x="94" y="515"/>
                    <a:pt x="92" y="511"/>
                    <a:pt x="90" y="507"/>
                  </a:cubicBezTo>
                  <a:lnTo>
                    <a:pt x="90" y="507"/>
                  </a:lnTo>
                  <a:cubicBezTo>
                    <a:pt x="88" y="503"/>
                    <a:pt x="85" y="497"/>
                    <a:pt x="83" y="492"/>
                  </a:cubicBezTo>
                  <a:lnTo>
                    <a:pt x="83" y="492"/>
                  </a:lnTo>
                  <a:cubicBezTo>
                    <a:pt x="81" y="488"/>
                    <a:pt x="80" y="484"/>
                    <a:pt x="78" y="481"/>
                  </a:cubicBezTo>
                  <a:lnTo>
                    <a:pt x="78" y="481"/>
                  </a:lnTo>
                  <a:cubicBezTo>
                    <a:pt x="75" y="475"/>
                    <a:pt x="73" y="470"/>
                    <a:pt x="71" y="464"/>
                  </a:cubicBezTo>
                  <a:lnTo>
                    <a:pt x="71" y="464"/>
                  </a:lnTo>
                  <a:cubicBezTo>
                    <a:pt x="70" y="461"/>
                    <a:pt x="68" y="457"/>
                    <a:pt x="67" y="454"/>
                  </a:cubicBezTo>
                  <a:lnTo>
                    <a:pt x="67" y="454"/>
                  </a:lnTo>
                  <a:cubicBezTo>
                    <a:pt x="64" y="448"/>
                    <a:pt x="61" y="442"/>
                    <a:pt x="59" y="435"/>
                  </a:cubicBezTo>
                  <a:lnTo>
                    <a:pt x="59" y="435"/>
                  </a:lnTo>
                  <a:cubicBezTo>
                    <a:pt x="58" y="433"/>
                    <a:pt x="57" y="430"/>
                    <a:pt x="56" y="427"/>
                  </a:cubicBezTo>
                  <a:lnTo>
                    <a:pt x="56" y="427"/>
                  </a:lnTo>
                  <a:cubicBezTo>
                    <a:pt x="52" y="418"/>
                    <a:pt x="50" y="409"/>
                    <a:pt x="46" y="400"/>
                  </a:cubicBezTo>
                  <a:lnTo>
                    <a:pt x="46" y="400"/>
                  </a:lnTo>
                  <a:cubicBezTo>
                    <a:pt x="45" y="398"/>
                    <a:pt x="45" y="396"/>
                    <a:pt x="44" y="394"/>
                  </a:cubicBezTo>
                  <a:lnTo>
                    <a:pt x="44" y="394"/>
                  </a:lnTo>
                  <a:cubicBezTo>
                    <a:pt x="42" y="388"/>
                    <a:pt x="40" y="380"/>
                    <a:pt x="38" y="373"/>
                  </a:cubicBezTo>
                  <a:lnTo>
                    <a:pt x="38" y="373"/>
                  </a:lnTo>
                  <a:cubicBezTo>
                    <a:pt x="37" y="370"/>
                    <a:pt x="35" y="366"/>
                    <a:pt x="35" y="363"/>
                  </a:cubicBezTo>
                  <a:lnTo>
                    <a:pt x="35" y="363"/>
                  </a:lnTo>
                  <a:cubicBezTo>
                    <a:pt x="33" y="358"/>
                    <a:pt x="31" y="352"/>
                    <a:pt x="30" y="346"/>
                  </a:cubicBezTo>
                  <a:lnTo>
                    <a:pt x="30" y="346"/>
                  </a:lnTo>
                  <a:cubicBezTo>
                    <a:pt x="29" y="342"/>
                    <a:pt x="28" y="339"/>
                    <a:pt x="27" y="335"/>
                  </a:cubicBezTo>
                  <a:lnTo>
                    <a:pt x="27" y="335"/>
                  </a:lnTo>
                  <a:cubicBezTo>
                    <a:pt x="25" y="329"/>
                    <a:pt x="24" y="324"/>
                    <a:pt x="22" y="318"/>
                  </a:cubicBezTo>
                  <a:lnTo>
                    <a:pt x="22" y="318"/>
                  </a:lnTo>
                  <a:cubicBezTo>
                    <a:pt x="22" y="315"/>
                    <a:pt x="21" y="310"/>
                    <a:pt x="20" y="307"/>
                  </a:cubicBezTo>
                  <a:lnTo>
                    <a:pt x="20" y="307"/>
                  </a:lnTo>
                  <a:cubicBezTo>
                    <a:pt x="19" y="302"/>
                    <a:pt x="18" y="296"/>
                    <a:pt x="17" y="291"/>
                  </a:cubicBezTo>
                  <a:lnTo>
                    <a:pt x="17" y="291"/>
                  </a:lnTo>
                  <a:cubicBezTo>
                    <a:pt x="16" y="287"/>
                    <a:pt x="15" y="283"/>
                    <a:pt x="14" y="279"/>
                  </a:cubicBezTo>
                  <a:lnTo>
                    <a:pt x="14" y="279"/>
                  </a:lnTo>
                  <a:cubicBezTo>
                    <a:pt x="14" y="273"/>
                    <a:pt x="12" y="268"/>
                    <a:pt x="12" y="263"/>
                  </a:cubicBezTo>
                  <a:lnTo>
                    <a:pt x="12" y="263"/>
                  </a:lnTo>
                  <a:cubicBezTo>
                    <a:pt x="11" y="259"/>
                    <a:pt x="10" y="255"/>
                    <a:pt x="10" y="251"/>
                  </a:cubicBezTo>
                  <a:lnTo>
                    <a:pt x="10" y="251"/>
                  </a:lnTo>
                  <a:cubicBezTo>
                    <a:pt x="9" y="246"/>
                    <a:pt x="9" y="241"/>
                    <a:pt x="7" y="235"/>
                  </a:cubicBezTo>
                  <a:lnTo>
                    <a:pt x="7" y="235"/>
                  </a:lnTo>
                  <a:cubicBezTo>
                    <a:pt x="7" y="231"/>
                    <a:pt x="7" y="228"/>
                    <a:pt x="6" y="224"/>
                  </a:cubicBezTo>
                  <a:lnTo>
                    <a:pt x="6" y="224"/>
                  </a:lnTo>
                  <a:cubicBezTo>
                    <a:pt x="6" y="218"/>
                    <a:pt x="5" y="212"/>
                    <a:pt x="4" y="207"/>
                  </a:cubicBezTo>
                  <a:lnTo>
                    <a:pt x="4" y="207"/>
                  </a:lnTo>
                  <a:cubicBezTo>
                    <a:pt x="4" y="203"/>
                    <a:pt x="4" y="199"/>
                    <a:pt x="3" y="196"/>
                  </a:cubicBezTo>
                  <a:lnTo>
                    <a:pt x="3" y="196"/>
                  </a:lnTo>
                  <a:cubicBezTo>
                    <a:pt x="2" y="189"/>
                    <a:pt x="2" y="183"/>
                    <a:pt x="2" y="177"/>
                  </a:cubicBezTo>
                  <a:lnTo>
                    <a:pt x="2" y="177"/>
                  </a:lnTo>
                  <a:cubicBezTo>
                    <a:pt x="2" y="174"/>
                    <a:pt x="1" y="171"/>
                    <a:pt x="1" y="168"/>
                  </a:cubicBezTo>
                  <a:lnTo>
                    <a:pt x="1" y="168"/>
                  </a:lnTo>
                  <a:cubicBezTo>
                    <a:pt x="1" y="158"/>
                    <a:pt x="1" y="150"/>
                    <a:pt x="0" y="140"/>
                  </a:cubicBezTo>
                  <a:lnTo>
                    <a:pt x="20" y="1401"/>
                  </a:lnTo>
                  <a:lnTo>
                    <a:pt x="20" y="1401"/>
                  </a:lnTo>
                  <a:cubicBezTo>
                    <a:pt x="20" y="1410"/>
                    <a:pt x="21" y="1419"/>
                    <a:pt x="21" y="1428"/>
                  </a:cubicBezTo>
                  <a:lnTo>
                    <a:pt x="21" y="1428"/>
                  </a:lnTo>
                  <a:cubicBezTo>
                    <a:pt x="21" y="1432"/>
                    <a:pt x="21" y="1435"/>
                    <a:pt x="21" y="1438"/>
                  </a:cubicBezTo>
                  <a:lnTo>
                    <a:pt x="21" y="1438"/>
                  </a:lnTo>
                  <a:cubicBezTo>
                    <a:pt x="22" y="1444"/>
                    <a:pt x="22" y="1450"/>
                    <a:pt x="23" y="1456"/>
                  </a:cubicBezTo>
                  <a:lnTo>
                    <a:pt x="23" y="1456"/>
                  </a:lnTo>
                  <a:cubicBezTo>
                    <a:pt x="23" y="1460"/>
                    <a:pt x="24" y="1464"/>
                    <a:pt x="24" y="1467"/>
                  </a:cubicBezTo>
                  <a:lnTo>
                    <a:pt x="24" y="1467"/>
                  </a:lnTo>
                  <a:cubicBezTo>
                    <a:pt x="24" y="1473"/>
                    <a:pt x="25" y="1478"/>
                    <a:pt x="25" y="1484"/>
                  </a:cubicBezTo>
                  <a:lnTo>
                    <a:pt x="25" y="1484"/>
                  </a:lnTo>
                  <a:cubicBezTo>
                    <a:pt x="26" y="1488"/>
                    <a:pt x="27" y="1492"/>
                    <a:pt x="27" y="1496"/>
                  </a:cubicBezTo>
                  <a:lnTo>
                    <a:pt x="27" y="1496"/>
                  </a:lnTo>
                  <a:cubicBezTo>
                    <a:pt x="28" y="1501"/>
                    <a:pt x="29" y="1506"/>
                    <a:pt x="30" y="1512"/>
                  </a:cubicBezTo>
                  <a:lnTo>
                    <a:pt x="30" y="1512"/>
                  </a:lnTo>
                  <a:cubicBezTo>
                    <a:pt x="30" y="1516"/>
                    <a:pt x="31" y="1520"/>
                    <a:pt x="31" y="1523"/>
                  </a:cubicBezTo>
                  <a:lnTo>
                    <a:pt x="31" y="1523"/>
                  </a:lnTo>
                  <a:cubicBezTo>
                    <a:pt x="32" y="1529"/>
                    <a:pt x="33" y="1535"/>
                    <a:pt x="34" y="1540"/>
                  </a:cubicBezTo>
                  <a:lnTo>
                    <a:pt x="34" y="1540"/>
                  </a:lnTo>
                  <a:cubicBezTo>
                    <a:pt x="35" y="1543"/>
                    <a:pt x="35" y="1547"/>
                    <a:pt x="37" y="1551"/>
                  </a:cubicBezTo>
                  <a:lnTo>
                    <a:pt x="37" y="1551"/>
                  </a:lnTo>
                  <a:cubicBezTo>
                    <a:pt x="38" y="1557"/>
                    <a:pt x="39" y="1562"/>
                    <a:pt x="40" y="1567"/>
                  </a:cubicBezTo>
                  <a:lnTo>
                    <a:pt x="40" y="1567"/>
                  </a:lnTo>
                  <a:cubicBezTo>
                    <a:pt x="41" y="1571"/>
                    <a:pt x="41" y="1575"/>
                    <a:pt x="42" y="1578"/>
                  </a:cubicBezTo>
                  <a:lnTo>
                    <a:pt x="42" y="1578"/>
                  </a:lnTo>
                  <a:cubicBezTo>
                    <a:pt x="44" y="1585"/>
                    <a:pt x="45" y="1590"/>
                    <a:pt x="47" y="1595"/>
                  </a:cubicBezTo>
                  <a:lnTo>
                    <a:pt x="47" y="1595"/>
                  </a:lnTo>
                  <a:cubicBezTo>
                    <a:pt x="47" y="1599"/>
                    <a:pt x="49" y="1603"/>
                    <a:pt x="50" y="1606"/>
                  </a:cubicBezTo>
                  <a:lnTo>
                    <a:pt x="50" y="1606"/>
                  </a:lnTo>
                  <a:cubicBezTo>
                    <a:pt x="51" y="1612"/>
                    <a:pt x="52" y="1618"/>
                    <a:pt x="54" y="1624"/>
                  </a:cubicBezTo>
                  <a:lnTo>
                    <a:pt x="54" y="1624"/>
                  </a:lnTo>
                  <a:cubicBezTo>
                    <a:pt x="55" y="1627"/>
                    <a:pt x="56" y="1630"/>
                    <a:pt x="57" y="1633"/>
                  </a:cubicBezTo>
                  <a:lnTo>
                    <a:pt x="57" y="1633"/>
                  </a:lnTo>
                  <a:cubicBezTo>
                    <a:pt x="60" y="1641"/>
                    <a:pt x="62" y="1648"/>
                    <a:pt x="64" y="1655"/>
                  </a:cubicBezTo>
                  <a:lnTo>
                    <a:pt x="64" y="1655"/>
                  </a:lnTo>
                  <a:cubicBezTo>
                    <a:pt x="65" y="1657"/>
                    <a:pt x="65" y="1659"/>
                    <a:pt x="66" y="1661"/>
                  </a:cubicBezTo>
                  <a:lnTo>
                    <a:pt x="66" y="1661"/>
                  </a:lnTo>
                  <a:cubicBezTo>
                    <a:pt x="69" y="1670"/>
                    <a:pt x="72" y="1678"/>
                    <a:pt x="75" y="1687"/>
                  </a:cubicBezTo>
                  <a:lnTo>
                    <a:pt x="75" y="1687"/>
                  </a:lnTo>
                  <a:cubicBezTo>
                    <a:pt x="77" y="1690"/>
                    <a:pt x="78" y="1693"/>
                    <a:pt x="78" y="1696"/>
                  </a:cubicBezTo>
                  <a:lnTo>
                    <a:pt x="78" y="1696"/>
                  </a:lnTo>
                  <a:cubicBezTo>
                    <a:pt x="81" y="1702"/>
                    <a:pt x="84" y="1708"/>
                    <a:pt x="86" y="1714"/>
                  </a:cubicBezTo>
                  <a:lnTo>
                    <a:pt x="86" y="1714"/>
                  </a:lnTo>
                  <a:cubicBezTo>
                    <a:pt x="87" y="1718"/>
                    <a:pt x="89" y="1721"/>
                    <a:pt x="91" y="1725"/>
                  </a:cubicBezTo>
                  <a:lnTo>
                    <a:pt x="91" y="1725"/>
                  </a:lnTo>
                  <a:cubicBezTo>
                    <a:pt x="92" y="1730"/>
                    <a:pt x="95" y="1736"/>
                    <a:pt x="98" y="1741"/>
                  </a:cubicBezTo>
                  <a:lnTo>
                    <a:pt x="98" y="1741"/>
                  </a:lnTo>
                  <a:cubicBezTo>
                    <a:pt x="99" y="1745"/>
                    <a:pt x="101" y="1748"/>
                    <a:pt x="102" y="1752"/>
                  </a:cubicBezTo>
                  <a:lnTo>
                    <a:pt x="102" y="1752"/>
                  </a:lnTo>
                  <a:cubicBezTo>
                    <a:pt x="105" y="1758"/>
                    <a:pt x="107" y="1763"/>
                    <a:pt x="110" y="1768"/>
                  </a:cubicBezTo>
                  <a:lnTo>
                    <a:pt x="110" y="1768"/>
                  </a:lnTo>
                  <a:cubicBezTo>
                    <a:pt x="112" y="1772"/>
                    <a:pt x="114" y="1775"/>
                    <a:pt x="115" y="1779"/>
                  </a:cubicBezTo>
                  <a:lnTo>
                    <a:pt x="115" y="1779"/>
                  </a:lnTo>
                  <a:cubicBezTo>
                    <a:pt x="118" y="1785"/>
                    <a:pt x="121" y="1789"/>
                    <a:pt x="123" y="1795"/>
                  </a:cubicBezTo>
                  <a:lnTo>
                    <a:pt x="123" y="1795"/>
                  </a:lnTo>
                  <a:cubicBezTo>
                    <a:pt x="125" y="1798"/>
                    <a:pt x="127" y="1802"/>
                    <a:pt x="129" y="1806"/>
                  </a:cubicBezTo>
                  <a:lnTo>
                    <a:pt x="129" y="1806"/>
                  </a:lnTo>
                  <a:cubicBezTo>
                    <a:pt x="132" y="1811"/>
                    <a:pt x="135" y="1817"/>
                    <a:pt x="137" y="1821"/>
                  </a:cubicBezTo>
                  <a:lnTo>
                    <a:pt x="137" y="1821"/>
                  </a:lnTo>
                  <a:cubicBezTo>
                    <a:pt x="140" y="1825"/>
                    <a:pt x="141" y="1829"/>
                    <a:pt x="143" y="1833"/>
                  </a:cubicBezTo>
                  <a:lnTo>
                    <a:pt x="143" y="1833"/>
                  </a:lnTo>
                  <a:cubicBezTo>
                    <a:pt x="146" y="1838"/>
                    <a:pt x="150" y="1843"/>
                    <a:pt x="152" y="1848"/>
                  </a:cubicBezTo>
                  <a:lnTo>
                    <a:pt x="152" y="1848"/>
                  </a:lnTo>
                  <a:cubicBezTo>
                    <a:pt x="155" y="1852"/>
                    <a:pt x="156" y="1855"/>
                    <a:pt x="159" y="1859"/>
                  </a:cubicBezTo>
                  <a:lnTo>
                    <a:pt x="159" y="1859"/>
                  </a:lnTo>
                  <a:cubicBezTo>
                    <a:pt x="162" y="1865"/>
                    <a:pt x="165" y="1870"/>
                    <a:pt x="169" y="1875"/>
                  </a:cubicBezTo>
                  <a:lnTo>
                    <a:pt x="169" y="1875"/>
                  </a:lnTo>
                  <a:cubicBezTo>
                    <a:pt x="171" y="1879"/>
                    <a:pt x="173" y="1882"/>
                    <a:pt x="175" y="1885"/>
                  </a:cubicBezTo>
                  <a:lnTo>
                    <a:pt x="175" y="1885"/>
                  </a:lnTo>
                  <a:cubicBezTo>
                    <a:pt x="179" y="1891"/>
                    <a:pt x="183" y="1898"/>
                    <a:pt x="187" y="1903"/>
                  </a:cubicBezTo>
                  <a:lnTo>
                    <a:pt x="187" y="1903"/>
                  </a:lnTo>
                  <a:cubicBezTo>
                    <a:pt x="189" y="1906"/>
                    <a:pt x="191" y="1909"/>
                    <a:pt x="192" y="1911"/>
                  </a:cubicBezTo>
                  <a:lnTo>
                    <a:pt x="192" y="1911"/>
                  </a:lnTo>
                  <a:cubicBezTo>
                    <a:pt x="198" y="1920"/>
                    <a:pt x="203" y="1929"/>
                    <a:pt x="210" y="1937"/>
                  </a:cubicBezTo>
                  <a:lnTo>
                    <a:pt x="210" y="1937"/>
                  </a:lnTo>
                  <a:cubicBezTo>
                    <a:pt x="211" y="1939"/>
                    <a:pt x="213" y="1941"/>
                    <a:pt x="214" y="1943"/>
                  </a:cubicBezTo>
                  <a:lnTo>
                    <a:pt x="214" y="1943"/>
                  </a:lnTo>
                  <a:cubicBezTo>
                    <a:pt x="219" y="1950"/>
                    <a:pt x="223" y="1956"/>
                    <a:pt x="229" y="1963"/>
                  </a:cubicBezTo>
                  <a:lnTo>
                    <a:pt x="229" y="1963"/>
                  </a:lnTo>
                  <a:cubicBezTo>
                    <a:pt x="231" y="1966"/>
                    <a:pt x="233" y="1969"/>
                    <a:pt x="236" y="1972"/>
                  </a:cubicBezTo>
                  <a:lnTo>
                    <a:pt x="236" y="1972"/>
                  </a:lnTo>
                  <a:cubicBezTo>
                    <a:pt x="240" y="1978"/>
                    <a:pt x="244" y="1983"/>
                    <a:pt x="248" y="1989"/>
                  </a:cubicBezTo>
                  <a:lnTo>
                    <a:pt x="248" y="1989"/>
                  </a:lnTo>
                  <a:cubicBezTo>
                    <a:pt x="251" y="1992"/>
                    <a:pt x="253" y="1996"/>
                    <a:pt x="256" y="1999"/>
                  </a:cubicBezTo>
                  <a:lnTo>
                    <a:pt x="256" y="1999"/>
                  </a:lnTo>
                  <a:cubicBezTo>
                    <a:pt x="261" y="2004"/>
                    <a:pt x="264" y="2009"/>
                    <a:pt x="269" y="2014"/>
                  </a:cubicBezTo>
                  <a:lnTo>
                    <a:pt x="269" y="2014"/>
                  </a:lnTo>
                  <a:cubicBezTo>
                    <a:pt x="272" y="2017"/>
                    <a:pt x="274" y="2021"/>
                    <a:pt x="277" y="2025"/>
                  </a:cubicBezTo>
                  <a:lnTo>
                    <a:pt x="277" y="2025"/>
                  </a:lnTo>
                  <a:cubicBezTo>
                    <a:pt x="282" y="2030"/>
                    <a:pt x="286" y="2034"/>
                    <a:pt x="290" y="2039"/>
                  </a:cubicBezTo>
                  <a:lnTo>
                    <a:pt x="290" y="2039"/>
                  </a:lnTo>
                  <a:cubicBezTo>
                    <a:pt x="293" y="2043"/>
                    <a:pt x="296" y="2047"/>
                    <a:pt x="299" y="2050"/>
                  </a:cubicBezTo>
                  <a:lnTo>
                    <a:pt x="299" y="2050"/>
                  </a:lnTo>
                  <a:cubicBezTo>
                    <a:pt x="303" y="2055"/>
                    <a:pt x="307" y="2060"/>
                    <a:pt x="312" y="2065"/>
                  </a:cubicBezTo>
                  <a:lnTo>
                    <a:pt x="312" y="2065"/>
                  </a:lnTo>
                  <a:cubicBezTo>
                    <a:pt x="315" y="2068"/>
                    <a:pt x="319" y="2072"/>
                    <a:pt x="322" y="2075"/>
                  </a:cubicBezTo>
                  <a:lnTo>
                    <a:pt x="322" y="2075"/>
                  </a:lnTo>
                  <a:cubicBezTo>
                    <a:pt x="326" y="2080"/>
                    <a:pt x="330" y="2085"/>
                    <a:pt x="335" y="2090"/>
                  </a:cubicBezTo>
                  <a:lnTo>
                    <a:pt x="335" y="2090"/>
                  </a:lnTo>
                  <a:cubicBezTo>
                    <a:pt x="338" y="2094"/>
                    <a:pt x="342" y="2097"/>
                    <a:pt x="345" y="2101"/>
                  </a:cubicBezTo>
                  <a:lnTo>
                    <a:pt x="345" y="2101"/>
                  </a:lnTo>
                  <a:cubicBezTo>
                    <a:pt x="350" y="2105"/>
                    <a:pt x="354" y="2111"/>
                    <a:pt x="359" y="2115"/>
                  </a:cubicBezTo>
                  <a:lnTo>
                    <a:pt x="359" y="2115"/>
                  </a:lnTo>
                  <a:cubicBezTo>
                    <a:pt x="362" y="2119"/>
                    <a:pt x="366" y="2122"/>
                    <a:pt x="369" y="2125"/>
                  </a:cubicBezTo>
                  <a:lnTo>
                    <a:pt x="369" y="2125"/>
                  </a:lnTo>
                  <a:cubicBezTo>
                    <a:pt x="374" y="2131"/>
                    <a:pt x="380" y="2136"/>
                    <a:pt x="385" y="2142"/>
                  </a:cubicBezTo>
                  <a:lnTo>
                    <a:pt x="385" y="2142"/>
                  </a:lnTo>
                  <a:cubicBezTo>
                    <a:pt x="388" y="2145"/>
                    <a:pt x="391" y="2148"/>
                    <a:pt x="394" y="2150"/>
                  </a:cubicBezTo>
                  <a:lnTo>
                    <a:pt x="394" y="2150"/>
                  </a:lnTo>
                  <a:cubicBezTo>
                    <a:pt x="402" y="2158"/>
                    <a:pt x="410" y="2166"/>
                    <a:pt x="419" y="2175"/>
                  </a:cubicBezTo>
                  <a:lnTo>
                    <a:pt x="419" y="2175"/>
                  </a:lnTo>
                  <a:cubicBezTo>
                    <a:pt x="420" y="2176"/>
                    <a:pt x="421" y="2177"/>
                    <a:pt x="423" y="2178"/>
                  </a:cubicBezTo>
                  <a:lnTo>
                    <a:pt x="423" y="2178"/>
                  </a:lnTo>
                  <a:cubicBezTo>
                    <a:pt x="430" y="2185"/>
                    <a:pt x="438" y="2192"/>
                    <a:pt x="445" y="2199"/>
                  </a:cubicBezTo>
                  <a:lnTo>
                    <a:pt x="445" y="2199"/>
                  </a:lnTo>
                  <a:cubicBezTo>
                    <a:pt x="449" y="2202"/>
                    <a:pt x="452" y="2205"/>
                    <a:pt x="455" y="2208"/>
                  </a:cubicBezTo>
                  <a:lnTo>
                    <a:pt x="455" y="2208"/>
                  </a:lnTo>
                  <a:cubicBezTo>
                    <a:pt x="461" y="2214"/>
                    <a:pt x="467" y="2218"/>
                    <a:pt x="473" y="2224"/>
                  </a:cubicBezTo>
                  <a:lnTo>
                    <a:pt x="473" y="2224"/>
                  </a:lnTo>
                  <a:cubicBezTo>
                    <a:pt x="477" y="2226"/>
                    <a:pt x="480" y="2230"/>
                    <a:pt x="484" y="2234"/>
                  </a:cubicBezTo>
                  <a:lnTo>
                    <a:pt x="484" y="2234"/>
                  </a:lnTo>
                  <a:cubicBezTo>
                    <a:pt x="489" y="2238"/>
                    <a:pt x="495" y="2243"/>
                    <a:pt x="501" y="2247"/>
                  </a:cubicBezTo>
                  <a:lnTo>
                    <a:pt x="501" y="2247"/>
                  </a:lnTo>
                  <a:cubicBezTo>
                    <a:pt x="505" y="2251"/>
                    <a:pt x="509" y="2255"/>
                    <a:pt x="513" y="2258"/>
                  </a:cubicBezTo>
                  <a:lnTo>
                    <a:pt x="513" y="2258"/>
                  </a:lnTo>
                  <a:cubicBezTo>
                    <a:pt x="518" y="2262"/>
                    <a:pt x="524" y="2267"/>
                    <a:pt x="529" y="2272"/>
                  </a:cubicBezTo>
                  <a:lnTo>
                    <a:pt x="529" y="2272"/>
                  </a:lnTo>
                  <a:cubicBezTo>
                    <a:pt x="534" y="2275"/>
                    <a:pt x="538" y="2279"/>
                    <a:pt x="542" y="2282"/>
                  </a:cubicBezTo>
                  <a:lnTo>
                    <a:pt x="542" y="2282"/>
                  </a:lnTo>
                  <a:cubicBezTo>
                    <a:pt x="548" y="2286"/>
                    <a:pt x="554" y="2291"/>
                    <a:pt x="559" y="2295"/>
                  </a:cubicBezTo>
                  <a:lnTo>
                    <a:pt x="559" y="2295"/>
                  </a:lnTo>
                  <a:cubicBezTo>
                    <a:pt x="564" y="2299"/>
                    <a:pt x="568" y="2302"/>
                    <a:pt x="572" y="2306"/>
                  </a:cubicBezTo>
                  <a:lnTo>
                    <a:pt x="572" y="2306"/>
                  </a:lnTo>
                  <a:cubicBezTo>
                    <a:pt x="578" y="2310"/>
                    <a:pt x="583" y="2315"/>
                    <a:pt x="589" y="2319"/>
                  </a:cubicBezTo>
                  <a:lnTo>
                    <a:pt x="589" y="2319"/>
                  </a:lnTo>
                  <a:cubicBezTo>
                    <a:pt x="594" y="2323"/>
                    <a:pt x="598" y="2326"/>
                    <a:pt x="603" y="2330"/>
                  </a:cubicBezTo>
                  <a:lnTo>
                    <a:pt x="603" y="2330"/>
                  </a:lnTo>
                  <a:cubicBezTo>
                    <a:pt x="609" y="2334"/>
                    <a:pt x="615" y="2338"/>
                    <a:pt x="621" y="2343"/>
                  </a:cubicBezTo>
                  <a:lnTo>
                    <a:pt x="621" y="2343"/>
                  </a:lnTo>
                  <a:cubicBezTo>
                    <a:pt x="625" y="2346"/>
                    <a:pt x="630" y="2350"/>
                    <a:pt x="635" y="2353"/>
                  </a:cubicBezTo>
                  <a:lnTo>
                    <a:pt x="635" y="2353"/>
                  </a:lnTo>
                  <a:cubicBezTo>
                    <a:pt x="641" y="2358"/>
                    <a:pt x="648" y="2362"/>
                    <a:pt x="654" y="2367"/>
                  </a:cubicBezTo>
                  <a:lnTo>
                    <a:pt x="654" y="2367"/>
                  </a:lnTo>
                  <a:cubicBezTo>
                    <a:pt x="658" y="2370"/>
                    <a:pt x="662" y="2373"/>
                    <a:pt x="666" y="2376"/>
                  </a:cubicBezTo>
                  <a:lnTo>
                    <a:pt x="666" y="2376"/>
                  </a:lnTo>
                  <a:cubicBezTo>
                    <a:pt x="675" y="2382"/>
                    <a:pt x="682" y="2387"/>
                    <a:pt x="690" y="2393"/>
                  </a:cubicBezTo>
                  <a:lnTo>
                    <a:pt x="690" y="2393"/>
                  </a:lnTo>
                  <a:cubicBezTo>
                    <a:pt x="693" y="2395"/>
                    <a:pt x="696" y="2397"/>
                    <a:pt x="699" y="2399"/>
                  </a:cubicBezTo>
                  <a:lnTo>
                    <a:pt x="699" y="2399"/>
                  </a:lnTo>
                  <a:cubicBezTo>
                    <a:pt x="710" y="2407"/>
                    <a:pt x="721" y="2414"/>
                    <a:pt x="732" y="2421"/>
                  </a:cubicBezTo>
                  <a:lnTo>
                    <a:pt x="732" y="2421"/>
                  </a:lnTo>
                  <a:cubicBezTo>
                    <a:pt x="736" y="2424"/>
                    <a:pt x="741" y="2427"/>
                    <a:pt x="745" y="2430"/>
                  </a:cubicBezTo>
                  <a:lnTo>
                    <a:pt x="745" y="2430"/>
                  </a:lnTo>
                  <a:cubicBezTo>
                    <a:pt x="752" y="2435"/>
                    <a:pt x="759" y="2439"/>
                    <a:pt x="767" y="2444"/>
                  </a:cubicBezTo>
                  <a:lnTo>
                    <a:pt x="767" y="2444"/>
                  </a:lnTo>
                  <a:cubicBezTo>
                    <a:pt x="771" y="2448"/>
                    <a:pt x="777" y="2451"/>
                    <a:pt x="781" y="2454"/>
                  </a:cubicBezTo>
                  <a:lnTo>
                    <a:pt x="781" y="2454"/>
                  </a:lnTo>
                  <a:cubicBezTo>
                    <a:pt x="788" y="2458"/>
                    <a:pt x="795" y="2463"/>
                    <a:pt x="801" y="2467"/>
                  </a:cubicBezTo>
                  <a:lnTo>
                    <a:pt x="801" y="2467"/>
                  </a:lnTo>
                  <a:cubicBezTo>
                    <a:pt x="807" y="2470"/>
                    <a:pt x="812" y="2474"/>
                    <a:pt x="818" y="2477"/>
                  </a:cubicBezTo>
                  <a:lnTo>
                    <a:pt x="818" y="2477"/>
                  </a:lnTo>
                  <a:cubicBezTo>
                    <a:pt x="824" y="2481"/>
                    <a:pt x="831" y="2485"/>
                    <a:pt x="837" y="2489"/>
                  </a:cubicBezTo>
                  <a:lnTo>
                    <a:pt x="837" y="2489"/>
                  </a:lnTo>
                  <a:cubicBezTo>
                    <a:pt x="843" y="2492"/>
                    <a:pt x="848" y="2496"/>
                    <a:pt x="854" y="2499"/>
                  </a:cubicBezTo>
                  <a:lnTo>
                    <a:pt x="854" y="2499"/>
                  </a:lnTo>
                  <a:cubicBezTo>
                    <a:pt x="861" y="2504"/>
                    <a:pt x="867" y="2507"/>
                    <a:pt x="873" y="2511"/>
                  </a:cubicBezTo>
                  <a:lnTo>
                    <a:pt x="873" y="2511"/>
                  </a:lnTo>
                  <a:cubicBezTo>
                    <a:pt x="880" y="2515"/>
                    <a:pt x="885" y="2518"/>
                    <a:pt x="891" y="2522"/>
                  </a:cubicBezTo>
                  <a:lnTo>
                    <a:pt x="891" y="2522"/>
                  </a:lnTo>
                  <a:cubicBezTo>
                    <a:pt x="898" y="2525"/>
                    <a:pt x="904" y="2529"/>
                    <a:pt x="911" y="2534"/>
                  </a:cubicBezTo>
                  <a:lnTo>
                    <a:pt x="911" y="2534"/>
                  </a:lnTo>
                  <a:cubicBezTo>
                    <a:pt x="917" y="2537"/>
                    <a:pt x="923" y="2540"/>
                    <a:pt x="928" y="2544"/>
                  </a:cubicBezTo>
                  <a:lnTo>
                    <a:pt x="928" y="2544"/>
                  </a:lnTo>
                  <a:cubicBezTo>
                    <a:pt x="935" y="2548"/>
                    <a:pt x="942" y="2551"/>
                    <a:pt x="949" y="2555"/>
                  </a:cubicBezTo>
                  <a:lnTo>
                    <a:pt x="949" y="2555"/>
                  </a:lnTo>
                  <a:cubicBezTo>
                    <a:pt x="955" y="2559"/>
                    <a:pt x="961" y="2562"/>
                    <a:pt x="966" y="2565"/>
                  </a:cubicBezTo>
                  <a:lnTo>
                    <a:pt x="966" y="2565"/>
                  </a:lnTo>
                  <a:cubicBezTo>
                    <a:pt x="974" y="2569"/>
                    <a:pt x="981" y="2573"/>
                    <a:pt x="989" y="2578"/>
                  </a:cubicBezTo>
                  <a:lnTo>
                    <a:pt x="989" y="2578"/>
                  </a:lnTo>
                  <a:cubicBezTo>
                    <a:pt x="994" y="2580"/>
                    <a:pt x="1000" y="2583"/>
                    <a:pt x="1006" y="2587"/>
                  </a:cubicBezTo>
                  <a:lnTo>
                    <a:pt x="1006" y="2587"/>
                  </a:lnTo>
                  <a:cubicBezTo>
                    <a:pt x="1014" y="2591"/>
                    <a:pt x="1022" y="2596"/>
                    <a:pt x="1031" y="2600"/>
                  </a:cubicBezTo>
                  <a:lnTo>
                    <a:pt x="1031" y="2600"/>
                  </a:lnTo>
                  <a:cubicBezTo>
                    <a:pt x="1035" y="2603"/>
                    <a:pt x="1040" y="2605"/>
                    <a:pt x="1045" y="2608"/>
                  </a:cubicBezTo>
                  <a:lnTo>
                    <a:pt x="1045" y="2608"/>
                  </a:lnTo>
                  <a:cubicBezTo>
                    <a:pt x="1058" y="2615"/>
                    <a:pt x="1071" y="2622"/>
                    <a:pt x="1084" y="2629"/>
                  </a:cubicBezTo>
                  <a:lnTo>
                    <a:pt x="1084" y="2629"/>
                  </a:lnTo>
                  <a:cubicBezTo>
                    <a:pt x="1089" y="2631"/>
                    <a:pt x="1094" y="2634"/>
                    <a:pt x="1099" y="2636"/>
                  </a:cubicBezTo>
                  <a:lnTo>
                    <a:pt x="1099" y="2636"/>
                  </a:lnTo>
                  <a:cubicBezTo>
                    <a:pt x="1108" y="2640"/>
                    <a:pt x="1117" y="2645"/>
                    <a:pt x="1125" y="2649"/>
                  </a:cubicBezTo>
                  <a:lnTo>
                    <a:pt x="1125" y="2649"/>
                  </a:lnTo>
                  <a:cubicBezTo>
                    <a:pt x="1132" y="2653"/>
                    <a:pt x="1137" y="2656"/>
                    <a:pt x="1143" y="2659"/>
                  </a:cubicBezTo>
                  <a:lnTo>
                    <a:pt x="1143" y="2659"/>
                  </a:lnTo>
                  <a:cubicBezTo>
                    <a:pt x="1151" y="2662"/>
                    <a:pt x="1159" y="2666"/>
                    <a:pt x="1167" y="2670"/>
                  </a:cubicBezTo>
                  <a:lnTo>
                    <a:pt x="1167" y="2670"/>
                  </a:lnTo>
                  <a:cubicBezTo>
                    <a:pt x="1173" y="2673"/>
                    <a:pt x="1180" y="2676"/>
                    <a:pt x="1186" y="2680"/>
                  </a:cubicBezTo>
                  <a:lnTo>
                    <a:pt x="1186" y="2680"/>
                  </a:lnTo>
                  <a:cubicBezTo>
                    <a:pt x="1194" y="2683"/>
                    <a:pt x="1201" y="2687"/>
                    <a:pt x="1209" y="2691"/>
                  </a:cubicBezTo>
                  <a:lnTo>
                    <a:pt x="1209" y="2691"/>
                  </a:lnTo>
                  <a:cubicBezTo>
                    <a:pt x="1215" y="2694"/>
                    <a:pt x="1223" y="2697"/>
                    <a:pt x="1229" y="2700"/>
                  </a:cubicBezTo>
                  <a:lnTo>
                    <a:pt x="1229" y="2700"/>
                  </a:lnTo>
                  <a:cubicBezTo>
                    <a:pt x="1236" y="2704"/>
                    <a:pt x="1244" y="2708"/>
                    <a:pt x="1252" y="2711"/>
                  </a:cubicBezTo>
                  <a:lnTo>
                    <a:pt x="1252" y="2711"/>
                  </a:lnTo>
                  <a:cubicBezTo>
                    <a:pt x="1259" y="2714"/>
                    <a:pt x="1266" y="2718"/>
                    <a:pt x="1272" y="2720"/>
                  </a:cubicBezTo>
                  <a:lnTo>
                    <a:pt x="1272" y="2720"/>
                  </a:lnTo>
                  <a:cubicBezTo>
                    <a:pt x="1280" y="2724"/>
                    <a:pt x="1288" y="2727"/>
                    <a:pt x="1295" y="2731"/>
                  </a:cubicBezTo>
                  <a:lnTo>
                    <a:pt x="1295" y="2731"/>
                  </a:lnTo>
                  <a:cubicBezTo>
                    <a:pt x="1302" y="2734"/>
                    <a:pt x="1309" y="2737"/>
                    <a:pt x="1316" y="2741"/>
                  </a:cubicBezTo>
                  <a:lnTo>
                    <a:pt x="1316" y="2741"/>
                  </a:lnTo>
                  <a:cubicBezTo>
                    <a:pt x="1324" y="2744"/>
                    <a:pt x="1332" y="2747"/>
                    <a:pt x="1340" y="2751"/>
                  </a:cubicBezTo>
                  <a:lnTo>
                    <a:pt x="1340" y="2751"/>
                  </a:lnTo>
                  <a:cubicBezTo>
                    <a:pt x="1347" y="2754"/>
                    <a:pt x="1354" y="2757"/>
                    <a:pt x="1361" y="2760"/>
                  </a:cubicBezTo>
                  <a:lnTo>
                    <a:pt x="1361" y="2760"/>
                  </a:lnTo>
                  <a:cubicBezTo>
                    <a:pt x="1369" y="2764"/>
                    <a:pt x="1377" y="2767"/>
                    <a:pt x="1385" y="2771"/>
                  </a:cubicBezTo>
                  <a:lnTo>
                    <a:pt x="1385" y="2771"/>
                  </a:lnTo>
                  <a:cubicBezTo>
                    <a:pt x="1392" y="2774"/>
                    <a:pt x="1399" y="2777"/>
                    <a:pt x="1406" y="2780"/>
                  </a:cubicBezTo>
                  <a:lnTo>
                    <a:pt x="1406" y="2780"/>
                  </a:lnTo>
                  <a:cubicBezTo>
                    <a:pt x="1415" y="2784"/>
                    <a:pt x="1424" y="2787"/>
                    <a:pt x="1432" y="2791"/>
                  </a:cubicBezTo>
                  <a:lnTo>
                    <a:pt x="1432" y="2791"/>
                  </a:lnTo>
                  <a:cubicBezTo>
                    <a:pt x="1439" y="2794"/>
                    <a:pt x="1446" y="2797"/>
                    <a:pt x="1452" y="2800"/>
                  </a:cubicBezTo>
                  <a:lnTo>
                    <a:pt x="1452" y="2800"/>
                  </a:lnTo>
                  <a:cubicBezTo>
                    <a:pt x="1464" y="2804"/>
                    <a:pt x="1476" y="2810"/>
                    <a:pt x="1488" y="2814"/>
                  </a:cubicBezTo>
                  <a:lnTo>
                    <a:pt x="1488" y="2814"/>
                  </a:lnTo>
                  <a:cubicBezTo>
                    <a:pt x="1497" y="2818"/>
                    <a:pt x="1506" y="2821"/>
                    <a:pt x="1515" y="2825"/>
                  </a:cubicBezTo>
                  <a:lnTo>
                    <a:pt x="1515" y="2825"/>
                  </a:lnTo>
                  <a:cubicBezTo>
                    <a:pt x="1524" y="2829"/>
                    <a:pt x="1534" y="2833"/>
                    <a:pt x="1544" y="2837"/>
                  </a:cubicBezTo>
                  <a:lnTo>
                    <a:pt x="1544" y="2837"/>
                  </a:lnTo>
                  <a:cubicBezTo>
                    <a:pt x="1551" y="2840"/>
                    <a:pt x="1558" y="2843"/>
                    <a:pt x="1565" y="2845"/>
                  </a:cubicBezTo>
                  <a:lnTo>
                    <a:pt x="1565" y="2845"/>
                  </a:lnTo>
                  <a:cubicBezTo>
                    <a:pt x="1574" y="2849"/>
                    <a:pt x="1583" y="2852"/>
                    <a:pt x="1591" y="2855"/>
                  </a:cubicBezTo>
                  <a:lnTo>
                    <a:pt x="1591" y="2855"/>
                  </a:lnTo>
                  <a:cubicBezTo>
                    <a:pt x="1599" y="2858"/>
                    <a:pt x="1607" y="2861"/>
                    <a:pt x="1615" y="2864"/>
                  </a:cubicBezTo>
                  <a:lnTo>
                    <a:pt x="1615" y="2864"/>
                  </a:lnTo>
                  <a:cubicBezTo>
                    <a:pt x="1623" y="2868"/>
                    <a:pt x="1631" y="2871"/>
                    <a:pt x="1639" y="2874"/>
                  </a:cubicBezTo>
                  <a:lnTo>
                    <a:pt x="1639" y="2874"/>
                  </a:lnTo>
                  <a:cubicBezTo>
                    <a:pt x="1648" y="2877"/>
                    <a:pt x="1655" y="2880"/>
                    <a:pt x="1663" y="2883"/>
                  </a:cubicBezTo>
                  <a:lnTo>
                    <a:pt x="1663" y="2883"/>
                  </a:lnTo>
                  <a:cubicBezTo>
                    <a:pt x="1672" y="2886"/>
                    <a:pt x="1680" y="2889"/>
                    <a:pt x="1689" y="2892"/>
                  </a:cubicBezTo>
                  <a:lnTo>
                    <a:pt x="1689" y="2892"/>
                  </a:lnTo>
                  <a:cubicBezTo>
                    <a:pt x="1696" y="2895"/>
                    <a:pt x="1705" y="2898"/>
                    <a:pt x="1713" y="2901"/>
                  </a:cubicBezTo>
                  <a:lnTo>
                    <a:pt x="1713" y="2901"/>
                  </a:lnTo>
                  <a:cubicBezTo>
                    <a:pt x="1721" y="2904"/>
                    <a:pt x="1730" y="2907"/>
                    <a:pt x="1738" y="2911"/>
                  </a:cubicBezTo>
                  <a:lnTo>
                    <a:pt x="1738" y="2911"/>
                  </a:lnTo>
                  <a:cubicBezTo>
                    <a:pt x="1746" y="2913"/>
                    <a:pt x="1754" y="2916"/>
                    <a:pt x="1762" y="2919"/>
                  </a:cubicBezTo>
                  <a:lnTo>
                    <a:pt x="1762" y="2919"/>
                  </a:lnTo>
                  <a:cubicBezTo>
                    <a:pt x="1771" y="2922"/>
                    <a:pt x="1780" y="2925"/>
                    <a:pt x="1789" y="2928"/>
                  </a:cubicBezTo>
                  <a:lnTo>
                    <a:pt x="1789" y="2928"/>
                  </a:lnTo>
                  <a:cubicBezTo>
                    <a:pt x="1796" y="2931"/>
                    <a:pt x="1804" y="2934"/>
                    <a:pt x="1813" y="2936"/>
                  </a:cubicBezTo>
                  <a:lnTo>
                    <a:pt x="1813" y="2936"/>
                  </a:lnTo>
                  <a:cubicBezTo>
                    <a:pt x="1822" y="2940"/>
                    <a:pt x="1830" y="2943"/>
                    <a:pt x="1840" y="2946"/>
                  </a:cubicBezTo>
                  <a:lnTo>
                    <a:pt x="1840" y="2946"/>
                  </a:lnTo>
                  <a:cubicBezTo>
                    <a:pt x="1847" y="2949"/>
                    <a:pt x="1855" y="2951"/>
                    <a:pt x="1864" y="2954"/>
                  </a:cubicBezTo>
                  <a:lnTo>
                    <a:pt x="1864" y="2954"/>
                  </a:lnTo>
                  <a:cubicBezTo>
                    <a:pt x="1873" y="2958"/>
                    <a:pt x="1883" y="2961"/>
                    <a:pt x="1892" y="2964"/>
                  </a:cubicBezTo>
                  <a:lnTo>
                    <a:pt x="1892" y="2964"/>
                  </a:lnTo>
                  <a:cubicBezTo>
                    <a:pt x="1898" y="2966"/>
                    <a:pt x="1905" y="2968"/>
                    <a:pt x="1911" y="2970"/>
                  </a:cubicBezTo>
                  <a:lnTo>
                    <a:pt x="1911" y="2970"/>
                  </a:lnTo>
                  <a:cubicBezTo>
                    <a:pt x="1913" y="2971"/>
                    <a:pt x="1914" y="2971"/>
                    <a:pt x="1915" y="2971"/>
                  </a:cubicBezTo>
                  <a:lnTo>
                    <a:pt x="1915" y="2971"/>
                  </a:lnTo>
                  <a:cubicBezTo>
                    <a:pt x="1934" y="2978"/>
                    <a:pt x="1953" y="2984"/>
                    <a:pt x="1971" y="2989"/>
                  </a:cubicBezTo>
                  <a:lnTo>
                    <a:pt x="1971" y="2989"/>
                  </a:lnTo>
                  <a:cubicBezTo>
                    <a:pt x="1977" y="2992"/>
                    <a:pt x="1983" y="2994"/>
                    <a:pt x="1988" y="2995"/>
                  </a:cubicBezTo>
                  <a:lnTo>
                    <a:pt x="1988" y="2995"/>
                  </a:lnTo>
                  <a:cubicBezTo>
                    <a:pt x="2003" y="2999"/>
                    <a:pt x="2016" y="3004"/>
                    <a:pt x="2031" y="3008"/>
                  </a:cubicBezTo>
                  <a:lnTo>
                    <a:pt x="2031" y="3008"/>
                  </a:lnTo>
                  <a:cubicBezTo>
                    <a:pt x="2038" y="3011"/>
                    <a:pt x="2044" y="3013"/>
                    <a:pt x="2051" y="3015"/>
                  </a:cubicBezTo>
                  <a:lnTo>
                    <a:pt x="2051" y="3015"/>
                  </a:lnTo>
                  <a:cubicBezTo>
                    <a:pt x="2065" y="3019"/>
                    <a:pt x="2079" y="3023"/>
                    <a:pt x="2094" y="3027"/>
                  </a:cubicBezTo>
                  <a:lnTo>
                    <a:pt x="2094" y="3027"/>
                  </a:lnTo>
                  <a:cubicBezTo>
                    <a:pt x="2099" y="3030"/>
                    <a:pt x="2106" y="3032"/>
                    <a:pt x="2112" y="3033"/>
                  </a:cubicBezTo>
                  <a:lnTo>
                    <a:pt x="2112" y="3033"/>
                  </a:lnTo>
                  <a:cubicBezTo>
                    <a:pt x="2131" y="3039"/>
                    <a:pt x="2151" y="3045"/>
                    <a:pt x="2171" y="3051"/>
                  </a:cubicBezTo>
                  <a:lnTo>
                    <a:pt x="2171" y="3051"/>
                  </a:lnTo>
                  <a:cubicBezTo>
                    <a:pt x="2175" y="3052"/>
                    <a:pt x="2178" y="3053"/>
                    <a:pt x="2181" y="3054"/>
                  </a:cubicBezTo>
                  <a:lnTo>
                    <a:pt x="2181" y="3054"/>
                  </a:lnTo>
                  <a:cubicBezTo>
                    <a:pt x="2198" y="3059"/>
                    <a:pt x="2216" y="3063"/>
                    <a:pt x="2232" y="3069"/>
                  </a:cubicBezTo>
                  <a:lnTo>
                    <a:pt x="2232" y="3069"/>
                  </a:lnTo>
                  <a:cubicBezTo>
                    <a:pt x="2239" y="3070"/>
                    <a:pt x="2246" y="3072"/>
                    <a:pt x="2253" y="3074"/>
                  </a:cubicBezTo>
                  <a:lnTo>
                    <a:pt x="2253" y="3074"/>
                  </a:lnTo>
                  <a:cubicBezTo>
                    <a:pt x="2267" y="3078"/>
                    <a:pt x="2281" y="3082"/>
                    <a:pt x="2296" y="3086"/>
                  </a:cubicBezTo>
                  <a:lnTo>
                    <a:pt x="2296" y="3086"/>
                  </a:lnTo>
                  <a:cubicBezTo>
                    <a:pt x="2302" y="3088"/>
                    <a:pt x="2310" y="3090"/>
                    <a:pt x="2316" y="3092"/>
                  </a:cubicBezTo>
                  <a:lnTo>
                    <a:pt x="2316" y="3092"/>
                  </a:lnTo>
                  <a:cubicBezTo>
                    <a:pt x="2335" y="3097"/>
                    <a:pt x="2353" y="3102"/>
                    <a:pt x="2372" y="3107"/>
                  </a:cubicBezTo>
                  <a:lnTo>
                    <a:pt x="2372" y="3107"/>
                  </a:lnTo>
                  <a:cubicBezTo>
                    <a:pt x="2374" y="3107"/>
                    <a:pt x="2377" y="3108"/>
                    <a:pt x="2379" y="3108"/>
                  </a:cubicBezTo>
                  <a:lnTo>
                    <a:pt x="2379" y="3108"/>
                  </a:lnTo>
                  <a:cubicBezTo>
                    <a:pt x="2399" y="3115"/>
                    <a:pt x="2421" y="3120"/>
                    <a:pt x="2442" y="3125"/>
                  </a:cubicBezTo>
                  <a:lnTo>
                    <a:pt x="2442" y="3125"/>
                  </a:lnTo>
                  <a:cubicBezTo>
                    <a:pt x="2443" y="3126"/>
                    <a:pt x="2446" y="3126"/>
                    <a:pt x="2448" y="3127"/>
                  </a:cubicBezTo>
                  <a:lnTo>
                    <a:pt x="2448" y="3127"/>
                  </a:lnTo>
                  <a:cubicBezTo>
                    <a:pt x="2450" y="3127"/>
                    <a:pt x="2452" y="3128"/>
                    <a:pt x="2455" y="3128"/>
                  </a:cubicBezTo>
                  <a:lnTo>
                    <a:pt x="2455" y="3128"/>
                  </a:lnTo>
                  <a:cubicBezTo>
                    <a:pt x="2487" y="3137"/>
                    <a:pt x="2520" y="3145"/>
                    <a:pt x="2553" y="3153"/>
                  </a:cubicBezTo>
                  <a:lnTo>
                    <a:pt x="2553" y="3153"/>
                  </a:lnTo>
                  <a:cubicBezTo>
                    <a:pt x="2557" y="3154"/>
                    <a:pt x="2561" y="3155"/>
                    <a:pt x="2564" y="3156"/>
                  </a:cubicBezTo>
                  <a:lnTo>
                    <a:pt x="2564" y="3156"/>
                  </a:lnTo>
                  <a:cubicBezTo>
                    <a:pt x="2597" y="3164"/>
                    <a:pt x="2631" y="3171"/>
                    <a:pt x="2664" y="3179"/>
                  </a:cubicBezTo>
                  <a:lnTo>
                    <a:pt x="2664" y="3179"/>
                  </a:lnTo>
                  <a:cubicBezTo>
                    <a:pt x="2668" y="3180"/>
                    <a:pt x="2673" y="3181"/>
                    <a:pt x="2677" y="3182"/>
                  </a:cubicBezTo>
                  <a:lnTo>
                    <a:pt x="2677" y="3182"/>
                  </a:lnTo>
                  <a:cubicBezTo>
                    <a:pt x="2710" y="3190"/>
                    <a:pt x="2743" y="3197"/>
                    <a:pt x="2777" y="3205"/>
                  </a:cubicBezTo>
                  <a:lnTo>
                    <a:pt x="2777" y="3205"/>
                  </a:lnTo>
                  <a:cubicBezTo>
                    <a:pt x="2781" y="3206"/>
                    <a:pt x="2786" y="3207"/>
                    <a:pt x="2791" y="3208"/>
                  </a:cubicBezTo>
                  <a:lnTo>
                    <a:pt x="2791" y="3208"/>
                  </a:lnTo>
                  <a:cubicBezTo>
                    <a:pt x="2824" y="3215"/>
                    <a:pt x="2857" y="3222"/>
                    <a:pt x="2892" y="3229"/>
                  </a:cubicBezTo>
                  <a:lnTo>
                    <a:pt x="2892" y="3229"/>
                  </a:lnTo>
                  <a:cubicBezTo>
                    <a:pt x="2893" y="3229"/>
                    <a:pt x="2896" y="3230"/>
                    <a:pt x="2897" y="3231"/>
                  </a:cubicBezTo>
                  <a:lnTo>
                    <a:pt x="2897" y="3231"/>
                  </a:lnTo>
                  <a:cubicBezTo>
                    <a:pt x="2901" y="3231"/>
                    <a:pt x="2904" y="3232"/>
                    <a:pt x="2907" y="3233"/>
                  </a:cubicBezTo>
                  <a:lnTo>
                    <a:pt x="2907" y="3233"/>
                  </a:lnTo>
                  <a:cubicBezTo>
                    <a:pt x="2938" y="3238"/>
                    <a:pt x="2968" y="3245"/>
                    <a:pt x="2999" y="3251"/>
                  </a:cubicBezTo>
                  <a:lnTo>
                    <a:pt x="2999" y="3251"/>
                  </a:lnTo>
                  <a:cubicBezTo>
                    <a:pt x="3001" y="3251"/>
                    <a:pt x="3003" y="3252"/>
                    <a:pt x="3004" y="3252"/>
                  </a:cubicBezTo>
                  <a:lnTo>
                    <a:pt x="3004" y="3252"/>
                  </a:lnTo>
                  <a:cubicBezTo>
                    <a:pt x="3035" y="3258"/>
                    <a:pt x="3066" y="3264"/>
                    <a:pt x="3097" y="3269"/>
                  </a:cubicBezTo>
                  <a:lnTo>
                    <a:pt x="3097" y="3269"/>
                  </a:lnTo>
                  <a:cubicBezTo>
                    <a:pt x="3100" y="3270"/>
                    <a:pt x="3104" y="3271"/>
                    <a:pt x="3108" y="3272"/>
                  </a:cubicBezTo>
                  <a:lnTo>
                    <a:pt x="3108" y="3272"/>
                  </a:lnTo>
                  <a:cubicBezTo>
                    <a:pt x="3139" y="3277"/>
                    <a:pt x="3169" y="3283"/>
                    <a:pt x="3200" y="3288"/>
                  </a:cubicBezTo>
                  <a:lnTo>
                    <a:pt x="3200" y="3288"/>
                  </a:lnTo>
                  <a:cubicBezTo>
                    <a:pt x="3206" y="3289"/>
                    <a:pt x="3212" y="3291"/>
                    <a:pt x="3218" y="3292"/>
                  </a:cubicBezTo>
                  <a:lnTo>
                    <a:pt x="3218" y="3292"/>
                  </a:lnTo>
                  <a:cubicBezTo>
                    <a:pt x="3248" y="3297"/>
                    <a:pt x="3278" y="3302"/>
                    <a:pt x="3309" y="3307"/>
                  </a:cubicBezTo>
                  <a:lnTo>
                    <a:pt x="3309" y="3307"/>
                  </a:lnTo>
                  <a:cubicBezTo>
                    <a:pt x="3311" y="3308"/>
                    <a:pt x="3314" y="3308"/>
                    <a:pt x="3317" y="3308"/>
                  </a:cubicBezTo>
                  <a:lnTo>
                    <a:pt x="3317" y="3308"/>
                  </a:lnTo>
                  <a:cubicBezTo>
                    <a:pt x="3321" y="3309"/>
                    <a:pt x="3325" y="3310"/>
                    <a:pt x="3329" y="3311"/>
                  </a:cubicBezTo>
                  <a:lnTo>
                    <a:pt x="3329" y="3311"/>
                  </a:lnTo>
                  <a:cubicBezTo>
                    <a:pt x="3356" y="3315"/>
                    <a:pt x="3384" y="3319"/>
                    <a:pt x="3411" y="3324"/>
                  </a:cubicBezTo>
                  <a:lnTo>
                    <a:pt x="3411" y="3324"/>
                  </a:lnTo>
                  <a:cubicBezTo>
                    <a:pt x="3414" y="3324"/>
                    <a:pt x="3415" y="3325"/>
                    <a:pt x="3417" y="3325"/>
                  </a:cubicBezTo>
                  <a:lnTo>
                    <a:pt x="3417" y="3325"/>
                  </a:lnTo>
                  <a:cubicBezTo>
                    <a:pt x="3447" y="3329"/>
                    <a:pt x="3475" y="3334"/>
                    <a:pt x="3505" y="3338"/>
                  </a:cubicBezTo>
                  <a:lnTo>
                    <a:pt x="3505" y="3338"/>
                  </a:lnTo>
                  <a:cubicBezTo>
                    <a:pt x="3511" y="3339"/>
                    <a:pt x="3518" y="3340"/>
                    <a:pt x="3525" y="3341"/>
                  </a:cubicBezTo>
                  <a:lnTo>
                    <a:pt x="3525" y="3341"/>
                  </a:lnTo>
                  <a:cubicBezTo>
                    <a:pt x="3554" y="3346"/>
                    <a:pt x="3583" y="3350"/>
                    <a:pt x="3612" y="3354"/>
                  </a:cubicBezTo>
                  <a:lnTo>
                    <a:pt x="3612" y="3354"/>
                  </a:lnTo>
                  <a:cubicBezTo>
                    <a:pt x="3617" y="3355"/>
                    <a:pt x="3623" y="3355"/>
                    <a:pt x="3627" y="3357"/>
                  </a:cubicBezTo>
                  <a:lnTo>
                    <a:pt x="3627" y="3357"/>
                  </a:lnTo>
                  <a:cubicBezTo>
                    <a:pt x="3656" y="3360"/>
                    <a:pt x="3685" y="3364"/>
                    <a:pt x="3713" y="3368"/>
                  </a:cubicBezTo>
                  <a:lnTo>
                    <a:pt x="3713" y="3368"/>
                  </a:lnTo>
                  <a:cubicBezTo>
                    <a:pt x="3716" y="3368"/>
                    <a:pt x="3718" y="3369"/>
                    <a:pt x="3720" y="3369"/>
                  </a:cubicBezTo>
                  <a:lnTo>
                    <a:pt x="3720" y="3369"/>
                  </a:lnTo>
                  <a:cubicBezTo>
                    <a:pt x="3721" y="3369"/>
                    <a:pt x="3722" y="3369"/>
                    <a:pt x="3723" y="3369"/>
                  </a:cubicBezTo>
                  <a:lnTo>
                    <a:pt x="3723" y="3369"/>
                  </a:lnTo>
                  <a:cubicBezTo>
                    <a:pt x="3751" y="3373"/>
                    <a:pt x="3780" y="3377"/>
                    <a:pt x="3809" y="3380"/>
                  </a:cubicBezTo>
                  <a:lnTo>
                    <a:pt x="3809" y="3380"/>
                  </a:lnTo>
                  <a:cubicBezTo>
                    <a:pt x="3816" y="3381"/>
                    <a:pt x="3823" y="3382"/>
                    <a:pt x="3829" y="3383"/>
                  </a:cubicBezTo>
                  <a:lnTo>
                    <a:pt x="3829" y="3383"/>
                  </a:lnTo>
                  <a:cubicBezTo>
                    <a:pt x="3857" y="3387"/>
                    <a:pt x="3884" y="3389"/>
                    <a:pt x="3911" y="3393"/>
                  </a:cubicBezTo>
                  <a:lnTo>
                    <a:pt x="3911" y="3393"/>
                  </a:lnTo>
                  <a:cubicBezTo>
                    <a:pt x="3914" y="3393"/>
                    <a:pt x="3916" y="3393"/>
                    <a:pt x="3918" y="3393"/>
                  </a:cubicBezTo>
                  <a:lnTo>
                    <a:pt x="3918" y="3393"/>
                  </a:lnTo>
                  <a:cubicBezTo>
                    <a:pt x="3947" y="3397"/>
                    <a:pt x="3976" y="3400"/>
                    <a:pt x="4006" y="3403"/>
                  </a:cubicBezTo>
                  <a:lnTo>
                    <a:pt x="4006" y="3403"/>
                  </a:lnTo>
                  <a:cubicBezTo>
                    <a:pt x="4013" y="3405"/>
                    <a:pt x="4020" y="3405"/>
                    <a:pt x="4028" y="3406"/>
                  </a:cubicBezTo>
                  <a:lnTo>
                    <a:pt x="4028" y="3406"/>
                  </a:lnTo>
                  <a:cubicBezTo>
                    <a:pt x="4057" y="3409"/>
                    <a:pt x="4086" y="3412"/>
                    <a:pt x="4116" y="3415"/>
                  </a:cubicBezTo>
                  <a:lnTo>
                    <a:pt x="4116" y="3415"/>
                  </a:lnTo>
                  <a:lnTo>
                    <a:pt x="4117" y="3415"/>
                  </a:lnTo>
                  <a:lnTo>
                    <a:pt x="4117" y="3415"/>
                  </a:lnTo>
                  <a:cubicBezTo>
                    <a:pt x="4117" y="3415"/>
                    <a:pt x="4117" y="3415"/>
                    <a:pt x="4118" y="3415"/>
                  </a:cubicBezTo>
                  <a:lnTo>
                    <a:pt x="4118" y="3415"/>
                  </a:lnTo>
                  <a:cubicBezTo>
                    <a:pt x="4183" y="3422"/>
                    <a:pt x="4248" y="3428"/>
                    <a:pt x="4314" y="3434"/>
                  </a:cubicBezTo>
                  <a:lnTo>
                    <a:pt x="4315" y="3434"/>
                  </a:lnTo>
                  <a:lnTo>
                    <a:pt x="4315" y="3434"/>
                  </a:lnTo>
                  <a:cubicBezTo>
                    <a:pt x="4446" y="3446"/>
                    <a:pt x="4579" y="3455"/>
                    <a:pt x="4714" y="3463"/>
                  </a:cubicBezTo>
                  <a:lnTo>
                    <a:pt x="4715" y="3463"/>
                  </a:lnTo>
                  <a:lnTo>
                    <a:pt x="4715" y="3463"/>
                  </a:lnTo>
                  <a:cubicBezTo>
                    <a:pt x="4782" y="3467"/>
                    <a:pt x="4849" y="3470"/>
                    <a:pt x="4916" y="3473"/>
                  </a:cubicBezTo>
                  <a:lnTo>
                    <a:pt x="4916" y="3473"/>
                  </a:lnTo>
                  <a:cubicBezTo>
                    <a:pt x="4918" y="3473"/>
                    <a:pt x="4918" y="3474"/>
                    <a:pt x="4919" y="3474"/>
                  </a:cubicBezTo>
                  <a:lnTo>
                    <a:pt x="4919" y="3474"/>
                  </a:lnTo>
                  <a:cubicBezTo>
                    <a:pt x="4950" y="3475"/>
                    <a:pt x="4982" y="3476"/>
                    <a:pt x="5014" y="3478"/>
                  </a:cubicBezTo>
                  <a:lnTo>
                    <a:pt x="5014" y="3478"/>
                  </a:lnTo>
                  <a:cubicBezTo>
                    <a:pt x="5021" y="3478"/>
                    <a:pt x="5027" y="3478"/>
                    <a:pt x="5034" y="3479"/>
                  </a:cubicBezTo>
                  <a:lnTo>
                    <a:pt x="5034" y="3479"/>
                  </a:lnTo>
                  <a:cubicBezTo>
                    <a:pt x="5065" y="3479"/>
                    <a:pt x="5097" y="3480"/>
                    <a:pt x="5128" y="3481"/>
                  </a:cubicBezTo>
                  <a:lnTo>
                    <a:pt x="5128" y="3481"/>
                  </a:lnTo>
                  <a:lnTo>
                    <a:pt x="5129" y="3481"/>
                  </a:lnTo>
                  <a:lnTo>
                    <a:pt x="5129" y="3481"/>
                  </a:lnTo>
                  <a:cubicBezTo>
                    <a:pt x="5161" y="3483"/>
                    <a:pt x="5193" y="3483"/>
                    <a:pt x="5225" y="3484"/>
                  </a:cubicBezTo>
                  <a:lnTo>
                    <a:pt x="5225" y="3484"/>
                  </a:lnTo>
                  <a:cubicBezTo>
                    <a:pt x="5232" y="3484"/>
                    <a:pt x="5239" y="3484"/>
                    <a:pt x="5245" y="3484"/>
                  </a:cubicBezTo>
                  <a:lnTo>
                    <a:pt x="5245" y="3484"/>
                  </a:lnTo>
                  <a:cubicBezTo>
                    <a:pt x="5301" y="3486"/>
                    <a:pt x="5357" y="3487"/>
                    <a:pt x="5413" y="3488"/>
                  </a:cubicBezTo>
                  <a:lnTo>
                    <a:pt x="5413" y="3488"/>
                  </a:lnTo>
                  <a:cubicBezTo>
                    <a:pt x="5474" y="3489"/>
                    <a:pt x="5534" y="3489"/>
                    <a:pt x="5593" y="3489"/>
                  </a:cubicBezTo>
                  <a:lnTo>
                    <a:pt x="5606" y="3489"/>
                  </a:lnTo>
                  <a:lnTo>
                    <a:pt x="5606" y="3489"/>
                  </a:lnTo>
                  <a:cubicBezTo>
                    <a:pt x="5666" y="3489"/>
                    <a:pt x="5726" y="3489"/>
                    <a:pt x="5785" y="3488"/>
                  </a:cubicBezTo>
                  <a:lnTo>
                    <a:pt x="5786" y="3488"/>
                  </a:lnTo>
                  <a:lnTo>
                    <a:pt x="5786" y="3488"/>
                  </a:lnTo>
                  <a:cubicBezTo>
                    <a:pt x="5787" y="3488"/>
                    <a:pt x="5787" y="3488"/>
                    <a:pt x="5788" y="3488"/>
                  </a:cubicBezTo>
                  <a:lnTo>
                    <a:pt x="5788" y="3488"/>
                  </a:lnTo>
                  <a:cubicBezTo>
                    <a:pt x="5824" y="3488"/>
                    <a:pt x="5858" y="3487"/>
                    <a:pt x="5893" y="3486"/>
                  </a:cubicBezTo>
                  <a:lnTo>
                    <a:pt x="5893" y="3486"/>
                  </a:lnTo>
                  <a:cubicBezTo>
                    <a:pt x="5899" y="3486"/>
                    <a:pt x="5905" y="3486"/>
                    <a:pt x="5911" y="3486"/>
                  </a:cubicBezTo>
                  <a:lnTo>
                    <a:pt x="5911" y="3486"/>
                  </a:lnTo>
                  <a:cubicBezTo>
                    <a:pt x="5945" y="3485"/>
                    <a:pt x="5980" y="3484"/>
                    <a:pt x="6014" y="3483"/>
                  </a:cubicBezTo>
                  <a:lnTo>
                    <a:pt x="6014" y="3483"/>
                  </a:lnTo>
                  <a:cubicBezTo>
                    <a:pt x="6021" y="3483"/>
                    <a:pt x="6027" y="3483"/>
                    <a:pt x="6033" y="3483"/>
                  </a:cubicBezTo>
                  <a:lnTo>
                    <a:pt x="6033" y="3483"/>
                  </a:lnTo>
                  <a:cubicBezTo>
                    <a:pt x="6067" y="3481"/>
                    <a:pt x="6101" y="3480"/>
                    <a:pt x="6135" y="3479"/>
                  </a:cubicBezTo>
                  <a:lnTo>
                    <a:pt x="6135" y="3479"/>
                  </a:lnTo>
                  <a:cubicBezTo>
                    <a:pt x="6137" y="3479"/>
                    <a:pt x="6138" y="3479"/>
                    <a:pt x="6140" y="3479"/>
                  </a:cubicBezTo>
                  <a:lnTo>
                    <a:pt x="6140" y="3479"/>
                  </a:lnTo>
                  <a:cubicBezTo>
                    <a:pt x="6175" y="3478"/>
                    <a:pt x="6210" y="3477"/>
                    <a:pt x="6245" y="3475"/>
                  </a:cubicBezTo>
                  <a:lnTo>
                    <a:pt x="6245" y="3475"/>
                  </a:lnTo>
                  <a:cubicBezTo>
                    <a:pt x="6249" y="3475"/>
                    <a:pt x="6252" y="3475"/>
                    <a:pt x="6255" y="3474"/>
                  </a:cubicBezTo>
                  <a:lnTo>
                    <a:pt x="6255" y="3474"/>
                  </a:lnTo>
                  <a:cubicBezTo>
                    <a:pt x="6258" y="3474"/>
                    <a:pt x="6261" y="3474"/>
                    <a:pt x="6264" y="3474"/>
                  </a:cubicBezTo>
                  <a:lnTo>
                    <a:pt x="6264" y="3474"/>
                  </a:lnTo>
                  <a:cubicBezTo>
                    <a:pt x="6302" y="3473"/>
                    <a:pt x="6340" y="3471"/>
                    <a:pt x="6379" y="3469"/>
                  </a:cubicBezTo>
                  <a:lnTo>
                    <a:pt x="6379" y="3469"/>
                  </a:lnTo>
                  <a:cubicBezTo>
                    <a:pt x="6385" y="3469"/>
                    <a:pt x="6390" y="3468"/>
                    <a:pt x="6396" y="3468"/>
                  </a:cubicBezTo>
                  <a:lnTo>
                    <a:pt x="6396" y="3468"/>
                  </a:lnTo>
                  <a:cubicBezTo>
                    <a:pt x="6435" y="3466"/>
                    <a:pt x="6473" y="3464"/>
                    <a:pt x="6511" y="3462"/>
                  </a:cubicBezTo>
                  <a:lnTo>
                    <a:pt x="6511" y="3462"/>
                  </a:lnTo>
                  <a:cubicBezTo>
                    <a:pt x="6516" y="3461"/>
                    <a:pt x="6520" y="3461"/>
                    <a:pt x="6524" y="3460"/>
                  </a:cubicBezTo>
                  <a:lnTo>
                    <a:pt x="6524" y="3460"/>
                  </a:lnTo>
                  <a:cubicBezTo>
                    <a:pt x="6606" y="3456"/>
                    <a:pt x="6688" y="3450"/>
                    <a:pt x="6769" y="3443"/>
                  </a:cubicBezTo>
                  <a:lnTo>
                    <a:pt x="6769" y="3443"/>
                  </a:lnTo>
                  <a:cubicBezTo>
                    <a:pt x="6770" y="3443"/>
                    <a:pt x="6772" y="3443"/>
                    <a:pt x="6772" y="3443"/>
                  </a:cubicBezTo>
                  <a:lnTo>
                    <a:pt x="6772" y="3443"/>
                  </a:lnTo>
                  <a:cubicBezTo>
                    <a:pt x="6773" y="3443"/>
                    <a:pt x="6774" y="3443"/>
                    <a:pt x="6775" y="3443"/>
                  </a:cubicBezTo>
                  <a:lnTo>
                    <a:pt x="6775" y="3443"/>
                  </a:lnTo>
                  <a:cubicBezTo>
                    <a:pt x="6828" y="3439"/>
                    <a:pt x="6881" y="3435"/>
                    <a:pt x="6934" y="3430"/>
                  </a:cubicBezTo>
                  <a:lnTo>
                    <a:pt x="6934" y="3430"/>
                  </a:lnTo>
                  <a:cubicBezTo>
                    <a:pt x="6936" y="3429"/>
                    <a:pt x="6940" y="3429"/>
                    <a:pt x="6943" y="3429"/>
                  </a:cubicBezTo>
                  <a:lnTo>
                    <a:pt x="6943" y="3429"/>
                  </a:lnTo>
                  <a:cubicBezTo>
                    <a:pt x="6994" y="3425"/>
                    <a:pt x="7044" y="3419"/>
                    <a:pt x="7094" y="3415"/>
                  </a:cubicBezTo>
                  <a:lnTo>
                    <a:pt x="7094" y="3415"/>
                  </a:lnTo>
                  <a:cubicBezTo>
                    <a:pt x="7098" y="3414"/>
                    <a:pt x="7102" y="3413"/>
                    <a:pt x="7106" y="3413"/>
                  </a:cubicBezTo>
                  <a:lnTo>
                    <a:pt x="7106" y="3413"/>
                  </a:lnTo>
                  <a:cubicBezTo>
                    <a:pt x="7211" y="3403"/>
                    <a:pt x="7315" y="3390"/>
                    <a:pt x="7418" y="3378"/>
                  </a:cubicBezTo>
                  <a:lnTo>
                    <a:pt x="7418" y="3378"/>
                  </a:lnTo>
                  <a:cubicBezTo>
                    <a:pt x="7419" y="3378"/>
                    <a:pt x="7421" y="3378"/>
                    <a:pt x="7422" y="3378"/>
                  </a:cubicBezTo>
                  <a:lnTo>
                    <a:pt x="7422" y="3378"/>
                  </a:lnTo>
                  <a:cubicBezTo>
                    <a:pt x="7425" y="3377"/>
                    <a:pt x="7429" y="3377"/>
                    <a:pt x="7432" y="3376"/>
                  </a:cubicBezTo>
                  <a:lnTo>
                    <a:pt x="7432" y="3376"/>
                  </a:lnTo>
                  <a:cubicBezTo>
                    <a:pt x="7456" y="3373"/>
                    <a:pt x="7480" y="3370"/>
                    <a:pt x="7503" y="3367"/>
                  </a:cubicBezTo>
                  <a:lnTo>
                    <a:pt x="7503" y="3367"/>
                  </a:lnTo>
                  <a:cubicBezTo>
                    <a:pt x="7508" y="3367"/>
                    <a:pt x="7513" y="3365"/>
                    <a:pt x="7519" y="3365"/>
                  </a:cubicBezTo>
                  <a:lnTo>
                    <a:pt x="7519" y="3365"/>
                  </a:lnTo>
                  <a:cubicBezTo>
                    <a:pt x="7547" y="3361"/>
                    <a:pt x="7575" y="3357"/>
                    <a:pt x="7603" y="3353"/>
                  </a:cubicBezTo>
                  <a:lnTo>
                    <a:pt x="7603" y="3353"/>
                  </a:lnTo>
                  <a:cubicBezTo>
                    <a:pt x="7605" y="3353"/>
                    <a:pt x="7607" y="3353"/>
                    <a:pt x="7610" y="3352"/>
                  </a:cubicBezTo>
                  <a:lnTo>
                    <a:pt x="7610" y="3352"/>
                  </a:lnTo>
                  <a:cubicBezTo>
                    <a:pt x="7635" y="3349"/>
                    <a:pt x="7660" y="3345"/>
                    <a:pt x="7685" y="3342"/>
                  </a:cubicBezTo>
                  <a:lnTo>
                    <a:pt x="7685" y="3342"/>
                  </a:lnTo>
                  <a:cubicBezTo>
                    <a:pt x="7692" y="3340"/>
                    <a:pt x="7698" y="3340"/>
                    <a:pt x="7705" y="3339"/>
                  </a:cubicBezTo>
                  <a:lnTo>
                    <a:pt x="7705" y="3339"/>
                  </a:lnTo>
                  <a:cubicBezTo>
                    <a:pt x="7729" y="3335"/>
                    <a:pt x="7752" y="3332"/>
                    <a:pt x="7776" y="3328"/>
                  </a:cubicBezTo>
                  <a:lnTo>
                    <a:pt x="7776" y="3328"/>
                  </a:lnTo>
                  <a:cubicBezTo>
                    <a:pt x="7780" y="3328"/>
                    <a:pt x="7784" y="3327"/>
                    <a:pt x="7787" y="3327"/>
                  </a:cubicBezTo>
                  <a:lnTo>
                    <a:pt x="7787" y="3327"/>
                  </a:lnTo>
                  <a:cubicBezTo>
                    <a:pt x="7814" y="3322"/>
                    <a:pt x="7841" y="3318"/>
                    <a:pt x="7869" y="3314"/>
                  </a:cubicBezTo>
                  <a:lnTo>
                    <a:pt x="7869" y="3314"/>
                  </a:lnTo>
                  <a:cubicBezTo>
                    <a:pt x="7873" y="3313"/>
                    <a:pt x="7879" y="3312"/>
                    <a:pt x="7884" y="3311"/>
                  </a:cubicBezTo>
                  <a:lnTo>
                    <a:pt x="7884" y="3311"/>
                  </a:lnTo>
                  <a:cubicBezTo>
                    <a:pt x="7906" y="3308"/>
                    <a:pt x="7928" y="3304"/>
                    <a:pt x="7950" y="3300"/>
                  </a:cubicBezTo>
                  <a:lnTo>
                    <a:pt x="7950" y="3300"/>
                  </a:lnTo>
                  <a:cubicBezTo>
                    <a:pt x="7957" y="3299"/>
                    <a:pt x="7963" y="3298"/>
                    <a:pt x="7970" y="3297"/>
                  </a:cubicBezTo>
                  <a:lnTo>
                    <a:pt x="7970" y="3297"/>
                  </a:lnTo>
                  <a:cubicBezTo>
                    <a:pt x="8023" y="3288"/>
                    <a:pt x="8076" y="3278"/>
                    <a:pt x="8128" y="3269"/>
                  </a:cubicBezTo>
                  <a:lnTo>
                    <a:pt x="8128" y="3269"/>
                  </a:lnTo>
                  <a:cubicBezTo>
                    <a:pt x="8135" y="3268"/>
                    <a:pt x="8140" y="3267"/>
                    <a:pt x="8147" y="3266"/>
                  </a:cubicBezTo>
                  <a:lnTo>
                    <a:pt x="8147" y="3266"/>
                  </a:lnTo>
                  <a:cubicBezTo>
                    <a:pt x="8168" y="3261"/>
                    <a:pt x="8189" y="3258"/>
                    <a:pt x="8210" y="3254"/>
                  </a:cubicBezTo>
                  <a:lnTo>
                    <a:pt x="8210" y="3254"/>
                  </a:lnTo>
                  <a:cubicBezTo>
                    <a:pt x="8216" y="3252"/>
                    <a:pt x="8222" y="3251"/>
                    <a:pt x="8228" y="3250"/>
                  </a:cubicBezTo>
                  <a:lnTo>
                    <a:pt x="8228" y="3250"/>
                  </a:lnTo>
                  <a:cubicBezTo>
                    <a:pt x="8253" y="3246"/>
                    <a:pt x="8279" y="3240"/>
                    <a:pt x="8305" y="3236"/>
                  </a:cubicBezTo>
                  <a:lnTo>
                    <a:pt x="8305" y="3236"/>
                  </a:lnTo>
                  <a:cubicBezTo>
                    <a:pt x="8308" y="3235"/>
                    <a:pt x="8310" y="3234"/>
                    <a:pt x="8313" y="3234"/>
                  </a:cubicBezTo>
                  <a:lnTo>
                    <a:pt x="8313" y="3234"/>
                  </a:lnTo>
                  <a:cubicBezTo>
                    <a:pt x="8336" y="3229"/>
                    <a:pt x="8359" y="3224"/>
                    <a:pt x="8381" y="3219"/>
                  </a:cubicBezTo>
                  <a:lnTo>
                    <a:pt x="8381" y="3219"/>
                  </a:lnTo>
                  <a:cubicBezTo>
                    <a:pt x="8389" y="3218"/>
                    <a:pt x="8395" y="3217"/>
                    <a:pt x="8401" y="3216"/>
                  </a:cubicBezTo>
                  <a:lnTo>
                    <a:pt x="8401" y="3216"/>
                  </a:lnTo>
                  <a:cubicBezTo>
                    <a:pt x="8422" y="3211"/>
                    <a:pt x="8444" y="3207"/>
                    <a:pt x="8465" y="3202"/>
                  </a:cubicBezTo>
                  <a:lnTo>
                    <a:pt x="8465" y="3202"/>
                  </a:lnTo>
                  <a:cubicBezTo>
                    <a:pt x="8470" y="3201"/>
                    <a:pt x="8474" y="3200"/>
                    <a:pt x="8478" y="3199"/>
                  </a:cubicBezTo>
                  <a:lnTo>
                    <a:pt x="8478" y="3199"/>
                  </a:lnTo>
                  <a:cubicBezTo>
                    <a:pt x="8503" y="3194"/>
                    <a:pt x="8528" y="3188"/>
                    <a:pt x="8553" y="3183"/>
                  </a:cubicBezTo>
                  <a:lnTo>
                    <a:pt x="8553" y="3183"/>
                  </a:lnTo>
                  <a:cubicBezTo>
                    <a:pt x="8558" y="3182"/>
                    <a:pt x="8563" y="3181"/>
                    <a:pt x="8568" y="3180"/>
                  </a:cubicBezTo>
                  <a:lnTo>
                    <a:pt x="8568" y="3180"/>
                  </a:lnTo>
                  <a:cubicBezTo>
                    <a:pt x="8589" y="3175"/>
                    <a:pt x="8609" y="3170"/>
                    <a:pt x="8629" y="3166"/>
                  </a:cubicBezTo>
                  <a:lnTo>
                    <a:pt x="8629" y="3166"/>
                  </a:lnTo>
                  <a:cubicBezTo>
                    <a:pt x="8635" y="3164"/>
                    <a:pt x="8642" y="3163"/>
                    <a:pt x="8647" y="3161"/>
                  </a:cubicBezTo>
                  <a:lnTo>
                    <a:pt x="8647" y="3161"/>
                  </a:lnTo>
                  <a:cubicBezTo>
                    <a:pt x="8672" y="3156"/>
                    <a:pt x="8696" y="3150"/>
                    <a:pt x="8720" y="3144"/>
                  </a:cubicBezTo>
                  <a:lnTo>
                    <a:pt x="8720" y="3144"/>
                  </a:lnTo>
                  <a:cubicBezTo>
                    <a:pt x="8720" y="3144"/>
                    <a:pt x="8720" y="3144"/>
                    <a:pt x="8721" y="3144"/>
                  </a:cubicBezTo>
                  <a:lnTo>
                    <a:pt x="8721" y="3144"/>
                  </a:lnTo>
                  <a:cubicBezTo>
                    <a:pt x="8746" y="3138"/>
                    <a:pt x="8770" y="3133"/>
                    <a:pt x="8794" y="3126"/>
                  </a:cubicBezTo>
                  <a:lnTo>
                    <a:pt x="8794" y="3126"/>
                  </a:lnTo>
                  <a:cubicBezTo>
                    <a:pt x="8800" y="3125"/>
                    <a:pt x="8806" y="3123"/>
                    <a:pt x="8812" y="3122"/>
                  </a:cubicBezTo>
                  <a:lnTo>
                    <a:pt x="8812" y="3122"/>
                  </a:lnTo>
                  <a:cubicBezTo>
                    <a:pt x="8831" y="3117"/>
                    <a:pt x="8850" y="3112"/>
                    <a:pt x="8869" y="3107"/>
                  </a:cubicBezTo>
                  <a:lnTo>
                    <a:pt x="8869" y="3107"/>
                  </a:lnTo>
                  <a:cubicBezTo>
                    <a:pt x="8875" y="3106"/>
                    <a:pt x="8880" y="3105"/>
                    <a:pt x="8886" y="3103"/>
                  </a:cubicBezTo>
                  <a:lnTo>
                    <a:pt x="8886" y="3103"/>
                  </a:lnTo>
                  <a:cubicBezTo>
                    <a:pt x="8910" y="3097"/>
                    <a:pt x="8934" y="3090"/>
                    <a:pt x="8958" y="3085"/>
                  </a:cubicBezTo>
                  <a:lnTo>
                    <a:pt x="8958" y="3085"/>
                  </a:lnTo>
                  <a:cubicBezTo>
                    <a:pt x="8960" y="3084"/>
                    <a:pt x="8962" y="3083"/>
                    <a:pt x="8964" y="3083"/>
                  </a:cubicBezTo>
                  <a:lnTo>
                    <a:pt x="8964" y="3083"/>
                  </a:lnTo>
                  <a:cubicBezTo>
                    <a:pt x="8985" y="3077"/>
                    <a:pt x="9007" y="3071"/>
                    <a:pt x="9028" y="3065"/>
                  </a:cubicBezTo>
                  <a:lnTo>
                    <a:pt x="9028" y="3065"/>
                  </a:lnTo>
                  <a:cubicBezTo>
                    <a:pt x="9034" y="3063"/>
                    <a:pt x="9040" y="3062"/>
                    <a:pt x="9046" y="3060"/>
                  </a:cubicBezTo>
                  <a:lnTo>
                    <a:pt x="9046" y="3060"/>
                  </a:lnTo>
                  <a:cubicBezTo>
                    <a:pt x="9066" y="3055"/>
                    <a:pt x="9085" y="3049"/>
                    <a:pt x="9104" y="3044"/>
                  </a:cubicBezTo>
                  <a:lnTo>
                    <a:pt x="9104" y="3044"/>
                  </a:lnTo>
                  <a:cubicBezTo>
                    <a:pt x="9108" y="3043"/>
                    <a:pt x="9112" y="3042"/>
                    <a:pt x="9116" y="3040"/>
                  </a:cubicBezTo>
                  <a:lnTo>
                    <a:pt x="9116" y="3040"/>
                  </a:lnTo>
                  <a:cubicBezTo>
                    <a:pt x="9140" y="3034"/>
                    <a:pt x="9162" y="3027"/>
                    <a:pt x="9185" y="3021"/>
                  </a:cubicBezTo>
                  <a:lnTo>
                    <a:pt x="9185" y="3021"/>
                  </a:lnTo>
                  <a:cubicBezTo>
                    <a:pt x="9190" y="3019"/>
                    <a:pt x="9194" y="3018"/>
                    <a:pt x="9198" y="3017"/>
                  </a:cubicBezTo>
                  <a:lnTo>
                    <a:pt x="9198" y="3017"/>
                  </a:lnTo>
                  <a:cubicBezTo>
                    <a:pt x="9217" y="3011"/>
                    <a:pt x="9235" y="3006"/>
                    <a:pt x="9254" y="3000"/>
                  </a:cubicBezTo>
                  <a:lnTo>
                    <a:pt x="9254" y="3000"/>
                  </a:lnTo>
                  <a:cubicBezTo>
                    <a:pt x="9260" y="2998"/>
                    <a:pt x="9266" y="2996"/>
                    <a:pt x="9271" y="2995"/>
                  </a:cubicBezTo>
                  <a:lnTo>
                    <a:pt x="9271" y="2995"/>
                  </a:lnTo>
                  <a:cubicBezTo>
                    <a:pt x="9293" y="2988"/>
                    <a:pt x="9314" y="2982"/>
                    <a:pt x="9335" y="2975"/>
                  </a:cubicBezTo>
                  <a:lnTo>
                    <a:pt x="9335" y="2975"/>
                  </a:lnTo>
                  <a:cubicBezTo>
                    <a:pt x="9336" y="2975"/>
                    <a:pt x="9337" y="2975"/>
                    <a:pt x="9338" y="2974"/>
                  </a:cubicBezTo>
                  <a:lnTo>
                    <a:pt x="9338" y="2974"/>
                  </a:lnTo>
                  <a:cubicBezTo>
                    <a:pt x="9361" y="2967"/>
                    <a:pt x="9382" y="2960"/>
                    <a:pt x="9404" y="2953"/>
                  </a:cubicBezTo>
                  <a:lnTo>
                    <a:pt x="9404" y="2953"/>
                  </a:lnTo>
                  <a:cubicBezTo>
                    <a:pt x="9410" y="2951"/>
                    <a:pt x="9415" y="2949"/>
                    <a:pt x="9420" y="2948"/>
                  </a:cubicBezTo>
                  <a:lnTo>
                    <a:pt x="9420" y="2948"/>
                  </a:lnTo>
                  <a:cubicBezTo>
                    <a:pt x="9438" y="2942"/>
                    <a:pt x="9455" y="2936"/>
                    <a:pt x="9473" y="2931"/>
                  </a:cubicBezTo>
                  <a:lnTo>
                    <a:pt x="9473" y="2931"/>
                  </a:lnTo>
                  <a:cubicBezTo>
                    <a:pt x="9477" y="2929"/>
                    <a:pt x="9483" y="2927"/>
                    <a:pt x="9488" y="2925"/>
                  </a:cubicBezTo>
                  <a:lnTo>
                    <a:pt x="9488" y="2925"/>
                  </a:lnTo>
                  <a:cubicBezTo>
                    <a:pt x="9510" y="2918"/>
                    <a:pt x="9531" y="2911"/>
                    <a:pt x="9552" y="2904"/>
                  </a:cubicBezTo>
                  <a:lnTo>
                    <a:pt x="9552" y="2904"/>
                  </a:lnTo>
                  <a:cubicBezTo>
                    <a:pt x="9554" y="2903"/>
                    <a:pt x="9555" y="2902"/>
                    <a:pt x="9557" y="2902"/>
                  </a:cubicBezTo>
                  <a:lnTo>
                    <a:pt x="9557" y="2902"/>
                  </a:lnTo>
                  <a:cubicBezTo>
                    <a:pt x="9577" y="2895"/>
                    <a:pt x="9596" y="2888"/>
                    <a:pt x="9615" y="2881"/>
                  </a:cubicBezTo>
                  <a:lnTo>
                    <a:pt x="9615" y="2881"/>
                  </a:lnTo>
                  <a:cubicBezTo>
                    <a:pt x="9621" y="2880"/>
                    <a:pt x="9626" y="2878"/>
                    <a:pt x="9632" y="2875"/>
                  </a:cubicBezTo>
                  <a:lnTo>
                    <a:pt x="9632" y="2875"/>
                  </a:lnTo>
                  <a:cubicBezTo>
                    <a:pt x="9649" y="2870"/>
                    <a:pt x="9666" y="2863"/>
                    <a:pt x="9684" y="2857"/>
                  </a:cubicBezTo>
                  <a:lnTo>
                    <a:pt x="9684" y="2857"/>
                  </a:lnTo>
                  <a:cubicBezTo>
                    <a:pt x="9688" y="2855"/>
                    <a:pt x="9691" y="2854"/>
                    <a:pt x="9695" y="2853"/>
                  </a:cubicBezTo>
                  <a:lnTo>
                    <a:pt x="9695" y="2853"/>
                  </a:lnTo>
                  <a:cubicBezTo>
                    <a:pt x="9715" y="2845"/>
                    <a:pt x="9736" y="2837"/>
                    <a:pt x="9756" y="2830"/>
                  </a:cubicBezTo>
                  <a:lnTo>
                    <a:pt x="9756" y="2830"/>
                  </a:lnTo>
                  <a:cubicBezTo>
                    <a:pt x="9760" y="2828"/>
                    <a:pt x="9764" y="2827"/>
                    <a:pt x="9767" y="2825"/>
                  </a:cubicBezTo>
                  <a:lnTo>
                    <a:pt x="9767" y="2825"/>
                  </a:lnTo>
                  <a:cubicBezTo>
                    <a:pt x="9785" y="2819"/>
                    <a:pt x="9801" y="2813"/>
                    <a:pt x="9817" y="2805"/>
                  </a:cubicBezTo>
                  <a:lnTo>
                    <a:pt x="9817" y="2805"/>
                  </a:lnTo>
                  <a:cubicBezTo>
                    <a:pt x="9823" y="2804"/>
                    <a:pt x="9828" y="2802"/>
                    <a:pt x="9833" y="2800"/>
                  </a:cubicBezTo>
                  <a:lnTo>
                    <a:pt x="9833" y="2800"/>
                  </a:lnTo>
                  <a:cubicBezTo>
                    <a:pt x="9851" y="2793"/>
                    <a:pt x="9870" y="2785"/>
                    <a:pt x="9888" y="2777"/>
                  </a:cubicBezTo>
                  <a:lnTo>
                    <a:pt x="9888" y="2777"/>
                  </a:lnTo>
                  <a:cubicBezTo>
                    <a:pt x="9890" y="2777"/>
                    <a:pt x="9891" y="2777"/>
                    <a:pt x="9892" y="2776"/>
                  </a:cubicBezTo>
                  <a:lnTo>
                    <a:pt x="9892" y="2776"/>
                  </a:lnTo>
                  <a:cubicBezTo>
                    <a:pt x="9912" y="2768"/>
                    <a:pt x="9932" y="2760"/>
                    <a:pt x="9951" y="2751"/>
                  </a:cubicBezTo>
                  <a:lnTo>
                    <a:pt x="9951" y="2751"/>
                  </a:lnTo>
                  <a:cubicBezTo>
                    <a:pt x="9953" y="2751"/>
                    <a:pt x="9954" y="2750"/>
                    <a:pt x="9956" y="2750"/>
                  </a:cubicBezTo>
                  <a:lnTo>
                    <a:pt x="9956" y="2750"/>
                  </a:lnTo>
                  <a:cubicBezTo>
                    <a:pt x="9960" y="2749"/>
                    <a:pt x="9962" y="2747"/>
                    <a:pt x="9966" y="2746"/>
                  </a:cubicBezTo>
                  <a:lnTo>
                    <a:pt x="9966" y="2746"/>
                  </a:lnTo>
                  <a:cubicBezTo>
                    <a:pt x="9979" y="2740"/>
                    <a:pt x="9992" y="2734"/>
                    <a:pt x="10005" y="2729"/>
                  </a:cubicBezTo>
                  <a:lnTo>
                    <a:pt x="10005" y="2729"/>
                  </a:lnTo>
                  <a:cubicBezTo>
                    <a:pt x="10011" y="2726"/>
                    <a:pt x="10016" y="2724"/>
                    <a:pt x="10022" y="2721"/>
                  </a:cubicBezTo>
                  <a:lnTo>
                    <a:pt x="10022" y="2721"/>
                  </a:lnTo>
                  <a:cubicBezTo>
                    <a:pt x="10035" y="2716"/>
                    <a:pt x="10049" y="2710"/>
                    <a:pt x="10063" y="2704"/>
                  </a:cubicBezTo>
                  <a:lnTo>
                    <a:pt x="10063" y="2704"/>
                  </a:lnTo>
                  <a:cubicBezTo>
                    <a:pt x="10066" y="2702"/>
                    <a:pt x="10071" y="2700"/>
                    <a:pt x="10074" y="2699"/>
                  </a:cubicBezTo>
                  <a:lnTo>
                    <a:pt x="10074" y="2699"/>
                  </a:lnTo>
                  <a:cubicBezTo>
                    <a:pt x="10092" y="2690"/>
                    <a:pt x="10109" y="2683"/>
                    <a:pt x="10127" y="2675"/>
                  </a:cubicBezTo>
                  <a:lnTo>
                    <a:pt x="10127" y="2675"/>
                  </a:lnTo>
                  <a:cubicBezTo>
                    <a:pt x="10130" y="2673"/>
                    <a:pt x="10133" y="2672"/>
                    <a:pt x="10136" y="2670"/>
                  </a:cubicBezTo>
                  <a:lnTo>
                    <a:pt x="10136" y="2670"/>
                  </a:lnTo>
                  <a:cubicBezTo>
                    <a:pt x="10151" y="2664"/>
                    <a:pt x="10164" y="2658"/>
                    <a:pt x="10177" y="2651"/>
                  </a:cubicBezTo>
                  <a:lnTo>
                    <a:pt x="10177" y="2651"/>
                  </a:lnTo>
                  <a:cubicBezTo>
                    <a:pt x="10183" y="2649"/>
                    <a:pt x="10188" y="2646"/>
                    <a:pt x="10194" y="2643"/>
                  </a:cubicBezTo>
                  <a:lnTo>
                    <a:pt x="10194" y="2643"/>
                  </a:lnTo>
                  <a:cubicBezTo>
                    <a:pt x="10205" y="2638"/>
                    <a:pt x="10217" y="2632"/>
                    <a:pt x="10229" y="2626"/>
                  </a:cubicBezTo>
                  <a:lnTo>
                    <a:pt x="10229" y="2626"/>
                  </a:lnTo>
                  <a:cubicBezTo>
                    <a:pt x="10234" y="2624"/>
                    <a:pt x="10239" y="2622"/>
                    <a:pt x="10244" y="2619"/>
                  </a:cubicBezTo>
                  <a:lnTo>
                    <a:pt x="10244" y="2619"/>
                  </a:lnTo>
                  <a:cubicBezTo>
                    <a:pt x="10258" y="2612"/>
                    <a:pt x="10272" y="2606"/>
                    <a:pt x="10285" y="2599"/>
                  </a:cubicBezTo>
                  <a:lnTo>
                    <a:pt x="10285" y="2599"/>
                  </a:lnTo>
                  <a:cubicBezTo>
                    <a:pt x="10288" y="2598"/>
                    <a:pt x="10291" y="2597"/>
                    <a:pt x="10294" y="2595"/>
                  </a:cubicBezTo>
                  <a:lnTo>
                    <a:pt x="10294" y="2595"/>
                  </a:lnTo>
                  <a:cubicBezTo>
                    <a:pt x="10310" y="2587"/>
                    <a:pt x="10326" y="2578"/>
                    <a:pt x="10342" y="2570"/>
                  </a:cubicBezTo>
                  <a:lnTo>
                    <a:pt x="10342" y="2570"/>
                  </a:lnTo>
                  <a:cubicBezTo>
                    <a:pt x="10345" y="2568"/>
                    <a:pt x="10349" y="2567"/>
                    <a:pt x="10353" y="2564"/>
                  </a:cubicBezTo>
                  <a:lnTo>
                    <a:pt x="10353" y="2564"/>
                  </a:lnTo>
                  <a:cubicBezTo>
                    <a:pt x="10365" y="2558"/>
                    <a:pt x="10377" y="2552"/>
                    <a:pt x="10389" y="2545"/>
                  </a:cubicBezTo>
                  <a:lnTo>
                    <a:pt x="10389" y="2545"/>
                  </a:lnTo>
                  <a:cubicBezTo>
                    <a:pt x="10392" y="2544"/>
                    <a:pt x="10394" y="2543"/>
                    <a:pt x="10396" y="2542"/>
                  </a:cubicBezTo>
                  <a:lnTo>
                    <a:pt x="10396" y="2542"/>
                  </a:lnTo>
                  <a:cubicBezTo>
                    <a:pt x="10398" y="2541"/>
                    <a:pt x="10399" y="2540"/>
                    <a:pt x="10401" y="2539"/>
                  </a:cubicBezTo>
                  <a:lnTo>
                    <a:pt x="10401" y="2539"/>
                  </a:lnTo>
                  <a:cubicBezTo>
                    <a:pt x="10424" y="2527"/>
                    <a:pt x="10447" y="2514"/>
                    <a:pt x="10470" y="2501"/>
                  </a:cubicBezTo>
                  <a:lnTo>
                    <a:pt x="10470" y="2501"/>
                  </a:lnTo>
                  <a:cubicBezTo>
                    <a:pt x="10473" y="2499"/>
                    <a:pt x="10476" y="2498"/>
                    <a:pt x="10479" y="2496"/>
                  </a:cubicBezTo>
                  <a:lnTo>
                    <a:pt x="10479" y="2496"/>
                  </a:lnTo>
                  <a:cubicBezTo>
                    <a:pt x="10501" y="2484"/>
                    <a:pt x="10523" y="2471"/>
                    <a:pt x="10545" y="2458"/>
                  </a:cubicBezTo>
                  <a:lnTo>
                    <a:pt x="10545" y="2458"/>
                  </a:lnTo>
                  <a:cubicBezTo>
                    <a:pt x="10548" y="2456"/>
                    <a:pt x="10551" y="2454"/>
                    <a:pt x="10554" y="2453"/>
                  </a:cubicBezTo>
                  <a:lnTo>
                    <a:pt x="10554" y="2453"/>
                  </a:lnTo>
                  <a:cubicBezTo>
                    <a:pt x="10576" y="2439"/>
                    <a:pt x="10597" y="2427"/>
                    <a:pt x="10618" y="2414"/>
                  </a:cubicBezTo>
                  <a:lnTo>
                    <a:pt x="10618" y="2414"/>
                  </a:lnTo>
                  <a:cubicBezTo>
                    <a:pt x="10621" y="2412"/>
                    <a:pt x="10624" y="2410"/>
                    <a:pt x="10627" y="2408"/>
                  </a:cubicBezTo>
                  <a:lnTo>
                    <a:pt x="10627" y="2408"/>
                  </a:lnTo>
                  <a:cubicBezTo>
                    <a:pt x="10648" y="2395"/>
                    <a:pt x="10668" y="2382"/>
                    <a:pt x="10688" y="2368"/>
                  </a:cubicBezTo>
                  <a:lnTo>
                    <a:pt x="10688" y="2368"/>
                  </a:lnTo>
                  <a:cubicBezTo>
                    <a:pt x="10690" y="2368"/>
                    <a:pt x="10691" y="2367"/>
                    <a:pt x="10692" y="2367"/>
                  </a:cubicBezTo>
                  <a:lnTo>
                    <a:pt x="10692" y="2367"/>
                  </a:lnTo>
                  <a:cubicBezTo>
                    <a:pt x="10694" y="2365"/>
                    <a:pt x="10695" y="2364"/>
                    <a:pt x="10698" y="2363"/>
                  </a:cubicBezTo>
                  <a:lnTo>
                    <a:pt x="10698" y="2363"/>
                  </a:lnTo>
                  <a:cubicBezTo>
                    <a:pt x="10715" y="2351"/>
                    <a:pt x="10733" y="2339"/>
                    <a:pt x="10750" y="2327"/>
                  </a:cubicBezTo>
                  <a:lnTo>
                    <a:pt x="10750" y="2327"/>
                  </a:lnTo>
                  <a:cubicBezTo>
                    <a:pt x="10751" y="2327"/>
                    <a:pt x="10751" y="2327"/>
                    <a:pt x="10752" y="2326"/>
                  </a:cubicBezTo>
                  <a:lnTo>
                    <a:pt x="10752" y="2326"/>
                  </a:lnTo>
                  <a:cubicBezTo>
                    <a:pt x="10769" y="2315"/>
                    <a:pt x="10785" y="2303"/>
                    <a:pt x="10802" y="2291"/>
                  </a:cubicBezTo>
                  <a:lnTo>
                    <a:pt x="10802" y="2291"/>
                  </a:lnTo>
                  <a:cubicBezTo>
                    <a:pt x="10805" y="2289"/>
                    <a:pt x="10807" y="2287"/>
                    <a:pt x="10810" y="2285"/>
                  </a:cubicBezTo>
                  <a:lnTo>
                    <a:pt x="10810" y="2285"/>
                  </a:lnTo>
                  <a:cubicBezTo>
                    <a:pt x="10826" y="2273"/>
                    <a:pt x="10842" y="2262"/>
                    <a:pt x="10857" y="2250"/>
                  </a:cubicBezTo>
                  <a:lnTo>
                    <a:pt x="10857" y="2250"/>
                  </a:lnTo>
                  <a:cubicBezTo>
                    <a:pt x="10860" y="2247"/>
                    <a:pt x="10863" y="2245"/>
                    <a:pt x="10866" y="2243"/>
                  </a:cubicBezTo>
                  <a:lnTo>
                    <a:pt x="10866" y="2243"/>
                  </a:lnTo>
                  <a:cubicBezTo>
                    <a:pt x="10882" y="2231"/>
                    <a:pt x="10897" y="2219"/>
                    <a:pt x="10912" y="2207"/>
                  </a:cubicBezTo>
                  <a:lnTo>
                    <a:pt x="10912" y="2207"/>
                  </a:lnTo>
                  <a:cubicBezTo>
                    <a:pt x="10913" y="2207"/>
                    <a:pt x="10913" y="2206"/>
                    <a:pt x="10913" y="2206"/>
                  </a:cubicBezTo>
                  <a:lnTo>
                    <a:pt x="10913" y="2206"/>
                  </a:lnTo>
                  <a:cubicBezTo>
                    <a:pt x="10915" y="2205"/>
                    <a:pt x="10916" y="2204"/>
                    <a:pt x="10918" y="2202"/>
                  </a:cubicBezTo>
                  <a:lnTo>
                    <a:pt x="10918" y="2202"/>
                  </a:lnTo>
                  <a:cubicBezTo>
                    <a:pt x="10930" y="2192"/>
                    <a:pt x="10942" y="2182"/>
                    <a:pt x="10954" y="2172"/>
                  </a:cubicBezTo>
                  <a:lnTo>
                    <a:pt x="10954" y="2172"/>
                  </a:lnTo>
                  <a:cubicBezTo>
                    <a:pt x="10957" y="2170"/>
                    <a:pt x="10960" y="2168"/>
                    <a:pt x="10963" y="2165"/>
                  </a:cubicBezTo>
                  <a:lnTo>
                    <a:pt x="10963" y="2165"/>
                  </a:lnTo>
                  <a:cubicBezTo>
                    <a:pt x="10975" y="2154"/>
                    <a:pt x="10989" y="2144"/>
                    <a:pt x="11001" y="2132"/>
                  </a:cubicBezTo>
                  <a:lnTo>
                    <a:pt x="11001" y="2132"/>
                  </a:lnTo>
                  <a:cubicBezTo>
                    <a:pt x="11003" y="2130"/>
                    <a:pt x="11006" y="2128"/>
                    <a:pt x="11008" y="2125"/>
                  </a:cubicBezTo>
                  <a:lnTo>
                    <a:pt x="11008" y="2125"/>
                  </a:lnTo>
                  <a:cubicBezTo>
                    <a:pt x="11020" y="2115"/>
                    <a:pt x="11031" y="2105"/>
                    <a:pt x="11042" y="2095"/>
                  </a:cubicBezTo>
                  <a:lnTo>
                    <a:pt x="11042" y="2095"/>
                  </a:lnTo>
                  <a:cubicBezTo>
                    <a:pt x="11044" y="2093"/>
                    <a:pt x="11046" y="2091"/>
                    <a:pt x="11048" y="2090"/>
                  </a:cubicBezTo>
                  <a:lnTo>
                    <a:pt x="11048" y="2090"/>
                  </a:lnTo>
                  <a:cubicBezTo>
                    <a:pt x="11060" y="2078"/>
                    <a:pt x="11071" y="2067"/>
                    <a:pt x="11083" y="2055"/>
                  </a:cubicBezTo>
                  <a:lnTo>
                    <a:pt x="11083" y="2055"/>
                  </a:lnTo>
                  <a:cubicBezTo>
                    <a:pt x="11084" y="2054"/>
                    <a:pt x="11085" y="2053"/>
                    <a:pt x="11086" y="2052"/>
                  </a:cubicBezTo>
                  <a:lnTo>
                    <a:pt x="11086" y="2052"/>
                  </a:lnTo>
                  <a:cubicBezTo>
                    <a:pt x="11088" y="2050"/>
                    <a:pt x="11090" y="2049"/>
                    <a:pt x="11091" y="2047"/>
                  </a:cubicBezTo>
                  <a:lnTo>
                    <a:pt x="11091" y="2047"/>
                  </a:lnTo>
                  <a:cubicBezTo>
                    <a:pt x="11101" y="2037"/>
                    <a:pt x="11111" y="2027"/>
                    <a:pt x="11121" y="2017"/>
                  </a:cubicBezTo>
                  <a:lnTo>
                    <a:pt x="11121" y="2017"/>
                  </a:lnTo>
                  <a:cubicBezTo>
                    <a:pt x="11122" y="2016"/>
                    <a:pt x="11122" y="2015"/>
                    <a:pt x="11124" y="2014"/>
                  </a:cubicBezTo>
                  <a:lnTo>
                    <a:pt x="11124" y="2014"/>
                  </a:lnTo>
                  <a:cubicBezTo>
                    <a:pt x="11134" y="2003"/>
                    <a:pt x="11145" y="1991"/>
                    <a:pt x="11155" y="1981"/>
                  </a:cubicBezTo>
                  <a:lnTo>
                    <a:pt x="11155" y="1981"/>
                  </a:lnTo>
                  <a:cubicBezTo>
                    <a:pt x="11157" y="1978"/>
                    <a:pt x="11159" y="1975"/>
                    <a:pt x="11162" y="1973"/>
                  </a:cubicBezTo>
                  <a:lnTo>
                    <a:pt x="11162" y="1973"/>
                  </a:lnTo>
                  <a:cubicBezTo>
                    <a:pt x="11171" y="1963"/>
                    <a:pt x="11179" y="1953"/>
                    <a:pt x="11187" y="1943"/>
                  </a:cubicBezTo>
                  <a:lnTo>
                    <a:pt x="11187" y="1943"/>
                  </a:lnTo>
                  <a:cubicBezTo>
                    <a:pt x="11189" y="1942"/>
                    <a:pt x="11191" y="1940"/>
                    <a:pt x="11192" y="1938"/>
                  </a:cubicBezTo>
                  <a:lnTo>
                    <a:pt x="11192" y="1938"/>
                  </a:lnTo>
                  <a:cubicBezTo>
                    <a:pt x="11201" y="1927"/>
                    <a:pt x="11210" y="1916"/>
                    <a:pt x="11219" y="1904"/>
                  </a:cubicBezTo>
                  <a:lnTo>
                    <a:pt x="11219" y="1904"/>
                  </a:lnTo>
                  <a:cubicBezTo>
                    <a:pt x="11220" y="1903"/>
                    <a:pt x="11221" y="1902"/>
                    <a:pt x="11222" y="1901"/>
                  </a:cubicBezTo>
                  <a:lnTo>
                    <a:pt x="11222" y="1901"/>
                  </a:lnTo>
                  <a:cubicBezTo>
                    <a:pt x="11224" y="1899"/>
                    <a:pt x="11225" y="1898"/>
                    <a:pt x="11226" y="1896"/>
                  </a:cubicBezTo>
                  <a:lnTo>
                    <a:pt x="11226" y="1896"/>
                  </a:lnTo>
                  <a:cubicBezTo>
                    <a:pt x="11234" y="1887"/>
                    <a:pt x="11240" y="1878"/>
                    <a:pt x="11247" y="1869"/>
                  </a:cubicBezTo>
                  <a:lnTo>
                    <a:pt x="11247" y="1869"/>
                  </a:lnTo>
                  <a:cubicBezTo>
                    <a:pt x="11249" y="1866"/>
                    <a:pt x="11250" y="1864"/>
                    <a:pt x="11252" y="1862"/>
                  </a:cubicBezTo>
                  <a:lnTo>
                    <a:pt x="11252" y="1862"/>
                  </a:lnTo>
                  <a:cubicBezTo>
                    <a:pt x="11260" y="1850"/>
                    <a:pt x="11268" y="1840"/>
                    <a:pt x="11276" y="1829"/>
                  </a:cubicBezTo>
                  <a:lnTo>
                    <a:pt x="11276" y="1829"/>
                  </a:lnTo>
                  <a:cubicBezTo>
                    <a:pt x="11277" y="1826"/>
                    <a:pt x="11279" y="1823"/>
                    <a:pt x="11281" y="1821"/>
                  </a:cubicBezTo>
                  <a:lnTo>
                    <a:pt x="11281" y="1821"/>
                  </a:lnTo>
                  <a:cubicBezTo>
                    <a:pt x="11287" y="1812"/>
                    <a:pt x="11293" y="1803"/>
                    <a:pt x="11299" y="1794"/>
                  </a:cubicBezTo>
                  <a:lnTo>
                    <a:pt x="11299" y="1794"/>
                  </a:lnTo>
                  <a:cubicBezTo>
                    <a:pt x="11301" y="1791"/>
                    <a:pt x="11303" y="1788"/>
                    <a:pt x="11305" y="1785"/>
                  </a:cubicBezTo>
                  <a:lnTo>
                    <a:pt x="11305" y="1785"/>
                  </a:lnTo>
                  <a:cubicBezTo>
                    <a:pt x="11312" y="1774"/>
                    <a:pt x="11318" y="1763"/>
                    <a:pt x="11326" y="1752"/>
                  </a:cubicBezTo>
                  <a:lnTo>
                    <a:pt x="11326" y="1752"/>
                  </a:lnTo>
                  <a:cubicBezTo>
                    <a:pt x="11326" y="1751"/>
                    <a:pt x="11326" y="1751"/>
                    <a:pt x="11326" y="1750"/>
                  </a:cubicBezTo>
                  <a:lnTo>
                    <a:pt x="11326" y="1750"/>
                  </a:lnTo>
                  <a:cubicBezTo>
                    <a:pt x="11327" y="1749"/>
                    <a:pt x="11328" y="1747"/>
                    <a:pt x="11328" y="1746"/>
                  </a:cubicBezTo>
                  <a:lnTo>
                    <a:pt x="11328" y="1746"/>
                  </a:lnTo>
                  <a:cubicBezTo>
                    <a:pt x="11335" y="1737"/>
                    <a:pt x="11340" y="1727"/>
                    <a:pt x="11345" y="1717"/>
                  </a:cubicBezTo>
                  <a:lnTo>
                    <a:pt x="11345" y="1717"/>
                  </a:lnTo>
                  <a:cubicBezTo>
                    <a:pt x="11347" y="1714"/>
                    <a:pt x="11348" y="1711"/>
                    <a:pt x="11350" y="1708"/>
                  </a:cubicBezTo>
                  <a:lnTo>
                    <a:pt x="11350" y="1708"/>
                  </a:lnTo>
                  <a:cubicBezTo>
                    <a:pt x="11356" y="1697"/>
                    <a:pt x="11361" y="1686"/>
                    <a:pt x="11367" y="1675"/>
                  </a:cubicBezTo>
                  <a:lnTo>
                    <a:pt x="11367" y="1675"/>
                  </a:lnTo>
                  <a:cubicBezTo>
                    <a:pt x="11367" y="1675"/>
                    <a:pt x="11367" y="1674"/>
                    <a:pt x="11368" y="1674"/>
                  </a:cubicBezTo>
                  <a:lnTo>
                    <a:pt x="11368" y="1674"/>
                  </a:lnTo>
                  <a:cubicBezTo>
                    <a:pt x="11373" y="1663"/>
                    <a:pt x="11378" y="1651"/>
                    <a:pt x="11384" y="1640"/>
                  </a:cubicBezTo>
                  <a:lnTo>
                    <a:pt x="11384" y="1640"/>
                  </a:lnTo>
                  <a:cubicBezTo>
                    <a:pt x="11385" y="1636"/>
                    <a:pt x="11386" y="1633"/>
                    <a:pt x="11388" y="1630"/>
                  </a:cubicBezTo>
                  <a:lnTo>
                    <a:pt x="11388" y="1630"/>
                  </a:lnTo>
                  <a:cubicBezTo>
                    <a:pt x="11392" y="1620"/>
                    <a:pt x="11396" y="1611"/>
                    <a:pt x="11400" y="1601"/>
                  </a:cubicBezTo>
                  <a:lnTo>
                    <a:pt x="11400" y="1601"/>
                  </a:lnTo>
                  <a:cubicBezTo>
                    <a:pt x="11400" y="1600"/>
                    <a:pt x="11401" y="1598"/>
                    <a:pt x="11402" y="1597"/>
                  </a:cubicBezTo>
                  <a:lnTo>
                    <a:pt x="11402" y="1597"/>
                  </a:lnTo>
                  <a:cubicBezTo>
                    <a:pt x="11402" y="1596"/>
                    <a:pt x="11402" y="1596"/>
                    <a:pt x="11402" y="1595"/>
                  </a:cubicBezTo>
                  <a:lnTo>
                    <a:pt x="11402" y="1595"/>
                  </a:lnTo>
                  <a:cubicBezTo>
                    <a:pt x="11407" y="1583"/>
                    <a:pt x="11411" y="1572"/>
                    <a:pt x="11416" y="1560"/>
                  </a:cubicBezTo>
                  <a:lnTo>
                    <a:pt x="11416" y="1560"/>
                  </a:lnTo>
                  <a:cubicBezTo>
                    <a:pt x="11416" y="1557"/>
                    <a:pt x="11417" y="1555"/>
                    <a:pt x="11418" y="1552"/>
                  </a:cubicBezTo>
                  <a:lnTo>
                    <a:pt x="11418" y="1552"/>
                  </a:lnTo>
                  <a:cubicBezTo>
                    <a:pt x="11421" y="1542"/>
                    <a:pt x="11424" y="1532"/>
                    <a:pt x="11427" y="1522"/>
                  </a:cubicBezTo>
                  <a:lnTo>
                    <a:pt x="11427" y="1522"/>
                  </a:lnTo>
                  <a:cubicBezTo>
                    <a:pt x="11428" y="1520"/>
                    <a:pt x="11429" y="1517"/>
                    <a:pt x="11430" y="1515"/>
                  </a:cubicBezTo>
                  <a:lnTo>
                    <a:pt x="11430" y="1515"/>
                  </a:lnTo>
                  <a:cubicBezTo>
                    <a:pt x="11433" y="1503"/>
                    <a:pt x="11437" y="1491"/>
                    <a:pt x="11439" y="1479"/>
                  </a:cubicBezTo>
                  <a:lnTo>
                    <a:pt x="11439" y="1479"/>
                  </a:lnTo>
                  <a:cubicBezTo>
                    <a:pt x="11440" y="1476"/>
                    <a:pt x="11441" y="1474"/>
                    <a:pt x="11441" y="1472"/>
                  </a:cubicBezTo>
                  <a:lnTo>
                    <a:pt x="11441" y="1472"/>
                  </a:lnTo>
                  <a:cubicBezTo>
                    <a:pt x="11444" y="1462"/>
                    <a:pt x="11446" y="1452"/>
                    <a:pt x="11448" y="1442"/>
                  </a:cubicBezTo>
                  <a:lnTo>
                    <a:pt x="11448" y="1442"/>
                  </a:lnTo>
                  <a:cubicBezTo>
                    <a:pt x="11448" y="1440"/>
                    <a:pt x="11448" y="1438"/>
                    <a:pt x="11449" y="1436"/>
                  </a:cubicBezTo>
                  <a:lnTo>
                    <a:pt x="11449" y="1436"/>
                  </a:lnTo>
                  <a:cubicBezTo>
                    <a:pt x="11449" y="1435"/>
                    <a:pt x="11449" y="1434"/>
                    <a:pt x="11449" y="1432"/>
                  </a:cubicBezTo>
                  <a:lnTo>
                    <a:pt x="11449" y="1432"/>
                  </a:lnTo>
                  <a:cubicBezTo>
                    <a:pt x="11452" y="1422"/>
                    <a:pt x="11454" y="1411"/>
                    <a:pt x="11455" y="1399"/>
                  </a:cubicBezTo>
                  <a:lnTo>
                    <a:pt x="11455" y="1399"/>
                  </a:lnTo>
                  <a:cubicBezTo>
                    <a:pt x="11457" y="1388"/>
                    <a:pt x="11459" y="1376"/>
                    <a:pt x="11460" y="1365"/>
                  </a:cubicBezTo>
                </a:path>
              </a:pathLst>
            </a:custGeom>
            <a:solidFill>
              <a:srgbClr val="0057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50">
                <a:solidFill>
                  <a:schemeClr val="dk1"/>
                </a:solidFill>
                <a:latin typeface="Lato Light"/>
                <a:ea typeface="Lato Light"/>
                <a:cs typeface="Lato Light"/>
                <a:sym typeface="Lato Light"/>
              </a:endParaRPr>
            </a:p>
          </p:txBody>
        </p:sp>
        <p:sp>
          <p:nvSpPr>
            <p:cNvPr id="1885" name="Google Shape;1885;p36"/>
            <p:cNvSpPr/>
            <p:nvPr/>
          </p:nvSpPr>
          <p:spPr>
            <a:xfrm>
              <a:off x="7625208" y="5674788"/>
              <a:ext cx="1028470" cy="382941"/>
            </a:xfrm>
            <a:custGeom>
              <a:avLst/>
              <a:gdLst/>
              <a:ahLst/>
              <a:cxnLst/>
              <a:rect l="l" t="t" r="r" b="b"/>
              <a:pathLst>
                <a:path w="4561" h="1699" extrusionOk="0">
                  <a:moveTo>
                    <a:pt x="2407" y="15"/>
                  </a:moveTo>
                  <a:lnTo>
                    <a:pt x="2407" y="15"/>
                  </a:lnTo>
                  <a:cubicBezTo>
                    <a:pt x="1186" y="0"/>
                    <a:pt x="140" y="361"/>
                    <a:pt x="70" y="822"/>
                  </a:cubicBezTo>
                  <a:lnTo>
                    <a:pt x="70" y="822"/>
                  </a:lnTo>
                  <a:cubicBezTo>
                    <a:pt x="0" y="1283"/>
                    <a:pt x="933" y="1669"/>
                    <a:pt x="2152" y="1683"/>
                  </a:cubicBezTo>
                  <a:lnTo>
                    <a:pt x="2152" y="1683"/>
                  </a:lnTo>
                  <a:cubicBezTo>
                    <a:pt x="3372" y="1698"/>
                    <a:pt x="4419" y="1337"/>
                    <a:pt x="4490" y="876"/>
                  </a:cubicBezTo>
                  <a:lnTo>
                    <a:pt x="4490" y="876"/>
                  </a:lnTo>
                  <a:cubicBezTo>
                    <a:pt x="4560" y="415"/>
                    <a:pt x="3628" y="29"/>
                    <a:pt x="2407" y="15"/>
                  </a:cubicBezTo>
                  <a:close/>
                  <a:moveTo>
                    <a:pt x="2219" y="1243"/>
                  </a:moveTo>
                  <a:lnTo>
                    <a:pt x="2219" y="1243"/>
                  </a:lnTo>
                  <a:cubicBezTo>
                    <a:pt x="1644" y="1236"/>
                    <a:pt x="1204" y="1054"/>
                    <a:pt x="1236" y="836"/>
                  </a:cubicBezTo>
                  <a:lnTo>
                    <a:pt x="1236" y="836"/>
                  </a:lnTo>
                  <a:cubicBezTo>
                    <a:pt x="1270" y="619"/>
                    <a:pt x="1763" y="448"/>
                    <a:pt x="2339" y="455"/>
                  </a:cubicBezTo>
                  <a:lnTo>
                    <a:pt x="2339" y="455"/>
                  </a:lnTo>
                  <a:cubicBezTo>
                    <a:pt x="2915" y="462"/>
                    <a:pt x="3355" y="644"/>
                    <a:pt x="3322" y="862"/>
                  </a:cubicBezTo>
                  <a:lnTo>
                    <a:pt x="3322" y="862"/>
                  </a:lnTo>
                  <a:cubicBezTo>
                    <a:pt x="3289" y="1079"/>
                    <a:pt x="2795" y="1250"/>
                    <a:pt x="2219" y="124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50">
                <a:solidFill>
                  <a:schemeClr val="dk1"/>
                </a:solidFill>
                <a:latin typeface="Lato Light"/>
                <a:ea typeface="Lato Light"/>
                <a:cs typeface="Lato Light"/>
                <a:sym typeface="Lato Light"/>
              </a:endParaRPr>
            </a:p>
          </p:txBody>
        </p:sp>
        <p:sp>
          <p:nvSpPr>
            <p:cNvPr id="1886" name="Google Shape;1886;p36"/>
            <p:cNvSpPr/>
            <p:nvPr/>
          </p:nvSpPr>
          <p:spPr>
            <a:xfrm>
              <a:off x="6848469" y="5379734"/>
              <a:ext cx="2581723" cy="976794"/>
            </a:xfrm>
            <a:custGeom>
              <a:avLst/>
              <a:gdLst/>
              <a:ahLst/>
              <a:cxnLst/>
              <a:rect l="l" t="t" r="r" b="b"/>
              <a:pathLst>
                <a:path w="6232704" h="2358145" extrusionOk="0">
                  <a:moveTo>
                    <a:pt x="3148751" y="958642"/>
                  </a:moveTo>
                  <a:cubicBezTo>
                    <a:pt x="3462396" y="962451"/>
                    <a:pt x="3701985" y="1061504"/>
                    <a:pt x="3684016" y="1180149"/>
                  </a:cubicBezTo>
                  <a:cubicBezTo>
                    <a:pt x="3666047" y="1298250"/>
                    <a:pt x="3397053" y="1391316"/>
                    <a:pt x="3083409" y="1387506"/>
                  </a:cubicBezTo>
                  <a:cubicBezTo>
                    <a:pt x="2770309" y="1383696"/>
                    <a:pt x="2530719" y="1284644"/>
                    <a:pt x="2548144" y="1165999"/>
                  </a:cubicBezTo>
                  <a:cubicBezTo>
                    <a:pt x="2566657" y="1047898"/>
                    <a:pt x="2835107" y="954832"/>
                    <a:pt x="3148751" y="958642"/>
                  </a:cubicBezTo>
                  <a:close/>
                  <a:moveTo>
                    <a:pt x="3185494" y="721025"/>
                  </a:moveTo>
                  <a:cubicBezTo>
                    <a:pt x="2520752" y="712856"/>
                    <a:pt x="1951284" y="909448"/>
                    <a:pt x="1913174" y="1160498"/>
                  </a:cubicBezTo>
                  <a:cubicBezTo>
                    <a:pt x="1875065" y="1411547"/>
                    <a:pt x="2383013" y="1621754"/>
                    <a:pt x="3046666" y="1629378"/>
                  </a:cubicBezTo>
                  <a:cubicBezTo>
                    <a:pt x="3710864" y="1637547"/>
                    <a:pt x="4280876" y="1440955"/>
                    <a:pt x="4319530" y="1189905"/>
                  </a:cubicBezTo>
                  <a:cubicBezTo>
                    <a:pt x="4357640" y="938855"/>
                    <a:pt x="3850237" y="728649"/>
                    <a:pt x="3185494" y="721025"/>
                  </a:cubicBezTo>
                  <a:close/>
                  <a:moveTo>
                    <a:pt x="3223059" y="472154"/>
                  </a:moveTo>
                  <a:cubicBezTo>
                    <a:pt x="4251477" y="484679"/>
                    <a:pt x="5037081" y="809246"/>
                    <a:pt x="4977739" y="1197529"/>
                  </a:cubicBezTo>
                  <a:cubicBezTo>
                    <a:pt x="4918397" y="1586356"/>
                    <a:pt x="4036974" y="1890774"/>
                    <a:pt x="3008556" y="1878249"/>
                  </a:cubicBezTo>
                  <a:cubicBezTo>
                    <a:pt x="1981227" y="1865724"/>
                    <a:pt x="1195623" y="1541157"/>
                    <a:pt x="1254965" y="1152329"/>
                  </a:cubicBezTo>
                  <a:cubicBezTo>
                    <a:pt x="1313763" y="764591"/>
                    <a:pt x="2195186" y="460173"/>
                    <a:pt x="3223059" y="472154"/>
                  </a:cubicBezTo>
                  <a:close/>
                  <a:moveTo>
                    <a:pt x="3262295" y="214529"/>
                  </a:moveTo>
                  <a:cubicBezTo>
                    <a:pt x="1858410" y="197655"/>
                    <a:pt x="653836" y="614065"/>
                    <a:pt x="573240" y="1144240"/>
                  </a:cubicBezTo>
                  <a:cubicBezTo>
                    <a:pt x="492100" y="1674415"/>
                    <a:pt x="1565435" y="2117498"/>
                    <a:pt x="2969864" y="2134372"/>
                  </a:cubicBezTo>
                  <a:cubicBezTo>
                    <a:pt x="4374293" y="2151791"/>
                    <a:pt x="5578869" y="1735380"/>
                    <a:pt x="5659463" y="1205205"/>
                  </a:cubicBezTo>
                  <a:cubicBezTo>
                    <a:pt x="5740059" y="675030"/>
                    <a:pt x="4667269" y="231948"/>
                    <a:pt x="3262295" y="214529"/>
                  </a:cubicBezTo>
                  <a:close/>
                  <a:moveTo>
                    <a:pt x="3294969" y="608"/>
                  </a:moveTo>
                  <a:cubicBezTo>
                    <a:pt x="5013611" y="21293"/>
                    <a:pt x="6326553" y="563443"/>
                    <a:pt x="6227443" y="1212281"/>
                  </a:cubicBezTo>
                  <a:cubicBezTo>
                    <a:pt x="6128333" y="1860575"/>
                    <a:pt x="4655288" y="2378231"/>
                    <a:pt x="2937190" y="2357546"/>
                  </a:cubicBezTo>
                  <a:cubicBezTo>
                    <a:pt x="1219093" y="2336862"/>
                    <a:pt x="-93850" y="1786002"/>
                    <a:pt x="5261" y="1137164"/>
                  </a:cubicBezTo>
                  <a:cubicBezTo>
                    <a:pt x="104371" y="488870"/>
                    <a:pt x="1577415" y="-20076"/>
                    <a:pt x="3294969" y="608"/>
                  </a:cubicBezTo>
                  <a:close/>
                </a:path>
              </a:pathLst>
            </a:custGeom>
            <a:solidFill>
              <a:srgbClr val="086D6E">
                <a:alpha val="77254"/>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50">
                <a:solidFill>
                  <a:schemeClr val="dk1"/>
                </a:solidFill>
                <a:latin typeface="Lato Light"/>
                <a:ea typeface="Lato Light"/>
                <a:cs typeface="Lato Light"/>
                <a:sym typeface="Lato Light"/>
              </a:endParaRPr>
            </a:p>
          </p:txBody>
        </p:sp>
        <p:sp>
          <p:nvSpPr>
            <p:cNvPr id="1887" name="Google Shape;1887;p36"/>
            <p:cNvSpPr/>
            <p:nvPr/>
          </p:nvSpPr>
          <p:spPr>
            <a:xfrm>
              <a:off x="8205451" y="1459340"/>
              <a:ext cx="259636" cy="1007390"/>
            </a:xfrm>
            <a:custGeom>
              <a:avLst/>
              <a:gdLst/>
              <a:ahLst/>
              <a:cxnLst/>
              <a:rect l="l" t="t" r="r" b="b"/>
              <a:pathLst>
                <a:path w="1694" h="5147" extrusionOk="0">
                  <a:moveTo>
                    <a:pt x="1" y="1899"/>
                  </a:moveTo>
                  <a:lnTo>
                    <a:pt x="0" y="5146"/>
                  </a:lnTo>
                  <a:lnTo>
                    <a:pt x="1107" y="4547"/>
                  </a:lnTo>
                  <a:lnTo>
                    <a:pt x="1693" y="0"/>
                  </a:lnTo>
                  <a:lnTo>
                    <a:pt x="1" y="1899"/>
                  </a:lnTo>
                </a:path>
              </a:pathLst>
            </a:custGeom>
            <a:solidFill>
              <a:srgbClr val="086D6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50">
                <a:solidFill>
                  <a:schemeClr val="dk1"/>
                </a:solidFill>
                <a:latin typeface="Lato Light"/>
                <a:ea typeface="Lato Light"/>
                <a:cs typeface="Lato Light"/>
                <a:sym typeface="Lato Light"/>
              </a:endParaRPr>
            </a:p>
          </p:txBody>
        </p:sp>
        <p:sp>
          <p:nvSpPr>
            <p:cNvPr id="1888" name="Google Shape;1888;p36"/>
            <p:cNvSpPr/>
            <p:nvPr/>
          </p:nvSpPr>
          <p:spPr>
            <a:xfrm>
              <a:off x="7812705" y="1461081"/>
              <a:ext cx="261424" cy="1007390"/>
            </a:xfrm>
            <a:custGeom>
              <a:avLst/>
              <a:gdLst/>
              <a:ahLst/>
              <a:cxnLst/>
              <a:rect l="l" t="t" r="r" b="b"/>
              <a:pathLst>
                <a:path w="1691" h="5097" extrusionOk="0">
                  <a:moveTo>
                    <a:pt x="583" y="4529"/>
                  </a:moveTo>
                  <a:lnTo>
                    <a:pt x="1689" y="5096"/>
                  </a:lnTo>
                  <a:lnTo>
                    <a:pt x="1690" y="1848"/>
                  </a:lnTo>
                  <a:lnTo>
                    <a:pt x="0" y="0"/>
                  </a:lnTo>
                  <a:lnTo>
                    <a:pt x="583" y="4529"/>
                  </a:lnTo>
                </a:path>
              </a:pathLst>
            </a:custGeom>
            <a:solidFill>
              <a:srgbClr val="086D6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50">
                <a:solidFill>
                  <a:schemeClr val="dk1"/>
                </a:solidFill>
                <a:latin typeface="Lato Light"/>
                <a:ea typeface="Lato Light"/>
                <a:cs typeface="Lato Light"/>
                <a:sym typeface="Lato Light"/>
              </a:endParaRPr>
            </a:p>
          </p:txBody>
        </p:sp>
        <p:sp>
          <p:nvSpPr>
            <p:cNvPr id="1889" name="Google Shape;1889;p36"/>
            <p:cNvSpPr/>
            <p:nvPr/>
          </p:nvSpPr>
          <p:spPr>
            <a:xfrm>
              <a:off x="8122534" y="5402253"/>
              <a:ext cx="639561" cy="438640"/>
            </a:xfrm>
            <a:custGeom>
              <a:avLst/>
              <a:gdLst/>
              <a:ahLst/>
              <a:cxnLst/>
              <a:rect l="l" t="t" r="r" b="b"/>
              <a:pathLst>
                <a:path w="2836" h="1945" extrusionOk="0">
                  <a:moveTo>
                    <a:pt x="537" y="1895"/>
                  </a:moveTo>
                  <a:lnTo>
                    <a:pt x="2835" y="131"/>
                  </a:lnTo>
                  <a:lnTo>
                    <a:pt x="2835" y="131"/>
                  </a:lnTo>
                  <a:cubicBezTo>
                    <a:pt x="2569" y="79"/>
                    <a:pt x="2288" y="35"/>
                    <a:pt x="1995" y="0"/>
                  </a:cubicBezTo>
                  <a:lnTo>
                    <a:pt x="70" y="1491"/>
                  </a:lnTo>
                  <a:lnTo>
                    <a:pt x="70" y="1491"/>
                  </a:lnTo>
                  <a:cubicBezTo>
                    <a:pt x="0" y="1544"/>
                    <a:pt x="56" y="1706"/>
                    <a:pt x="156" y="1826"/>
                  </a:cubicBezTo>
                  <a:lnTo>
                    <a:pt x="156" y="1826"/>
                  </a:lnTo>
                  <a:cubicBezTo>
                    <a:pt x="254" y="1944"/>
                    <a:pt x="478" y="1941"/>
                    <a:pt x="537" y="1895"/>
                  </a:cubicBezTo>
                </a:path>
              </a:pathLst>
            </a:custGeom>
            <a:solidFill>
              <a:srgbClr val="086D6E">
                <a:alpha val="6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50">
                <a:solidFill>
                  <a:schemeClr val="dk1"/>
                </a:solidFill>
                <a:latin typeface="Lato Light"/>
                <a:ea typeface="Lato Light"/>
                <a:cs typeface="Lato Light"/>
                <a:sym typeface="Lato Light"/>
              </a:endParaRPr>
            </a:p>
          </p:txBody>
        </p:sp>
        <p:sp>
          <p:nvSpPr>
            <p:cNvPr id="1890" name="Google Shape;1890;p36"/>
            <p:cNvSpPr/>
            <p:nvPr/>
          </p:nvSpPr>
          <p:spPr>
            <a:xfrm>
              <a:off x="8064173" y="1688429"/>
              <a:ext cx="152852" cy="4161417"/>
            </a:xfrm>
            <a:custGeom>
              <a:avLst/>
              <a:gdLst/>
              <a:ahLst/>
              <a:cxnLst/>
              <a:rect l="l" t="t" r="r" b="b"/>
              <a:pathLst>
                <a:path w="653" h="13915" extrusionOk="0">
                  <a:moveTo>
                    <a:pt x="652" y="13763"/>
                  </a:moveTo>
                  <a:lnTo>
                    <a:pt x="652" y="13763"/>
                  </a:lnTo>
                  <a:cubicBezTo>
                    <a:pt x="652" y="13841"/>
                    <a:pt x="496" y="13906"/>
                    <a:pt x="335" y="13910"/>
                  </a:cubicBezTo>
                  <a:lnTo>
                    <a:pt x="335" y="13910"/>
                  </a:lnTo>
                  <a:cubicBezTo>
                    <a:pt x="170" y="13914"/>
                    <a:pt x="0" y="13855"/>
                    <a:pt x="2" y="13763"/>
                  </a:cubicBezTo>
                  <a:lnTo>
                    <a:pt x="2" y="286"/>
                  </a:lnTo>
                  <a:lnTo>
                    <a:pt x="2" y="286"/>
                  </a:lnTo>
                  <a:cubicBezTo>
                    <a:pt x="2" y="128"/>
                    <a:pt x="147" y="0"/>
                    <a:pt x="326" y="0"/>
                  </a:cubicBezTo>
                  <a:lnTo>
                    <a:pt x="326" y="0"/>
                  </a:lnTo>
                  <a:cubicBezTo>
                    <a:pt x="506" y="0"/>
                    <a:pt x="652" y="128"/>
                    <a:pt x="652" y="286"/>
                  </a:cubicBezTo>
                  <a:lnTo>
                    <a:pt x="652" y="13763"/>
                  </a:lnTo>
                </a:path>
              </a:pathLst>
            </a:custGeom>
            <a:solidFill>
              <a:srgbClr val="0057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50">
                <a:solidFill>
                  <a:schemeClr val="dk1"/>
                </a:solidFill>
                <a:latin typeface="Lato Light"/>
                <a:ea typeface="Lato Light"/>
                <a:cs typeface="Lato Light"/>
                <a:sym typeface="Lato Light"/>
              </a:endParaRPr>
            </a:p>
          </p:txBody>
        </p:sp>
        <p:sp>
          <p:nvSpPr>
            <p:cNvPr id="1891" name="Google Shape;1891;p36"/>
            <p:cNvSpPr/>
            <p:nvPr/>
          </p:nvSpPr>
          <p:spPr>
            <a:xfrm flipH="1">
              <a:off x="3710383" y="2544070"/>
              <a:ext cx="4049040" cy="753281"/>
            </a:xfrm>
            <a:prstGeom prst="chevron">
              <a:avLst>
                <a:gd name="adj" fmla="val 29491"/>
              </a:avLst>
            </a:prstGeom>
            <a:solidFill>
              <a:srgbClr val="9ED4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dirty="0">
                <a:solidFill>
                  <a:schemeClr val="dk1"/>
                </a:solidFill>
                <a:latin typeface="Lato Light"/>
                <a:ea typeface="Lato Light"/>
                <a:cs typeface="Lato Light"/>
                <a:sym typeface="Lato Light"/>
              </a:endParaRPr>
            </a:p>
          </p:txBody>
        </p:sp>
        <p:sp>
          <p:nvSpPr>
            <p:cNvPr id="1892" name="Google Shape;1892;p36"/>
            <p:cNvSpPr/>
            <p:nvPr/>
          </p:nvSpPr>
          <p:spPr>
            <a:xfrm flipH="1">
              <a:off x="3710383" y="3375797"/>
              <a:ext cx="4049040" cy="716418"/>
            </a:xfrm>
            <a:prstGeom prst="chevron">
              <a:avLst>
                <a:gd name="adj" fmla="val 29491"/>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dk1"/>
                </a:solidFill>
                <a:latin typeface="Lato Light"/>
                <a:ea typeface="Lato Light"/>
                <a:cs typeface="Lato Light"/>
                <a:sym typeface="Lato Light"/>
              </a:endParaRPr>
            </a:p>
          </p:txBody>
        </p:sp>
        <p:sp>
          <p:nvSpPr>
            <p:cNvPr id="1893" name="Google Shape;1893;p36"/>
            <p:cNvSpPr/>
            <p:nvPr/>
          </p:nvSpPr>
          <p:spPr>
            <a:xfrm flipH="1">
              <a:off x="3710383" y="4150663"/>
              <a:ext cx="4049041" cy="704097"/>
            </a:xfrm>
            <a:prstGeom prst="chevron">
              <a:avLst>
                <a:gd name="adj" fmla="val 29491"/>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dk1"/>
                </a:solidFill>
                <a:latin typeface="Lato Light"/>
                <a:ea typeface="Lato Light"/>
                <a:cs typeface="Lato Light"/>
                <a:sym typeface="Lato Light"/>
              </a:endParaRPr>
            </a:p>
          </p:txBody>
        </p:sp>
        <p:sp>
          <p:nvSpPr>
            <p:cNvPr id="1894" name="Google Shape;1894;p36"/>
            <p:cNvSpPr/>
            <p:nvPr/>
          </p:nvSpPr>
          <p:spPr>
            <a:xfrm flipH="1">
              <a:off x="3710382" y="4911164"/>
              <a:ext cx="4083072" cy="702184"/>
            </a:xfrm>
            <a:prstGeom prst="chevron">
              <a:avLst>
                <a:gd name="adj" fmla="val 29491"/>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dk1"/>
                </a:solidFill>
                <a:latin typeface="Lato Light"/>
                <a:ea typeface="Lato Light"/>
                <a:cs typeface="Lato Light"/>
                <a:sym typeface="Lato Light"/>
              </a:endParaRPr>
            </a:p>
          </p:txBody>
        </p:sp>
        <p:sp>
          <p:nvSpPr>
            <p:cNvPr id="1895" name="Google Shape;1895;p36"/>
            <p:cNvSpPr/>
            <p:nvPr/>
          </p:nvSpPr>
          <p:spPr>
            <a:xfrm flipH="1">
              <a:off x="7625208" y="3362430"/>
              <a:ext cx="610409" cy="729038"/>
            </a:xfrm>
            <a:prstGeom prst="homePlate">
              <a:avLst>
                <a:gd name="adj" fmla="val 29904"/>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Lato Light"/>
                <a:ea typeface="Lato Light"/>
                <a:cs typeface="Lato Light"/>
                <a:sym typeface="Lato Light"/>
              </a:endParaRPr>
            </a:p>
          </p:txBody>
        </p:sp>
        <p:sp>
          <p:nvSpPr>
            <p:cNvPr id="1896" name="Google Shape;1896;p36"/>
            <p:cNvSpPr/>
            <p:nvPr/>
          </p:nvSpPr>
          <p:spPr>
            <a:xfrm flipH="1">
              <a:off x="7618241" y="2545538"/>
              <a:ext cx="617376" cy="751814"/>
            </a:xfrm>
            <a:prstGeom prst="homePlate">
              <a:avLst>
                <a:gd name="adj" fmla="val 29904"/>
              </a:avLst>
            </a:prstGeom>
            <a:solidFill>
              <a:srgbClr val="9ED4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Lato Light"/>
                <a:ea typeface="Lato Light"/>
                <a:cs typeface="Lato Light"/>
                <a:sym typeface="Lato Light"/>
              </a:endParaRPr>
            </a:p>
          </p:txBody>
        </p:sp>
        <p:sp>
          <p:nvSpPr>
            <p:cNvPr id="1897" name="Google Shape;1897;p36"/>
            <p:cNvSpPr/>
            <p:nvPr/>
          </p:nvSpPr>
          <p:spPr>
            <a:xfrm flipH="1">
              <a:off x="7618241" y="4162203"/>
              <a:ext cx="617376" cy="702184"/>
            </a:xfrm>
            <a:prstGeom prst="homePlate">
              <a:avLst>
                <a:gd name="adj" fmla="val 29904"/>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Lato Light"/>
                <a:ea typeface="Lato Light"/>
                <a:cs typeface="Lato Light"/>
                <a:sym typeface="Lato Light"/>
              </a:endParaRPr>
            </a:p>
          </p:txBody>
        </p:sp>
        <p:sp>
          <p:nvSpPr>
            <p:cNvPr id="1898" name="Google Shape;1898;p36"/>
            <p:cNvSpPr/>
            <p:nvPr/>
          </p:nvSpPr>
          <p:spPr>
            <a:xfrm flipH="1">
              <a:off x="7653746" y="4910345"/>
              <a:ext cx="581871" cy="699595"/>
            </a:xfrm>
            <a:prstGeom prst="homePlate">
              <a:avLst>
                <a:gd name="adj" fmla="val 29904"/>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Lato Light"/>
                <a:ea typeface="Lato Light"/>
                <a:cs typeface="Lato Light"/>
                <a:sym typeface="Lato Light"/>
              </a:endParaRPr>
            </a:p>
          </p:txBody>
        </p:sp>
      </p:grpSp>
      <p:sp>
        <p:nvSpPr>
          <p:cNvPr id="1899" name="Google Shape;1899;p36"/>
          <p:cNvSpPr txBox="1"/>
          <p:nvPr/>
        </p:nvSpPr>
        <p:spPr>
          <a:xfrm>
            <a:off x="2118361" y="2194994"/>
            <a:ext cx="2665512" cy="40006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de-DE" sz="2000" dirty="0">
                <a:solidFill>
                  <a:schemeClr val="bg1"/>
                </a:solidFill>
                <a:latin typeface="Calibri"/>
                <a:ea typeface="Calibri"/>
                <a:cs typeface="Calibri"/>
                <a:sym typeface="Calibri"/>
              </a:rPr>
              <a:t>Tónninn á toppnum</a:t>
            </a:r>
            <a:endParaRPr sz="1200" dirty="0">
              <a:solidFill>
                <a:schemeClr val="bg1"/>
              </a:solidFill>
            </a:endParaRPr>
          </a:p>
        </p:txBody>
      </p:sp>
      <p:sp>
        <p:nvSpPr>
          <p:cNvPr id="1900" name="Google Shape;1900;p36"/>
          <p:cNvSpPr txBox="1"/>
          <p:nvPr/>
        </p:nvSpPr>
        <p:spPr>
          <a:xfrm>
            <a:off x="2094436" y="2998614"/>
            <a:ext cx="3316803" cy="40006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de-DE" sz="2000" dirty="0">
                <a:solidFill>
                  <a:schemeClr val="lt1"/>
                </a:solidFill>
                <a:latin typeface="Calibri"/>
                <a:ea typeface="Calibri"/>
                <a:cs typeface="Calibri"/>
                <a:sym typeface="Calibri"/>
              </a:rPr>
              <a:t>Siðareglur</a:t>
            </a:r>
            <a:endParaRPr sz="1200" dirty="0"/>
          </a:p>
        </p:txBody>
      </p:sp>
      <p:sp>
        <p:nvSpPr>
          <p:cNvPr id="1901" name="Google Shape;1901;p36"/>
          <p:cNvSpPr txBox="1"/>
          <p:nvPr/>
        </p:nvSpPr>
        <p:spPr>
          <a:xfrm>
            <a:off x="2029185" y="3626425"/>
            <a:ext cx="4146976" cy="70784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de-DE" sz="2000" dirty="0">
                <a:solidFill>
                  <a:schemeClr val="lt1"/>
                </a:solidFill>
                <a:latin typeface="Calibri"/>
                <a:ea typeface="Calibri"/>
                <a:cs typeface="Calibri"/>
                <a:sym typeface="Calibri"/>
              </a:rPr>
              <a:t>Áhættuframmistaða innleidd í hvatakerfi</a:t>
            </a:r>
            <a:endParaRPr sz="1200" dirty="0"/>
          </a:p>
        </p:txBody>
      </p:sp>
      <p:sp>
        <p:nvSpPr>
          <p:cNvPr id="1902" name="Google Shape;1902;p36"/>
          <p:cNvSpPr txBox="1"/>
          <p:nvPr/>
        </p:nvSpPr>
        <p:spPr>
          <a:xfrm>
            <a:off x="2038802" y="4387034"/>
            <a:ext cx="3245467" cy="70784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de-DE" sz="2000" dirty="0">
                <a:solidFill>
                  <a:schemeClr val="lt1"/>
                </a:solidFill>
                <a:latin typeface="Calibri"/>
                <a:ea typeface="Calibri"/>
                <a:cs typeface="Calibri"/>
                <a:sym typeface="Calibri"/>
              </a:rPr>
              <a:t>Skýrt tilgreind hlutverk og ábyrgðir</a:t>
            </a:r>
            <a:endParaRPr sz="12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906"/>
        <p:cNvGrpSpPr/>
        <p:nvPr/>
      </p:nvGrpSpPr>
      <p:grpSpPr>
        <a:xfrm>
          <a:off x="0" y="0"/>
          <a:ext cx="0" cy="0"/>
          <a:chOff x="0" y="0"/>
          <a:chExt cx="0" cy="0"/>
        </a:xfrm>
      </p:grpSpPr>
      <p:sp>
        <p:nvSpPr>
          <p:cNvPr id="1907" name="Google Shape;1907;p37"/>
          <p:cNvSpPr txBox="1">
            <a:spLocks noGrp="1"/>
          </p:cNvSpPr>
          <p:nvPr>
            <p:ph type="body" idx="1"/>
          </p:nvPr>
        </p:nvSpPr>
        <p:spPr>
          <a:xfrm>
            <a:off x="1813145" y="2268408"/>
            <a:ext cx="4621841" cy="452595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None/>
            </a:pPr>
            <a:r>
              <a:rPr lang="de-DE" dirty="0"/>
              <a:t>Jákvæð áhættumenning er þar sem áhættustýring starfsfólks á öllum stigum fyrirtækisins er hluti af daglegri starfsemi.  Slík menning hvetur til opinnar umræðu um óvissu og tækifæri, gerir starfsfólki kleift að vekja athygli á og segja frá áhyggjum sem það hefur. </a:t>
            </a:r>
            <a:endParaRPr dirty="0"/>
          </a:p>
        </p:txBody>
      </p:sp>
      <p:sp>
        <p:nvSpPr>
          <p:cNvPr id="1908" name="Google Shape;1908;p37"/>
          <p:cNvSpPr txBox="1">
            <a:spLocks noGrp="1"/>
          </p:cNvSpPr>
          <p:nvPr>
            <p:ph type="body" idx="3"/>
          </p:nvPr>
        </p:nvSpPr>
        <p:spPr>
          <a:xfrm>
            <a:off x="1718561" y="385011"/>
            <a:ext cx="4716425" cy="113598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de-DE" dirty="0"/>
              <a:t>Áhrif mismunandi áhættumenningar</a:t>
            </a:r>
            <a:endParaRPr dirty="0"/>
          </a:p>
        </p:txBody>
      </p:sp>
      <p:sp>
        <p:nvSpPr>
          <p:cNvPr id="1909" name="Google Shape;1909;p37"/>
          <p:cNvSpPr txBox="1"/>
          <p:nvPr/>
        </p:nvSpPr>
        <p:spPr>
          <a:xfrm>
            <a:off x="1799789" y="1521000"/>
            <a:ext cx="4553967" cy="61119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1800"/>
              <a:buFont typeface="Arial"/>
              <a:buNone/>
            </a:pPr>
            <a:r>
              <a:rPr lang="de-DE" sz="1800" b="0" i="0" dirty="0">
                <a:solidFill>
                  <a:schemeClr val="lt1"/>
                </a:solidFill>
                <a:latin typeface="Calibri"/>
                <a:ea typeface="Calibri"/>
                <a:cs typeface="Calibri"/>
                <a:sym typeface="Calibri"/>
              </a:rPr>
              <a:t>Jákvæð áhættumenning leiðir til betri árangurs fyrirtækisins</a:t>
            </a:r>
            <a:endParaRPr sz="1800" b="0" i="0" dirty="0">
              <a:solidFill>
                <a:schemeClr val="lt1"/>
              </a:solidFill>
              <a:latin typeface="Calibri"/>
              <a:ea typeface="Calibri"/>
              <a:cs typeface="Calibri"/>
              <a:sym typeface="Calibri"/>
            </a:endParaRPr>
          </a:p>
        </p:txBody>
      </p:sp>
      <p:sp>
        <p:nvSpPr>
          <p:cNvPr id="1910" name="Google Shape;1910;p37"/>
          <p:cNvSpPr txBox="1"/>
          <p:nvPr/>
        </p:nvSpPr>
        <p:spPr>
          <a:xfrm>
            <a:off x="7563184" y="149101"/>
            <a:ext cx="4628815" cy="2665426"/>
          </a:xfrm>
          <a:prstGeom prst="rect">
            <a:avLst/>
          </a:prstGeom>
          <a:noFill/>
          <a:ln>
            <a:noFill/>
          </a:ln>
        </p:spPr>
        <p:txBody>
          <a:bodyPr spcFirstLastPara="1" wrap="square" lIns="81575" tIns="40775" rIns="81575" bIns="40775" anchor="t" anchorCtr="0">
            <a:spAutoFit/>
          </a:bodyPr>
          <a:lstStyle/>
          <a:p>
            <a:pPr marL="0" marR="0" lvl="0" indent="0" algn="l" rtl="0">
              <a:lnSpc>
                <a:spcPct val="65833"/>
              </a:lnSpc>
              <a:spcBef>
                <a:spcPts val="0"/>
              </a:spcBef>
              <a:spcAft>
                <a:spcPts val="0"/>
              </a:spcAft>
              <a:buClr>
                <a:srgbClr val="F16924"/>
              </a:buClr>
              <a:buSzPts val="2400"/>
              <a:buFont typeface="Arial"/>
              <a:buNone/>
            </a:pPr>
            <a:r>
              <a:rPr lang="is-IS" sz="2000" b="1" dirty="0">
                <a:solidFill>
                  <a:srgbClr val="916395"/>
                </a:solidFill>
                <a:latin typeface="Calibri"/>
                <a:ea typeface="Calibri"/>
                <a:cs typeface="Calibri"/>
                <a:sym typeface="Calibri"/>
              </a:rPr>
              <a:t>Jákvæð áhættumenning</a:t>
            </a:r>
            <a:endParaRPr sz="1200" dirty="0"/>
          </a:p>
          <a:p>
            <a:pPr marL="360363" marR="0" lvl="0" indent="-360363" algn="l" rtl="0">
              <a:lnSpc>
                <a:spcPct val="79000"/>
              </a:lnSpc>
              <a:spcBef>
                <a:spcPts val="400"/>
              </a:spcBef>
              <a:spcAft>
                <a:spcPts val="0"/>
              </a:spcAft>
              <a:buClr>
                <a:srgbClr val="F27954"/>
              </a:buClr>
              <a:buSzPts val="2000"/>
              <a:buFont typeface="Arial"/>
              <a:buChar char="•"/>
            </a:pPr>
            <a:r>
              <a:rPr lang="de-DE" sz="1800" dirty="0">
                <a:solidFill>
                  <a:srgbClr val="595959"/>
                </a:solidFill>
                <a:latin typeface="Calibri"/>
                <a:ea typeface="Calibri"/>
                <a:cs typeface="Calibri"/>
                <a:sym typeface="Calibri"/>
              </a:rPr>
              <a:t>Virkar sem viðmið í ákvarðanatöku</a:t>
            </a:r>
            <a:endParaRPr lang="de-DE" sz="1800" dirty="0">
              <a:solidFill>
                <a:srgbClr val="C00000"/>
              </a:solidFill>
              <a:latin typeface="Calibri"/>
              <a:ea typeface="Calibri"/>
              <a:cs typeface="Calibri"/>
              <a:sym typeface="Calibri"/>
            </a:endParaRPr>
          </a:p>
          <a:p>
            <a:pPr marL="360363" marR="0" lvl="0" indent="-360363" algn="l" rtl="0">
              <a:lnSpc>
                <a:spcPct val="79000"/>
              </a:lnSpc>
              <a:spcBef>
                <a:spcPts val="400"/>
              </a:spcBef>
              <a:spcAft>
                <a:spcPts val="0"/>
              </a:spcAft>
              <a:buClr>
                <a:srgbClr val="F27954"/>
              </a:buClr>
              <a:buSzPts val="2000"/>
              <a:buFont typeface="Arial"/>
              <a:buChar char="•"/>
            </a:pPr>
            <a:r>
              <a:rPr lang="de-DE" sz="1800" dirty="0">
                <a:solidFill>
                  <a:srgbClr val="595959"/>
                </a:solidFill>
                <a:latin typeface="Calibri"/>
                <a:ea typeface="Calibri"/>
                <a:cs typeface="Calibri"/>
                <a:sym typeface="Calibri"/>
              </a:rPr>
              <a:t>Styrkir boðskapinn</a:t>
            </a:r>
          </a:p>
          <a:p>
            <a:pPr marL="360363" marR="0" lvl="0" indent="-360363" algn="l" rtl="0">
              <a:lnSpc>
                <a:spcPct val="79000"/>
              </a:lnSpc>
              <a:spcBef>
                <a:spcPts val="400"/>
              </a:spcBef>
              <a:spcAft>
                <a:spcPts val="0"/>
              </a:spcAft>
              <a:buClr>
                <a:srgbClr val="F27954"/>
              </a:buClr>
              <a:buSzPts val="2000"/>
              <a:buFont typeface="Arial"/>
              <a:buChar char="•"/>
            </a:pPr>
            <a:r>
              <a:rPr lang="de-DE" sz="1800" dirty="0">
                <a:solidFill>
                  <a:srgbClr val="595959"/>
                </a:solidFill>
                <a:latin typeface="Calibri"/>
                <a:cs typeface="Calibri"/>
                <a:sym typeface="Calibri"/>
              </a:rPr>
              <a:t>Eflir góða dómgreind</a:t>
            </a:r>
          </a:p>
          <a:p>
            <a:pPr marL="360363" marR="0" lvl="0" indent="-360363" algn="l" rtl="0">
              <a:lnSpc>
                <a:spcPct val="79000"/>
              </a:lnSpc>
              <a:spcBef>
                <a:spcPts val="400"/>
              </a:spcBef>
              <a:spcAft>
                <a:spcPts val="0"/>
              </a:spcAft>
              <a:buClr>
                <a:srgbClr val="F27954"/>
              </a:buClr>
              <a:buSzPts val="2000"/>
              <a:buFont typeface="Arial"/>
              <a:buChar char="•"/>
            </a:pPr>
            <a:r>
              <a:rPr lang="de-DE" sz="1800" dirty="0">
                <a:solidFill>
                  <a:srgbClr val="595959"/>
                </a:solidFill>
                <a:latin typeface="Calibri"/>
                <a:ea typeface="Calibri"/>
                <a:cs typeface="Calibri"/>
                <a:sym typeface="Calibri"/>
              </a:rPr>
              <a:t>Dregur úr </a:t>
            </a:r>
            <a:r>
              <a:rPr lang="de-DE" sz="1800" dirty="0">
                <a:solidFill>
                  <a:srgbClr val="595959"/>
                </a:solidFill>
                <a:latin typeface="Calibri"/>
                <a:cs typeface="Calibri"/>
                <a:sym typeface="Calibri"/>
              </a:rPr>
              <a:t>misgjörðum</a:t>
            </a:r>
            <a:r>
              <a:rPr lang="de-DE" sz="1800" dirty="0">
                <a:solidFill>
                  <a:srgbClr val="595959"/>
                </a:solidFill>
                <a:latin typeface="Calibri"/>
                <a:ea typeface="Calibri"/>
                <a:cs typeface="Calibri"/>
                <a:sym typeface="Calibri"/>
              </a:rPr>
              <a:t>, viðurkennir lærdómsferli </a:t>
            </a:r>
          </a:p>
          <a:p>
            <a:pPr marL="360363" marR="0" lvl="0" indent="-360363" algn="l" rtl="0">
              <a:lnSpc>
                <a:spcPct val="79000"/>
              </a:lnSpc>
              <a:spcBef>
                <a:spcPts val="400"/>
              </a:spcBef>
              <a:spcAft>
                <a:spcPts val="0"/>
              </a:spcAft>
              <a:buClr>
                <a:srgbClr val="F27954"/>
              </a:buClr>
              <a:buSzPts val="2000"/>
              <a:buFont typeface="Arial"/>
              <a:buChar char="•"/>
            </a:pPr>
            <a:r>
              <a:rPr lang="de-DE" sz="1800" dirty="0">
                <a:solidFill>
                  <a:srgbClr val="595959"/>
                </a:solidFill>
                <a:latin typeface="Calibri"/>
                <a:ea typeface="Calibri"/>
                <a:cs typeface="Calibri"/>
                <a:sym typeface="Calibri"/>
              </a:rPr>
              <a:t>Stuðlar að samræmi og leyfir sveigjanleika</a:t>
            </a:r>
          </a:p>
          <a:p>
            <a:pPr marL="360363" marR="0" lvl="0" indent="-360363" algn="l" rtl="0">
              <a:lnSpc>
                <a:spcPct val="79000"/>
              </a:lnSpc>
              <a:spcBef>
                <a:spcPts val="400"/>
              </a:spcBef>
              <a:spcAft>
                <a:spcPts val="0"/>
              </a:spcAft>
              <a:buClr>
                <a:srgbClr val="F27954"/>
              </a:buClr>
              <a:buSzPts val="2000"/>
              <a:buFont typeface="Arial"/>
              <a:buChar char="•"/>
            </a:pPr>
            <a:r>
              <a:rPr lang="de-DE" sz="1800" dirty="0">
                <a:solidFill>
                  <a:srgbClr val="595959"/>
                </a:solidFill>
                <a:latin typeface="Calibri"/>
                <a:ea typeface="Calibri"/>
                <a:cs typeface="Calibri"/>
                <a:sym typeface="Calibri"/>
              </a:rPr>
              <a:t>Er vökul varðandi „veik hættumerki“</a:t>
            </a:r>
          </a:p>
          <a:p>
            <a:pPr marL="360363" marR="0" lvl="0" indent="-360363" algn="l" rtl="0">
              <a:lnSpc>
                <a:spcPct val="79000"/>
              </a:lnSpc>
              <a:spcBef>
                <a:spcPts val="400"/>
              </a:spcBef>
              <a:spcAft>
                <a:spcPts val="0"/>
              </a:spcAft>
              <a:buClr>
                <a:srgbClr val="F27954"/>
              </a:buClr>
              <a:buSzPts val="2000"/>
              <a:buFont typeface="Arial"/>
              <a:buChar char="•"/>
            </a:pPr>
            <a:r>
              <a:rPr lang="de-DE" sz="1800" dirty="0">
                <a:solidFill>
                  <a:srgbClr val="595959"/>
                </a:solidFill>
                <a:latin typeface="Calibri"/>
                <a:cs typeface="Calibri"/>
                <a:sym typeface="Calibri"/>
              </a:rPr>
              <a:t>Samþykkir</a:t>
            </a:r>
            <a:r>
              <a:rPr lang="de-DE" sz="1800" dirty="0">
                <a:solidFill>
                  <a:srgbClr val="595959"/>
                </a:solidFill>
                <a:latin typeface="Calibri"/>
                <a:ea typeface="Calibri"/>
                <a:cs typeface="Calibri"/>
                <a:sym typeface="Calibri"/>
              </a:rPr>
              <a:t> speglun</a:t>
            </a:r>
          </a:p>
          <a:p>
            <a:pPr marL="360363" marR="0" lvl="0" indent="-360363" algn="l" rtl="0">
              <a:lnSpc>
                <a:spcPct val="79000"/>
              </a:lnSpc>
              <a:spcBef>
                <a:spcPts val="400"/>
              </a:spcBef>
              <a:spcAft>
                <a:spcPts val="0"/>
              </a:spcAft>
              <a:buClr>
                <a:srgbClr val="F27954"/>
              </a:buClr>
              <a:buSzPts val="2000"/>
              <a:buFont typeface="Arial"/>
              <a:buChar char="•"/>
            </a:pPr>
            <a:r>
              <a:rPr lang="de-DE" sz="1800" dirty="0">
                <a:solidFill>
                  <a:srgbClr val="595959"/>
                </a:solidFill>
                <a:latin typeface="Calibri"/>
                <a:ea typeface="Calibri"/>
                <a:cs typeface="Calibri"/>
                <a:sym typeface="Calibri"/>
              </a:rPr>
              <a:t>Eykur/eflir/styrkir frammistöðu</a:t>
            </a:r>
            <a:endParaRPr sz="1200" dirty="0"/>
          </a:p>
        </p:txBody>
      </p:sp>
      <p:sp>
        <p:nvSpPr>
          <p:cNvPr id="1911" name="Google Shape;1911;p37"/>
          <p:cNvSpPr txBox="1"/>
          <p:nvPr/>
        </p:nvSpPr>
        <p:spPr>
          <a:xfrm>
            <a:off x="7563184" y="3227389"/>
            <a:ext cx="4744312" cy="3532650"/>
          </a:xfrm>
          <a:prstGeom prst="rect">
            <a:avLst/>
          </a:prstGeom>
          <a:noFill/>
          <a:ln>
            <a:noFill/>
          </a:ln>
        </p:spPr>
        <p:txBody>
          <a:bodyPr spcFirstLastPara="1" wrap="square" lIns="81575" tIns="40775" rIns="81575" bIns="40775" anchor="t" anchorCtr="0">
            <a:spAutoFit/>
          </a:bodyPr>
          <a:lstStyle/>
          <a:p>
            <a:pPr marL="0" marR="0" lvl="0" indent="0" algn="l" rtl="0">
              <a:lnSpc>
                <a:spcPct val="65833"/>
              </a:lnSpc>
              <a:spcBef>
                <a:spcPts val="0"/>
              </a:spcBef>
              <a:spcAft>
                <a:spcPts val="0"/>
              </a:spcAft>
              <a:buClr>
                <a:srgbClr val="F16924"/>
              </a:buClr>
              <a:buSzPts val="2400"/>
              <a:buFont typeface="Arial"/>
              <a:buNone/>
            </a:pPr>
            <a:r>
              <a:rPr lang="is-IS" sz="2000" b="1" dirty="0">
                <a:solidFill>
                  <a:srgbClr val="916395"/>
                </a:solidFill>
                <a:latin typeface="Calibri"/>
                <a:ea typeface="Calibri"/>
                <a:cs typeface="Calibri"/>
                <a:sym typeface="Calibri"/>
              </a:rPr>
              <a:t>Neikvæð áhættumenning</a:t>
            </a:r>
            <a:endParaRPr sz="1200" dirty="0"/>
          </a:p>
          <a:p>
            <a:pPr marL="342900" marR="0" lvl="0" indent="-342900" algn="l" rtl="0">
              <a:lnSpc>
                <a:spcPct val="79000"/>
              </a:lnSpc>
              <a:spcBef>
                <a:spcPts val="400"/>
              </a:spcBef>
              <a:spcAft>
                <a:spcPts val="0"/>
              </a:spcAft>
              <a:buClr>
                <a:srgbClr val="F16924"/>
              </a:buClr>
              <a:buSzPts val="2000"/>
              <a:buFont typeface="Arial"/>
              <a:buChar char="•"/>
            </a:pPr>
            <a:r>
              <a:rPr lang="de-DE" sz="1800" dirty="0">
                <a:solidFill>
                  <a:srgbClr val="595959"/>
                </a:solidFill>
                <a:latin typeface="Calibri"/>
                <a:ea typeface="Calibri"/>
                <a:cs typeface="Calibri"/>
                <a:sym typeface="Calibri"/>
              </a:rPr>
              <a:t>Misskipting</a:t>
            </a:r>
          </a:p>
          <a:p>
            <a:pPr marL="342900" marR="0" lvl="0" indent="-342900" algn="l" rtl="0">
              <a:lnSpc>
                <a:spcPct val="79000"/>
              </a:lnSpc>
              <a:spcBef>
                <a:spcPts val="400"/>
              </a:spcBef>
              <a:spcAft>
                <a:spcPts val="0"/>
              </a:spcAft>
              <a:buClr>
                <a:srgbClr val="F16924"/>
              </a:buClr>
              <a:buSzPts val="2000"/>
              <a:buFont typeface="Arial"/>
              <a:buChar char="•"/>
            </a:pPr>
            <a:r>
              <a:rPr lang="de-DE" sz="1800" dirty="0">
                <a:solidFill>
                  <a:srgbClr val="595959"/>
                </a:solidFill>
                <a:latin typeface="Calibri"/>
                <a:ea typeface="Calibri"/>
                <a:cs typeface="Calibri"/>
                <a:sym typeface="Calibri"/>
              </a:rPr>
              <a:t>Blindir blettir</a:t>
            </a:r>
          </a:p>
          <a:p>
            <a:pPr marL="342900" marR="0" lvl="0" indent="-342900" algn="l" rtl="0">
              <a:lnSpc>
                <a:spcPct val="79000"/>
              </a:lnSpc>
              <a:spcBef>
                <a:spcPts val="400"/>
              </a:spcBef>
              <a:spcAft>
                <a:spcPts val="0"/>
              </a:spcAft>
              <a:buClr>
                <a:srgbClr val="F16924"/>
              </a:buClr>
              <a:buSzPts val="2000"/>
              <a:buFont typeface="Arial"/>
              <a:buChar char="•"/>
            </a:pPr>
            <a:r>
              <a:rPr lang="de-DE" sz="1800" dirty="0">
                <a:solidFill>
                  <a:srgbClr val="595959"/>
                </a:solidFill>
                <a:latin typeface="Calibri"/>
                <a:ea typeface="Calibri"/>
                <a:cs typeface="Calibri"/>
                <a:sym typeface="Calibri"/>
              </a:rPr>
              <a:t>Leiðir frekar til krísu</a:t>
            </a:r>
          </a:p>
          <a:p>
            <a:pPr marL="342900" marR="0" lvl="0" indent="-342900" algn="l" rtl="0">
              <a:lnSpc>
                <a:spcPct val="79000"/>
              </a:lnSpc>
              <a:spcBef>
                <a:spcPts val="400"/>
              </a:spcBef>
              <a:spcAft>
                <a:spcPts val="0"/>
              </a:spcAft>
              <a:buClr>
                <a:srgbClr val="F16924"/>
              </a:buClr>
              <a:buSzPts val="2000"/>
              <a:buFont typeface="Arial"/>
              <a:buChar char="•"/>
            </a:pPr>
            <a:r>
              <a:rPr lang="de-DE" sz="1800" dirty="0">
                <a:solidFill>
                  <a:srgbClr val="595959"/>
                </a:solidFill>
                <a:latin typeface="Calibri"/>
                <a:ea typeface="Calibri"/>
                <a:cs typeface="Calibri"/>
                <a:sym typeface="Calibri"/>
              </a:rPr>
              <a:t>Kæruleysi</a:t>
            </a:r>
          </a:p>
          <a:p>
            <a:pPr marL="342900" marR="0" lvl="0" indent="-342900" algn="l" rtl="0">
              <a:lnSpc>
                <a:spcPct val="79000"/>
              </a:lnSpc>
              <a:spcBef>
                <a:spcPts val="400"/>
              </a:spcBef>
              <a:spcAft>
                <a:spcPts val="0"/>
              </a:spcAft>
              <a:buClr>
                <a:srgbClr val="F16924"/>
              </a:buClr>
              <a:buSzPts val="2000"/>
              <a:buFont typeface="Arial"/>
              <a:buChar char="•"/>
            </a:pPr>
            <a:r>
              <a:rPr lang="de-DE" sz="1800" dirty="0">
                <a:solidFill>
                  <a:srgbClr val="595959"/>
                </a:solidFill>
                <a:latin typeface="Calibri"/>
                <a:cs typeface="Calibri"/>
                <a:sym typeface="Calibri"/>
              </a:rPr>
              <a:t>Kæfir</a:t>
            </a:r>
            <a:r>
              <a:rPr lang="de-DE" sz="1800" dirty="0">
                <a:solidFill>
                  <a:srgbClr val="595959"/>
                </a:solidFill>
                <a:latin typeface="Calibri"/>
                <a:ea typeface="Calibri"/>
                <a:cs typeface="Calibri"/>
                <a:sym typeface="Calibri"/>
              </a:rPr>
              <a:t> endurgjöf, samnýtingu, lærdóm</a:t>
            </a:r>
          </a:p>
          <a:p>
            <a:pPr marL="342900" marR="0" lvl="0" indent="-342900" algn="l" rtl="0">
              <a:lnSpc>
                <a:spcPct val="79000"/>
              </a:lnSpc>
              <a:spcBef>
                <a:spcPts val="400"/>
              </a:spcBef>
              <a:spcAft>
                <a:spcPts val="0"/>
              </a:spcAft>
              <a:buClr>
                <a:srgbClr val="F16924"/>
              </a:buClr>
              <a:buSzPts val="2000"/>
              <a:buFont typeface="Arial"/>
              <a:buChar char="•"/>
            </a:pPr>
            <a:r>
              <a:rPr lang="de-DE" sz="1800" dirty="0">
                <a:solidFill>
                  <a:srgbClr val="595959"/>
                </a:solidFill>
                <a:latin typeface="Calibri"/>
                <a:ea typeface="Calibri"/>
                <a:cs typeface="Calibri"/>
                <a:sym typeface="Calibri"/>
              </a:rPr>
              <a:t>Kæfir frumkvæði</a:t>
            </a:r>
          </a:p>
          <a:p>
            <a:pPr marL="342900" marR="0" lvl="0" indent="-342900" algn="l" rtl="0">
              <a:lnSpc>
                <a:spcPct val="79000"/>
              </a:lnSpc>
              <a:spcBef>
                <a:spcPts val="400"/>
              </a:spcBef>
              <a:spcAft>
                <a:spcPts val="0"/>
              </a:spcAft>
              <a:buClr>
                <a:srgbClr val="F16924"/>
              </a:buClr>
              <a:buSzPts val="2000"/>
              <a:buFont typeface="Arial"/>
              <a:buChar char="•"/>
            </a:pPr>
            <a:r>
              <a:rPr lang="de-DE" sz="1800" dirty="0">
                <a:solidFill>
                  <a:srgbClr val="595959"/>
                </a:solidFill>
                <a:latin typeface="Calibri"/>
                <a:ea typeface="Calibri"/>
                <a:cs typeface="Calibri"/>
                <a:sym typeface="Calibri"/>
              </a:rPr>
              <a:t>Hóphyggja</a:t>
            </a:r>
          </a:p>
          <a:p>
            <a:pPr marL="342900" marR="0" lvl="0" indent="-342900" algn="l" rtl="0">
              <a:lnSpc>
                <a:spcPct val="79000"/>
              </a:lnSpc>
              <a:spcBef>
                <a:spcPts val="400"/>
              </a:spcBef>
              <a:spcAft>
                <a:spcPts val="0"/>
              </a:spcAft>
              <a:buClr>
                <a:srgbClr val="F16924"/>
              </a:buClr>
              <a:buSzPts val="2000"/>
              <a:buFont typeface="Arial"/>
              <a:buChar char="•"/>
            </a:pPr>
            <a:r>
              <a:rPr lang="de-DE" sz="1800" dirty="0">
                <a:solidFill>
                  <a:srgbClr val="595959"/>
                </a:solidFill>
                <a:latin typeface="Calibri"/>
                <a:ea typeface="Calibri"/>
                <a:cs typeface="Calibri"/>
                <a:sym typeface="Calibri"/>
              </a:rPr>
              <a:t>Þrýstingur og streita</a:t>
            </a:r>
          </a:p>
          <a:p>
            <a:pPr marL="342900" marR="0" lvl="0" indent="-342900" algn="l" rtl="0">
              <a:lnSpc>
                <a:spcPct val="79000"/>
              </a:lnSpc>
              <a:spcBef>
                <a:spcPts val="400"/>
              </a:spcBef>
              <a:spcAft>
                <a:spcPts val="0"/>
              </a:spcAft>
              <a:buClr>
                <a:srgbClr val="F16924"/>
              </a:buClr>
              <a:buSzPts val="2000"/>
              <a:buFont typeface="Arial"/>
              <a:buChar char="•"/>
            </a:pPr>
            <a:r>
              <a:rPr lang="de-DE" sz="1800" dirty="0">
                <a:solidFill>
                  <a:srgbClr val="595959"/>
                </a:solidFill>
                <a:latin typeface="Calibri"/>
                <a:ea typeface="Calibri"/>
                <a:cs typeface="Calibri"/>
                <a:sym typeface="Calibri"/>
              </a:rPr>
              <a:t>Of valdamiklir leiðtogar</a:t>
            </a:r>
          </a:p>
          <a:p>
            <a:pPr marL="342900" marR="0" lvl="0" indent="-342900" algn="l" rtl="0">
              <a:lnSpc>
                <a:spcPct val="79000"/>
              </a:lnSpc>
              <a:spcBef>
                <a:spcPts val="400"/>
              </a:spcBef>
              <a:spcAft>
                <a:spcPts val="0"/>
              </a:spcAft>
              <a:buClr>
                <a:srgbClr val="F16924"/>
              </a:buClr>
              <a:buSzPts val="2000"/>
              <a:buFont typeface="Arial"/>
              <a:buChar char="•"/>
            </a:pPr>
            <a:r>
              <a:rPr lang="de-DE" sz="1800" dirty="0">
                <a:solidFill>
                  <a:srgbClr val="595959"/>
                </a:solidFill>
                <a:latin typeface="Calibri"/>
                <a:ea typeface="Calibri"/>
                <a:cs typeface="Calibri"/>
                <a:sym typeface="Calibri"/>
              </a:rPr>
              <a:t>Getur skaðað frammistöðu og orðspor</a:t>
            </a:r>
            <a:endParaRPr sz="2000" dirty="0">
              <a:solidFill>
                <a:schemeClr val="dk1"/>
              </a:solidFill>
              <a:latin typeface="Calibri"/>
              <a:ea typeface="Calibri"/>
              <a:cs typeface="Calibri"/>
              <a:sym typeface="Calibri"/>
            </a:endParaRPr>
          </a:p>
          <a:p>
            <a:pPr marL="411163" marR="0" lvl="0" indent="-271463" algn="l" rtl="0">
              <a:lnSpc>
                <a:spcPct val="71818"/>
              </a:lnSpc>
              <a:spcBef>
                <a:spcPts val="440"/>
              </a:spcBef>
              <a:spcAft>
                <a:spcPts val="0"/>
              </a:spcAft>
              <a:buClr>
                <a:srgbClr val="F16924"/>
              </a:buClr>
              <a:buSzPts val="2200"/>
              <a:buFont typeface="Arial"/>
              <a:buNone/>
            </a:pPr>
            <a:endParaRPr sz="2000" dirty="0">
              <a:solidFill>
                <a:schemeClr val="dk1"/>
              </a:solidFill>
              <a:latin typeface="Calibri"/>
              <a:ea typeface="Calibri"/>
              <a:cs typeface="Calibri"/>
              <a:sym typeface="Calibri"/>
            </a:endParaRPr>
          </a:p>
          <a:p>
            <a:pPr marL="411163" marR="0" lvl="0" indent="-271463" algn="l" rtl="0">
              <a:lnSpc>
                <a:spcPct val="71818"/>
              </a:lnSpc>
              <a:spcBef>
                <a:spcPts val="440"/>
              </a:spcBef>
              <a:spcAft>
                <a:spcPts val="0"/>
              </a:spcAft>
              <a:buClr>
                <a:srgbClr val="F16924"/>
              </a:buClr>
              <a:buSzPts val="2200"/>
              <a:buFont typeface="Arial"/>
              <a:buNone/>
            </a:pPr>
            <a:endParaRPr sz="2000" dirty="0">
              <a:solidFill>
                <a:schemeClr val="dk1"/>
              </a:solidFill>
              <a:latin typeface="Calibri"/>
              <a:ea typeface="Calibri"/>
              <a:cs typeface="Calibri"/>
              <a:sym typeface="Calibri"/>
            </a:endParaRPr>
          </a:p>
        </p:txBody>
      </p:sp>
      <p:sp>
        <p:nvSpPr>
          <p:cNvPr id="1912" name="Google Shape;1912;p37"/>
          <p:cNvSpPr/>
          <p:nvPr/>
        </p:nvSpPr>
        <p:spPr>
          <a:xfrm rot="-5628007">
            <a:off x="6299751" y="365342"/>
            <a:ext cx="1241257" cy="1396165"/>
          </a:xfrm>
          <a:custGeom>
            <a:avLst/>
            <a:gdLst/>
            <a:ahLst/>
            <a:cxnLst/>
            <a:rect l="l" t="t" r="r" b="b"/>
            <a:pathLst>
              <a:path w="898" h="990" extrusionOk="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913" name="Google Shape;1913;p37"/>
          <p:cNvSpPr/>
          <p:nvPr/>
        </p:nvSpPr>
        <p:spPr>
          <a:xfrm>
            <a:off x="6434986" y="805833"/>
            <a:ext cx="802213" cy="611190"/>
          </a:xfrm>
          <a:custGeom>
            <a:avLst/>
            <a:gdLst/>
            <a:ahLst/>
            <a:cxnLst/>
            <a:rect l="l" t="t" r="r" b="b"/>
            <a:pathLst>
              <a:path w="16660" h="14955" fill="none" extrusionOk="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14" name="Google Shape;1914;p37"/>
          <p:cNvSpPr/>
          <p:nvPr/>
        </p:nvSpPr>
        <p:spPr>
          <a:xfrm rot="-5628007">
            <a:off x="6299750" y="3284484"/>
            <a:ext cx="1241257" cy="1396165"/>
          </a:xfrm>
          <a:custGeom>
            <a:avLst/>
            <a:gdLst/>
            <a:ahLst/>
            <a:cxnLst/>
            <a:rect l="l" t="t" r="r" b="b"/>
            <a:pathLst>
              <a:path w="898" h="990" extrusionOk="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915" name="Google Shape;1915;p37"/>
          <p:cNvSpPr/>
          <p:nvPr/>
        </p:nvSpPr>
        <p:spPr>
          <a:xfrm>
            <a:off x="6434986" y="3638351"/>
            <a:ext cx="854505" cy="537772"/>
          </a:xfrm>
          <a:custGeom>
            <a:avLst/>
            <a:gdLst/>
            <a:ahLst/>
            <a:cxnLst/>
            <a:rect l="l" t="t" r="r" b="b"/>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9"/>
        <p:cNvGrpSpPr/>
        <p:nvPr/>
      </p:nvGrpSpPr>
      <p:grpSpPr>
        <a:xfrm>
          <a:off x="0" y="0"/>
          <a:ext cx="0" cy="0"/>
          <a:chOff x="0" y="0"/>
          <a:chExt cx="0" cy="0"/>
        </a:xfrm>
      </p:grpSpPr>
      <p:sp>
        <p:nvSpPr>
          <p:cNvPr id="1190" name="Google Shape;1190;p4"/>
          <p:cNvSpPr/>
          <p:nvPr/>
        </p:nvSpPr>
        <p:spPr>
          <a:xfrm>
            <a:off x="0" y="4705"/>
            <a:ext cx="12192000" cy="2214986"/>
          </a:xfrm>
          <a:prstGeom prst="rect">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1" name="Google Shape;1191;p4"/>
          <p:cNvSpPr txBox="1"/>
          <p:nvPr/>
        </p:nvSpPr>
        <p:spPr>
          <a:xfrm>
            <a:off x="4073264" y="282499"/>
            <a:ext cx="7911900" cy="2083500"/>
          </a:xfrm>
          <a:prstGeom prst="rect">
            <a:avLst/>
          </a:prstGeom>
          <a:noFill/>
          <a:ln>
            <a:noFill/>
          </a:ln>
        </p:spPr>
        <p:txBody>
          <a:bodyPr spcFirstLastPara="1" wrap="square" lIns="91425" tIns="45700" rIns="91425" bIns="45700" anchor="t" anchorCtr="0">
            <a:normAutofit/>
          </a:bodyPr>
          <a:lstStyle/>
          <a:p>
            <a:pPr marL="12700" indent="-12700">
              <a:lnSpc>
                <a:spcPct val="103636"/>
              </a:lnSpc>
              <a:buClr>
                <a:schemeClr val="lt1"/>
              </a:buClr>
              <a:buSzPts val="2200"/>
            </a:pPr>
            <a:r>
              <a:rPr lang="is-IS" sz="2200" b="0" i="0" dirty="0">
                <a:solidFill>
                  <a:schemeClr val="lt1"/>
                </a:solidFill>
                <a:latin typeface="Calibri"/>
                <a:ea typeface="Calibri"/>
                <a:cs typeface="Calibri"/>
                <a:sym typeface="Calibri"/>
              </a:rPr>
              <a:t>Það eru ekki margir stjórnendur sem hafa alla þá hæfni</a:t>
            </a:r>
            <a:r>
              <a:rPr lang="is-IS" sz="2200" dirty="0">
                <a:solidFill>
                  <a:schemeClr val="lt1"/>
                </a:solidFill>
                <a:latin typeface="Calibri"/>
                <a:ea typeface="Calibri"/>
                <a:cs typeface="Calibri"/>
                <a:sym typeface="Calibri"/>
              </a:rPr>
              <a:t> til að bera</a:t>
            </a:r>
            <a:r>
              <a:rPr lang="is-IS" sz="2200" b="0" i="0" dirty="0">
                <a:solidFill>
                  <a:schemeClr val="lt1"/>
                </a:solidFill>
                <a:latin typeface="Calibri"/>
                <a:ea typeface="Calibri"/>
                <a:cs typeface="Calibri"/>
                <a:sym typeface="Calibri"/>
              </a:rPr>
              <a:t> sem mikilvæg er til að stýra fyrirtækjum í gegnum mismunandi fasa krísu.</a:t>
            </a:r>
            <a:endParaRPr dirty="0">
              <a:solidFill>
                <a:schemeClr val="lt1"/>
              </a:solidFill>
            </a:endParaRPr>
          </a:p>
          <a:p>
            <a:pPr marL="12700" marR="0" lvl="0" indent="-12700" algn="l" rtl="0">
              <a:lnSpc>
                <a:spcPct val="103636"/>
              </a:lnSpc>
              <a:spcBef>
                <a:spcPts val="0"/>
              </a:spcBef>
              <a:spcAft>
                <a:spcPts val="0"/>
              </a:spcAft>
              <a:buClr>
                <a:srgbClr val="595959"/>
              </a:buClr>
              <a:buSzPts val="2200"/>
              <a:buFont typeface="Arial"/>
              <a:buNone/>
            </a:pPr>
            <a:endParaRPr sz="2200" b="0" i="0" dirty="0">
              <a:solidFill>
                <a:schemeClr val="lt1"/>
              </a:solidFill>
              <a:latin typeface="Calibri"/>
              <a:ea typeface="Calibri"/>
              <a:cs typeface="Calibri"/>
              <a:sym typeface="Calibri"/>
            </a:endParaRPr>
          </a:p>
        </p:txBody>
      </p:sp>
      <p:sp>
        <p:nvSpPr>
          <p:cNvPr id="1192" name="Google Shape;1192;p4"/>
          <p:cNvSpPr txBox="1"/>
          <p:nvPr/>
        </p:nvSpPr>
        <p:spPr>
          <a:xfrm>
            <a:off x="530826" y="282511"/>
            <a:ext cx="3542438" cy="223613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3600"/>
              <a:buFont typeface="Arial"/>
              <a:buNone/>
            </a:pPr>
            <a:r>
              <a:rPr lang="de-DE" sz="3600" b="0" i="0" dirty="0">
                <a:solidFill>
                  <a:schemeClr val="lt1"/>
                </a:solidFill>
                <a:latin typeface="Calibri"/>
                <a:ea typeface="Calibri"/>
                <a:cs typeface="Calibri"/>
                <a:sym typeface="Calibri"/>
              </a:rPr>
              <a:t>Yfirlit yfir þá færni sem þarf í krísu</a:t>
            </a:r>
            <a:endParaRPr dirty="0"/>
          </a:p>
        </p:txBody>
      </p:sp>
      <p:sp>
        <p:nvSpPr>
          <p:cNvPr id="1193" name="Google Shape;1193;p4"/>
          <p:cNvSpPr/>
          <p:nvPr/>
        </p:nvSpPr>
        <p:spPr>
          <a:xfrm rot="-5400000" flipH="1">
            <a:off x="3119016" y="1125227"/>
            <a:ext cx="1692000" cy="36000"/>
          </a:xfrm>
          <a:prstGeom prst="rect">
            <a:avLst/>
          </a:prstGeom>
          <a:solidFill>
            <a:srgbClr val="F1692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1194" name="Google Shape;1194;p4"/>
          <p:cNvSpPr/>
          <p:nvPr/>
        </p:nvSpPr>
        <p:spPr>
          <a:xfrm>
            <a:off x="1091336" y="3203017"/>
            <a:ext cx="2664102" cy="2664102"/>
          </a:xfrm>
          <a:prstGeom prst="ellipse">
            <a:avLst/>
          </a:prstGeom>
          <a:solidFill>
            <a:srgbClr val="E532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5" name="Google Shape;1195;p4"/>
          <p:cNvSpPr/>
          <p:nvPr/>
        </p:nvSpPr>
        <p:spPr>
          <a:xfrm>
            <a:off x="3386562" y="3203017"/>
            <a:ext cx="2664102" cy="2664102"/>
          </a:xfrm>
          <a:prstGeom prst="ellipse">
            <a:avLst/>
          </a:prstGeom>
          <a:solidFill>
            <a:srgbClr val="85D2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6" name="Google Shape;1196;p4"/>
          <p:cNvSpPr/>
          <p:nvPr/>
        </p:nvSpPr>
        <p:spPr>
          <a:xfrm>
            <a:off x="5681788" y="3203017"/>
            <a:ext cx="2664102" cy="2664102"/>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7" name="Google Shape;1197;p4"/>
          <p:cNvSpPr/>
          <p:nvPr/>
        </p:nvSpPr>
        <p:spPr>
          <a:xfrm>
            <a:off x="7977014" y="3203017"/>
            <a:ext cx="2664102" cy="2664102"/>
          </a:xfrm>
          <a:prstGeom prst="ellipse">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8" name="Google Shape;1198;p4"/>
          <p:cNvSpPr/>
          <p:nvPr/>
        </p:nvSpPr>
        <p:spPr>
          <a:xfrm>
            <a:off x="1030980" y="2625907"/>
            <a:ext cx="1268168" cy="1268168"/>
          </a:xfrm>
          <a:prstGeom prst="ellipse">
            <a:avLst/>
          </a:prstGeom>
          <a:solidFill>
            <a:srgbClr val="E532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9" name="Google Shape;1199;p4"/>
          <p:cNvSpPr/>
          <p:nvPr/>
        </p:nvSpPr>
        <p:spPr>
          <a:xfrm>
            <a:off x="3326206" y="2625907"/>
            <a:ext cx="1268168" cy="1268168"/>
          </a:xfrm>
          <a:prstGeom prst="ellipse">
            <a:avLst/>
          </a:prstGeom>
          <a:solidFill>
            <a:srgbClr val="85D2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0" name="Google Shape;1200;p4"/>
          <p:cNvSpPr/>
          <p:nvPr/>
        </p:nvSpPr>
        <p:spPr>
          <a:xfrm>
            <a:off x="5621432" y="2625907"/>
            <a:ext cx="1268168" cy="1268168"/>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1" name="Google Shape;1201;p4"/>
          <p:cNvSpPr/>
          <p:nvPr/>
        </p:nvSpPr>
        <p:spPr>
          <a:xfrm>
            <a:off x="7916658" y="2625907"/>
            <a:ext cx="1268168" cy="1268168"/>
          </a:xfrm>
          <a:prstGeom prst="ellipse">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2" name="Google Shape;1202;p4"/>
          <p:cNvSpPr/>
          <p:nvPr/>
        </p:nvSpPr>
        <p:spPr>
          <a:xfrm>
            <a:off x="1134229" y="2714197"/>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3" name="Google Shape;1203;p4"/>
          <p:cNvSpPr/>
          <p:nvPr/>
        </p:nvSpPr>
        <p:spPr>
          <a:xfrm>
            <a:off x="3432960" y="2732661"/>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4" name="Google Shape;1204;p4"/>
          <p:cNvSpPr/>
          <p:nvPr/>
        </p:nvSpPr>
        <p:spPr>
          <a:xfrm>
            <a:off x="5728186" y="2732660"/>
            <a:ext cx="1054660" cy="105466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5" name="Google Shape;1205;p4"/>
          <p:cNvSpPr/>
          <p:nvPr/>
        </p:nvSpPr>
        <p:spPr>
          <a:xfrm>
            <a:off x="8023412" y="2732660"/>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6" name="Google Shape;1206;p4"/>
          <p:cNvSpPr txBox="1"/>
          <p:nvPr/>
        </p:nvSpPr>
        <p:spPr>
          <a:xfrm>
            <a:off x="1233071" y="2874128"/>
            <a:ext cx="868733" cy="734798"/>
          </a:xfrm>
          <a:prstGeom prst="rect">
            <a:avLst/>
          </a:prstGeom>
          <a:noFill/>
          <a:ln>
            <a:noFill/>
          </a:ln>
        </p:spPr>
        <p:txBody>
          <a:bodyPr spcFirstLastPara="1" wrap="square" lIns="91425" tIns="45700" rIns="91425" bIns="45700" anchor="t" anchorCtr="0">
            <a:noAutofit/>
          </a:bodyPr>
          <a:lstStyle/>
          <a:p>
            <a:pPr marL="228600" marR="0" lvl="0" indent="-228600" algn="ctr" rtl="0">
              <a:lnSpc>
                <a:spcPct val="90000"/>
              </a:lnSpc>
              <a:spcBef>
                <a:spcPts val="0"/>
              </a:spcBef>
              <a:spcAft>
                <a:spcPts val="0"/>
              </a:spcAft>
              <a:buClr>
                <a:srgbClr val="E53292"/>
              </a:buClr>
              <a:buSzPts val="4800"/>
              <a:buFont typeface="Arial"/>
              <a:buNone/>
            </a:pPr>
            <a:r>
              <a:rPr lang="de-DE" sz="4800" b="1" i="0">
                <a:solidFill>
                  <a:srgbClr val="E53292"/>
                </a:solidFill>
                <a:latin typeface="Calibri"/>
                <a:ea typeface="Calibri"/>
                <a:cs typeface="Calibri"/>
                <a:sym typeface="Calibri"/>
              </a:rPr>
              <a:t>01</a:t>
            </a:r>
            <a:endParaRPr sz="4800" b="1" i="0">
              <a:solidFill>
                <a:srgbClr val="E53292"/>
              </a:solidFill>
              <a:latin typeface="Calibri"/>
              <a:ea typeface="Calibri"/>
              <a:cs typeface="Calibri"/>
              <a:sym typeface="Calibri"/>
            </a:endParaRPr>
          </a:p>
        </p:txBody>
      </p:sp>
      <p:sp>
        <p:nvSpPr>
          <p:cNvPr id="1207" name="Google Shape;1207;p4"/>
          <p:cNvSpPr txBox="1"/>
          <p:nvPr/>
        </p:nvSpPr>
        <p:spPr>
          <a:xfrm>
            <a:off x="3549679" y="2876724"/>
            <a:ext cx="854826" cy="734798"/>
          </a:xfrm>
          <a:prstGeom prst="rect">
            <a:avLst/>
          </a:prstGeom>
          <a:noFill/>
          <a:ln>
            <a:noFill/>
          </a:ln>
        </p:spPr>
        <p:txBody>
          <a:bodyPr spcFirstLastPara="1" wrap="square" lIns="91425" tIns="45700" rIns="91425" bIns="45700" anchor="t" anchorCtr="0">
            <a:noAutofit/>
          </a:bodyPr>
          <a:lstStyle/>
          <a:p>
            <a:pPr marL="228600" marR="0" lvl="0" indent="-228600" algn="ctr" rtl="0">
              <a:lnSpc>
                <a:spcPct val="90000"/>
              </a:lnSpc>
              <a:spcBef>
                <a:spcPts val="0"/>
              </a:spcBef>
              <a:spcAft>
                <a:spcPts val="0"/>
              </a:spcAft>
              <a:buClr>
                <a:srgbClr val="85D2C7"/>
              </a:buClr>
              <a:buSzPts val="4800"/>
              <a:buFont typeface="Arial"/>
              <a:buNone/>
            </a:pPr>
            <a:r>
              <a:rPr lang="de-DE" sz="4800" b="1" i="0">
                <a:solidFill>
                  <a:srgbClr val="85D2C7"/>
                </a:solidFill>
                <a:latin typeface="Calibri"/>
                <a:ea typeface="Calibri"/>
                <a:cs typeface="Calibri"/>
                <a:sym typeface="Calibri"/>
              </a:rPr>
              <a:t>02</a:t>
            </a:r>
            <a:endParaRPr sz="4800" b="1" i="0">
              <a:solidFill>
                <a:srgbClr val="85D2C7"/>
              </a:solidFill>
              <a:latin typeface="Calibri"/>
              <a:ea typeface="Calibri"/>
              <a:cs typeface="Calibri"/>
              <a:sym typeface="Calibri"/>
            </a:endParaRPr>
          </a:p>
        </p:txBody>
      </p:sp>
      <p:sp>
        <p:nvSpPr>
          <p:cNvPr id="1208" name="Google Shape;1208;p4"/>
          <p:cNvSpPr txBox="1"/>
          <p:nvPr/>
        </p:nvSpPr>
        <p:spPr>
          <a:xfrm>
            <a:off x="5823524" y="2890082"/>
            <a:ext cx="872238" cy="734798"/>
          </a:xfrm>
          <a:prstGeom prst="rect">
            <a:avLst/>
          </a:prstGeom>
          <a:noFill/>
          <a:ln>
            <a:noFill/>
          </a:ln>
        </p:spPr>
        <p:txBody>
          <a:bodyPr spcFirstLastPara="1" wrap="square" lIns="91425" tIns="45700" rIns="91425" bIns="45700" anchor="t" anchorCtr="0">
            <a:noAutofit/>
          </a:bodyPr>
          <a:lstStyle/>
          <a:p>
            <a:pPr marL="228600" marR="0" lvl="0" indent="-228600" algn="ctr" rtl="0">
              <a:lnSpc>
                <a:spcPct val="90000"/>
              </a:lnSpc>
              <a:spcBef>
                <a:spcPts val="0"/>
              </a:spcBef>
              <a:spcAft>
                <a:spcPts val="0"/>
              </a:spcAft>
              <a:buClr>
                <a:srgbClr val="F27954"/>
              </a:buClr>
              <a:buSzPts val="4800"/>
              <a:buFont typeface="Arial"/>
              <a:buNone/>
            </a:pPr>
            <a:r>
              <a:rPr lang="de-DE" sz="4800" b="1" i="0">
                <a:solidFill>
                  <a:srgbClr val="F27954"/>
                </a:solidFill>
                <a:latin typeface="Calibri"/>
                <a:ea typeface="Calibri"/>
                <a:cs typeface="Calibri"/>
                <a:sym typeface="Calibri"/>
              </a:rPr>
              <a:t>03</a:t>
            </a:r>
            <a:endParaRPr sz="4800" b="1" i="0">
              <a:solidFill>
                <a:srgbClr val="F27954"/>
              </a:solidFill>
              <a:latin typeface="Calibri"/>
              <a:ea typeface="Calibri"/>
              <a:cs typeface="Calibri"/>
              <a:sym typeface="Calibri"/>
            </a:endParaRPr>
          </a:p>
        </p:txBody>
      </p:sp>
      <p:sp>
        <p:nvSpPr>
          <p:cNvPr id="1209" name="Google Shape;1209;p4"/>
          <p:cNvSpPr txBox="1"/>
          <p:nvPr/>
        </p:nvSpPr>
        <p:spPr>
          <a:xfrm>
            <a:off x="8140131" y="2892678"/>
            <a:ext cx="871240" cy="734798"/>
          </a:xfrm>
          <a:prstGeom prst="rect">
            <a:avLst/>
          </a:prstGeom>
          <a:noFill/>
          <a:ln>
            <a:noFill/>
          </a:ln>
        </p:spPr>
        <p:txBody>
          <a:bodyPr spcFirstLastPara="1" wrap="square" lIns="91425" tIns="45700" rIns="91425" bIns="45700" anchor="t" anchorCtr="0">
            <a:noAutofit/>
          </a:bodyPr>
          <a:lstStyle/>
          <a:p>
            <a:pPr marL="228600" marR="0" lvl="0" indent="-228600" algn="ctr" rtl="0">
              <a:lnSpc>
                <a:spcPct val="90000"/>
              </a:lnSpc>
              <a:spcBef>
                <a:spcPts val="0"/>
              </a:spcBef>
              <a:spcAft>
                <a:spcPts val="0"/>
              </a:spcAft>
              <a:buClr>
                <a:srgbClr val="916395"/>
              </a:buClr>
              <a:buSzPts val="4800"/>
              <a:buFont typeface="Arial"/>
              <a:buNone/>
            </a:pPr>
            <a:r>
              <a:rPr lang="de-DE" sz="4800" b="1" i="0">
                <a:solidFill>
                  <a:srgbClr val="916395"/>
                </a:solidFill>
                <a:latin typeface="Calibri"/>
                <a:ea typeface="Calibri"/>
                <a:cs typeface="Calibri"/>
                <a:sym typeface="Calibri"/>
              </a:rPr>
              <a:t>04</a:t>
            </a:r>
            <a:endParaRPr sz="4800" b="1" i="0">
              <a:solidFill>
                <a:srgbClr val="916395"/>
              </a:solidFill>
              <a:latin typeface="Calibri"/>
              <a:ea typeface="Calibri"/>
              <a:cs typeface="Calibri"/>
              <a:sym typeface="Calibri"/>
            </a:endParaRPr>
          </a:p>
        </p:txBody>
      </p:sp>
      <p:sp>
        <p:nvSpPr>
          <p:cNvPr id="1210" name="Google Shape;1210;p4"/>
          <p:cNvSpPr txBox="1"/>
          <p:nvPr/>
        </p:nvSpPr>
        <p:spPr>
          <a:xfrm>
            <a:off x="1201813" y="3878479"/>
            <a:ext cx="2545416" cy="614600"/>
          </a:xfrm>
          <a:prstGeom prst="rect">
            <a:avLst/>
          </a:prstGeom>
          <a:noFill/>
          <a:ln>
            <a:noFill/>
          </a:ln>
        </p:spPr>
        <p:txBody>
          <a:bodyPr spcFirstLastPara="1" wrap="square" lIns="91425" tIns="45700" rIns="91425" bIns="45700" anchor="t" anchorCtr="0">
            <a:normAutofit/>
          </a:bodyPr>
          <a:lstStyle/>
          <a:p>
            <a:pPr marL="228600" marR="0" lvl="0" indent="-228600" algn="ctr" rtl="0">
              <a:lnSpc>
                <a:spcPct val="90000"/>
              </a:lnSpc>
              <a:spcBef>
                <a:spcPts val="0"/>
              </a:spcBef>
              <a:spcAft>
                <a:spcPts val="0"/>
              </a:spcAft>
              <a:buClr>
                <a:schemeClr val="dk2"/>
              </a:buClr>
              <a:buSzPts val="2400"/>
              <a:buFont typeface="Arial"/>
              <a:buNone/>
            </a:pPr>
            <a:r>
              <a:rPr lang="is-IS" sz="2400" b="1" i="0" dirty="0">
                <a:solidFill>
                  <a:schemeClr val="dk2"/>
                </a:solidFill>
                <a:latin typeface="Calibri"/>
                <a:ea typeface="Calibri"/>
                <a:cs typeface="Calibri"/>
                <a:sym typeface="Calibri"/>
              </a:rPr>
              <a:t>FYRIR KRÍSU</a:t>
            </a:r>
            <a:endParaRPr dirty="0"/>
          </a:p>
          <a:p>
            <a:pPr marL="228600" marR="0" lvl="0" indent="-228600" algn="ctr" rtl="0">
              <a:lnSpc>
                <a:spcPct val="90000"/>
              </a:lnSpc>
              <a:spcBef>
                <a:spcPts val="1000"/>
              </a:spcBef>
              <a:spcAft>
                <a:spcPts val="0"/>
              </a:spcAft>
              <a:buClr>
                <a:schemeClr val="lt1"/>
              </a:buClr>
              <a:buSzPts val="2400"/>
              <a:buFont typeface="Arial"/>
              <a:buNone/>
            </a:pPr>
            <a:endParaRPr sz="2400" b="0" i="0" dirty="0">
              <a:solidFill>
                <a:schemeClr val="lt1"/>
              </a:solidFill>
              <a:latin typeface="Calibri"/>
              <a:ea typeface="Calibri"/>
              <a:cs typeface="Calibri"/>
              <a:sym typeface="Calibri"/>
            </a:endParaRPr>
          </a:p>
        </p:txBody>
      </p:sp>
      <p:sp>
        <p:nvSpPr>
          <p:cNvPr id="1211" name="Google Shape;1211;p4"/>
          <p:cNvSpPr txBox="1"/>
          <p:nvPr/>
        </p:nvSpPr>
        <p:spPr>
          <a:xfrm>
            <a:off x="3418877" y="3859682"/>
            <a:ext cx="2624552" cy="1202080"/>
          </a:xfrm>
          <a:prstGeom prst="rect">
            <a:avLst/>
          </a:prstGeom>
          <a:noFill/>
          <a:ln>
            <a:noFill/>
          </a:ln>
        </p:spPr>
        <p:txBody>
          <a:bodyPr spcFirstLastPara="1" wrap="square" lIns="91425" tIns="45700" rIns="91425" bIns="45700" anchor="t" anchorCtr="0">
            <a:normAutofit/>
          </a:bodyPr>
          <a:lstStyle/>
          <a:p>
            <a:pPr marL="228600" marR="0" lvl="0" indent="-228600" algn="ctr" rtl="0">
              <a:lnSpc>
                <a:spcPct val="90000"/>
              </a:lnSpc>
              <a:spcBef>
                <a:spcPts val="0"/>
              </a:spcBef>
              <a:spcAft>
                <a:spcPts val="0"/>
              </a:spcAft>
              <a:buClr>
                <a:schemeClr val="dk2"/>
              </a:buClr>
              <a:buSzPts val="2400"/>
              <a:buFont typeface="Arial"/>
              <a:buNone/>
            </a:pPr>
            <a:r>
              <a:rPr lang="de-DE" sz="2400" b="1" i="0" dirty="0">
                <a:solidFill>
                  <a:schemeClr val="dk2"/>
                </a:solidFill>
                <a:latin typeface="Calibri"/>
                <a:ea typeface="Calibri"/>
                <a:cs typeface="Calibri"/>
                <a:sym typeface="Calibri"/>
              </a:rPr>
              <a:t>Í KRÍSU</a:t>
            </a:r>
            <a:endParaRPr dirty="0"/>
          </a:p>
        </p:txBody>
      </p:sp>
      <p:sp>
        <p:nvSpPr>
          <p:cNvPr id="1212" name="Google Shape;1212;p4"/>
          <p:cNvSpPr txBox="1"/>
          <p:nvPr/>
        </p:nvSpPr>
        <p:spPr>
          <a:xfrm>
            <a:off x="5729547" y="3864150"/>
            <a:ext cx="2624552" cy="1202080"/>
          </a:xfrm>
          <a:prstGeom prst="rect">
            <a:avLst/>
          </a:prstGeom>
          <a:noFill/>
          <a:ln>
            <a:noFill/>
          </a:ln>
        </p:spPr>
        <p:txBody>
          <a:bodyPr spcFirstLastPara="1" wrap="square" lIns="91425" tIns="45700" rIns="91425" bIns="45700" anchor="t" anchorCtr="0">
            <a:normAutofit/>
          </a:bodyPr>
          <a:lstStyle/>
          <a:p>
            <a:pPr marL="228600" marR="0" lvl="0" indent="-228600" algn="ctr" rtl="0">
              <a:lnSpc>
                <a:spcPct val="90000"/>
              </a:lnSpc>
              <a:spcBef>
                <a:spcPts val="0"/>
              </a:spcBef>
              <a:spcAft>
                <a:spcPts val="0"/>
              </a:spcAft>
              <a:buClr>
                <a:schemeClr val="dk2"/>
              </a:buClr>
              <a:buSzPts val="2400"/>
              <a:buFont typeface="Arial"/>
              <a:buNone/>
            </a:pPr>
            <a:r>
              <a:rPr lang="de-DE" sz="2400" b="1" i="0" dirty="0">
                <a:solidFill>
                  <a:schemeClr val="dk2"/>
                </a:solidFill>
                <a:latin typeface="Calibri"/>
                <a:ea typeface="Calibri"/>
                <a:cs typeface="Calibri"/>
                <a:sym typeface="Calibri"/>
              </a:rPr>
              <a:t>EFTIR KRÍSU</a:t>
            </a:r>
            <a:endParaRPr sz="2400" b="0" i="0" dirty="0">
              <a:solidFill>
                <a:schemeClr val="lt1"/>
              </a:solidFill>
              <a:latin typeface="Calibri"/>
              <a:ea typeface="Calibri"/>
              <a:cs typeface="Calibri"/>
              <a:sym typeface="Calibri"/>
            </a:endParaRPr>
          </a:p>
          <a:p>
            <a:pPr marL="228600" marR="0" lvl="0" indent="-228600" algn="ctr" rtl="0">
              <a:lnSpc>
                <a:spcPct val="90000"/>
              </a:lnSpc>
              <a:spcBef>
                <a:spcPts val="1000"/>
              </a:spcBef>
              <a:spcAft>
                <a:spcPts val="0"/>
              </a:spcAft>
              <a:buClr>
                <a:schemeClr val="lt1"/>
              </a:buClr>
              <a:buSzPts val="2400"/>
              <a:buFont typeface="Arial"/>
              <a:buNone/>
            </a:pPr>
            <a:endParaRPr sz="2400" b="0" i="0" dirty="0">
              <a:solidFill>
                <a:schemeClr val="lt1"/>
              </a:solidFill>
              <a:latin typeface="Calibri"/>
              <a:ea typeface="Calibri"/>
              <a:cs typeface="Calibri"/>
              <a:sym typeface="Calibri"/>
            </a:endParaRPr>
          </a:p>
        </p:txBody>
      </p:sp>
      <p:sp>
        <p:nvSpPr>
          <p:cNvPr id="1213" name="Google Shape;1213;p4"/>
          <p:cNvSpPr txBox="1"/>
          <p:nvPr/>
        </p:nvSpPr>
        <p:spPr>
          <a:xfrm>
            <a:off x="8000146" y="3845352"/>
            <a:ext cx="2640970" cy="1202080"/>
          </a:xfrm>
          <a:prstGeom prst="rect">
            <a:avLst/>
          </a:prstGeom>
          <a:noFill/>
          <a:ln>
            <a:noFill/>
          </a:ln>
        </p:spPr>
        <p:txBody>
          <a:bodyPr spcFirstLastPara="1" wrap="square" lIns="91425" tIns="45700" rIns="91425" bIns="45700" anchor="t" anchorCtr="0">
            <a:normAutofit/>
          </a:bodyPr>
          <a:lstStyle/>
          <a:p>
            <a:pPr marL="228600" marR="0" lvl="0" indent="-228600" algn="ctr" rtl="0">
              <a:lnSpc>
                <a:spcPct val="90000"/>
              </a:lnSpc>
              <a:spcBef>
                <a:spcPts val="0"/>
              </a:spcBef>
              <a:spcAft>
                <a:spcPts val="0"/>
              </a:spcAft>
              <a:buClr>
                <a:schemeClr val="dk2"/>
              </a:buClr>
              <a:buSzPts val="2400"/>
              <a:buFont typeface="Arial"/>
              <a:buNone/>
            </a:pPr>
            <a:r>
              <a:rPr lang="de-DE" sz="2400" b="1" i="0" dirty="0">
                <a:solidFill>
                  <a:schemeClr val="dk2"/>
                </a:solidFill>
                <a:latin typeface="Calibri"/>
                <a:ea typeface="Calibri"/>
                <a:cs typeface="Calibri"/>
                <a:sym typeface="Calibri"/>
              </a:rPr>
              <a:t>LÆRDÓMUR</a:t>
            </a:r>
            <a:endParaRPr dirty="0"/>
          </a:p>
        </p:txBody>
      </p:sp>
      <p:sp>
        <p:nvSpPr>
          <p:cNvPr id="1214" name="Google Shape;1214;p4"/>
          <p:cNvSpPr txBox="1"/>
          <p:nvPr/>
        </p:nvSpPr>
        <p:spPr>
          <a:xfrm>
            <a:off x="3324771" y="4258822"/>
            <a:ext cx="2545416" cy="1202080"/>
          </a:xfrm>
          <a:prstGeom prst="rect">
            <a:avLst/>
          </a:prstGeom>
          <a:noFill/>
          <a:ln>
            <a:noFill/>
          </a:ln>
        </p:spPr>
        <p:txBody>
          <a:bodyPr spcFirstLastPara="1" wrap="square" lIns="91425" tIns="45700" rIns="91425" bIns="45700" anchor="t" anchorCtr="0">
            <a:normAutofit/>
          </a:bodyPr>
          <a:lstStyle/>
          <a:p>
            <a:pPr marL="285750" marR="0" lvl="0" indent="-285750" algn="ctr" rtl="0">
              <a:lnSpc>
                <a:spcPct val="108888"/>
              </a:lnSpc>
              <a:spcBef>
                <a:spcPts val="0"/>
              </a:spcBef>
              <a:spcAft>
                <a:spcPts val="0"/>
              </a:spcAft>
              <a:buClr>
                <a:schemeClr val="lt1"/>
              </a:buClr>
              <a:buSzPts val="1800"/>
              <a:buFont typeface="Arial"/>
              <a:buChar char="•"/>
            </a:pPr>
            <a:r>
              <a:rPr lang="de-DE" sz="1800" dirty="0">
                <a:solidFill>
                  <a:schemeClr val="lt1"/>
                </a:solidFill>
                <a:latin typeface="Calibri"/>
                <a:ea typeface="Calibri"/>
                <a:cs typeface="Calibri"/>
                <a:sym typeface="Calibri"/>
              </a:rPr>
              <a:t>Að koma auga á</a:t>
            </a:r>
            <a:r>
              <a:rPr lang="de-DE" sz="1800" b="0" i="0" dirty="0">
                <a:solidFill>
                  <a:schemeClr val="lt1"/>
                </a:solidFill>
                <a:latin typeface="Calibri"/>
                <a:ea typeface="Calibri"/>
                <a:cs typeface="Calibri"/>
                <a:sym typeface="Calibri"/>
              </a:rPr>
              <a:t> </a:t>
            </a:r>
            <a:endParaRPr dirty="0"/>
          </a:p>
          <a:p>
            <a:pPr marL="285750" marR="0" lvl="0" indent="-285750" algn="ctr" rtl="0">
              <a:lnSpc>
                <a:spcPct val="108888"/>
              </a:lnSpc>
              <a:spcBef>
                <a:spcPts val="0"/>
              </a:spcBef>
              <a:spcAft>
                <a:spcPts val="0"/>
              </a:spcAft>
              <a:buClr>
                <a:schemeClr val="lt1"/>
              </a:buClr>
              <a:buSzPts val="1800"/>
              <a:buFont typeface="Arial"/>
              <a:buChar char="•"/>
            </a:pPr>
            <a:r>
              <a:rPr lang="is-IS" sz="1800" b="0" i="0" dirty="0">
                <a:solidFill>
                  <a:schemeClr val="lt1"/>
                </a:solidFill>
                <a:latin typeface="Calibri"/>
                <a:ea typeface="Calibri"/>
                <a:cs typeface="Calibri"/>
                <a:sym typeface="Calibri"/>
              </a:rPr>
              <a:t>Einangra</a:t>
            </a:r>
            <a:endParaRPr dirty="0"/>
          </a:p>
          <a:p>
            <a:pPr marL="285750" marR="0" lvl="0" indent="-285750" algn="ctr" rtl="0">
              <a:lnSpc>
                <a:spcPct val="108888"/>
              </a:lnSpc>
              <a:spcBef>
                <a:spcPts val="0"/>
              </a:spcBef>
              <a:spcAft>
                <a:spcPts val="0"/>
              </a:spcAft>
              <a:buClr>
                <a:schemeClr val="lt1"/>
              </a:buClr>
              <a:buSzPts val="1800"/>
              <a:buFont typeface="Arial"/>
              <a:buChar char="•"/>
            </a:pPr>
            <a:r>
              <a:rPr lang="is-IS" sz="1800" b="0" i="0" dirty="0">
                <a:solidFill>
                  <a:schemeClr val="lt1"/>
                </a:solidFill>
                <a:latin typeface="Calibri"/>
                <a:ea typeface="Calibri"/>
                <a:cs typeface="Calibri"/>
                <a:sym typeface="Calibri"/>
              </a:rPr>
              <a:t>Að ná bata</a:t>
            </a:r>
            <a:endParaRPr dirty="0"/>
          </a:p>
          <a:p>
            <a:pPr marL="285750" marR="0" lvl="0" indent="-171450" algn="ctr" rtl="0">
              <a:lnSpc>
                <a:spcPct val="108888"/>
              </a:lnSpc>
              <a:spcBef>
                <a:spcPts val="0"/>
              </a:spcBef>
              <a:spcAft>
                <a:spcPts val="0"/>
              </a:spcAft>
              <a:buClr>
                <a:schemeClr val="lt1"/>
              </a:buClr>
              <a:buSzPts val="1800"/>
              <a:buFont typeface="Arial"/>
              <a:buNone/>
            </a:pPr>
            <a:endParaRPr sz="1800" b="0" i="0" dirty="0">
              <a:solidFill>
                <a:schemeClr val="lt1"/>
              </a:solidFill>
              <a:latin typeface="Calibri"/>
              <a:ea typeface="Calibri"/>
              <a:cs typeface="Calibri"/>
              <a:sym typeface="Calibri"/>
            </a:endParaRPr>
          </a:p>
          <a:p>
            <a:pPr marL="285750" marR="0" lvl="0" indent="-171450" algn="ctr" rtl="0">
              <a:lnSpc>
                <a:spcPct val="108888"/>
              </a:lnSpc>
              <a:spcBef>
                <a:spcPts val="0"/>
              </a:spcBef>
              <a:spcAft>
                <a:spcPts val="0"/>
              </a:spcAft>
              <a:buClr>
                <a:schemeClr val="lt1"/>
              </a:buClr>
              <a:buSzPts val="1800"/>
              <a:buFont typeface="Arial"/>
              <a:buNone/>
            </a:pPr>
            <a:endParaRPr sz="1800" b="1" i="0" dirty="0">
              <a:solidFill>
                <a:schemeClr val="dk2"/>
              </a:solidFill>
              <a:latin typeface="Calibri"/>
              <a:ea typeface="Calibri"/>
              <a:cs typeface="Calibri"/>
              <a:sym typeface="Calibri"/>
            </a:endParaRPr>
          </a:p>
        </p:txBody>
      </p:sp>
      <p:sp>
        <p:nvSpPr>
          <p:cNvPr id="1215" name="Google Shape;1215;p4"/>
          <p:cNvSpPr txBox="1"/>
          <p:nvPr/>
        </p:nvSpPr>
        <p:spPr>
          <a:xfrm>
            <a:off x="5673579" y="4258822"/>
            <a:ext cx="2334776" cy="1202080"/>
          </a:xfrm>
          <a:prstGeom prst="rect">
            <a:avLst/>
          </a:prstGeom>
          <a:noFill/>
          <a:ln>
            <a:noFill/>
          </a:ln>
        </p:spPr>
        <p:txBody>
          <a:bodyPr spcFirstLastPara="1" wrap="square" lIns="91425" tIns="45700" rIns="91425" bIns="45700" anchor="t" anchorCtr="0">
            <a:noAutofit/>
          </a:bodyPr>
          <a:lstStyle/>
          <a:p>
            <a:pPr marL="285750" marR="0" lvl="0" indent="-285750" algn="ctr" rtl="0">
              <a:lnSpc>
                <a:spcPct val="108888"/>
              </a:lnSpc>
              <a:spcBef>
                <a:spcPts val="0"/>
              </a:spcBef>
              <a:spcAft>
                <a:spcPts val="0"/>
              </a:spcAft>
              <a:buClr>
                <a:schemeClr val="lt1"/>
              </a:buClr>
              <a:buSzPts val="1800"/>
              <a:buFont typeface="Arial"/>
              <a:buChar char="•"/>
            </a:pPr>
            <a:r>
              <a:rPr lang="is-IS" sz="1800" dirty="0">
                <a:solidFill>
                  <a:schemeClr val="lt1"/>
                </a:solidFill>
                <a:latin typeface="Calibri"/>
                <a:cs typeface="Calibri"/>
                <a:sym typeface="Calibri"/>
              </a:rPr>
              <a:t>Að fylgja eftir</a:t>
            </a:r>
            <a:endParaRPr dirty="0"/>
          </a:p>
          <a:p>
            <a:pPr marL="285750" marR="0" lvl="0" indent="-285750" algn="ctr" rtl="0">
              <a:lnSpc>
                <a:spcPct val="108888"/>
              </a:lnSpc>
              <a:spcBef>
                <a:spcPts val="0"/>
              </a:spcBef>
              <a:spcAft>
                <a:spcPts val="0"/>
              </a:spcAft>
              <a:buClr>
                <a:schemeClr val="lt1"/>
              </a:buClr>
              <a:buSzPts val="1800"/>
              <a:buFont typeface="Arial"/>
              <a:buChar char="•"/>
            </a:pPr>
            <a:r>
              <a:rPr lang="is-IS" sz="1800" b="0" i="0" dirty="0">
                <a:solidFill>
                  <a:schemeClr val="lt1"/>
                </a:solidFill>
                <a:latin typeface="Calibri"/>
                <a:ea typeface="Calibri"/>
                <a:cs typeface="Calibri"/>
                <a:sym typeface="Calibri"/>
              </a:rPr>
              <a:t>Mótun minninga</a:t>
            </a:r>
            <a:endParaRPr dirty="0"/>
          </a:p>
          <a:p>
            <a:pPr marL="285750" marR="0" lvl="0" indent="-285750" algn="ctr" rtl="0">
              <a:lnSpc>
                <a:spcPct val="108888"/>
              </a:lnSpc>
              <a:spcBef>
                <a:spcPts val="0"/>
              </a:spcBef>
              <a:spcAft>
                <a:spcPts val="0"/>
              </a:spcAft>
              <a:buClr>
                <a:schemeClr val="lt1"/>
              </a:buClr>
              <a:buSzPts val="1800"/>
              <a:buFont typeface="Arial"/>
              <a:buChar char="•"/>
            </a:pPr>
            <a:r>
              <a:rPr lang="is-IS" sz="1800" b="0" i="0" dirty="0">
                <a:solidFill>
                  <a:schemeClr val="lt1"/>
                </a:solidFill>
                <a:latin typeface="Calibri"/>
                <a:ea typeface="Calibri"/>
                <a:cs typeface="Calibri"/>
                <a:sym typeface="Calibri"/>
              </a:rPr>
              <a:t>Mat á skilvirkni</a:t>
            </a:r>
            <a:endParaRPr dirty="0"/>
          </a:p>
          <a:p>
            <a:pPr marL="285750" marR="0" lvl="0" indent="-171450" algn="ctr" rtl="0">
              <a:lnSpc>
                <a:spcPct val="108888"/>
              </a:lnSpc>
              <a:spcBef>
                <a:spcPts val="0"/>
              </a:spcBef>
              <a:spcAft>
                <a:spcPts val="0"/>
              </a:spcAft>
              <a:buClr>
                <a:schemeClr val="lt1"/>
              </a:buClr>
              <a:buSzPts val="1800"/>
              <a:buFont typeface="Arial"/>
              <a:buNone/>
            </a:pPr>
            <a:endParaRPr sz="1800" b="0" i="0" dirty="0">
              <a:solidFill>
                <a:schemeClr val="lt1"/>
              </a:solidFill>
              <a:latin typeface="Calibri"/>
              <a:ea typeface="Calibri"/>
              <a:cs typeface="Calibri"/>
              <a:sym typeface="Calibri"/>
            </a:endParaRPr>
          </a:p>
          <a:p>
            <a:pPr marL="285750" marR="0" lvl="0" indent="-171450" algn="ctr" rtl="0">
              <a:lnSpc>
                <a:spcPct val="108888"/>
              </a:lnSpc>
              <a:spcBef>
                <a:spcPts val="0"/>
              </a:spcBef>
              <a:spcAft>
                <a:spcPts val="0"/>
              </a:spcAft>
              <a:buClr>
                <a:schemeClr val="lt1"/>
              </a:buClr>
              <a:buSzPts val="1800"/>
              <a:buFont typeface="Arial"/>
              <a:buNone/>
            </a:pPr>
            <a:endParaRPr sz="1800" b="0" i="0" dirty="0">
              <a:solidFill>
                <a:schemeClr val="lt1"/>
              </a:solidFill>
              <a:latin typeface="Calibri"/>
              <a:ea typeface="Calibri"/>
              <a:cs typeface="Calibri"/>
              <a:sym typeface="Calibri"/>
            </a:endParaRPr>
          </a:p>
        </p:txBody>
      </p:sp>
      <p:sp>
        <p:nvSpPr>
          <p:cNvPr id="1216" name="Google Shape;1216;p4"/>
          <p:cNvSpPr txBox="1"/>
          <p:nvPr/>
        </p:nvSpPr>
        <p:spPr>
          <a:xfrm>
            <a:off x="7958508" y="4258822"/>
            <a:ext cx="2624552" cy="1202080"/>
          </a:xfrm>
          <a:prstGeom prst="rect">
            <a:avLst/>
          </a:prstGeom>
          <a:noFill/>
          <a:ln>
            <a:noFill/>
          </a:ln>
        </p:spPr>
        <p:txBody>
          <a:bodyPr spcFirstLastPara="1" wrap="square" lIns="91425" tIns="45700" rIns="91425" bIns="45700" anchor="t" anchorCtr="0">
            <a:noAutofit/>
          </a:bodyPr>
          <a:lstStyle/>
          <a:p>
            <a:pPr marL="285750" marR="0" lvl="0" indent="-285750" algn="ctr" rtl="0">
              <a:lnSpc>
                <a:spcPct val="108888"/>
              </a:lnSpc>
              <a:spcBef>
                <a:spcPts val="0"/>
              </a:spcBef>
              <a:spcAft>
                <a:spcPts val="0"/>
              </a:spcAft>
              <a:buClr>
                <a:schemeClr val="lt1"/>
              </a:buClr>
              <a:buSzPts val="1800"/>
              <a:buFont typeface="Arial"/>
              <a:buChar char="•"/>
            </a:pPr>
            <a:r>
              <a:rPr lang="is-IS" sz="1800" b="0" i="0" dirty="0">
                <a:solidFill>
                  <a:schemeClr val="lt1"/>
                </a:solidFill>
                <a:latin typeface="Calibri"/>
                <a:ea typeface="Calibri"/>
                <a:cs typeface="Calibri"/>
                <a:sym typeface="Calibri"/>
              </a:rPr>
              <a:t>Að læra af mistökum</a:t>
            </a:r>
            <a:endParaRPr dirty="0"/>
          </a:p>
          <a:p>
            <a:pPr marL="285750" marR="0" lvl="0" indent="-285750" algn="ctr" rtl="0">
              <a:lnSpc>
                <a:spcPct val="108888"/>
              </a:lnSpc>
              <a:spcBef>
                <a:spcPts val="0"/>
              </a:spcBef>
              <a:spcAft>
                <a:spcPts val="0"/>
              </a:spcAft>
              <a:buClr>
                <a:schemeClr val="lt1"/>
              </a:buClr>
              <a:buSzPts val="1800"/>
              <a:buFont typeface="Arial"/>
              <a:buChar char="•"/>
            </a:pPr>
            <a:r>
              <a:rPr lang="is-IS" sz="1800" b="0" i="0" dirty="0">
                <a:solidFill>
                  <a:schemeClr val="lt1"/>
                </a:solidFill>
                <a:latin typeface="Calibri"/>
                <a:ea typeface="Calibri"/>
                <a:cs typeface="Calibri"/>
                <a:sym typeface="Calibri"/>
              </a:rPr>
              <a:t>Innleiðing réttra viðbragða</a:t>
            </a:r>
            <a:endParaRPr dirty="0"/>
          </a:p>
          <a:p>
            <a:pPr marL="285750" marR="0" lvl="0" indent="-171450" algn="r" rtl="0">
              <a:lnSpc>
                <a:spcPct val="108888"/>
              </a:lnSpc>
              <a:spcBef>
                <a:spcPts val="0"/>
              </a:spcBef>
              <a:spcAft>
                <a:spcPts val="0"/>
              </a:spcAft>
              <a:buClr>
                <a:schemeClr val="lt1"/>
              </a:buClr>
              <a:buSzPts val="1800"/>
              <a:buFont typeface="Arial"/>
              <a:buNone/>
            </a:pPr>
            <a:endParaRPr sz="1800" b="0" i="0" dirty="0">
              <a:solidFill>
                <a:schemeClr val="lt1"/>
              </a:solidFill>
              <a:latin typeface="Calibri"/>
              <a:ea typeface="Calibri"/>
              <a:cs typeface="Calibri"/>
              <a:sym typeface="Calibri"/>
            </a:endParaRPr>
          </a:p>
          <a:p>
            <a:pPr marL="285750" marR="0" lvl="0" indent="-171450" algn="ctr" rtl="0">
              <a:lnSpc>
                <a:spcPct val="108888"/>
              </a:lnSpc>
              <a:spcBef>
                <a:spcPts val="0"/>
              </a:spcBef>
              <a:spcAft>
                <a:spcPts val="0"/>
              </a:spcAft>
              <a:buClr>
                <a:schemeClr val="lt1"/>
              </a:buClr>
              <a:buSzPts val="1800"/>
              <a:buFont typeface="Arial"/>
              <a:buNone/>
            </a:pPr>
            <a:endParaRPr sz="1800" b="1" i="0" dirty="0">
              <a:solidFill>
                <a:schemeClr val="dk2"/>
              </a:solidFill>
              <a:latin typeface="Calibri"/>
              <a:ea typeface="Calibri"/>
              <a:cs typeface="Calibri"/>
              <a:sym typeface="Calibri"/>
            </a:endParaRPr>
          </a:p>
        </p:txBody>
      </p:sp>
      <p:sp>
        <p:nvSpPr>
          <p:cNvPr id="1217" name="Google Shape;1217;p4"/>
          <p:cNvSpPr txBox="1"/>
          <p:nvPr/>
        </p:nvSpPr>
        <p:spPr>
          <a:xfrm>
            <a:off x="1055696" y="4175832"/>
            <a:ext cx="2492700" cy="1743600"/>
          </a:xfrm>
          <a:prstGeom prst="rect">
            <a:avLst/>
          </a:prstGeom>
          <a:noFill/>
          <a:ln>
            <a:noFill/>
          </a:ln>
        </p:spPr>
        <p:txBody>
          <a:bodyPr spcFirstLastPara="1" wrap="square" lIns="91425" tIns="45700" rIns="91425" bIns="45700" anchor="t" anchorCtr="0">
            <a:normAutofit/>
          </a:bodyPr>
          <a:lstStyle/>
          <a:p>
            <a:pPr marL="285750" marR="0" lvl="0" indent="-285750" algn="ctr" rtl="0">
              <a:lnSpc>
                <a:spcPct val="108888"/>
              </a:lnSpc>
              <a:spcBef>
                <a:spcPts val="0"/>
              </a:spcBef>
              <a:spcAft>
                <a:spcPts val="0"/>
              </a:spcAft>
              <a:buClr>
                <a:schemeClr val="lt1"/>
              </a:buClr>
              <a:buSzPts val="1800"/>
              <a:buFont typeface="Arial"/>
              <a:buChar char="•"/>
            </a:pPr>
            <a:r>
              <a:rPr lang="de-DE" sz="1800" dirty="0">
                <a:solidFill>
                  <a:schemeClr val="lt1"/>
                </a:solidFill>
                <a:latin typeface="Calibri"/>
                <a:cs typeface="Calibri"/>
                <a:sym typeface="Calibri"/>
              </a:rPr>
              <a:t>Yfirsýn</a:t>
            </a:r>
            <a:endParaRPr dirty="0"/>
          </a:p>
          <a:p>
            <a:pPr marL="285750" marR="0" lvl="0" indent="-285750" algn="ctr" rtl="0">
              <a:lnSpc>
                <a:spcPct val="108888"/>
              </a:lnSpc>
              <a:spcBef>
                <a:spcPts val="0"/>
              </a:spcBef>
              <a:spcAft>
                <a:spcPts val="0"/>
              </a:spcAft>
              <a:buClr>
                <a:schemeClr val="lt1"/>
              </a:buClr>
              <a:buSzPts val="1800"/>
              <a:buFont typeface="Arial"/>
              <a:buChar char="•"/>
            </a:pPr>
            <a:r>
              <a:rPr lang="is-IS" sz="1800" b="0" i="0" dirty="0">
                <a:solidFill>
                  <a:schemeClr val="lt1"/>
                </a:solidFill>
                <a:latin typeface="Calibri"/>
                <a:ea typeface="Calibri"/>
                <a:cs typeface="Calibri"/>
                <a:sym typeface="Calibri"/>
              </a:rPr>
              <a:t>Að meta aðstæður</a:t>
            </a:r>
            <a:endParaRPr dirty="0"/>
          </a:p>
          <a:p>
            <a:pPr marL="285750" marR="0" lvl="0" indent="-285750" algn="ctr" rtl="0">
              <a:lnSpc>
                <a:spcPct val="108888"/>
              </a:lnSpc>
              <a:spcBef>
                <a:spcPts val="0"/>
              </a:spcBef>
              <a:spcAft>
                <a:spcPts val="0"/>
              </a:spcAft>
              <a:buClr>
                <a:schemeClr val="lt1"/>
              </a:buClr>
              <a:buSzPts val="1800"/>
              <a:buFont typeface="Arial"/>
              <a:buChar char="•"/>
            </a:pPr>
            <a:r>
              <a:rPr lang="de-DE" sz="1800" b="0" i="0" dirty="0">
                <a:solidFill>
                  <a:schemeClr val="lt1"/>
                </a:solidFill>
                <a:latin typeface="Calibri"/>
                <a:ea typeface="Calibri"/>
                <a:cs typeface="Calibri"/>
                <a:sym typeface="Calibri"/>
              </a:rPr>
              <a:t>Hönnun réttra verkfæra/kerfa</a:t>
            </a:r>
          </a:p>
          <a:p>
            <a:pPr marL="285750" marR="0" lvl="0" indent="-285750" algn="ctr" rtl="0">
              <a:lnSpc>
                <a:spcPct val="108888"/>
              </a:lnSpc>
              <a:spcBef>
                <a:spcPts val="0"/>
              </a:spcBef>
              <a:spcAft>
                <a:spcPts val="0"/>
              </a:spcAft>
              <a:buClr>
                <a:schemeClr val="lt1"/>
              </a:buClr>
              <a:buSzPts val="1800"/>
              <a:buFont typeface="Arial"/>
              <a:buChar char="•"/>
            </a:pPr>
            <a:r>
              <a:rPr lang="de-DE" sz="1800" b="0" i="0" dirty="0">
                <a:solidFill>
                  <a:schemeClr val="lt1"/>
                </a:solidFill>
                <a:latin typeface="Calibri"/>
                <a:ea typeface="Calibri"/>
                <a:cs typeface="Calibri"/>
                <a:sym typeface="Calibri"/>
              </a:rPr>
              <a:t>Eftirlit</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919"/>
        <p:cNvGrpSpPr/>
        <p:nvPr/>
      </p:nvGrpSpPr>
      <p:grpSpPr>
        <a:xfrm>
          <a:off x="0" y="0"/>
          <a:ext cx="0" cy="0"/>
          <a:chOff x="0" y="0"/>
          <a:chExt cx="0" cy="0"/>
        </a:xfrm>
      </p:grpSpPr>
      <p:sp>
        <p:nvSpPr>
          <p:cNvPr id="1920" name="Google Shape;1920;p38"/>
          <p:cNvSpPr txBox="1">
            <a:spLocks noGrp="1"/>
          </p:cNvSpPr>
          <p:nvPr>
            <p:ph type="body" idx="1"/>
          </p:nvPr>
        </p:nvSpPr>
        <p:spPr>
          <a:xfrm>
            <a:off x="6781160" y="3183699"/>
            <a:ext cx="511077" cy="63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None/>
            </a:pPr>
            <a:r>
              <a:rPr lang="de-DE"/>
              <a:t>1</a:t>
            </a:r>
            <a:endParaRPr/>
          </a:p>
        </p:txBody>
      </p:sp>
      <p:sp>
        <p:nvSpPr>
          <p:cNvPr id="1921" name="Google Shape;1921;p38"/>
          <p:cNvSpPr txBox="1">
            <a:spLocks noGrp="1"/>
          </p:cNvSpPr>
          <p:nvPr>
            <p:ph type="body" idx="3"/>
          </p:nvPr>
        </p:nvSpPr>
        <p:spPr>
          <a:xfrm>
            <a:off x="6767305" y="4241885"/>
            <a:ext cx="511077" cy="63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None/>
            </a:pPr>
            <a:r>
              <a:rPr lang="de-DE"/>
              <a:t>2</a:t>
            </a:r>
            <a:endParaRPr/>
          </a:p>
        </p:txBody>
      </p:sp>
      <p:sp>
        <p:nvSpPr>
          <p:cNvPr id="1922" name="Google Shape;1922;p38"/>
          <p:cNvSpPr txBox="1">
            <a:spLocks noGrp="1"/>
          </p:cNvSpPr>
          <p:nvPr>
            <p:ph type="body" idx="4"/>
          </p:nvPr>
        </p:nvSpPr>
        <p:spPr>
          <a:xfrm>
            <a:off x="7497214" y="3148370"/>
            <a:ext cx="4465067" cy="8223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A59"/>
              </a:buClr>
              <a:buSzPts val="3200"/>
              <a:buNone/>
            </a:pPr>
            <a:r>
              <a:rPr lang="de-DE" sz="3000" dirty="0"/>
              <a:t>Stefnumótun og stýring ferla</a:t>
            </a:r>
            <a:endParaRPr sz="3000" dirty="0"/>
          </a:p>
        </p:txBody>
      </p:sp>
      <p:sp>
        <p:nvSpPr>
          <p:cNvPr id="1923" name="Google Shape;1923;p38"/>
          <p:cNvSpPr txBox="1">
            <a:spLocks noGrp="1"/>
          </p:cNvSpPr>
          <p:nvPr>
            <p:ph type="body" idx="5"/>
          </p:nvPr>
        </p:nvSpPr>
        <p:spPr>
          <a:xfrm>
            <a:off x="6781160" y="5319187"/>
            <a:ext cx="511077" cy="63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None/>
            </a:pPr>
            <a:r>
              <a:rPr lang="de-DE"/>
              <a:t>3</a:t>
            </a:r>
            <a:endParaRPr/>
          </a:p>
        </p:txBody>
      </p:sp>
      <p:sp>
        <p:nvSpPr>
          <p:cNvPr id="1924" name="Google Shape;1924;p38"/>
          <p:cNvSpPr txBox="1">
            <a:spLocks noGrp="1"/>
          </p:cNvSpPr>
          <p:nvPr>
            <p:ph type="body" idx="6"/>
          </p:nvPr>
        </p:nvSpPr>
        <p:spPr>
          <a:xfrm>
            <a:off x="7511069" y="4225672"/>
            <a:ext cx="4465067" cy="8223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A59"/>
              </a:buClr>
              <a:buSzPts val="3200"/>
              <a:buNone/>
            </a:pPr>
            <a:r>
              <a:rPr lang="is-IS" sz="3000" dirty="0"/>
              <a:t>Færni starfsmanna og öflun upplýsinga</a:t>
            </a:r>
          </a:p>
        </p:txBody>
      </p:sp>
      <p:sp>
        <p:nvSpPr>
          <p:cNvPr id="1925" name="Google Shape;1925;p38"/>
          <p:cNvSpPr txBox="1">
            <a:spLocks noGrp="1"/>
          </p:cNvSpPr>
          <p:nvPr>
            <p:ph type="body" idx="8"/>
          </p:nvPr>
        </p:nvSpPr>
        <p:spPr>
          <a:xfrm>
            <a:off x="1548092" y="628636"/>
            <a:ext cx="4250272" cy="60363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de-DE" dirty="0"/>
              <a:t>SEX LYKIL VERKEFNI MANNAUÐSSTJÓRA Í KRÍSUSTJÓRNUN</a:t>
            </a:r>
            <a:endParaRPr dirty="0"/>
          </a:p>
        </p:txBody>
      </p:sp>
      <p:sp>
        <p:nvSpPr>
          <p:cNvPr id="1926" name="Google Shape;1926;p38"/>
          <p:cNvSpPr txBox="1"/>
          <p:nvPr/>
        </p:nvSpPr>
        <p:spPr>
          <a:xfrm>
            <a:off x="1548093" y="2337327"/>
            <a:ext cx="4250272" cy="216817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1800"/>
              <a:buFont typeface="Arial"/>
              <a:buNone/>
            </a:pPr>
            <a:r>
              <a:rPr lang="de-DE" sz="2400" b="0" i="0" dirty="0">
                <a:solidFill>
                  <a:schemeClr val="lt1"/>
                </a:solidFill>
                <a:latin typeface="Calibri"/>
                <a:ea typeface="Calibri"/>
                <a:cs typeface="Calibri"/>
                <a:sym typeface="Calibri"/>
              </a:rPr>
              <a:t>Komi til </a:t>
            </a:r>
            <a:r>
              <a:rPr lang="de-DE" sz="2400" dirty="0">
                <a:solidFill>
                  <a:schemeClr val="lt1"/>
                </a:solidFill>
                <a:latin typeface="Calibri"/>
                <a:ea typeface="Calibri"/>
                <a:cs typeface="Calibri"/>
                <a:sym typeface="Calibri"/>
              </a:rPr>
              <a:t>krísu</a:t>
            </a:r>
            <a:r>
              <a:rPr lang="de-DE" sz="2400" b="0" i="0" dirty="0">
                <a:solidFill>
                  <a:schemeClr val="lt1"/>
                </a:solidFill>
                <a:latin typeface="Calibri"/>
                <a:ea typeface="Calibri"/>
                <a:cs typeface="Calibri"/>
                <a:sym typeface="Calibri"/>
              </a:rPr>
              <a:t> er gott að vita hvar ábyrgðin liggur. </a:t>
            </a:r>
          </a:p>
          <a:p>
            <a:pPr marL="0" marR="0" lvl="0" indent="0" algn="l" rtl="0">
              <a:lnSpc>
                <a:spcPct val="90000"/>
              </a:lnSpc>
              <a:spcBef>
                <a:spcPts val="0"/>
              </a:spcBef>
              <a:spcAft>
                <a:spcPts val="0"/>
              </a:spcAft>
              <a:buClr>
                <a:schemeClr val="lt1"/>
              </a:buClr>
              <a:buSzPts val="1800"/>
              <a:buFont typeface="Arial"/>
              <a:buNone/>
            </a:pPr>
            <a:endParaRPr lang="de-DE" sz="2400" dirty="0">
              <a:solidFill>
                <a:schemeClr val="lt1"/>
              </a:solidFill>
              <a:latin typeface="Calibri"/>
              <a:ea typeface="Calibri"/>
              <a:cs typeface="Calibri"/>
              <a:sym typeface="Calibri"/>
            </a:endParaRPr>
          </a:p>
          <a:p>
            <a:pPr marL="0" marR="0" lvl="0" indent="0" algn="l" rtl="0">
              <a:lnSpc>
                <a:spcPct val="90000"/>
              </a:lnSpc>
              <a:spcBef>
                <a:spcPts val="0"/>
              </a:spcBef>
              <a:spcAft>
                <a:spcPts val="0"/>
              </a:spcAft>
              <a:buClr>
                <a:schemeClr val="lt1"/>
              </a:buClr>
              <a:buSzPts val="1800"/>
              <a:buFont typeface="Arial"/>
              <a:buNone/>
            </a:pPr>
            <a:r>
              <a:rPr lang="de-DE" sz="2400" b="0" i="0" dirty="0">
                <a:solidFill>
                  <a:schemeClr val="lt1"/>
                </a:solidFill>
                <a:latin typeface="Calibri"/>
                <a:ea typeface="Calibri"/>
                <a:cs typeface="Calibri"/>
                <a:sym typeface="Calibri"/>
              </a:rPr>
              <a:t>Þetta eru 6 lykilsvið starfsmannastjórans:</a:t>
            </a:r>
            <a:endParaRPr sz="2400" b="0" i="0" dirty="0">
              <a:solidFill>
                <a:schemeClr val="lt1"/>
              </a:solidFill>
              <a:latin typeface="Calibri"/>
              <a:ea typeface="Calibri"/>
              <a:cs typeface="Calibri"/>
              <a:sym typeface="Calibri"/>
            </a:endParaRPr>
          </a:p>
        </p:txBody>
      </p:sp>
      <p:sp>
        <p:nvSpPr>
          <p:cNvPr id="1927" name="Google Shape;1927;p38"/>
          <p:cNvSpPr txBox="1"/>
          <p:nvPr/>
        </p:nvSpPr>
        <p:spPr>
          <a:xfrm>
            <a:off x="8304195" y="6631262"/>
            <a:ext cx="6097604"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900" dirty="0">
                <a:solidFill>
                  <a:srgbClr val="595A59"/>
                </a:solidFill>
                <a:latin typeface="Calibri"/>
                <a:ea typeface="Calibri"/>
                <a:cs typeface="Calibri"/>
                <a:sym typeface="Calibri"/>
              </a:rPr>
              <a:t>Heimild: https://peoplemanagingpeople.com/articles/hr-in-crisis-management/</a:t>
            </a:r>
            <a:endParaRPr dirty="0"/>
          </a:p>
        </p:txBody>
      </p:sp>
      <p:sp>
        <p:nvSpPr>
          <p:cNvPr id="1928" name="Google Shape;1928;p38"/>
          <p:cNvSpPr txBox="1"/>
          <p:nvPr/>
        </p:nvSpPr>
        <p:spPr>
          <a:xfrm>
            <a:off x="7497214" y="5230925"/>
            <a:ext cx="4465067" cy="123637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595A59"/>
              </a:buClr>
              <a:buSzPts val="3200"/>
              <a:buFont typeface="Arial"/>
              <a:buNone/>
            </a:pPr>
            <a:r>
              <a:rPr lang="de-DE" sz="3000" dirty="0">
                <a:solidFill>
                  <a:srgbClr val="595A59"/>
                </a:solidFill>
                <a:latin typeface="Calibri"/>
                <a:cs typeface="Calibri"/>
                <a:sym typeface="Calibri"/>
              </a:rPr>
              <a:t>Þjálfun &amp; starfsþróun</a:t>
            </a:r>
            <a:endParaRPr sz="3000" dirty="0">
              <a:solidFill>
                <a:srgbClr val="595A59"/>
              </a:solidFill>
              <a:latin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932"/>
        <p:cNvGrpSpPr/>
        <p:nvPr/>
      </p:nvGrpSpPr>
      <p:grpSpPr>
        <a:xfrm>
          <a:off x="0" y="0"/>
          <a:ext cx="0" cy="0"/>
          <a:chOff x="0" y="0"/>
          <a:chExt cx="0" cy="0"/>
        </a:xfrm>
      </p:grpSpPr>
      <p:sp>
        <p:nvSpPr>
          <p:cNvPr id="1933" name="Google Shape;1933;p39"/>
          <p:cNvSpPr txBox="1">
            <a:spLocks noGrp="1"/>
          </p:cNvSpPr>
          <p:nvPr>
            <p:ph type="body" idx="1"/>
          </p:nvPr>
        </p:nvSpPr>
        <p:spPr>
          <a:xfrm>
            <a:off x="6781160" y="3183699"/>
            <a:ext cx="511077" cy="63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None/>
            </a:pPr>
            <a:r>
              <a:rPr lang="de-DE"/>
              <a:t>4</a:t>
            </a:r>
            <a:endParaRPr/>
          </a:p>
        </p:txBody>
      </p:sp>
      <p:sp>
        <p:nvSpPr>
          <p:cNvPr id="1934" name="Google Shape;1934;p39"/>
          <p:cNvSpPr txBox="1">
            <a:spLocks noGrp="1"/>
          </p:cNvSpPr>
          <p:nvPr>
            <p:ph type="body" idx="3"/>
          </p:nvPr>
        </p:nvSpPr>
        <p:spPr>
          <a:xfrm>
            <a:off x="6767305" y="4241885"/>
            <a:ext cx="511077" cy="63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None/>
            </a:pPr>
            <a:r>
              <a:rPr lang="de-DE"/>
              <a:t>5</a:t>
            </a:r>
            <a:endParaRPr/>
          </a:p>
        </p:txBody>
      </p:sp>
      <p:sp>
        <p:nvSpPr>
          <p:cNvPr id="1935" name="Google Shape;1935;p39"/>
          <p:cNvSpPr txBox="1">
            <a:spLocks noGrp="1"/>
          </p:cNvSpPr>
          <p:nvPr>
            <p:ph type="body" idx="4"/>
          </p:nvPr>
        </p:nvSpPr>
        <p:spPr>
          <a:xfrm>
            <a:off x="7497214" y="2959332"/>
            <a:ext cx="4465067" cy="102157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A59"/>
              </a:buClr>
              <a:buSzPts val="3200"/>
              <a:buNone/>
            </a:pPr>
            <a:r>
              <a:rPr lang="de-DE" sz="3000" dirty="0"/>
              <a:t>Þjónusta við starfsmenn og fríðindakerfi starfsmanna</a:t>
            </a:r>
            <a:endParaRPr sz="3000" dirty="0"/>
          </a:p>
        </p:txBody>
      </p:sp>
      <p:sp>
        <p:nvSpPr>
          <p:cNvPr id="1936" name="Google Shape;1936;p39"/>
          <p:cNvSpPr txBox="1">
            <a:spLocks noGrp="1"/>
          </p:cNvSpPr>
          <p:nvPr>
            <p:ph type="body" idx="5"/>
          </p:nvPr>
        </p:nvSpPr>
        <p:spPr>
          <a:xfrm>
            <a:off x="6781160" y="5319187"/>
            <a:ext cx="511077" cy="63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None/>
            </a:pPr>
            <a:r>
              <a:rPr lang="de-DE"/>
              <a:t>6</a:t>
            </a:r>
            <a:endParaRPr/>
          </a:p>
        </p:txBody>
      </p:sp>
      <p:sp>
        <p:nvSpPr>
          <p:cNvPr id="1937" name="Google Shape;1937;p39"/>
          <p:cNvSpPr txBox="1">
            <a:spLocks noGrp="1"/>
          </p:cNvSpPr>
          <p:nvPr>
            <p:ph type="body" idx="6"/>
          </p:nvPr>
        </p:nvSpPr>
        <p:spPr>
          <a:xfrm>
            <a:off x="7511069" y="4235832"/>
            <a:ext cx="4465067" cy="8223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A59"/>
              </a:buClr>
              <a:buSzPts val="3200"/>
              <a:buNone/>
            </a:pPr>
            <a:r>
              <a:rPr lang="de-DE" sz="3000" dirty="0"/>
              <a:t>Hæfileikar og áætlanir um arftaka</a:t>
            </a:r>
            <a:endParaRPr sz="3000" dirty="0"/>
          </a:p>
        </p:txBody>
      </p:sp>
      <p:sp>
        <p:nvSpPr>
          <p:cNvPr id="1938" name="Google Shape;1938;p39"/>
          <p:cNvSpPr txBox="1">
            <a:spLocks noGrp="1"/>
          </p:cNvSpPr>
          <p:nvPr>
            <p:ph type="body" idx="8"/>
          </p:nvPr>
        </p:nvSpPr>
        <p:spPr>
          <a:xfrm>
            <a:off x="1548092" y="628636"/>
            <a:ext cx="4250272" cy="60363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de-DE" dirty="0"/>
              <a:t>SEX LYKIL VERKEFNI MANNAUÐSSTJÓRA Í KRÍSUSTJÓRNUN</a:t>
            </a:r>
          </a:p>
        </p:txBody>
      </p:sp>
      <p:sp>
        <p:nvSpPr>
          <p:cNvPr id="1939" name="Google Shape;1939;p39"/>
          <p:cNvSpPr txBox="1"/>
          <p:nvPr/>
        </p:nvSpPr>
        <p:spPr>
          <a:xfrm>
            <a:off x="1548092" y="2337327"/>
            <a:ext cx="4390695" cy="210166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1800"/>
              <a:buFont typeface="Arial"/>
              <a:buNone/>
            </a:pPr>
            <a:r>
              <a:rPr lang="de-DE" sz="2400" b="0" i="0" dirty="0">
                <a:solidFill>
                  <a:schemeClr val="lt1"/>
                </a:solidFill>
                <a:latin typeface="Calibri"/>
                <a:ea typeface="Calibri"/>
                <a:cs typeface="Calibri"/>
                <a:sym typeface="Calibri"/>
              </a:rPr>
              <a:t>Komi til </a:t>
            </a:r>
            <a:r>
              <a:rPr lang="de-DE" sz="2400" dirty="0">
                <a:solidFill>
                  <a:schemeClr val="lt1"/>
                </a:solidFill>
                <a:latin typeface="Calibri"/>
                <a:ea typeface="Calibri"/>
                <a:cs typeface="Calibri"/>
                <a:sym typeface="Calibri"/>
              </a:rPr>
              <a:t>krísu</a:t>
            </a:r>
            <a:r>
              <a:rPr lang="de-DE" sz="2400" b="0" i="0" dirty="0">
                <a:solidFill>
                  <a:schemeClr val="lt1"/>
                </a:solidFill>
                <a:latin typeface="Calibri"/>
                <a:ea typeface="Calibri"/>
                <a:cs typeface="Calibri"/>
                <a:sym typeface="Calibri"/>
              </a:rPr>
              <a:t> er gott að vita hvar ábyrgðin liggur. </a:t>
            </a:r>
          </a:p>
          <a:p>
            <a:pPr marL="0" marR="0" lvl="0" indent="0" algn="l" rtl="0">
              <a:lnSpc>
                <a:spcPct val="90000"/>
              </a:lnSpc>
              <a:spcBef>
                <a:spcPts val="0"/>
              </a:spcBef>
              <a:spcAft>
                <a:spcPts val="0"/>
              </a:spcAft>
              <a:buClr>
                <a:schemeClr val="lt1"/>
              </a:buClr>
              <a:buSzPts val="1800"/>
              <a:buFont typeface="Arial"/>
              <a:buNone/>
            </a:pPr>
            <a:endParaRPr lang="de-DE" sz="2400" dirty="0">
              <a:solidFill>
                <a:schemeClr val="lt1"/>
              </a:solidFill>
              <a:latin typeface="Calibri"/>
              <a:ea typeface="Calibri"/>
              <a:cs typeface="Calibri"/>
              <a:sym typeface="Calibri"/>
            </a:endParaRPr>
          </a:p>
          <a:p>
            <a:pPr marL="0" marR="0" lvl="0" indent="0" algn="l" rtl="0">
              <a:lnSpc>
                <a:spcPct val="90000"/>
              </a:lnSpc>
              <a:spcBef>
                <a:spcPts val="0"/>
              </a:spcBef>
              <a:spcAft>
                <a:spcPts val="0"/>
              </a:spcAft>
              <a:buClr>
                <a:schemeClr val="lt1"/>
              </a:buClr>
              <a:buSzPts val="1800"/>
              <a:buFont typeface="Arial"/>
              <a:buNone/>
            </a:pPr>
            <a:r>
              <a:rPr lang="de-DE" sz="2400" b="0" i="0" dirty="0">
                <a:solidFill>
                  <a:schemeClr val="lt1"/>
                </a:solidFill>
                <a:latin typeface="Calibri"/>
                <a:ea typeface="Calibri"/>
                <a:cs typeface="Calibri"/>
                <a:sym typeface="Calibri"/>
              </a:rPr>
              <a:t>Þetta eru 6 lykilsvið starfsmannastjórans:</a:t>
            </a:r>
            <a:endParaRPr sz="2400" b="0" i="0" dirty="0">
              <a:solidFill>
                <a:schemeClr val="lt1"/>
              </a:solidFill>
              <a:latin typeface="Calibri"/>
              <a:ea typeface="Calibri"/>
              <a:cs typeface="Calibri"/>
              <a:sym typeface="Calibri"/>
            </a:endParaRPr>
          </a:p>
        </p:txBody>
      </p:sp>
      <p:sp>
        <p:nvSpPr>
          <p:cNvPr id="1940" name="Google Shape;1940;p39"/>
          <p:cNvSpPr txBox="1"/>
          <p:nvPr/>
        </p:nvSpPr>
        <p:spPr>
          <a:xfrm>
            <a:off x="8304195" y="6631262"/>
            <a:ext cx="6097604"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900" dirty="0">
                <a:solidFill>
                  <a:srgbClr val="595A59"/>
                </a:solidFill>
                <a:latin typeface="Calibri"/>
                <a:ea typeface="Calibri"/>
                <a:cs typeface="Calibri"/>
                <a:sym typeface="Calibri"/>
              </a:rPr>
              <a:t>Heimild: https://peoplemanagingpeople.com/articles/hr-in-crisis-management/</a:t>
            </a:r>
            <a:endParaRPr dirty="0"/>
          </a:p>
        </p:txBody>
      </p:sp>
      <p:sp>
        <p:nvSpPr>
          <p:cNvPr id="1941" name="Google Shape;1941;p39"/>
          <p:cNvSpPr txBox="1"/>
          <p:nvPr/>
        </p:nvSpPr>
        <p:spPr>
          <a:xfrm>
            <a:off x="7497213" y="5113936"/>
            <a:ext cx="4465067" cy="102157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595A59"/>
              </a:buClr>
              <a:buSzPts val="3200"/>
              <a:buFont typeface="Arial"/>
              <a:buNone/>
            </a:pPr>
            <a:r>
              <a:rPr lang="de-DE" sz="3000" dirty="0">
                <a:solidFill>
                  <a:srgbClr val="595A59"/>
                </a:solidFill>
                <a:latin typeface="Calibri"/>
                <a:ea typeface="Calibri"/>
                <a:cs typeface="Calibri"/>
                <a:sym typeface="Calibri"/>
              </a:rPr>
              <a:t>Krísusamskipti og tengsl við starfsmenn</a:t>
            </a:r>
            <a:endParaRPr sz="3000" dirty="0">
              <a:solidFill>
                <a:srgbClr val="595A59"/>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945"/>
        <p:cNvGrpSpPr/>
        <p:nvPr/>
      </p:nvGrpSpPr>
      <p:grpSpPr>
        <a:xfrm>
          <a:off x="0" y="0"/>
          <a:ext cx="0" cy="0"/>
          <a:chOff x="0" y="0"/>
          <a:chExt cx="0" cy="0"/>
        </a:xfrm>
      </p:grpSpPr>
      <p:sp>
        <p:nvSpPr>
          <p:cNvPr id="1946" name="Google Shape;1946;p40"/>
          <p:cNvSpPr txBox="1">
            <a:spLocks noGrp="1"/>
          </p:cNvSpPr>
          <p:nvPr>
            <p:ph type="body" idx="1"/>
          </p:nvPr>
        </p:nvSpPr>
        <p:spPr>
          <a:xfrm>
            <a:off x="1718561" y="1737360"/>
            <a:ext cx="4621841" cy="3180080"/>
          </a:xfrm>
          <a:prstGeom prst="rect">
            <a:avLst/>
          </a:prstGeom>
          <a:noFill/>
          <a:ln>
            <a:noFill/>
          </a:ln>
        </p:spPr>
        <p:txBody>
          <a:bodyPr spcFirstLastPara="1" wrap="square" lIns="91425" tIns="45700" rIns="91425" bIns="45700" anchor="t" anchorCtr="0">
            <a:noAutofit/>
          </a:bodyPr>
          <a:lstStyle/>
          <a:p>
            <a:pPr marL="228600">
              <a:lnSpc>
                <a:spcPct val="100000"/>
              </a:lnSpc>
              <a:spcBef>
                <a:spcPts val="0"/>
              </a:spcBef>
              <a:buSzPts val="1800"/>
            </a:pPr>
            <a:r>
              <a:rPr lang="de-DE" sz="1800" dirty="0" err="1"/>
              <a:t>Leiðbeiningar</a:t>
            </a:r>
            <a:r>
              <a:rPr lang="de-DE" sz="1800" dirty="0"/>
              <a:t> </a:t>
            </a:r>
            <a:r>
              <a:rPr lang="de-DE" sz="1800" dirty="0" err="1"/>
              <a:t>fyrir</a:t>
            </a:r>
            <a:r>
              <a:rPr lang="de-DE" sz="1800" dirty="0"/>
              <a:t> </a:t>
            </a:r>
            <a:r>
              <a:rPr lang="de-DE" sz="1800" dirty="0" err="1"/>
              <a:t>starfsfólk</a:t>
            </a:r>
            <a:r>
              <a:rPr lang="de-DE" sz="1800" dirty="0"/>
              <a:t> um </a:t>
            </a:r>
            <a:r>
              <a:rPr lang="de-DE" sz="1800" dirty="0" err="1"/>
              <a:t>hvernig</a:t>
            </a:r>
            <a:r>
              <a:rPr lang="de-DE" sz="1800" dirty="0"/>
              <a:t> </a:t>
            </a:r>
            <a:r>
              <a:rPr lang="de-DE" sz="1800" dirty="0" err="1"/>
              <a:t>eigi</a:t>
            </a:r>
            <a:r>
              <a:rPr lang="de-DE" sz="1800" dirty="0"/>
              <a:t> </a:t>
            </a:r>
            <a:r>
              <a:rPr lang="de-DE" sz="1800" dirty="0" err="1"/>
              <a:t>að</a:t>
            </a:r>
            <a:r>
              <a:rPr lang="de-DE" sz="1800" dirty="0"/>
              <a:t> </a:t>
            </a:r>
            <a:r>
              <a:rPr lang="de-DE" sz="1800" dirty="0" err="1"/>
              <a:t>bera</a:t>
            </a:r>
            <a:r>
              <a:rPr lang="de-DE" sz="1800" dirty="0"/>
              <a:t> sig að eru mikilvægar í krísu. Hver krísa er einstök og þá þarf oft að breyta til í stefnu og starfsemi fyrirtækja.  Breytingar sem þurfa að gerast skjótt. Í þeirri krísu sem fylgdi COVID-19 heimsfaraldrinum þurftu margir til dæmis að vinna að heiman. </a:t>
            </a:r>
          </a:p>
          <a:p>
            <a:pPr marL="228600" lvl="0" indent="-228600" algn="l" rtl="0">
              <a:lnSpc>
                <a:spcPct val="100000"/>
              </a:lnSpc>
              <a:spcBef>
                <a:spcPts val="0"/>
              </a:spcBef>
              <a:spcAft>
                <a:spcPts val="0"/>
              </a:spcAft>
              <a:buClr>
                <a:schemeClr val="lt1"/>
              </a:buClr>
              <a:buSzPts val="1800"/>
              <a:buNone/>
            </a:pPr>
            <a:endParaRPr lang="de-DE" sz="1800" dirty="0">
              <a:highlight>
                <a:srgbClr val="00FFFF"/>
              </a:highlight>
            </a:endParaRPr>
          </a:p>
          <a:p>
            <a:pPr marL="228600" lvl="0" indent="-228600" algn="l" rtl="0">
              <a:lnSpc>
                <a:spcPct val="100000"/>
              </a:lnSpc>
              <a:spcBef>
                <a:spcPts val="0"/>
              </a:spcBef>
              <a:spcAft>
                <a:spcPts val="0"/>
              </a:spcAft>
              <a:buClr>
                <a:schemeClr val="lt1"/>
              </a:buClr>
              <a:buSzPts val="1800"/>
              <a:buNone/>
            </a:pPr>
            <a:r>
              <a:rPr lang="de-DE" sz="1800" dirty="0"/>
              <a:t>Mikilvægt er að þróa grófar verklagsáætlanir svo hægt séð að bregðast skjótt við ef krísa kemur upp.</a:t>
            </a:r>
            <a:endParaRPr dirty="0"/>
          </a:p>
        </p:txBody>
      </p:sp>
      <p:sp>
        <p:nvSpPr>
          <p:cNvPr id="1947" name="Google Shape;1947;p40"/>
          <p:cNvSpPr txBox="1">
            <a:spLocks noGrp="1"/>
          </p:cNvSpPr>
          <p:nvPr>
            <p:ph type="body" idx="3"/>
          </p:nvPr>
        </p:nvSpPr>
        <p:spPr>
          <a:xfrm>
            <a:off x="1718561" y="595510"/>
            <a:ext cx="4716425" cy="582221"/>
          </a:xfrm>
          <a:prstGeom prst="rect">
            <a:avLst/>
          </a:prstGeom>
          <a:noFill/>
          <a:ln>
            <a:noFill/>
          </a:ln>
        </p:spPr>
        <p:txBody>
          <a:bodyPr spcFirstLastPara="1" wrap="square" lIns="91425" tIns="45700" rIns="91425" bIns="45700" anchor="t" anchorCtr="0">
            <a:noAutofit/>
          </a:bodyPr>
          <a:lstStyle/>
          <a:p>
            <a:pPr marL="0" indent="0">
              <a:spcBef>
                <a:spcPts val="0"/>
              </a:spcBef>
            </a:pPr>
            <a:r>
              <a:rPr lang="de-DE" dirty="0"/>
              <a:t>01 Stefnumótun</a:t>
            </a:r>
            <a:r>
              <a:rPr lang="de-DE" sz="3600" dirty="0"/>
              <a:t> og stýring ferla</a:t>
            </a:r>
          </a:p>
          <a:p>
            <a:pPr marL="0" lvl="0" indent="0" algn="l" rtl="0">
              <a:lnSpc>
                <a:spcPct val="90000"/>
              </a:lnSpc>
              <a:spcBef>
                <a:spcPts val="0"/>
              </a:spcBef>
              <a:spcAft>
                <a:spcPts val="0"/>
              </a:spcAft>
              <a:buClr>
                <a:schemeClr val="lt1"/>
              </a:buClr>
              <a:buSzPts val="3600"/>
              <a:buNone/>
            </a:pPr>
            <a:endParaRPr dirty="0"/>
          </a:p>
        </p:txBody>
      </p:sp>
      <p:pic>
        <p:nvPicPr>
          <p:cNvPr id="1948" name="Google Shape;1948;p40" descr="Ein Bild, das Text, Person, drinnen, computer enthält.&#10;&#10;Automatisch generierte Beschreibung"/>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l="23252" r="23253"/>
          <a:stretch/>
        </p:blipFill>
        <p:spPr>
          <a:xfrm>
            <a:off x="6852062" y="228600"/>
            <a:ext cx="5105121" cy="6362700"/>
          </a:xfrm>
          <a:prstGeom prst="rect">
            <a:avLst/>
          </a:prstGeom>
          <a:solidFill>
            <a:schemeClr val="lt1"/>
          </a:solid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952"/>
        <p:cNvGrpSpPr/>
        <p:nvPr/>
      </p:nvGrpSpPr>
      <p:grpSpPr>
        <a:xfrm>
          <a:off x="0" y="0"/>
          <a:ext cx="0" cy="0"/>
          <a:chOff x="0" y="0"/>
          <a:chExt cx="0" cy="0"/>
        </a:xfrm>
      </p:grpSpPr>
      <p:pic>
        <p:nvPicPr>
          <p:cNvPr id="1953" name="Google Shape;1953;p41" descr="Ein Bild, das Person enthält.&#10;&#10;Automatisch generierte Beschreibung"/>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l="23225" r="23224"/>
          <a:stretch/>
        </p:blipFill>
        <p:spPr>
          <a:xfrm>
            <a:off x="6852062" y="228600"/>
            <a:ext cx="5105121" cy="6362700"/>
          </a:xfrm>
          <a:prstGeom prst="rect">
            <a:avLst/>
          </a:prstGeom>
          <a:solidFill>
            <a:schemeClr val="lt1"/>
          </a:solidFill>
          <a:ln>
            <a:noFill/>
          </a:ln>
        </p:spPr>
      </p:pic>
      <p:sp>
        <p:nvSpPr>
          <p:cNvPr id="1954" name="Google Shape;1954;p41"/>
          <p:cNvSpPr txBox="1">
            <a:spLocks noGrp="1"/>
          </p:cNvSpPr>
          <p:nvPr>
            <p:ph type="body" idx="1"/>
          </p:nvPr>
        </p:nvSpPr>
        <p:spPr>
          <a:xfrm>
            <a:off x="1718561" y="1645920"/>
            <a:ext cx="5105121" cy="300736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lt1"/>
              </a:buClr>
              <a:buSzPts val="1800"/>
              <a:buNone/>
            </a:pPr>
            <a:r>
              <a:rPr lang="de-DE" sz="1800" dirty="0"/>
              <a:t>Mikilvægt er að halda utan um gögn um starfsmenn ef krísa kemur upp.  Til að mynda, færni þeirra og reynslu, svo og störf þeirra innan fyrirtækisins. Þetta ætti að vera geymt miðlægt og að vera aðgengilegt. Þessar upplýsingar geta komið að gagni í krísu, t.d. hvaða starfsmenn hafa viðbótarfærni eins og skyndihjálparþjálfun eða hvern á að hafa samband við í neyðartilvikum og fleira.</a:t>
            </a:r>
            <a:br>
              <a:rPr lang="de-DE" sz="1800" dirty="0"/>
            </a:br>
            <a:br>
              <a:rPr lang="de-DE" sz="1400" dirty="0"/>
            </a:br>
            <a:endParaRPr sz="1800" dirty="0"/>
          </a:p>
        </p:txBody>
      </p:sp>
      <p:sp>
        <p:nvSpPr>
          <p:cNvPr id="1955" name="Google Shape;1955;p41"/>
          <p:cNvSpPr txBox="1">
            <a:spLocks noGrp="1"/>
          </p:cNvSpPr>
          <p:nvPr>
            <p:ph type="body" idx="3"/>
          </p:nvPr>
        </p:nvSpPr>
        <p:spPr>
          <a:xfrm>
            <a:off x="1647441" y="595510"/>
            <a:ext cx="4986441" cy="582221"/>
          </a:xfrm>
          <a:prstGeom prst="rect">
            <a:avLst/>
          </a:prstGeom>
          <a:noFill/>
          <a:ln>
            <a:noFill/>
          </a:ln>
        </p:spPr>
        <p:txBody>
          <a:bodyPr spcFirstLastPara="1" wrap="square" lIns="91425" tIns="45700" rIns="91425" bIns="45700" anchor="t" anchorCtr="0">
            <a:noAutofit/>
          </a:bodyPr>
          <a:lstStyle/>
          <a:p>
            <a:pPr marL="0" indent="0">
              <a:spcBef>
                <a:spcPts val="0"/>
              </a:spcBef>
            </a:pPr>
            <a:r>
              <a:rPr lang="de-DE" dirty="0"/>
              <a:t>02 </a:t>
            </a:r>
            <a:r>
              <a:rPr lang="is-IS" dirty="0"/>
              <a:t>Færni starfsmanna og öflun upplýsinga </a:t>
            </a:r>
            <a:endParaRPr lang="is-IS" sz="3600" dirty="0"/>
          </a:p>
          <a:p>
            <a:pPr marL="0" lvl="0" indent="0" algn="l" rtl="0">
              <a:lnSpc>
                <a:spcPct val="90000"/>
              </a:lnSpc>
              <a:spcBef>
                <a:spcPts val="0"/>
              </a:spcBef>
              <a:spcAft>
                <a:spcPts val="0"/>
              </a:spcAft>
              <a:buClr>
                <a:schemeClr val="lt1"/>
              </a:buClr>
              <a:buSzPts val="3600"/>
              <a:buNone/>
            </a:pPr>
            <a:endParaRPr dirty="0"/>
          </a:p>
        </p:txBody>
      </p:sp>
      <p:sp>
        <p:nvSpPr>
          <p:cNvPr id="1956" name="Google Shape;1956;p41"/>
          <p:cNvSpPr txBox="1"/>
          <p:nvPr/>
        </p:nvSpPr>
        <p:spPr>
          <a:xfrm>
            <a:off x="1596641" y="4144879"/>
            <a:ext cx="5545839" cy="58222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3600"/>
              <a:buFont typeface="Arial"/>
              <a:buNone/>
            </a:pPr>
            <a:r>
              <a:rPr lang="de-DE" sz="3600" b="0" i="0" dirty="0">
                <a:solidFill>
                  <a:schemeClr val="lt1"/>
                </a:solidFill>
                <a:latin typeface="Calibri"/>
                <a:ea typeface="Calibri"/>
                <a:cs typeface="Calibri"/>
                <a:sym typeface="Calibri"/>
              </a:rPr>
              <a:t>03 Þjálfun og starfsþróun</a:t>
            </a:r>
            <a:endParaRPr dirty="0"/>
          </a:p>
        </p:txBody>
      </p:sp>
      <p:sp>
        <p:nvSpPr>
          <p:cNvPr id="1957" name="Google Shape;1957;p41"/>
          <p:cNvSpPr txBox="1"/>
          <p:nvPr/>
        </p:nvSpPr>
        <p:spPr>
          <a:xfrm>
            <a:off x="1742025" y="4803060"/>
            <a:ext cx="4621841" cy="1635760"/>
          </a:xfrm>
          <a:prstGeom prst="rect">
            <a:avLst/>
          </a:prstGeom>
          <a:noFill/>
          <a:ln>
            <a:noFill/>
          </a:ln>
        </p:spPr>
        <p:txBody>
          <a:bodyPr spcFirstLastPara="1" wrap="square" lIns="91425" tIns="45700" rIns="91425" bIns="45700" anchor="t" anchorCtr="0">
            <a:noAutofit/>
          </a:bodyPr>
          <a:lstStyle/>
          <a:p>
            <a:pPr marL="228600" indent="-228600">
              <a:lnSpc>
                <a:spcPct val="90000"/>
              </a:lnSpc>
              <a:buClr>
                <a:schemeClr val="lt1"/>
              </a:buClr>
              <a:buSzPts val="1800"/>
            </a:pPr>
            <a:r>
              <a:rPr lang="is-IS" sz="1800" b="0" i="0" dirty="0">
                <a:solidFill>
                  <a:schemeClr val="lt1"/>
                </a:solidFill>
                <a:latin typeface="Calibri"/>
                <a:ea typeface="Calibri"/>
                <a:cs typeface="Calibri"/>
                <a:sym typeface="Calibri"/>
              </a:rPr>
              <a:t>Fjölbreytt námskeið til starfsþróunar</a:t>
            </a:r>
            <a:r>
              <a:rPr lang="is-IS" sz="1800" dirty="0">
                <a:solidFill>
                  <a:schemeClr val="lt1"/>
                </a:solidFill>
                <a:latin typeface="Calibri"/>
                <a:ea typeface="Calibri"/>
                <a:cs typeface="Calibri"/>
                <a:sym typeface="Calibri"/>
              </a:rPr>
              <a:t> </a:t>
            </a:r>
            <a:r>
              <a:rPr lang="is-IS" sz="1800" b="0" i="0" dirty="0">
                <a:solidFill>
                  <a:schemeClr val="lt1"/>
                </a:solidFill>
                <a:latin typeface="Calibri"/>
                <a:ea typeface="Calibri"/>
                <a:cs typeface="Calibri"/>
                <a:sym typeface="Calibri"/>
              </a:rPr>
              <a:t> starfsmanna</a:t>
            </a:r>
            <a:r>
              <a:rPr lang="is-IS" sz="1800" dirty="0">
                <a:solidFill>
                  <a:schemeClr val="lt1"/>
                </a:solidFill>
                <a:latin typeface="Calibri"/>
                <a:ea typeface="Calibri"/>
                <a:cs typeface="Calibri"/>
                <a:sym typeface="Calibri"/>
              </a:rPr>
              <a:t> er á könnu </a:t>
            </a:r>
            <a:r>
              <a:rPr lang="is-IS" sz="1800" b="0" i="0" dirty="0">
                <a:solidFill>
                  <a:schemeClr val="lt1"/>
                </a:solidFill>
                <a:latin typeface="Calibri"/>
                <a:ea typeface="Calibri"/>
                <a:cs typeface="Calibri"/>
                <a:sym typeface="Calibri"/>
              </a:rPr>
              <a:t>starfsmannastjóra. Þjálfun í krísuaðstæðum t.a.m. </a:t>
            </a:r>
            <a:r>
              <a:rPr lang="is-IS" sz="1800" dirty="0">
                <a:solidFill>
                  <a:schemeClr val="lt1"/>
                </a:solidFill>
                <a:latin typeface="Calibri"/>
                <a:ea typeface="Calibri"/>
                <a:cs typeface="Calibri"/>
                <a:sym typeface="Calibri"/>
              </a:rPr>
              <a:t>brunaæfingar og</a:t>
            </a:r>
            <a:r>
              <a:rPr lang="is-IS" sz="1800" b="0" i="0" dirty="0">
                <a:solidFill>
                  <a:schemeClr val="lt1"/>
                </a:solidFill>
                <a:latin typeface="Calibri"/>
                <a:ea typeface="Calibri"/>
                <a:cs typeface="Calibri"/>
                <a:sym typeface="Calibri"/>
              </a:rPr>
              <a:t> átakastjórnun. </a:t>
            </a:r>
            <a:r>
              <a:rPr lang="is-IS" sz="1800" dirty="0">
                <a:solidFill>
                  <a:schemeClr val="lt1"/>
                </a:solidFill>
                <a:latin typeface="Calibri"/>
                <a:ea typeface="Calibri"/>
                <a:cs typeface="Calibri"/>
                <a:sym typeface="Calibri"/>
              </a:rPr>
              <a:t>Þetta allt mun nýtast fyrirtækinu í krísu. </a:t>
            </a:r>
            <a:endParaRPr lang="is-IS" sz="1800" b="0" i="0" dirty="0">
              <a:solidFill>
                <a:schemeClr val="lt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961"/>
        <p:cNvGrpSpPr/>
        <p:nvPr/>
      </p:nvGrpSpPr>
      <p:grpSpPr>
        <a:xfrm>
          <a:off x="0" y="0"/>
          <a:ext cx="0" cy="0"/>
          <a:chOff x="0" y="0"/>
          <a:chExt cx="0" cy="0"/>
        </a:xfrm>
      </p:grpSpPr>
      <p:pic>
        <p:nvPicPr>
          <p:cNvPr id="1962" name="Google Shape;1962;p42" descr="Ein Bild, das Person, drinnen enthält.&#10;&#10;Automatisch generierte Beschreibung"/>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l="23252" r="23253"/>
          <a:stretch/>
        </p:blipFill>
        <p:spPr>
          <a:xfrm>
            <a:off x="6852062" y="228600"/>
            <a:ext cx="5105121" cy="6362700"/>
          </a:xfrm>
          <a:prstGeom prst="rect">
            <a:avLst/>
          </a:prstGeom>
          <a:solidFill>
            <a:schemeClr val="lt1"/>
          </a:solidFill>
          <a:ln>
            <a:noFill/>
          </a:ln>
        </p:spPr>
      </p:pic>
      <p:sp>
        <p:nvSpPr>
          <p:cNvPr id="1963" name="Google Shape;1963;p42"/>
          <p:cNvSpPr txBox="1">
            <a:spLocks noGrp="1"/>
          </p:cNvSpPr>
          <p:nvPr>
            <p:ph type="body" idx="1"/>
          </p:nvPr>
        </p:nvSpPr>
        <p:spPr>
          <a:xfrm>
            <a:off x="1561380" y="2875877"/>
            <a:ext cx="4621841" cy="318008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1800"/>
              <a:buNone/>
            </a:pPr>
            <a:r>
              <a:rPr lang="de-DE" sz="1800" dirty="0"/>
              <a:t>Hægt </a:t>
            </a:r>
            <a:r>
              <a:rPr lang="is-IS" sz="1800" dirty="0"/>
              <a:t>er að nota fyrirbyggjandi aðgerðir og t.a.m. íþrótta- og næringaráætlanir og sálrænan stuðning til að koma í veg fyrir langvarandi </a:t>
            </a:r>
            <a:r>
              <a:rPr lang="is-IS" sz="1800" dirty="0" err="1"/>
              <a:t>fjarvistir</a:t>
            </a:r>
            <a:r>
              <a:rPr lang="is-IS" sz="1800" dirty="0"/>
              <a:t>. Þar sem markmið krísustjórnunar er að koma fyrirtækinu aftur í eðlilegan rekstur eins fljótt og auðið er, er afar mikilvægt að hafa heilbrigt starfsfólk sem getur tekið þátt í þeirri vinnu.</a:t>
            </a:r>
            <a:endParaRPr lang="is-IS" dirty="0"/>
          </a:p>
        </p:txBody>
      </p:sp>
      <p:sp>
        <p:nvSpPr>
          <p:cNvPr id="1964" name="Google Shape;1964;p42"/>
          <p:cNvSpPr txBox="1">
            <a:spLocks noGrp="1"/>
          </p:cNvSpPr>
          <p:nvPr>
            <p:ph type="body" idx="3"/>
          </p:nvPr>
        </p:nvSpPr>
        <p:spPr>
          <a:xfrm>
            <a:off x="1677921" y="524390"/>
            <a:ext cx="5287655" cy="1060570"/>
          </a:xfrm>
          <a:prstGeom prst="rect">
            <a:avLst/>
          </a:prstGeom>
          <a:noFill/>
          <a:ln>
            <a:noFill/>
          </a:ln>
        </p:spPr>
        <p:txBody>
          <a:bodyPr spcFirstLastPara="1" wrap="square" lIns="91425" tIns="45700" rIns="91425" bIns="45700" anchor="t" anchorCtr="0">
            <a:noAutofit/>
          </a:bodyPr>
          <a:lstStyle/>
          <a:p>
            <a:pPr marL="0" indent="0">
              <a:spcBef>
                <a:spcPts val="0"/>
              </a:spcBef>
            </a:pPr>
            <a:r>
              <a:rPr lang="de-DE" sz="3600" dirty="0"/>
              <a:t>04 Þjónusta við starfsmenn og fríðindakerfi starfsmanna</a:t>
            </a:r>
          </a:p>
          <a:p>
            <a:pPr marL="0" lvl="0" indent="0" algn="l" rtl="0">
              <a:lnSpc>
                <a:spcPct val="90000"/>
              </a:lnSpc>
              <a:spcBef>
                <a:spcPts val="0"/>
              </a:spcBef>
              <a:spcAft>
                <a:spcPts val="0"/>
              </a:spcAft>
              <a:buClr>
                <a:schemeClr val="lt1"/>
              </a:buClr>
              <a:buSzPts val="3600"/>
              <a:buNone/>
            </a:pPr>
            <a:endParaRPr sz="36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968"/>
        <p:cNvGrpSpPr/>
        <p:nvPr/>
      </p:nvGrpSpPr>
      <p:grpSpPr>
        <a:xfrm>
          <a:off x="0" y="0"/>
          <a:ext cx="0" cy="0"/>
          <a:chOff x="0" y="0"/>
          <a:chExt cx="0" cy="0"/>
        </a:xfrm>
      </p:grpSpPr>
      <p:pic>
        <p:nvPicPr>
          <p:cNvPr id="1969" name="Google Shape;1969;p43" descr="Ein Bild, das Text, Person, Tisch, Schreibtisch enthält.&#10;&#10;Automatisch generierte Beschreibung"/>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l="23240" r="23240"/>
          <a:stretch/>
        </p:blipFill>
        <p:spPr>
          <a:xfrm>
            <a:off x="6852062" y="228600"/>
            <a:ext cx="5105121" cy="6362700"/>
          </a:xfrm>
          <a:prstGeom prst="rect">
            <a:avLst/>
          </a:prstGeom>
          <a:solidFill>
            <a:schemeClr val="lt1"/>
          </a:solidFill>
          <a:ln>
            <a:noFill/>
          </a:ln>
        </p:spPr>
      </p:pic>
      <p:sp>
        <p:nvSpPr>
          <p:cNvPr id="1970" name="Google Shape;1970;p43"/>
          <p:cNvSpPr txBox="1"/>
          <p:nvPr/>
        </p:nvSpPr>
        <p:spPr>
          <a:xfrm>
            <a:off x="1698240" y="2067859"/>
            <a:ext cx="4621841" cy="318008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lt1"/>
              </a:buClr>
              <a:buSzPts val="1800"/>
              <a:buFont typeface="Arial"/>
              <a:buNone/>
            </a:pPr>
            <a:r>
              <a:rPr lang="is-IS" sz="1800" b="0" i="0" dirty="0">
                <a:solidFill>
                  <a:schemeClr val="lt1"/>
                </a:solidFill>
                <a:latin typeface="Calibri"/>
                <a:ea typeface="Calibri"/>
                <a:cs typeface="Calibri"/>
                <a:sym typeface="Calibri"/>
              </a:rPr>
              <a:t>Sumar krísur geta leitt til þess að ákveðnir starfsmenn geti ekki sinnt starfi sínu. Þá er rétt arftakastjórnun nauðsynleg. Til dæmis, ef krísa hefur leitt til langvarandi fjarveru </a:t>
            </a:r>
            <a:r>
              <a:rPr lang="is-IS" sz="1800" dirty="0">
                <a:solidFill>
                  <a:schemeClr val="lt1"/>
                </a:solidFill>
                <a:latin typeface="Calibri"/>
                <a:ea typeface="Calibri"/>
                <a:cs typeface="Calibri"/>
                <a:sym typeface="Calibri"/>
              </a:rPr>
              <a:t>hópstjóra</a:t>
            </a:r>
            <a:r>
              <a:rPr lang="is-IS" sz="1800" b="0" i="0" dirty="0">
                <a:solidFill>
                  <a:schemeClr val="lt1"/>
                </a:solidFill>
                <a:latin typeface="Calibri"/>
                <a:ea typeface="Calibri"/>
                <a:cs typeface="Calibri"/>
                <a:sym typeface="Calibri"/>
              </a:rPr>
              <a:t>, er mikilvægt að vita hver getur fyllt það skarð á meðan viðkomandi jafnar sig. Mikilvægt er að </a:t>
            </a:r>
            <a:r>
              <a:rPr lang="is-IS" sz="1800" b="0" i="0" dirty="0" err="1">
                <a:solidFill>
                  <a:schemeClr val="lt1"/>
                </a:solidFill>
                <a:latin typeface="Calibri"/>
                <a:ea typeface="Calibri"/>
                <a:cs typeface="Calibri"/>
                <a:sym typeface="Calibri"/>
              </a:rPr>
              <a:t>upppfæra</a:t>
            </a:r>
            <a:r>
              <a:rPr lang="is-IS" sz="1800" b="0" i="0" dirty="0">
                <a:solidFill>
                  <a:schemeClr val="lt1"/>
                </a:solidFill>
                <a:latin typeface="Calibri"/>
                <a:ea typeface="Calibri"/>
                <a:cs typeface="Calibri"/>
                <a:sym typeface="Calibri"/>
              </a:rPr>
              <a:t> þessa viðbragðsáætlun reglulega og tryggja að viðeigandi starfsfólk sé meðvitað um hlutverk sitt ef upp kemur slíkt ástand</a:t>
            </a:r>
            <a:r>
              <a:rPr lang="de-DE" sz="1800" b="0" i="0" dirty="0">
                <a:solidFill>
                  <a:schemeClr val="lt1"/>
                </a:solidFill>
                <a:latin typeface="Calibri"/>
                <a:ea typeface="Calibri"/>
                <a:cs typeface="Calibri"/>
                <a:sym typeface="Calibri"/>
              </a:rPr>
              <a:t>.</a:t>
            </a:r>
            <a:endParaRPr dirty="0">
              <a:solidFill>
                <a:schemeClr val="lt1"/>
              </a:solidFill>
            </a:endParaRPr>
          </a:p>
        </p:txBody>
      </p:sp>
      <p:sp>
        <p:nvSpPr>
          <p:cNvPr id="1971" name="Google Shape;1971;p43"/>
          <p:cNvSpPr txBox="1"/>
          <p:nvPr/>
        </p:nvSpPr>
        <p:spPr>
          <a:xfrm>
            <a:off x="1698240" y="514230"/>
            <a:ext cx="4814319" cy="582221"/>
          </a:xfrm>
          <a:prstGeom prst="rect">
            <a:avLst/>
          </a:prstGeom>
          <a:noFill/>
          <a:ln>
            <a:noFill/>
          </a:ln>
        </p:spPr>
        <p:txBody>
          <a:bodyPr spcFirstLastPara="1" wrap="square" lIns="91425" tIns="45700" rIns="91425" bIns="45700" anchor="t" anchorCtr="0">
            <a:noAutofit/>
          </a:bodyPr>
          <a:lstStyle/>
          <a:p>
            <a:pPr>
              <a:lnSpc>
                <a:spcPct val="90000"/>
              </a:lnSpc>
              <a:buClr>
                <a:schemeClr val="lt1"/>
              </a:buClr>
              <a:buSzPts val="3600"/>
            </a:pPr>
            <a:r>
              <a:rPr lang="de-DE" sz="3600" b="0" i="0" dirty="0">
                <a:solidFill>
                  <a:schemeClr val="lt1"/>
                </a:solidFill>
                <a:latin typeface="Calibri"/>
                <a:ea typeface="Calibri"/>
                <a:cs typeface="Calibri"/>
                <a:sym typeface="Calibri"/>
              </a:rPr>
              <a:t>05 </a:t>
            </a:r>
            <a:r>
              <a:rPr lang="de-DE" sz="3600" dirty="0">
                <a:solidFill>
                  <a:schemeClr val="lt1"/>
                </a:solidFill>
                <a:latin typeface="Calibri"/>
                <a:cs typeface="Calibri"/>
              </a:rPr>
              <a:t>Hæfileikar og áætlanir um arftaka</a:t>
            </a:r>
          </a:p>
          <a:p>
            <a:pPr marL="0" marR="0" lvl="0" indent="0" algn="l" rtl="0">
              <a:lnSpc>
                <a:spcPct val="90000"/>
              </a:lnSpc>
              <a:spcBef>
                <a:spcPts val="0"/>
              </a:spcBef>
              <a:spcAft>
                <a:spcPts val="0"/>
              </a:spcAft>
              <a:buClr>
                <a:schemeClr val="lt1"/>
              </a:buClr>
              <a:buSzPts val="3600"/>
              <a:buFont typeface="Arial"/>
              <a:buNone/>
            </a:pPr>
            <a:endParaRPr sz="3600" b="0" i="0" dirty="0">
              <a:solidFill>
                <a:schemeClr val="lt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975"/>
        <p:cNvGrpSpPr/>
        <p:nvPr/>
      </p:nvGrpSpPr>
      <p:grpSpPr>
        <a:xfrm>
          <a:off x="0" y="0"/>
          <a:ext cx="0" cy="0"/>
          <a:chOff x="0" y="0"/>
          <a:chExt cx="0" cy="0"/>
        </a:xfrm>
      </p:grpSpPr>
      <p:pic>
        <p:nvPicPr>
          <p:cNvPr id="1976" name="Google Shape;1976;p44" descr="Ein Bild, das Person, Menge enthält.&#10;&#10;Automatisch generierte Beschreibung"/>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l="46706" t="-299" r="13173" b="299"/>
          <a:stretch/>
        </p:blipFill>
        <p:spPr>
          <a:xfrm>
            <a:off x="6852062" y="228600"/>
            <a:ext cx="5105121" cy="6362700"/>
          </a:xfrm>
          <a:prstGeom prst="rect">
            <a:avLst/>
          </a:prstGeom>
          <a:solidFill>
            <a:schemeClr val="lt1"/>
          </a:solidFill>
          <a:ln>
            <a:noFill/>
          </a:ln>
        </p:spPr>
      </p:pic>
      <p:sp>
        <p:nvSpPr>
          <p:cNvPr id="1977" name="Google Shape;1977;p44"/>
          <p:cNvSpPr txBox="1">
            <a:spLocks noGrp="1"/>
          </p:cNvSpPr>
          <p:nvPr>
            <p:ph type="body" idx="1"/>
          </p:nvPr>
        </p:nvSpPr>
        <p:spPr>
          <a:xfrm>
            <a:off x="1718561" y="2175898"/>
            <a:ext cx="4716425" cy="3460131"/>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lt1"/>
              </a:buClr>
              <a:buSzPts val="1800"/>
              <a:buNone/>
            </a:pPr>
            <a:r>
              <a:rPr lang="is-IS" sz="1800" dirty="0"/>
              <a:t>Starfsmannastjóri ber ábyrgð á innri samskiptum í krísu. Þetta er hægt að gera í gegnum </a:t>
            </a:r>
            <a:r>
              <a:rPr lang="is-IS" sz="1800" dirty="0" err="1"/>
              <a:t>fyrirfram</a:t>
            </a:r>
            <a:r>
              <a:rPr lang="is-IS" sz="1800" dirty="0"/>
              <a:t> skilgreinda ferla (t.a.m. með innra neti, póstdreifingarlistum, síma og fl.). Hér er náin samvinna við stjórnendur nauðsynleg til að tryggja að hlutirnir séu gerðir rétt og á réttum tíma. Mikilvægt er að forðast rangar upplýsingar og að endurgjöf frá starfsmönnum nái beint til stjórnanda.</a:t>
            </a:r>
          </a:p>
        </p:txBody>
      </p:sp>
      <p:sp>
        <p:nvSpPr>
          <p:cNvPr id="1978" name="Google Shape;1978;p44"/>
          <p:cNvSpPr txBox="1">
            <a:spLocks noGrp="1"/>
          </p:cNvSpPr>
          <p:nvPr>
            <p:ph type="body" idx="3"/>
          </p:nvPr>
        </p:nvSpPr>
        <p:spPr>
          <a:xfrm>
            <a:off x="1718561" y="595510"/>
            <a:ext cx="4716425" cy="582221"/>
          </a:xfrm>
          <a:prstGeom prst="rect">
            <a:avLst/>
          </a:prstGeom>
          <a:noFill/>
          <a:ln>
            <a:noFill/>
          </a:ln>
        </p:spPr>
        <p:txBody>
          <a:bodyPr spcFirstLastPara="1" wrap="square" lIns="91425" tIns="45700" rIns="91425" bIns="45700" anchor="t" anchorCtr="0">
            <a:noAutofit/>
          </a:bodyPr>
          <a:lstStyle/>
          <a:p>
            <a:pPr marL="0" indent="0">
              <a:spcBef>
                <a:spcPts val="0"/>
              </a:spcBef>
            </a:pPr>
            <a:r>
              <a:rPr lang="de-DE" dirty="0"/>
              <a:t>06 Krísusamskipti og tengsl við starfsmenn</a:t>
            </a:r>
          </a:p>
          <a:p>
            <a:pPr marL="0" lvl="0" indent="0" algn="l" rtl="0">
              <a:lnSpc>
                <a:spcPct val="90000"/>
              </a:lnSpc>
              <a:spcBef>
                <a:spcPts val="0"/>
              </a:spcBef>
              <a:spcAft>
                <a:spcPts val="0"/>
              </a:spcAft>
              <a:buClr>
                <a:schemeClr val="lt1"/>
              </a:buClr>
              <a:buSzPts val="3600"/>
              <a:buNone/>
            </a:pPr>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E7581AA5-B006-D309-10B4-DE3C50951398}"/>
              </a:ext>
            </a:extLst>
          </p:cNvPr>
          <p:cNvSpPr>
            <a:spLocks noGrp="1"/>
          </p:cNvSpPr>
          <p:nvPr>
            <p:ph type="body" idx="1"/>
          </p:nvPr>
        </p:nvSpPr>
        <p:spPr/>
        <p:txBody>
          <a:bodyPr>
            <a:normAutofit/>
          </a:bodyPr>
          <a:lstStyle/>
          <a:p>
            <a:r>
              <a:rPr lang="de-DE" sz="2800" dirty="0"/>
              <a:t>Vinsamlegast skoðaðu </a:t>
            </a:r>
            <a:r>
              <a:rPr lang="de-DE" sz="2800" u="sng" dirty="0">
                <a:hlinkClick r:id="rId3"/>
              </a:rPr>
              <a:t>raundæmi nr. 9 </a:t>
            </a:r>
            <a:r>
              <a:rPr lang="de-DE" sz="2800" dirty="0">
                <a:hlinkClick r:id="rId3"/>
              </a:rPr>
              <a:t> </a:t>
            </a:r>
            <a:r>
              <a:rPr lang="de-DE" sz="2800" dirty="0"/>
              <a:t>sem fjallar um meðferð mannauðs í krísu. Þar erum við með dæmi frá ferðaskrifstofu.</a:t>
            </a:r>
            <a:endParaRPr lang="en-GB" sz="2800" dirty="0"/>
          </a:p>
        </p:txBody>
      </p:sp>
      <p:sp>
        <p:nvSpPr>
          <p:cNvPr id="6" name="Textplatzhalter 5">
            <a:extLst>
              <a:ext uri="{FF2B5EF4-FFF2-40B4-BE49-F238E27FC236}">
                <a16:creationId xmlns:a16="http://schemas.microsoft.com/office/drawing/2014/main" id="{B7E02B71-28B4-6CBB-830F-C2111AC94981}"/>
              </a:ext>
            </a:extLst>
          </p:cNvPr>
          <p:cNvSpPr>
            <a:spLocks noGrp="1"/>
          </p:cNvSpPr>
          <p:nvPr>
            <p:ph type="body" idx="2"/>
          </p:nvPr>
        </p:nvSpPr>
        <p:spPr/>
        <p:txBody>
          <a:bodyPr>
            <a:normAutofit fontScale="92500" lnSpcReduction="20000"/>
          </a:bodyPr>
          <a:lstStyle/>
          <a:p>
            <a:r>
              <a:rPr lang="de-DE" dirty="0"/>
              <a:t>Raundæmi</a:t>
            </a:r>
            <a:endParaRPr lang="en-GB" dirty="0"/>
          </a:p>
        </p:txBody>
      </p:sp>
      <p:pic>
        <p:nvPicPr>
          <p:cNvPr id="7" name="Grafik 6" descr="Lupe">
            <a:extLst>
              <a:ext uri="{FF2B5EF4-FFF2-40B4-BE49-F238E27FC236}">
                <a16:creationId xmlns:a16="http://schemas.microsoft.com/office/drawing/2014/main" id="{B6138C49-F338-535D-C2AD-AE26FAF720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96859" y="1579204"/>
            <a:ext cx="2890084" cy="2890084"/>
          </a:xfrm>
          <a:prstGeom prst="rect">
            <a:avLst/>
          </a:prstGeom>
        </p:spPr>
      </p:pic>
    </p:spTree>
    <p:extLst>
      <p:ext uri="{BB962C8B-B14F-4D97-AF65-F5344CB8AC3E}">
        <p14:creationId xmlns:p14="http://schemas.microsoft.com/office/powerpoint/2010/main" val="33916030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982"/>
        <p:cNvGrpSpPr/>
        <p:nvPr/>
      </p:nvGrpSpPr>
      <p:grpSpPr>
        <a:xfrm>
          <a:off x="0" y="0"/>
          <a:ext cx="0" cy="0"/>
          <a:chOff x="0" y="0"/>
          <a:chExt cx="0" cy="0"/>
        </a:xfrm>
      </p:grpSpPr>
      <p:sp>
        <p:nvSpPr>
          <p:cNvPr id="1983" name="Google Shape;1983;p45"/>
          <p:cNvSpPr txBox="1">
            <a:spLocks noGrp="1"/>
          </p:cNvSpPr>
          <p:nvPr>
            <p:ph type="body" idx="1"/>
          </p:nvPr>
        </p:nvSpPr>
        <p:spPr>
          <a:xfrm>
            <a:off x="666708" y="752638"/>
            <a:ext cx="4697772" cy="164766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400"/>
              <a:buNone/>
            </a:pPr>
            <a:r>
              <a:rPr lang="de-DE" sz="4400" dirty="0"/>
              <a:t>04</a:t>
            </a:r>
            <a:r>
              <a:rPr lang="de-DE" dirty="0"/>
              <a:t> </a:t>
            </a:r>
          </a:p>
          <a:p>
            <a:pPr marL="0" lvl="0" indent="0" algn="l" rtl="0">
              <a:lnSpc>
                <a:spcPct val="90000"/>
              </a:lnSpc>
              <a:spcBef>
                <a:spcPts val="0"/>
              </a:spcBef>
              <a:spcAft>
                <a:spcPts val="0"/>
              </a:spcAft>
              <a:buClr>
                <a:schemeClr val="lt1"/>
              </a:buClr>
              <a:buSzPts val="4400"/>
              <a:buNone/>
            </a:pPr>
            <a:r>
              <a:rPr lang="de-DE" dirty="0"/>
              <a:t>Samskipti í krísu</a:t>
            </a:r>
            <a:endParaRPr dirty="0"/>
          </a:p>
        </p:txBody>
      </p:sp>
      <p:sp>
        <p:nvSpPr>
          <p:cNvPr id="1984" name="Google Shape;1984;p45"/>
          <p:cNvSpPr txBox="1"/>
          <p:nvPr/>
        </p:nvSpPr>
        <p:spPr>
          <a:xfrm>
            <a:off x="666708" y="2849087"/>
            <a:ext cx="4235894" cy="2062859"/>
          </a:xfrm>
          <a:prstGeom prst="rect">
            <a:avLst/>
          </a:prstGeom>
          <a:noFill/>
          <a:ln>
            <a:noFill/>
          </a:ln>
        </p:spPr>
        <p:txBody>
          <a:bodyPr spcFirstLastPara="1" wrap="square" lIns="91425" tIns="45700" rIns="91425" bIns="45700" anchor="t" anchorCtr="0">
            <a:normAutofit/>
          </a:bodyPr>
          <a:lstStyle/>
          <a:p>
            <a:pPr marL="0" marR="0" lvl="0" indent="0" algn="l" rtl="0">
              <a:lnSpc>
                <a:spcPct val="102727"/>
              </a:lnSpc>
              <a:spcBef>
                <a:spcPts val="0"/>
              </a:spcBef>
              <a:spcAft>
                <a:spcPts val="0"/>
              </a:spcAft>
              <a:buClr>
                <a:schemeClr val="lt1"/>
              </a:buClr>
              <a:buSzPts val="2200"/>
              <a:buFont typeface="Arial"/>
              <a:buNone/>
            </a:pPr>
            <a:r>
              <a:rPr lang="de-DE" sz="2200" b="0" i="0" dirty="0">
                <a:solidFill>
                  <a:schemeClr val="lt1"/>
                </a:solidFill>
                <a:latin typeface="Calibri"/>
                <a:ea typeface="Calibri"/>
                <a:cs typeface="Calibri"/>
                <a:sym typeface="Calibri"/>
              </a:rPr>
              <a:t>Mikilvægt er að halda trausti hagsmunaaðila í krísu.  Þeir treysta á þig, gefðu þeim ástæðu til að halda því áfram.</a:t>
            </a: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988"/>
        <p:cNvGrpSpPr/>
        <p:nvPr/>
      </p:nvGrpSpPr>
      <p:grpSpPr>
        <a:xfrm>
          <a:off x="0" y="0"/>
          <a:ext cx="0" cy="0"/>
          <a:chOff x="0" y="0"/>
          <a:chExt cx="0" cy="0"/>
        </a:xfrm>
      </p:grpSpPr>
      <p:sp>
        <p:nvSpPr>
          <p:cNvPr id="1989" name="Google Shape;1989;p46"/>
          <p:cNvSpPr txBox="1">
            <a:spLocks noGrp="1"/>
          </p:cNvSpPr>
          <p:nvPr>
            <p:ph type="body" idx="1"/>
          </p:nvPr>
        </p:nvSpPr>
        <p:spPr>
          <a:xfrm>
            <a:off x="1722785" y="4199054"/>
            <a:ext cx="4621800" cy="18762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400"/>
              <a:buNone/>
            </a:pPr>
            <a:r>
              <a:rPr lang="de-DE" b="1" dirty="0">
                <a:latin typeface="Calibri"/>
                <a:ea typeface="Calibri"/>
                <a:cs typeface="Calibri"/>
                <a:sym typeface="Calibri"/>
              </a:rPr>
              <a:t>Hagsmunaaðilar = allir hópar innan og utan fyrirtækisins, sem hafa áhrif á frammistöðu og markmið þess.</a:t>
            </a:r>
            <a:endParaRPr strike="sngStrike" dirty="0">
              <a:solidFill>
                <a:srgbClr val="FF0000"/>
              </a:solidFill>
              <a:latin typeface="Calibri"/>
              <a:ea typeface="Calibri"/>
              <a:cs typeface="Calibri"/>
              <a:sym typeface="Calibri"/>
            </a:endParaRPr>
          </a:p>
          <a:p>
            <a:pPr marL="12700" lvl="0" indent="-12700" algn="l" rtl="0">
              <a:lnSpc>
                <a:spcPct val="90000"/>
              </a:lnSpc>
              <a:spcBef>
                <a:spcPts val="1000"/>
              </a:spcBef>
              <a:spcAft>
                <a:spcPts val="0"/>
              </a:spcAft>
              <a:buClr>
                <a:schemeClr val="lt1"/>
              </a:buClr>
              <a:buSzPts val="2400"/>
              <a:buNone/>
            </a:pPr>
            <a:endParaRPr sz="2400" b="1" dirty="0">
              <a:latin typeface="Calibri"/>
              <a:ea typeface="Calibri"/>
              <a:cs typeface="Calibri"/>
              <a:sym typeface="Calibri"/>
            </a:endParaRPr>
          </a:p>
        </p:txBody>
      </p:sp>
      <p:sp>
        <p:nvSpPr>
          <p:cNvPr id="1990" name="Google Shape;1990;p46"/>
          <p:cNvSpPr txBox="1">
            <a:spLocks noGrp="1"/>
          </p:cNvSpPr>
          <p:nvPr>
            <p:ph type="body" idx="3"/>
          </p:nvPr>
        </p:nvSpPr>
        <p:spPr>
          <a:xfrm>
            <a:off x="1718560" y="404206"/>
            <a:ext cx="4716425"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de-DE" b="1" dirty="0">
                <a:solidFill>
                  <a:schemeClr val="lt1"/>
                </a:solidFill>
              </a:rPr>
              <a:t>Tilgangur með samskiptum við hagsmunaaðila í krísu</a:t>
            </a:r>
            <a:endParaRPr dirty="0"/>
          </a:p>
        </p:txBody>
      </p:sp>
      <p:sp>
        <p:nvSpPr>
          <p:cNvPr id="1991" name="Google Shape;1991;p46"/>
          <p:cNvSpPr txBox="1"/>
          <p:nvPr/>
        </p:nvSpPr>
        <p:spPr>
          <a:xfrm>
            <a:off x="1517380" y="2240726"/>
            <a:ext cx="4621800" cy="18762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00000"/>
              </a:lnSpc>
              <a:spcBef>
                <a:spcPts val="0"/>
              </a:spcBef>
              <a:spcAft>
                <a:spcPts val="0"/>
              </a:spcAft>
              <a:buClr>
                <a:schemeClr val="lt1"/>
              </a:buClr>
              <a:buSzPts val="2400"/>
              <a:buFont typeface="Arial"/>
              <a:buNone/>
            </a:pPr>
            <a:r>
              <a:rPr lang="is-IS" sz="2400" b="1" i="0" dirty="0">
                <a:solidFill>
                  <a:schemeClr val="lt1"/>
                </a:solidFill>
                <a:latin typeface="Calibri"/>
                <a:ea typeface="Calibri"/>
                <a:cs typeface="Calibri"/>
                <a:sym typeface="Calibri"/>
              </a:rPr>
              <a:t>Tilgangur krísusamskipta fyrirtækja er að hvetja hagsmunaaðila til að taka þátt í vinnu að endurreisn fyrirtækisins</a:t>
            </a:r>
            <a:endParaRPr sz="2400" b="0" i="0" dirty="0">
              <a:solidFill>
                <a:schemeClr val="lt1"/>
              </a:solidFill>
              <a:latin typeface="Calibri"/>
              <a:ea typeface="Calibri"/>
              <a:cs typeface="Calibri"/>
              <a:sym typeface="Calibri"/>
            </a:endParaRPr>
          </a:p>
          <a:p>
            <a:pPr marL="12700" marR="0" lvl="0" indent="-12700" algn="l" rtl="0">
              <a:lnSpc>
                <a:spcPct val="90000"/>
              </a:lnSpc>
              <a:spcBef>
                <a:spcPts val="1000"/>
              </a:spcBef>
              <a:spcAft>
                <a:spcPts val="0"/>
              </a:spcAft>
              <a:buClr>
                <a:schemeClr val="lt1"/>
              </a:buClr>
              <a:buSzPts val="2400"/>
              <a:buFont typeface="Arial"/>
              <a:buNone/>
            </a:pPr>
            <a:endParaRPr sz="2400" b="1" i="0" dirty="0">
              <a:solidFill>
                <a:schemeClr val="lt1"/>
              </a:solidFill>
              <a:latin typeface="Calibri"/>
              <a:ea typeface="Calibri"/>
              <a:cs typeface="Calibri"/>
              <a:sym typeface="Calibri"/>
            </a:endParaRPr>
          </a:p>
        </p:txBody>
      </p:sp>
      <p:cxnSp>
        <p:nvCxnSpPr>
          <p:cNvPr id="1992" name="Google Shape;1992;p46"/>
          <p:cNvCxnSpPr/>
          <p:nvPr/>
        </p:nvCxnSpPr>
        <p:spPr>
          <a:xfrm rot="10800000">
            <a:off x="8250865" y="4389991"/>
            <a:ext cx="836758" cy="1"/>
          </a:xfrm>
          <a:prstGeom prst="straightConnector1">
            <a:avLst/>
          </a:prstGeom>
          <a:noFill/>
          <a:ln w="38100" cap="rnd" cmpd="sng">
            <a:solidFill>
              <a:srgbClr val="F27954"/>
            </a:solidFill>
            <a:prstDash val="solid"/>
            <a:miter lim="800000"/>
            <a:headEnd type="none" w="sm" len="sm"/>
            <a:tailEnd type="oval" w="med" len="med"/>
          </a:ln>
        </p:spPr>
      </p:cxnSp>
      <p:cxnSp>
        <p:nvCxnSpPr>
          <p:cNvPr id="1993" name="Google Shape;1993;p46"/>
          <p:cNvCxnSpPr/>
          <p:nvPr/>
        </p:nvCxnSpPr>
        <p:spPr>
          <a:xfrm flipH="1">
            <a:off x="8250865" y="3540056"/>
            <a:ext cx="1338756" cy="2"/>
          </a:xfrm>
          <a:prstGeom prst="straightConnector1">
            <a:avLst/>
          </a:prstGeom>
          <a:noFill/>
          <a:ln w="38100" cap="rnd" cmpd="sng">
            <a:solidFill>
              <a:srgbClr val="9ED4D3"/>
            </a:solidFill>
            <a:prstDash val="solid"/>
            <a:miter lim="800000"/>
            <a:headEnd type="none" w="sm" len="sm"/>
            <a:tailEnd type="oval" w="med" len="med"/>
          </a:ln>
        </p:spPr>
      </p:cxnSp>
      <p:cxnSp>
        <p:nvCxnSpPr>
          <p:cNvPr id="1994" name="Google Shape;1994;p46"/>
          <p:cNvCxnSpPr/>
          <p:nvPr/>
        </p:nvCxnSpPr>
        <p:spPr>
          <a:xfrm flipH="1">
            <a:off x="8342188" y="2673835"/>
            <a:ext cx="1745839" cy="3"/>
          </a:xfrm>
          <a:prstGeom prst="straightConnector1">
            <a:avLst/>
          </a:prstGeom>
          <a:noFill/>
          <a:ln w="38100" cap="rnd" cmpd="sng">
            <a:solidFill>
              <a:srgbClr val="916395"/>
            </a:solidFill>
            <a:prstDash val="solid"/>
            <a:miter lim="800000"/>
            <a:headEnd type="none" w="sm" len="sm"/>
            <a:tailEnd type="oval" w="med" len="med"/>
          </a:ln>
        </p:spPr>
      </p:cxnSp>
      <p:sp>
        <p:nvSpPr>
          <p:cNvPr id="1995" name="Google Shape;1995;p46"/>
          <p:cNvSpPr/>
          <p:nvPr/>
        </p:nvSpPr>
        <p:spPr>
          <a:xfrm>
            <a:off x="8342188" y="4409870"/>
            <a:ext cx="1001603" cy="866218"/>
          </a:xfrm>
          <a:custGeom>
            <a:avLst/>
            <a:gdLst/>
            <a:ahLst/>
            <a:cxnLst/>
            <a:rect l="l" t="t" r="r" b="b"/>
            <a:pathLst>
              <a:path w="836" h="723" extrusionOk="0">
                <a:moveTo>
                  <a:pt x="419" y="723"/>
                </a:moveTo>
                <a:lnTo>
                  <a:pt x="0" y="0"/>
                </a:lnTo>
                <a:lnTo>
                  <a:pt x="836" y="0"/>
                </a:lnTo>
                <a:lnTo>
                  <a:pt x="419" y="723"/>
                </a:lnTo>
                <a:lnTo>
                  <a:pt x="419" y="723"/>
                </a:lnTo>
                <a:close/>
              </a:path>
            </a:pathLst>
          </a:custGeom>
          <a:solidFill>
            <a:srgbClr val="F27954">
              <a:alpha val="64705"/>
            </a:srgb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u="sng">
              <a:solidFill>
                <a:schemeClr val="dk1"/>
              </a:solidFill>
              <a:latin typeface="Calibri"/>
              <a:ea typeface="Calibri"/>
              <a:cs typeface="Calibri"/>
              <a:sym typeface="Calibri"/>
            </a:endParaRPr>
          </a:p>
        </p:txBody>
      </p:sp>
      <p:sp>
        <p:nvSpPr>
          <p:cNvPr id="1996" name="Google Shape;1996;p46"/>
          <p:cNvSpPr/>
          <p:nvPr/>
        </p:nvSpPr>
        <p:spPr>
          <a:xfrm>
            <a:off x="9343790" y="4409870"/>
            <a:ext cx="999207" cy="866218"/>
          </a:xfrm>
          <a:custGeom>
            <a:avLst/>
            <a:gdLst/>
            <a:ahLst/>
            <a:cxnLst/>
            <a:rect l="l" t="t" r="r" b="b"/>
            <a:pathLst>
              <a:path w="834" h="723" extrusionOk="0">
                <a:moveTo>
                  <a:pt x="417" y="723"/>
                </a:moveTo>
                <a:lnTo>
                  <a:pt x="0" y="0"/>
                </a:lnTo>
                <a:lnTo>
                  <a:pt x="834" y="0"/>
                </a:lnTo>
                <a:lnTo>
                  <a:pt x="417" y="723"/>
                </a:lnTo>
                <a:lnTo>
                  <a:pt x="417" y="723"/>
                </a:lnTo>
                <a:close/>
              </a:path>
            </a:pathLst>
          </a:custGeom>
          <a:solidFill>
            <a:srgbClr val="9ED4D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a:solidFill>
                <a:schemeClr val="dk1"/>
              </a:solidFill>
              <a:latin typeface="Calibri"/>
              <a:ea typeface="Calibri"/>
              <a:cs typeface="Calibri"/>
              <a:sym typeface="Calibri"/>
            </a:endParaRPr>
          </a:p>
        </p:txBody>
      </p:sp>
      <p:sp>
        <p:nvSpPr>
          <p:cNvPr id="1997" name="Google Shape;1997;p46"/>
          <p:cNvSpPr/>
          <p:nvPr/>
        </p:nvSpPr>
        <p:spPr>
          <a:xfrm>
            <a:off x="8844187" y="2673838"/>
            <a:ext cx="999207" cy="866219"/>
          </a:xfrm>
          <a:custGeom>
            <a:avLst/>
            <a:gdLst/>
            <a:ahLst/>
            <a:cxnLst/>
            <a:rect l="l" t="t" r="r" b="b"/>
            <a:pathLst>
              <a:path w="834" h="723" extrusionOk="0">
                <a:moveTo>
                  <a:pt x="417" y="0"/>
                </a:moveTo>
                <a:lnTo>
                  <a:pt x="0" y="723"/>
                </a:lnTo>
                <a:lnTo>
                  <a:pt x="834" y="723"/>
                </a:lnTo>
                <a:lnTo>
                  <a:pt x="417" y="0"/>
                </a:lnTo>
                <a:lnTo>
                  <a:pt x="417" y="0"/>
                </a:lnTo>
                <a:close/>
              </a:path>
            </a:pathLst>
          </a:custGeom>
          <a:solidFill>
            <a:srgbClr val="85D2C7"/>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a:solidFill>
                <a:schemeClr val="dk1"/>
              </a:solidFill>
              <a:latin typeface="Calibri"/>
              <a:ea typeface="Calibri"/>
              <a:cs typeface="Calibri"/>
              <a:sym typeface="Calibri"/>
            </a:endParaRPr>
          </a:p>
        </p:txBody>
      </p:sp>
      <p:sp>
        <p:nvSpPr>
          <p:cNvPr id="1998" name="Google Shape;1998;p46"/>
          <p:cNvSpPr/>
          <p:nvPr/>
        </p:nvSpPr>
        <p:spPr>
          <a:xfrm>
            <a:off x="8844187" y="3540058"/>
            <a:ext cx="999207" cy="869813"/>
          </a:xfrm>
          <a:custGeom>
            <a:avLst/>
            <a:gdLst/>
            <a:ahLst/>
            <a:cxnLst/>
            <a:rect l="l" t="t" r="r" b="b"/>
            <a:pathLst>
              <a:path w="834" h="726" extrusionOk="0">
                <a:moveTo>
                  <a:pt x="417" y="726"/>
                </a:moveTo>
                <a:lnTo>
                  <a:pt x="0" y="0"/>
                </a:lnTo>
                <a:lnTo>
                  <a:pt x="834" y="0"/>
                </a:lnTo>
                <a:lnTo>
                  <a:pt x="417" y="726"/>
                </a:lnTo>
                <a:lnTo>
                  <a:pt x="417" y="726"/>
                </a:lnTo>
                <a:close/>
              </a:path>
            </a:pathLst>
          </a:custGeom>
          <a:solidFill>
            <a:srgbClr val="9ED4D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a:solidFill>
                <a:schemeClr val="dk1"/>
              </a:solidFill>
              <a:latin typeface="Calibri"/>
              <a:ea typeface="Calibri"/>
              <a:cs typeface="Calibri"/>
              <a:sym typeface="Calibri"/>
            </a:endParaRPr>
          </a:p>
        </p:txBody>
      </p:sp>
      <p:sp>
        <p:nvSpPr>
          <p:cNvPr id="1999" name="Google Shape;1999;p46"/>
          <p:cNvSpPr/>
          <p:nvPr/>
        </p:nvSpPr>
        <p:spPr>
          <a:xfrm>
            <a:off x="8342188" y="3540058"/>
            <a:ext cx="1001603" cy="869813"/>
          </a:xfrm>
          <a:custGeom>
            <a:avLst/>
            <a:gdLst/>
            <a:ahLst/>
            <a:cxnLst/>
            <a:rect l="l" t="t" r="r" b="b"/>
            <a:pathLst>
              <a:path w="836" h="726" extrusionOk="0">
                <a:moveTo>
                  <a:pt x="419" y="0"/>
                </a:moveTo>
                <a:lnTo>
                  <a:pt x="0" y="726"/>
                </a:lnTo>
                <a:lnTo>
                  <a:pt x="836" y="726"/>
                </a:lnTo>
                <a:lnTo>
                  <a:pt x="419" y="0"/>
                </a:lnTo>
                <a:lnTo>
                  <a:pt x="419" y="0"/>
                </a:lnTo>
                <a:close/>
              </a:path>
            </a:pathLst>
          </a:custGeom>
          <a:solidFill>
            <a:srgbClr val="F27954"/>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a:solidFill>
                <a:schemeClr val="dk1"/>
              </a:solidFill>
              <a:latin typeface="Calibri"/>
              <a:ea typeface="Calibri"/>
              <a:cs typeface="Calibri"/>
              <a:sym typeface="Calibri"/>
            </a:endParaRPr>
          </a:p>
        </p:txBody>
      </p:sp>
      <p:sp>
        <p:nvSpPr>
          <p:cNvPr id="2000" name="Google Shape;2000;p46"/>
          <p:cNvSpPr/>
          <p:nvPr/>
        </p:nvSpPr>
        <p:spPr>
          <a:xfrm>
            <a:off x="8844187" y="4409870"/>
            <a:ext cx="999207" cy="866218"/>
          </a:xfrm>
          <a:custGeom>
            <a:avLst/>
            <a:gdLst/>
            <a:ahLst/>
            <a:cxnLst/>
            <a:rect l="l" t="t" r="r" b="b"/>
            <a:pathLst>
              <a:path w="834" h="723" extrusionOk="0">
                <a:moveTo>
                  <a:pt x="417" y="0"/>
                </a:moveTo>
                <a:lnTo>
                  <a:pt x="0" y="723"/>
                </a:lnTo>
                <a:lnTo>
                  <a:pt x="834" y="723"/>
                </a:lnTo>
                <a:lnTo>
                  <a:pt x="417" y="0"/>
                </a:lnTo>
                <a:lnTo>
                  <a:pt x="417" y="0"/>
                </a:lnTo>
                <a:close/>
              </a:path>
            </a:pathLst>
          </a:custGeom>
          <a:solidFill>
            <a:srgbClr val="F27954"/>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a:solidFill>
                <a:schemeClr val="dk1"/>
              </a:solidFill>
              <a:latin typeface="Calibri"/>
              <a:ea typeface="Calibri"/>
              <a:cs typeface="Calibri"/>
              <a:sym typeface="Calibri"/>
            </a:endParaRPr>
          </a:p>
        </p:txBody>
      </p:sp>
      <p:sp>
        <p:nvSpPr>
          <p:cNvPr id="2001" name="Google Shape;2001;p46"/>
          <p:cNvSpPr/>
          <p:nvPr/>
        </p:nvSpPr>
        <p:spPr>
          <a:xfrm>
            <a:off x="9343790" y="3540058"/>
            <a:ext cx="999207" cy="869813"/>
          </a:xfrm>
          <a:custGeom>
            <a:avLst/>
            <a:gdLst/>
            <a:ahLst/>
            <a:cxnLst/>
            <a:rect l="l" t="t" r="r" b="b"/>
            <a:pathLst>
              <a:path w="834" h="726" extrusionOk="0">
                <a:moveTo>
                  <a:pt x="417" y="0"/>
                </a:moveTo>
                <a:lnTo>
                  <a:pt x="0" y="726"/>
                </a:lnTo>
                <a:lnTo>
                  <a:pt x="834" y="726"/>
                </a:lnTo>
                <a:lnTo>
                  <a:pt x="417" y="0"/>
                </a:lnTo>
                <a:lnTo>
                  <a:pt x="417" y="0"/>
                </a:lnTo>
                <a:close/>
              </a:path>
            </a:pathLst>
          </a:custGeom>
          <a:solidFill>
            <a:srgbClr val="85D2C7"/>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a:solidFill>
                <a:schemeClr val="dk1"/>
              </a:solidFill>
              <a:latin typeface="Calibri"/>
              <a:ea typeface="Calibri"/>
              <a:cs typeface="Calibri"/>
              <a:sym typeface="Calibri"/>
            </a:endParaRPr>
          </a:p>
        </p:txBody>
      </p:sp>
      <p:sp>
        <p:nvSpPr>
          <p:cNvPr id="2002" name="Google Shape;2002;p46"/>
          <p:cNvSpPr/>
          <p:nvPr/>
        </p:nvSpPr>
        <p:spPr>
          <a:xfrm>
            <a:off x="9843393" y="4409870"/>
            <a:ext cx="1001603" cy="866218"/>
          </a:xfrm>
          <a:custGeom>
            <a:avLst/>
            <a:gdLst/>
            <a:ahLst/>
            <a:cxnLst/>
            <a:rect l="l" t="t" r="r" b="b"/>
            <a:pathLst>
              <a:path w="836" h="723" extrusionOk="0">
                <a:moveTo>
                  <a:pt x="417" y="0"/>
                </a:moveTo>
                <a:lnTo>
                  <a:pt x="836" y="723"/>
                </a:lnTo>
                <a:lnTo>
                  <a:pt x="0" y="723"/>
                </a:lnTo>
                <a:lnTo>
                  <a:pt x="417" y="0"/>
                </a:lnTo>
                <a:lnTo>
                  <a:pt x="417" y="0"/>
                </a:lnTo>
                <a:close/>
              </a:path>
            </a:pathLst>
          </a:custGeom>
          <a:solidFill>
            <a:srgbClr val="85D2C7"/>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a:solidFill>
                <a:schemeClr val="dk1"/>
              </a:solidFill>
              <a:latin typeface="Calibri"/>
              <a:ea typeface="Calibri"/>
              <a:cs typeface="Calibri"/>
              <a:sym typeface="Calibri"/>
            </a:endParaRPr>
          </a:p>
        </p:txBody>
      </p:sp>
      <p:sp>
        <p:nvSpPr>
          <p:cNvPr id="2003" name="Google Shape;2003;p46"/>
          <p:cNvSpPr/>
          <p:nvPr/>
        </p:nvSpPr>
        <p:spPr>
          <a:xfrm>
            <a:off x="7842584" y="4409870"/>
            <a:ext cx="1001603" cy="866218"/>
          </a:xfrm>
          <a:custGeom>
            <a:avLst/>
            <a:gdLst/>
            <a:ahLst/>
            <a:cxnLst/>
            <a:rect l="l" t="t" r="r" b="b"/>
            <a:pathLst>
              <a:path w="836" h="723" extrusionOk="0">
                <a:moveTo>
                  <a:pt x="417" y="0"/>
                </a:moveTo>
                <a:lnTo>
                  <a:pt x="0" y="723"/>
                </a:lnTo>
                <a:lnTo>
                  <a:pt x="836" y="723"/>
                </a:lnTo>
                <a:lnTo>
                  <a:pt x="417" y="0"/>
                </a:lnTo>
                <a:lnTo>
                  <a:pt x="417" y="0"/>
                </a:lnTo>
                <a:close/>
              </a:path>
            </a:pathLst>
          </a:custGeom>
          <a:solidFill>
            <a:srgbClr val="F27954"/>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a:solidFill>
                <a:schemeClr val="dk1"/>
              </a:solidFill>
              <a:latin typeface="Calibri"/>
              <a:ea typeface="Calibri"/>
              <a:cs typeface="Calibri"/>
              <a:sym typeface="Calibri"/>
            </a:endParaRPr>
          </a:p>
        </p:txBody>
      </p:sp>
      <p:sp>
        <p:nvSpPr>
          <p:cNvPr id="2004" name="Google Shape;2004;p46"/>
          <p:cNvSpPr/>
          <p:nvPr/>
        </p:nvSpPr>
        <p:spPr>
          <a:xfrm>
            <a:off x="10836976" y="4409870"/>
            <a:ext cx="1001603" cy="866218"/>
          </a:xfrm>
          <a:custGeom>
            <a:avLst/>
            <a:gdLst/>
            <a:ahLst/>
            <a:cxnLst/>
            <a:rect l="l" t="t" r="r" b="b"/>
            <a:pathLst>
              <a:path w="836" h="723" extrusionOk="0">
                <a:moveTo>
                  <a:pt x="417" y="0"/>
                </a:moveTo>
                <a:lnTo>
                  <a:pt x="0" y="723"/>
                </a:lnTo>
                <a:lnTo>
                  <a:pt x="836" y="723"/>
                </a:lnTo>
                <a:lnTo>
                  <a:pt x="417" y="0"/>
                </a:lnTo>
                <a:lnTo>
                  <a:pt x="417" y="0"/>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a:solidFill>
                <a:schemeClr val="dk1"/>
              </a:solidFill>
              <a:latin typeface="Calibri"/>
              <a:ea typeface="Calibri"/>
              <a:cs typeface="Calibri"/>
              <a:sym typeface="Calibri"/>
            </a:endParaRPr>
          </a:p>
        </p:txBody>
      </p:sp>
      <p:sp>
        <p:nvSpPr>
          <p:cNvPr id="2005" name="Google Shape;2005;p46"/>
          <p:cNvSpPr/>
          <p:nvPr/>
        </p:nvSpPr>
        <p:spPr>
          <a:xfrm rot="10800000">
            <a:off x="9842562" y="2673836"/>
            <a:ext cx="999207" cy="866218"/>
          </a:xfrm>
          <a:custGeom>
            <a:avLst/>
            <a:gdLst/>
            <a:ahLst/>
            <a:cxnLst/>
            <a:rect l="l" t="t" r="r" b="b"/>
            <a:pathLst>
              <a:path w="834" h="723" extrusionOk="0">
                <a:moveTo>
                  <a:pt x="417" y="723"/>
                </a:moveTo>
                <a:lnTo>
                  <a:pt x="0" y="0"/>
                </a:lnTo>
                <a:lnTo>
                  <a:pt x="834" y="0"/>
                </a:lnTo>
                <a:lnTo>
                  <a:pt x="417" y="723"/>
                </a:lnTo>
                <a:lnTo>
                  <a:pt x="417" y="723"/>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a:solidFill>
                <a:schemeClr val="dk1"/>
              </a:solidFill>
              <a:latin typeface="Calibri"/>
              <a:ea typeface="Calibri"/>
              <a:cs typeface="Calibri"/>
              <a:sym typeface="Calibri"/>
            </a:endParaRPr>
          </a:p>
        </p:txBody>
      </p:sp>
      <p:sp>
        <p:nvSpPr>
          <p:cNvPr id="2006" name="Google Shape;2006;p46"/>
          <p:cNvSpPr/>
          <p:nvPr/>
        </p:nvSpPr>
        <p:spPr>
          <a:xfrm rot="10800000">
            <a:off x="10342167" y="4409869"/>
            <a:ext cx="999207" cy="866219"/>
          </a:xfrm>
          <a:custGeom>
            <a:avLst/>
            <a:gdLst/>
            <a:ahLst/>
            <a:cxnLst/>
            <a:rect l="l" t="t" r="r" b="b"/>
            <a:pathLst>
              <a:path w="834" h="723" extrusionOk="0">
                <a:moveTo>
                  <a:pt x="417" y="0"/>
                </a:moveTo>
                <a:lnTo>
                  <a:pt x="0" y="723"/>
                </a:lnTo>
                <a:lnTo>
                  <a:pt x="834" y="723"/>
                </a:lnTo>
                <a:lnTo>
                  <a:pt x="417" y="0"/>
                </a:lnTo>
                <a:lnTo>
                  <a:pt x="417" y="0"/>
                </a:lnTo>
                <a:close/>
              </a:path>
            </a:pathLst>
          </a:custGeom>
          <a:solidFill>
            <a:srgbClr val="916395"/>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a:solidFill>
                <a:schemeClr val="dk1"/>
              </a:solidFill>
              <a:latin typeface="Calibri"/>
              <a:ea typeface="Calibri"/>
              <a:cs typeface="Calibri"/>
              <a:sym typeface="Calibri"/>
            </a:endParaRPr>
          </a:p>
        </p:txBody>
      </p:sp>
      <p:sp>
        <p:nvSpPr>
          <p:cNvPr id="2007" name="Google Shape;2007;p46"/>
          <p:cNvSpPr/>
          <p:nvPr/>
        </p:nvSpPr>
        <p:spPr>
          <a:xfrm rot="10800000">
            <a:off x="10342167" y="3540056"/>
            <a:ext cx="999207" cy="869813"/>
          </a:xfrm>
          <a:custGeom>
            <a:avLst/>
            <a:gdLst/>
            <a:ahLst/>
            <a:cxnLst/>
            <a:rect l="l" t="t" r="r" b="b"/>
            <a:pathLst>
              <a:path w="834" h="726" extrusionOk="0">
                <a:moveTo>
                  <a:pt x="417" y="726"/>
                </a:moveTo>
                <a:lnTo>
                  <a:pt x="0" y="0"/>
                </a:lnTo>
                <a:lnTo>
                  <a:pt x="834" y="0"/>
                </a:lnTo>
                <a:lnTo>
                  <a:pt x="417" y="726"/>
                </a:lnTo>
                <a:lnTo>
                  <a:pt x="417" y="726"/>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a:solidFill>
                <a:schemeClr val="dk1"/>
              </a:solidFill>
              <a:latin typeface="Calibri"/>
              <a:ea typeface="Calibri"/>
              <a:cs typeface="Calibri"/>
              <a:sym typeface="Calibri"/>
            </a:endParaRPr>
          </a:p>
        </p:txBody>
      </p:sp>
      <p:sp>
        <p:nvSpPr>
          <p:cNvPr id="2008" name="Google Shape;2008;p46"/>
          <p:cNvSpPr/>
          <p:nvPr/>
        </p:nvSpPr>
        <p:spPr>
          <a:xfrm rot="10800000">
            <a:off x="9842562" y="3540056"/>
            <a:ext cx="999207" cy="869813"/>
          </a:xfrm>
          <a:custGeom>
            <a:avLst/>
            <a:gdLst/>
            <a:ahLst/>
            <a:cxnLst/>
            <a:rect l="l" t="t" r="r" b="b"/>
            <a:pathLst>
              <a:path w="834" h="726" extrusionOk="0">
                <a:moveTo>
                  <a:pt x="417" y="0"/>
                </a:moveTo>
                <a:lnTo>
                  <a:pt x="0" y="726"/>
                </a:lnTo>
                <a:lnTo>
                  <a:pt x="834" y="726"/>
                </a:lnTo>
                <a:lnTo>
                  <a:pt x="417" y="0"/>
                </a:lnTo>
                <a:lnTo>
                  <a:pt x="417" y="0"/>
                </a:lnTo>
                <a:close/>
              </a:path>
            </a:pathLst>
          </a:custGeom>
          <a:solidFill>
            <a:srgbClr val="916395"/>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a:solidFill>
                <a:schemeClr val="dk1"/>
              </a:solidFill>
              <a:latin typeface="Calibri"/>
              <a:ea typeface="Calibri"/>
              <a:cs typeface="Calibri"/>
              <a:sym typeface="Calibri"/>
            </a:endParaRPr>
          </a:p>
        </p:txBody>
      </p:sp>
      <p:sp>
        <p:nvSpPr>
          <p:cNvPr id="2009" name="Google Shape;2009;p46"/>
          <p:cNvSpPr/>
          <p:nvPr/>
        </p:nvSpPr>
        <p:spPr>
          <a:xfrm rot="10800000">
            <a:off x="9340563" y="2673836"/>
            <a:ext cx="1001603" cy="866218"/>
          </a:xfrm>
          <a:custGeom>
            <a:avLst/>
            <a:gdLst/>
            <a:ahLst/>
            <a:cxnLst/>
            <a:rect l="l" t="t" r="r" b="b"/>
            <a:pathLst>
              <a:path w="836" h="723" extrusionOk="0">
                <a:moveTo>
                  <a:pt x="417" y="0"/>
                </a:moveTo>
                <a:lnTo>
                  <a:pt x="836" y="723"/>
                </a:lnTo>
                <a:lnTo>
                  <a:pt x="0" y="723"/>
                </a:lnTo>
                <a:lnTo>
                  <a:pt x="417" y="0"/>
                </a:lnTo>
                <a:lnTo>
                  <a:pt x="417" y="0"/>
                </a:lnTo>
                <a:close/>
              </a:path>
            </a:pathLst>
          </a:custGeom>
          <a:solidFill>
            <a:srgbClr val="916395"/>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a:solidFill>
                <a:schemeClr val="dk1"/>
              </a:solidFill>
              <a:latin typeface="Calibri"/>
              <a:ea typeface="Calibri"/>
              <a:cs typeface="Calibri"/>
              <a:sym typeface="Calibri"/>
            </a:endParaRPr>
          </a:p>
        </p:txBody>
      </p:sp>
      <p:sp>
        <p:nvSpPr>
          <p:cNvPr id="2010" name="Google Shape;2010;p46"/>
          <p:cNvSpPr/>
          <p:nvPr/>
        </p:nvSpPr>
        <p:spPr>
          <a:xfrm>
            <a:off x="9336969" y="1807617"/>
            <a:ext cx="1001603" cy="866218"/>
          </a:xfrm>
          <a:custGeom>
            <a:avLst/>
            <a:gdLst/>
            <a:ahLst/>
            <a:cxnLst/>
            <a:rect l="l" t="t" r="r" b="b"/>
            <a:pathLst>
              <a:path w="836" h="723" extrusionOk="0">
                <a:moveTo>
                  <a:pt x="417" y="0"/>
                </a:moveTo>
                <a:lnTo>
                  <a:pt x="0" y="723"/>
                </a:lnTo>
                <a:lnTo>
                  <a:pt x="836" y="723"/>
                </a:lnTo>
                <a:lnTo>
                  <a:pt x="417" y="0"/>
                </a:lnTo>
                <a:lnTo>
                  <a:pt x="417" y="0"/>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a:solidFill>
                <a:schemeClr val="dk1"/>
              </a:solidFill>
              <a:latin typeface="Calibri"/>
              <a:ea typeface="Calibri"/>
              <a:cs typeface="Calibri"/>
              <a:sym typeface="Calibri"/>
            </a:endParaRPr>
          </a:p>
        </p:txBody>
      </p:sp>
      <p:sp>
        <p:nvSpPr>
          <p:cNvPr id="2011" name="Google Shape;2011;p46"/>
          <p:cNvSpPr txBox="1"/>
          <p:nvPr/>
        </p:nvSpPr>
        <p:spPr>
          <a:xfrm>
            <a:off x="6615364" y="1623004"/>
            <a:ext cx="1671593" cy="369291"/>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de-DE" sz="1800" dirty="0">
                <a:solidFill>
                  <a:srgbClr val="79527B"/>
                </a:solidFill>
                <a:latin typeface="Calibri"/>
                <a:ea typeface="Calibri"/>
                <a:cs typeface="Calibri"/>
                <a:sym typeface="Calibri"/>
              </a:rPr>
              <a:t>Samvinna</a:t>
            </a:r>
            <a:endParaRPr sz="1200" dirty="0"/>
          </a:p>
        </p:txBody>
      </p:sp>
      <p:sp>
        <p:nvSpPr>
          <p:cNvPr id="2012" name="Google Shape;2012;p46"/>
          <p:cNvSpPr txBox="1"/>
          <p:nvPr/>
        </p:nvSpPr>
        <p:spPr>
          <a:xfrm>
            <a:off x="6732503" y="2339923"/>
            <a:ext cx="1521338" cy="646290"/>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de-DE" sz="1800" dirty="0">
                <a:solidFill>
                  <a:srgbClr val="916395"/>
                </a:solidFill>
                <a:latin typeface="Calibri"/>
                <a:ea typeface="Calibri"/>
                <a:cs typeface="Calibri"/>
                <a:sym typeface="Calibri"/>
              </a:rPr>
              <a:t>Sameiginlegir hagsmunir</a:t>
            </a:r>
            <a:endParaRPr sz="1200" dirty="0"/>
          </a:p>
        </p:txBody>
      </p:sp>
      <p:sp>
        <p:nvSpPr>
          <p:cNvPr id="2013" name="Google Shape;2013;p46"/>
          <p:cNvSpPr txBox="1"/>
          <p:nvPr/>
        </p:nvSpPr>
        <p:spPr>
          <a:xfrm>
            <a:off x="6403400" y="3355408"/>
            <a:ext cx="1801804" cy="369291"/>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de-DE" sz="1800" dirty="0">
                <a:solidFill>
                  <a:srgbClr val="9ED4D3"/>
                </a:solidFill>
                <a:latin typeface="Calibri"/>
                <a:ea typeface="Calibri"/>
                <a:cs typeface="Calibri"/>
                <a:sym typeface="Calibri"/>
              </a:rPr>
              <a:t>Væntingar </a:t>
            </a:r>
            <a:endParaRPr sz="1200" dirty="0"/>
          </a:p>
        </p:txBody>
      </p:sp>
      <p:sp>
        <p:nvSpPr>
          <p:cNvPr id="2014" name="Google Shape;2014;p46"/>
          <p:cNvSpPr txBox="1"/>
          <p:nvPr/>
        </p:nvSpPr>
        <p:spPr>
          <a:xfrm>
            <a:off x="6588821" y="4214504"/>
            <a:ext cx="1671593" cy="369291"/>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de-DE" sz="1800" dirty="0">
                <a:solidFill>
                  <a:srgbClr val="F27954"/>
                </a:solidFill>
                <a:latin typeface="Calibri"/>
                <a:ea typeface="Calibri"/>
                <a:cs typeface="Calibri"/>
                <a:sym typeface="Calibri"/>
              </a:rPr>
              <a:t>Skynjun</a:t>
            </a:r>
            <a:endParaRPr sz="1200" dirty="0"/>
          </a:p>
        </p:txBody>
      </p:sp>
      <p:sp>
        <p:nvSpPr>
          <p:cNvPr id="2015" name="Google Shape;2015;p46"/>
          <p:cNvSpPr txBox="1"/>
          <p:nvPr/>
        </p:nvSpPr>
        <p:spPr>
          <a:xfrm>
            <a:off x="7251965" y="5355194"/>
            <a:ext cx="5129737" cy="430847"/>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de-DE" sz="2200" dirty="0">
                <a:solidFill>
                  <a:srgbClr val="7F1C58"/>
                </a:solidFill>
                <a:latin typeface="Calibri"/>
                <a:ea typeface="Calibri"/>
                <a:cs typeface="Calibri"/>
                <a:sym typeface="Calibri"/>
              </a:rPr>
              <a:t>Stýring á sambandi við hagsmunaaðila</a:t>
            </a:r>
            <a:endParaRPr dirty="0"/>
          </a:p>
        </p:txBody>
      </p:sp>
      <p:cxnSp>
        <p:nvCxnSpPr>
          <p:cNvPr id="2016" name="Google Shape;2016;p46"/>
          <p:cNvCxnSpPr/>
          <p:nvPr/>
        </p:nvCxnSpPr>
        <p:spPr>
          <a:xfrm rot="10800000">
            <a:off x="8342188" y="1857129"/>
            <a:ext cx="1494384" cy="0"/>
          </a:xfrm>
          <a:prstGeom prst="straightConnector1">
            <a:avLst/>
          </a:prstGeom>
          <a:noFill/>
          <a:ln w="38100" cap="rnd" cmpd="sng">
            <a:solidFill>
              <a:srgbClr val="79527B"/>
            </a:solidFill>
            <a:prstDash val="solid"/>
            <a:miter lim="800000"/>
            <a:headEnd type="none" w="sm" len="sm"/>
            <a:tailEnd type="oval"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sp>
        <p:nvSpPr>
          <p:cNvPr id="1222" name="Google Shape;1222;p5"/>
          <p:cNvSpPr txBox="1">
            <a:spLocks noGrp="1"/>
          </p:cNvSpPr>
          <p:nvPr>
            <p:ph type="body" idx="1"/>
          </p:nvPr>
        </p:nvSpPr>
        <p:spPr>
          <a:xfrm>
            <a:off x="666708" y="752638"/>
            <a:ext cx="4687612" cy="206168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400"/>
              <a:buNone/>
            </a:pPr>
            <a:r>
              <a:rPr lang="de-DE" sz="4400" dirty="0"/>
              <a:t>01</a:t>
            </a:r>
            <a:endParaRPr dirty="0"/>
          </a:p>
          <a:p>
            <a:pPr marL="0" lvl="0" indent="0" algn="l" rtl="0">
              <a:lnSpc>
                <a:spcPct val="90000"/>
              </a:lnSpc>
              <a:spcBef>
                <a:spcPts val="300"/>
              </a:spcBef>
              <a:spcAft>
                <a:spcPts val="0"/>
              </a:spcAft>
              <a:buClr>
                <a:schemeClr val="lt1"/>
              </a:buClr>
              <a:buSzPts val="4800"/>
              <a:buNone/>
            </a:pPr>
            <a:r>
              <a:rPr lang="de-DE" dirty="0"/>
              <a:t>Rekstrarstýring</a:t>
            </a:r>
            <a:endParaRP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020"/>
        <p:cNvGrpSpPr/>
        <p:nvPr/>
      </p:nvGrpSpPr>
      <p:grpSpPr>
        <a:xfrm>
          <a:off x="0" y="0"/>
          <a:ext cx="0" cy="0"/>
          <a:chOff x="0" y="0"/>
          <a:chExt cx="0" cy="0"/>
        </a:xfrm>
      </p:grpSpPr>
      <p:sp>
        <p:nvSpPr>
          <p:cNvPr id="2021" name="Google Shape;2021;p47"/>
          <p:cNvSpPr/>
          <p:nvPr/>
        </p:nvSpPr>
        <p:spPr>
          <a:xfrm>
            <a:off x="1" y="291787"/>
            <a:ext cx="12191999" cy="1199810"/>
          </a:xfrm>
          <a:prstGeom prst="rect">
            <a:avLst/>
          </a:prstGeom>
          <a:solidFill>
            <a:srgbClr val="85D2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595A59"/>
              </a:solidFill>
              <a:latin typeface="Calibri"/>
              <a:ea typeface="Calibri"/>
              <a:cs typeface="Calibri"/>
              <a:sym typeface="Calibri"/>
            </a:endParaRPr>
          </a:p>
        </p:txBody>
      </p:sp>
      <p:sp>
        <p:nvSpPr>
          <p:cNvPr id="2022" name="Google Shape;2022;p47"/>
          <p:cNvSpPr txBox="1">
            <a:spLocks noGrp="1"/>
          </p:cNvSpPr>
          <p:nvPr>
            <p:ph type="body" idx="2"/>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3600"/>
              <a:buNone/>
            </a:pPr>
            <a:r>
              <a:rPr lang="de-DE" dirty="0">
                <a:solidFill>
                  <a:schemeClr val="lt1"/>
                </a:solidFill>
              </a:rPr>
              <a:t>Ábyrgð á samskiptum hagsmunaaðila í krísu</a:t>
            </a:r>
            <a:endParaRPr dirty="0"/>
          </a:p>
        </p:txBody>
      </p:sp>
      <p:sp>
        <p:nvSpPr>
          <p:cNvPr id="2023" name="Google Shape;2023;p47"/>
          <p:cNvSpPr txBox="1">
            <a:spLocks noGrp="1"/>
          </p:cNvSpPr>
          <p:nvPr>
            <p:ph type="body" idx="1"/>
          </p:nvPr>
        </p:nvSpPr>
        <p:spPr>
          <a:xfrm>
            <a:off x="390525" y="1757363"/>
            <a:ext cx="4883996" cy="3867150"/>
          </a:xfrm>
          <a:prstGeom prst="rect">
            <a:avLst/>
          </a:prstGeom>
          <a:noFill/>
          <a:ln>
            <a:noFill/>
          </a:ln>
        </p:spPr>
        <p:txBody>
          <a:bodyPr spcFirstLastPara="1" wrap="square" lIns="91425" tIns="45700" rIns="91425" bIns="45700" anchor="t" anchorCtr="0">
            <a:normAutofit/>
          </a:bodyPr>
          <a:lstStyle/>
          <a:p>
            <a:pPr marL="12700" lvl="0" indent="-12700" algn="l" rtl="0">
              <a:lnSpc>
                <a:spcPct val="90000"/>
              </a:lnSpc>
              <a:spcBef>
                <a:spcPts val="0"/>
              </a:spcBef>
              <a:spcAft>
                <a:spcPts val="0"/>
              </a:spcAft>
              <a:buClr>
                <a:srgbClr val="595A59"/>
              </a:buClr>
              <a:buSzPts val="2400"/>
              <a:buNone/>
            </a:pPr>
            <a:r>
              <a:rPr lang="de-DE" sz="2400" b="1" dirty="0">
                <a:latin typeface="Calibri"/>
                <a:ea typeface="Calibri"/>
                <a:cs typeface="Calibri"/>
                <a:sym typeface="Calibri"/>
              </a:rPr>
              <a:t>Sá/sú sem sér um almannatengslin getur ekki stjórnað ein(n) samskiptum fyrirtækisins og tengslum þess við hagsmunaaðila - hver ber ábyrgð ólíkum samskiptum og við hverja á tímum krísu?</a:t>
            </a:r>
            <a:endParaRPr sz="2400" b="1" dirty="0">
              <a:latin typeface="Calibri"/>
              <a:ea typeface="Calibri"/>
              <a:cs typeface="Calibri"/>
              <a:sym typeface="Calibri"/>
            </a:endParaRPr>
          </a:p>
        </p:txBody>
      </p:sp>
      <p:grpSp>
        <p:nvGrpSpPr>
          <p:cNvPr id="2024" name="Google Shape;2024;p47"/>
          <p:cNvGrpSpPr/>
          <p:nvPr/>
        </p:nvGrpSpPr>
        <p:grpSpPr>
          <a:xfrm>
            <a:off x="5847706" y="1527291"/>
            <a:ext cx="6246223" cy="5303746"/>
            <a:chOff x="3336572" y="353146"/>
            <a:chExt cx="7743065" cy="6439521"/>
          </a:xfrm>
        </p:grpSpPr>
        <p:grpSp>
          <p:nvGrpSpPr>
            <p:cNvPr id="2025" name="Google Shape;2025;p47"/>
            <p:cNvGrpSpPr/>
            <p:nvPr/>
          </p:nvGrpSpPr>
          <p:grpSpPr>
            <a:xfrm>
              <a:off x="4798508" y="601751"/>
              <a:ext cx="5210499" cy="5405477"/>
              <a:chOff x="6275234" y="2175839"/>
              <a:chExt cx="2856886" cy="2963790"/>
            </a:xfrm>
          </p:grpSpPr>
          <p:sp>
            <p:nvSpPr>
              <p:cNvPr id="2026" name="Google Shape;2026;p47"/>
              <p:cNvSpPr/>
              <p:nvPr/>
            </p:nvSpPr>
            <p:spPr>
              <a:xfrm>
                <a:off x="7677570" y="2287727"/>
                <a:ext cx="862784" cy="1340174"/>
              </a:xfrm>
              <a:custGeom>
                <a:avLst/>
                <a:gdLst/>
                <a:ahLst/>
                <a:cxnLst/>
                <a:rect l="l" t="t" r="r" b="b"/>
                <a:pathLst>
                  <a:path w="348" h="540" extrusionOk="0">
                    <a:moveTo>
                      <a:pt x="0" y="0"/>
                    </a:moveTo>
                    <a:lnTo>
                      <a:pt x="0" y="540"/>
                    </a:lnTo>
                    <a:lnTo>
                      <a:pt x="348" y="127"/>
                    </a:lnTo>
                    <a:cubicBezTo>
                      <a:pt x="314" y="142"/>
                      <a:pt x="277" y="150"/>
                      <a:pt x="240" y="150"/>
                    </a:cubicBezTo>
                    <a:cubicBezTo>
                      <a:pt x="136" y="150"/>
                      <a:pt x="44" y="90"/>
                      <a:pt x="0" y="0"/>
                    </a:cubicBezTo>
                    <a:close/>
                  </a:path>
                </a:pathLst>
              </a:custGeom>
              <a:solidFill>
                <a:srgbClr val="85D2C7"/>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2027" name="Google Shape;2027;p47"/>
              <p:cNvSpPr/>
              <p:nvPr/>
            </p:nvSpPr>
            <p:spPr>
              <a:xfrm>
                <a:off x="6770023" y="2287727"/>
                <a:ext cx="862784" cy="1340174"/>
              </a:xfrm>
              <a:custGeom>
                <a:avLst/>
                <a:gdLst/>
                <a:ahLst/>
                <a:cxnLst/>
                <a:rect l="l" t="t" r="r" b="b"/>
                <a:pathLst>
                  <a:path w="348" h="540" extrusionOk="0">
                    <a:moveTo>
                      <a:pt x="280" y="87"/>
                    </a:moveTo>
                    <a:cubicBezTo>
                      <a:pt x="232" y="127"/>
                      <a:pt x="172" y="149"/>
                      <a:pt x="109" y="149"/>
                    </a:cubicBezTo>
                    <a:cubicBezTo>
                      <a:pt x="72" y="149"/>
                      <a:pt x="34" y="141"/>
                      <a:pt x="0" y="126"/>
                    </a:cubicBezTo>
                    <a:lnTo>
                      <a:pt x="348" y="540"/>
                    </a:lnTo>
                    <a:lnTo>
                      <a:pt x="348" y="0"/>
                    </a:lnTo>
                    <a:cubicBezTo>
                      <a:pt x="332" y="33"/>
                      <a:pt x="309" y="63"/>
                      <a:pt x="280" y="87"/>
                    </a:cubicBezTo>
                    <a:close/>
                  </a:path>
                </a:pathLst>
              </a:custGeom>
              <a:solidFill>
                <a:srgbClr val="916395"/>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2028" name="Google Shape;2028;p47"/>
              <p:cNvSpPr/>
              <p:nvPr/>
            </p:nvSpPr>
            <p:spPr>
              <a:xfrm>
                <a:off x="6275234" y="2633331"/>
                <a:ext cx="1320284" cy="1024400"/>
              </a:xfrm>
              <a:custGeom>
                <a:avLst/>
                <a:gdLst/>
                <a:ahLst/>
                <a:cxnLst/>
                <a:rect l="l" t="t" r="r" b="b"/>
                <a:pathLst>
                  <a:path w="532" h="413" extrusionOk="0">
                    <a:moveTo>
                      <a:pt x="532" y="413"/>
                    </a:moveTo>
                    <a:lnTo>
                      <a:pt x="185" y="0"/>
                    </a:lnTo>
                    <a:cubicBezTo>
                      <a:pt x="194" y="35"/>
                      <a:pt x="196" y="73"/>
                      <a:pt x="189" y="109"/>
                    </a:cubicBezTo>
                    <a:cubicBezTo>
                      <a:pt x="171" y="212"/>
                      <a:pt x="97" y="292"/>
                      <a:pt x="0" y="319"/>
                    </a:cubicBezTo>
                    <a:close/>
                  </a:path>
                </a:pathLst>
              </a:custGeom>
              <a:solidFill>
                <a:srgbClr val="F27954"/>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2029" name="Google Shape;2029;p47"/>
              <p:cNvSpPr/>
              <p:nvPr/>
            </p:nvSpPr>
            <p:spPr>
              <a:xfrm>
                <a:off x="6449283" y="3747248"/>
                <a:ext cx="1161154" cy="1260608"/>
              </a:xfrm>
              <a:custGeom>
                <a:avLst/>
                <a:gdLst/>
                <a:ahLst/>
                <a:cxnLst/>
                <a:rect l="l" t="t" r="r" b="b"/>
                <a:pathLst>
                  <a:path w="468" h="508" extrusionOk="0">
                    <a:moveTo>
                      <a:pt x="110" y="285"/>
                    </a:moveTo>
                    <a:cubicBezTo>
                      <a:pt x="207" y="321"/>
                      <a:pt x="274" y="408"/>
                      <a:pt x="284" y="508"/>
                    </a:cubicBezTo>
                    <a:lnTo>
                      <a:pt x="468" y="0"/>
                    </a:lnTo>
                    <a:lnTo>
                      <a:pt x="0" y="270"/>
                    </a:lnTo>
                    <a:cubicBezTo>
                      <a:pt x="7" y="269"/>
                      <a:pt x="13" y="269"/>
                      <a:pt x="19" y="269"/>
                    </a:cubicBezTo>
                    <a:cubicBezTo>
                      <a:pt x="50" y="269"/>
                      <a:pt x="80" y="274"/>
                      <a:pt x="110" y="285"/>
                    </a:cubicBezTo>
                    <a:close/>
                  </a:path>
                </a:pathLst>
              </a:custGeom>
              <a:solidFill>
                <a:srgbClr val="79527B"/>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2030" name="Google Shape;2030;p47"/>
              <p:cNvSpPr/>
              <p:nvPr/>
            </p:nvSpPr>
            <p:spPr>
              <a:xfrm>
                <a:off x="7197693" y="3764654"/>
                <a:ext cx="917485" cy="1260608"/>
              </a:xfrm>
              <a:custGeom>
                <a:avLst/>
                <a:gdLst/>
                <a:ahLst/>
                <a:cxnLst/>
                <a:rect l="l" t="t" r="r" b="b"/>
                <a:pathLst>
                  <a:path w="370" h="508" extrusionOk="0">
                    <a:moveTo>
                      <a:pt x="184" y="432"/>
                    </a:moveTo>
                    <a:cubicBezTo>
                      <a:pt x="254" y="432"/>
                      <a:pt x="321" y="460"/>
                      <a:pt x="370" y="508"/>
                    </a:cubicBezTo>
                    <a:lnTo>
                      <a:pt x="185" y="0"/>
                    </a:lnTo>
                    <a:lnTo>
                      <a:pt x="0" y="507"/>
                    </a:lnTo>
                    <a:cubicBezTo>
                      <a:pt x="26" y="481"/>
                      <a:pt x="58" y="461"/>
                      <a:pt x="93" y="448"/>
                    </a:cubicBezTo>
                    <a:cubicBezTo>
                      <a:pt x="123" y="438"/>
                      <a:pt x="153" y="432"/>
                      <a:pt x="184" y="432"/>
                    </a:cubicBezTo>
                    <a:close/>
                  </a:path>
                </a:pathLst>
              </a:custGeom>
              <a:solidFill>
                <a:srgbClr val="85D2C7"/>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2031" name="Google Shape;2031;p47"/>
              <p:cNvSpPr/>
              <p:nvPr/>
            </p:nvSpPr>
            <p:spPr>
              <a:xfrm>
                <a:off x="7699947" y="3747248"/>
                <a:ext cx="1161154" cy="1260608"/>
              </a:xfrm>
              <a:custGeom>
                <a:avLst/>
                <a:gdLst/>
                <a:ahLst/>
                <a:cxnLst/>
                <a:rect l="l" t="t" r="r" b="b"/>
                <a:pathLst>
                  <a:path w="468" h="508" extrusionOk="0">
                    <a:moveTo>
                      <a:pt x="448" y="270"/>
                    </a:moveTo>
                    <a:cubicBezTo>
                      <a:pt x="455" y="270"/>
                      <a:pt x="462" y="270"/>
                      <a:pt x="468" y="271"/>
                    </a:cubicBezTo>
                    <a:lnTo>
                      <a:pt x="0" y="0"/>
                    </a:lnTo>
                    <a:lnTo>
                      <a:pt x="184" y="508"/>
                    </a:lnTo>
                    <a:cubicBezTo>
                      <a:pt x="188" y="471"/>
                      <a:pt x="199" y="435"/>
                      <a:pt x="218" y="403"/>
                    </a:cubicBezTo>
                    <a:cubicBezTo>
                      <a:pt x="265" y="321"/>
                      <a:pt x="354" y="270"/>
                      <a:pt x="448" y="270"/>
                    </a:cubicBezTo>
                    <a:close/>
                  </a:path>
                </a:pathLst>
              </a:custGeom>
              <a:solidFill>
                <a:srgbClr val="916395"/>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2032" name="Google Shape;2032;p47"/>
              <p:cNvSpPr/>
              <p:nvPr/>
            </p:nvSpPr>
            <p:spPr>
              <a:xfrm>
                <a:off x="7722325" y="3473743"/>
                <a:ext cx="1320284" cy="902566"/>
              </a:xfrm>
              <a:custGeom>
                <a:avLst/>
                <a:gdLst/>
                <a:ahLst/>
                <a:cxnLst/>
                <a:rect l="l" t="t" r="r" b="b"/>
                <a:pathLst>
                  <a:path w="532" h="364" extrusionOk="0">
                    <a:moveTo>
                      <a:pt x="467" y="364"/>
                    </a:moveTo>
                    <a:cubicBezTo>
                      <a:pt x="447" y="334"/>
                      <a:pt x="433" y="299"/>
                      <a:pt x="426" y="262"/>
                    </a:cubicBezTo>
                    <a:cubicBezTo>
                      <a:pt x="408" y="159"/>
                      <a:pt x="451" y="59"/>
                      <a:pt x="532" y="0"/>
                    </a:cubicBezTo>
                    <a:lnTo>
                      <a:pt x="0" y="94"/>
                    </a:lnTo>
                    <a:close/>
                  </a:path>
                </a:pathLst>
              </a:custGeom>
              <a:solidFill>
                <a:srgbClr val="F27954"/>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2033" name="Google Shape;2033;p47"/>
              <p:cNvSpPr/>
              <p:nvPr/>
            </p:nvSpPr>
            <p:spPr>
              <a:xfrm>
                <a:off x="7714867" y="2630844"/>
                <a:ext cx="1317797" cy="1026886"/>
              </a:xfrm>
              <a:custGeom>
                <a:avLst/>
                <a:gdLst/>
                <a:ahLst/>
                <a:cxnLst/>
                <a:rect l="l" t="t" r="r" b="b"/>
                <a:pathLst>
                  <a:path w="531" h="414" extrusionOk="0">
                    <a:moveTo>
                      <a:pt x="434" y="269"/>
                    </a:moveTo>
                    <a:cubicBezTo>
                      <a:pt x="354" y="202"/>
                      <a:pt x="322" y="97"/>
                      <a:pt x="348" y="0"/>
                    </a:cubicBezTo>
                    <a:lnTo>
                      <a:pt x="0" y="414"/>
                    </a:lnTo>
                    <a:lnTo>
                      <a:pt x="531" y="321"/>
                    </a:lnTo>
                    <a:cubicBezTo>
                      <a:pt x="496" y="311"/>
                      <a:pt x="463" y="293"/>
                      <a:pt x="434" y="269"/>
                    </a:cubicBezTo>
                    <a:close/>
                  </a:path>
                </a:pathLst>
              </a:custGeom>
              <a:solidFill>
                <a:srgbClr val="79527B"/>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2034" name="Google Shape;2034;p47"/>
              <p:cNvSpPr/>
              <p:nvPr/>
            </p:nvSpPr>
            <p:spPr>
              <a:xfrm>
                <a:off x="7744702" y="2245459"/>
                <a:ext cx="832948" cy="325719"/>
              </a:xfrm>
              <a:custGeom>
                <a:avLst/>
                <a:gdLst/>
                <a:ahLst/>
                <a:cxnLst/>
                <a:rect l="l" t="t" r="r" b="b"/>
                <a:pathLst>
                  <a:path w="336" h="132" extrusionOk="0">
                    <a:moveTo>
                      <a:pt x="336" y="94"/>
                    </a:moveTo>
                    <a:lnTo>
                      <a:pt x="286" y="87"/>
                    </a:lnTo>
                    <a:lnTo>
                      <a:pt x="295" y="108"/>
                    </a:lnTo>
                    <a:cubicBezTo>
                      <a:pt x="269" y="118"/>
                      <a:pt x="241" y="124"/>
                      <a:pt x="211" y="124"/>
                    </a:cubicBezTo>
                    <a:cubicBezTo>
                      <a:pt x="123" y="124"/>
                      <a:pt x="46" y="73"/>
                      <a:pt x="8" y="0"/>
                    </a:cubicBezTo>
                    <a:lnTo>
                      <a:pt x="0" y="4"/>
                    </a:lnTo>
                    <a:cubicBezTo>
                      <a:pt x="40" y="80"/>
                      <a:pt x="120" y="132"/>
                      <a:pt x="211" y="132"/>
                    </a:cubicBezTo>
                    <a:cubicBezTo>
                      <a:pt x="242" y="132"/>
                      <a:pt x="271" y="127"/>
                      <a:pt x="298" y="116"/>
                    </a:cubicBezTo>
                    <a:lnTo>
                      <a:pt x="305" y="132"/>
                    </a:lnTo>
                    <a:close/>
                  </a:path>
                </a:pathLst>
              </a:custGeom>
              <a:solidFill>
                <a:srgbClr val="85D2C7"/>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2035" name="Google Shape;2035;p47"/>
              <p:cNvSpPr/>
              <p:nvPr/>
            </p:nvSpPr>
            <p:spPr>
              <a:xfrm>
                <a:off x="6799868" y="2175839"/>
                <a:ext cx="783219" cy="407771"/>
              </a:xfrm>
              <a:custGeom>
                <a:avLst/>
                <a:gdLst/>
                <a:ahLst/>
                <a:cxnLst/>
                <a:rect l="l" t="t" r="r" b="b"/>
                <a:pathLst>
                  <a:path w="316" h="165" extrusionOk="0">
                    <a:moveTo>
                      <a:pt x="314" y="0"/>
                    </a:moveTo>
                    <a:lnTo>
                      <a:pt x="272" y="26"/>
                    </a:lnTo>
                    <a:lnTo>
                      <a:pt x="292" y="37"/>
                    </a:lnTo>
                    <a:cubicBezTo>
                      <a:pt x="279" y="62"/>
                      <a:pt x="261" y="84"/>
                      <a:pt x="238" y="103"/>
                    </a:cubicBezTo>
                    <a:cubicBezTo>
                      <a:pt x="171" y="160"/>
                      <a:pt x="79" y="171"/>
                      <a:pt x="3" y="139"/>
                    </a:cubicBezTo>
                    <a:lnTo>
                      <a:pt x="0" y="147"/>
                    </a:lnTo>
                    <a:cubicBezTo>
                      <a:pt x="79" y="180"/>
                      <a:pt x="174" y="169"/>
                      <a:pt x="244" y="110"/>
                    </a:cubicBezTo>
                    <a:cubicBezTo>
                      <a:pt x="268" y="90"/>
                      <a:pt x="286" y="67"/>
                      <a:pt x="300" y="41"/>
                    </a:cubicBezTo>
                    <a:lnTo>
                      <a:pt x="316" y="50"/>
                    </a:lnTo>
                    <a:close/>
                  </a:path>
                </a:pathLst>
              </a:custGeom>
              <a:solidFill>
                <a:srgbClr val="916395"/>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2036" name="Google Shape;2036;p47"/>
              <p:cNvSpPr/>
              <p:nvPr/>
            </p:nvSpPr>
            <p:spPr>
              <a:xfrm>
                <a:off x="8853642" y="3516013"/>
                <a:ext cx="243668" cy="860297"/>
              </a:xfrm>
              <a:custGeom>
                <a:avLst/>
                <a:gdLst/>
                <a:ahLst/>
                <a:cxnLst/>
                <a:rect l="l" t="t" r="r" b="b"/>
                <a:pathLst>
                  <a:path w="99" h="347" extrusionOk="0">
                    <a:moveTo>
                      <a:pt x="63" y="347"/>
                    </a:moveTo>
                    <a:lnTo>
                      <a:pt x="61" y="296"/>
                    </a:lnTo>
                    <a:lnTo>
                      <a:pt x="42" y="309"/>
                    </a:lnTo>
                    <a:cubicBezTo>
                      <a:pt x="28" y="285"/>
                      <a:pt x="17" y="258"/>
                      <a:pt x="12" y="229"/>
                    </a:cubicBezTo>
                    <a:cubicBezTo>
                      <a:pt x="-3" y="142"/>
                      <a:pt x="33" y="58"/>
                      <a:pt x="99" y="7"/>
                    </a:cubicBezTo>
                    <a:lnTo>
                      <a:pt x="94" y="0"/>
                    </a:lnTo>
                    <a:cubicBezTo>
                      <a:pt x="25" y="53"/>
                      <a:pt x="-12" y="140"/>
                      <a:pt x="4" y="231"/>
                    </a:cubicBezTo>
                    <a:cubicBezTo>
                      <a:pt x="9" y="261"/>
                      <a:pt x="20" y="289"/>
                      <a:pt x="35" y="313"/>
                    </a:cubicBezTo>
                    <a:lnTo>
                      <a:pt x="20" y="323"/>
                    </a:lnTo>
                    <a:close/>
                  </a:path>
                </a:pathLst>
              </a:custGeom>
              <a:solidFill>
                <a:srgbClr val="F27954"/>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2037" name="Google Shape;2037;p47"/>
              <p:cNvSpPr/>
              <p:nvPr/>
            </p:nvSpPr>
            <p:spPr>
              <a:xfrm>
                <a:off x="8624892" y="2633332"/>
                <a:ext cx="507228" cy="728517"/>
              </a:xfrm>
              <a:custGeom>
                <a:avLst/>
                <a:gdLst/>
                <a:ahLst/>
                <a:cxnLst/>
                <a:rect l="l" t="t" r="r" b="b"/>
                <a:pathLst>
                  <a:path w="205" h="294" extrusionOk="0">
                    <a:moveTo>
                      <a:pt x="205" y="284"/>
                    </a:moveTo>
                    <a:lnTo>
                      <a:pt x="172" y="247"/>
                    </a:lnTo>
                    <a:lnTo>
                      <a:pt x="165" y="269"/>
                    </a:lnTo>
                    <a:cubicBezTo>
                      <a:pt x="138" y="260"/>
                      <a:pt x="113" y="246"/>
                      <a:pt x="91" y="227"/>
                    </a:cubicBezTo>
                    <a:cubicBezTo>
                      <a:pt x="23" y="170"/>
                      <a:pt x="-4" y="82"/>
                      <a:pt x="14" y="2"/>
                    </a:cubicBezTo>
                    <a:lnTo>
                      <a:pt x="6" y="0"/>
                    </a:lnTo>
                    <a:cubicBezTo>
                      <a:pt x="-13" y="84"/>
                      <a:pt x="15" y="175"/>
                      <a:pt x="85" y="233"/>
                    </a:cubicBezTo>
                    <a:cubicBezTo>
                      <a:pt x="109" y="253"/>
                      <a:pt x="135" y="268"/>
                      <a:pt x="162" y="277"/>
                    </a:cubicBezTo>
                    <a:lnTo>
                      <a:pt x="157" y="294"/>
                    </a:lnTo>
                    <a:close/>
                  </a:path>
                </a:pathLst>
              </a:custGeom>
              <a:solidFill>
                <a:srgbClr val="79527B"/>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2038" name="Google Shape;2038;p47"/>
              <p:cNvSpPr/>
              <p:nvPr/>
            </p:nvSpPr>
            <p:spPr>
              <a:xfrm>
                <a:off x="8194736" y="4493170"/>
                <a:ext cx="653926" cy="609170"/>
              </a:xfrm>
              <a:custGeom>
                <a:avLst/>
                <a:gdLst/>
                <a:ahLst/>
                <a:cxnLst/>
                <a:rect l="l" t="t" r="r" b="b"/>
                <a:pathLst>
                  <a:path w="264" h="246" extrusionOk="0">
                    <a:moveTo>
                      <a:pt x="18" y="246"/>
                    </a:moveTo>
                    <a:lnTo>
                      <a:pt x="49" y="206"/>
                    </a:lnTo>
                    <a:lnTo>
                      <a:pt x="26" y="203"/>
                    </a:lnTo>
                    <a:cubicBezTo>
                      <a:pt x="31" y="176"/>
                      <a:pt x="40" y="148"/>
                      <a:pt x="54" y="123"/>
                    </a:cubicBezTo>
                    <a:cubicBezTo>
                      <a:pt x="99" y="46"/>
                      <a:pt x="181" y="5"/>
                      <a:pt x="263" y="9"/>
                    </a:cubicBezTo>
                    <a:lnTo>
                      <a:pt x="264" y="0"/>
                    </a:lnTo>
                    <a:cubicBezTo>
                      <a:pt x="178" y="-4"/>
                      <a:pt x="93" y="39"/>
                      <a:pt x="47" y="119"/>
                    </a:cubicBezTo>
                    <a:cubicBezTo>
                      <a:pt x="32" y="145"/>
                      <a:pt x="22" y="174"/>
                      <a:pt x="18" y="202"/>
                    </a:cubicBezTo>
                    <a:lnTo>
                      <a:pt x="0" y="200"/>
                    </a:lnTo>
                    <a:close/>
                  </a:path>
                </a:pathLst>
              </a:custGeom>
              <a:solidFill>
                <a:srgbClr val="916395"/>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2039" name="Google Shape;2039;p47"/>
              <p:cNvSpPr/>
              <p:nvPr/>
            </p:nvSpPr>
            <p:spPr>
              <a:xfrm>
                <a:off x="6377178" y="4445928"/>
                <a:ext cx="706141" cy="559442"/>
              </a:xfrm>
              <a:custGeom>
                <a:avLst/>
                <a:gdLst/>
                <a:ahLst/>
                <a:cxnLst/>
                <a:rect l="l" t="t" r="r" b="b"/>
                <a:pathLst>
                  <a:path w="285" h="226" extrusionOk="0">
                    <a:moveTo>
                      <a:pt x="0" y="25"/>
                    </a:moveTo>
                    <a:lnTo>
                      <a:pt x="45" y="49"/>
                    </a:lnTo>
                    <a:lnTo>
                      <a:pt x="44" y="26"/>
                    </a:lnTo>
                    <a:cubicBezTo>
                      <a:pt x="72" y="25"/>
                      <a:pt x="100" y="30"/>
                      <a:pt x="127" y="40"/>
                    </a:cubicBezTo>
                    <a:cubicBezTo>
                      <a:pt x="211" y="70"/>
                      <a:pt x="265" y="144"/>
                      <a:pt x="276" y="226"/>
                    </a:cubicBezTo>
                    <a:lnTo>
                      <a:pt x="285" y="225"/>
                    </a:lnTo>
                    <a:cubicBezTo>
                      <a:pt x="274" y="139"/>
                      <a:pt x="217" y="63"/>
                      <a:pt x="130" y="32"/>
                    </a:cubicBezTo>
                    <a:cubicBezTo>
                      <a:pt x="102" y="21"/>
                      <a:pt x="72" y="17"/>
                      <a:pt x="43" y="17"/>
                    </a:cubicBezTo>
                    <a:lnTo>
                      <a:pt x="42" y="0"/>
                    </a:lnTo>
                    <a:close/>
                  </a:path>
                </a:pathLst>
              </a:custGeom>
              <a:solidFill>
                <a:srgbClr val="79527B"/>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2040" name="Google Shape;2040;p47"/>
              <p:cNvSpPr/>
              <p:nvPr/>
            </p:nvSpPr>
            <p:spPr>
              <a:xfrm>
                <a:off x="7202658" y="4910879"/>
                <a:ext cx="857812" cy="228750"/>
              </a:xfrm>
              <a:custGeom>
                <a:avLst/>
                <a:gdLst/>
                <a:ahLst/>
                <a:cxnLst/>
                <a:rect l="l" t="t" r="r" b="b"/>
                <a:pathLst>
                  <a:path w="346" h="93" extrusionOk="0">
                    <a:moveTo>
                      <a:pt x="0" y="93"/>
                    </a:moveTo>
                    <a:lnTo>
                      <a:pt x="49" y="83"/>
                    </a:lnTo>
                    <a:lnTo>
                      <a:pt x="34" y="66"/>
                    </a:lnTo>
                    <a:cubicBezTo>
                      <a:pt x="55" y="48"/>
                      <a:pt x="79" y="33"/>
                      <a:pt x="107" y="23"/>
                    </a:cubicBezTo>
                    <a:cubicBezTo>
                      <a:pt x="190" y="-8"/>
                      <a:pt x="279" y="14"/>
                      <a:pt x="341" y="70"/>
                    </a:cubicBezTo>
                    <a:lnTo>
                      <a:pt x="346" y="63"/>
                    </a:lnTo>
                    <a:cubicBezTo>
                      <a:pt x="283" y="5"/>
                      <a:pt x="190" y="-17"/>
                      <a:pt x="104" y="14"/>
                    </a:cubicBezTo>
                    <a:cubicBezTo>
                      <a:pt x="75" y="25"/>
                      <a:pt x="50" y="40"/>
                      <a:pt x="28" y="60"/>
                    </a:cubicBezTo>
                    <a:lnTo>
                      <a:pt x="16" y="47"/>
                    </a:lnTo>
                    <a:close/>
                  </a:path>
                </a:pathLst>
              </a:custGeom>
              <a:solidFill>
                <a:srgbClr val="85D2C7"/>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sp>
            <p:nvSpPr>
              <p:cNvPr id="2041" name="Google Shape;2041;p47"/>
              <p:cNvSpPr/>
              <p:nvPr/>
            </p:nvSpPr>
            <p:spPr>
              <a:xfrm>
                <a:off x="6277721" y="2573657"/>
                <a:ext cx="450040" cy="780732"/>
              </a:xfrm>
              <a:custGeom>
                <a:avLst/>
                <a:gdLst/>
                <a:ahLst/>
                <a:cxnLst/>
                <a:rect l="l" t="t" r="r" b="b"/>
                <a:pathLst>
                  <a:path w="182" h="315" extrusionOk="0">
                    <a:moveTo>
                      <a:pt x="150" y="0"/>
                    </a:moveTo>
                    <a:lnTo>
                      <a:pt x="134" y="48"/>
                    </a:lnTo>
                    <a:lnTo>
                      <a:pt x="157" y="43"/>
                    </a:lnTo>
                    <a:cubicBezTo>
                      <a:pt x="162" y="70"/>
                      <a:pt x="163" y="99"/>
                      <a:pt x="158" y="128"/>
                    </a:cubicBezTo>
                    <a:cubicBezTo>
                      <a:pt x="142" y="215"/>
                      <a:pt x="79" y="282"/>
                      <a:pt x="0" y="307"/>
                    </a:cubicBezTo>
                    <a:lnTo>
                      <a:pt x="3" y="315"/>
                    </a:lnTo>
                    <a:cubicBezTo>
                      <a:pt x="85" y="289"/>
                      <a:pt x="150" y="220"/>
                      <a:pt x="166" y="130"/>
                    </a:cubicBezTo>
                    <a:cubicBezTo>
                      <a:pt x="172" y="100"/>
                      <a:pt x="171" y="70"/>
                      <a:pt x="165" y="42"/>
                    </a:cubicBezTo>
                    <a:lnTo>
                      <a:pt x="182" y="38"/>
                    </a:lnTo>
                    <a:close/>
                  </a:path>
                </a:pathLst>
              </a:custGeom>
              <a:solidFill>
                <a:srgbClr val="F27954"/>
              </a:solidFill>
              <a:ln>
                <a:noFill/>
              </a:ln>
            </p:spPr>
            <p:txBody>
              <a:bodyPr spcFirstLastPara="1" wrap="square" lIns="33750" tIns="16875" rIns="33750" bIns="16875" anchor="ctr" anchorCtr="1">
                <a:noAutofit/>
              </a:bodyPr>
              <a:lstStyle/>
              <a:p>
                <a:pPr marL="0" marR="0" lvl="0" indent="0" algn="l" rtl="0">
                  <a:spcBef>
                    <a:spcPts val="0"/>
                  </a:spcBef>
                  <a:spcAft>
                    <a:spcPts val="0"/>
                  </a:spcAft>
                  <a:buNone/>
                </a:pPr>
                <a:endParaRPr sz="675">
                  <a:solidFill>
                    <a:srgbClr val="595959"/>
                  </a:solidFill>
                  <a:latin typeface="Calibri"/>
                  <a:ea typeface="Calibri"/>
                  <a:cs typeface="Calibri"/>
                  <a:sym typeface="Calibri"/>
                </a:endParaRPr>
              </a:p>
            </p:txBody>
          </p:sp>
        </p:grpSp>
        <p:sp>
          <p:nvSpPr>
            <p:cNvPr id="2042" name="Google Shape;2042;p47"/>
            <p:cNvSpPr/>
            <p:nvPr/>
          </p:nvSpPr>
          <p:spPr>
            <a:xfrm>
              <a:off x="5649778" y="1713746"/>
              <a:ext cx="3399114" cy="3399114"/>
            </a:xfrm>
            <a:prstGeom prst="ellipse">
              <a:avLst/>
            </a:prstGeom>
            <a:no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595959"/>
                </a:solidFill>
                <a:latin typeface="Calibri"/>
                <a:ea typeface="Calibri"/>
                <a:cs typeface="Calibri"/>
                <a:sym typeface="Calibri"/>
              </a:endParaRPr>
            </a:p>
          </p:txBody>
        </p:sp>
        <p:sp>
          <p:nvSpPr>
            <p:cNvPr id="2043" name="Google Shape;2043;p47"/>
            <p:cNvSpPr/>
            <p:nvPr/>
          </p:nvSpPr>
          <p:spPr>
            <a:xfrm>
              <a:off x="6660600" y="2707232"/>
              <a:ext cx="1357767" cy="13577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595959"/>
                </a:solidFill>
                <a:latin typeface="Calibri"/>
                <a:ea typeface="Calibri"/>
                <a:cs typeface="Calibri"/>
                <a:sym typeface="Calibri"/>
              </a:endParaRPr>
            </a:p>
          </p:txBody>
        </p:sp>
        <p:sp>
          <p:nvSpPr>
            <p:cNvPr id="2044" name="Google Shape;2044;p47"/>
            <p:cNvSpPr txBox="1"/>
            <p:nvPr/>
          </p:nvSpPr>
          <p:spPr>
            <a:xfrm>
              <a:off x="5658856" y="2534479"/>
              <a:ext cx="1227713" cy="602675"/>
            </a:xfrm>
            <a:prstGeom prst="rect">
              <a:avLst/>
            </a:prstGeom>
            <a:noFill/>
            <a:ln>
              <a:noFill/>
            </a:ln>
          </p:spPr>
          <p:txBody>
            <a:bodyPr spcFirstLastPara="1" wrap="square" lIns="91425" tIns="45700" rIns="91425" bIns="45700" anchor="t" anchorCtr="0">
              <a:spAutoFit/>
            </a:bodyPr>
            <a:lstStyle/>
            <a:p>
              <a:pPr marL="0" marR="0" lvl="0" indent="0" algn="ctr" rtl="0">
                <a:lnSpc>
                  <a:spcPct val="101333"/>
                </a:lnSpc>
                <a:spcBef>
                  <a:spcPts val="0"/>
                </a:spcBef>
                <a:spcAft>
                  <a:spcPts val="0"/>
                </a:spcAft>
                <a:buNone/>
              </a:pPr>
              <a:r>
                <a:rPr lang="is-IS" sz="1300" dirty="0">
                  <a:solidFill>
                    <a:schemeClr val="bg1"/>
                  </a:solidFill>
                  <a:latin typeface="Calibri" panose="020F0502020204030204" pitchFamily="34" charset="0"/>
                  <a:cs typeface="Calibri" panose="020F0502020204030204" pitchFamily="34" charset="0"/>
                </a:rPr>
                <a:t>Samfélags -ábyrgð</a:t>
              </a:r>
              <a:endParaRPr sz="1300" dirty="0">
                <a:solidFill>
                  <a:schemeClr val="bg1"/>
                </a:solidFill>
                <a:latin typeface="Calibri" panose="020F0502020204030204" pitchFamily="34" charset="0"/>
                <a:cs typeface="Calibri" panose="020F0502020204030204" pitchFamily="34" charset="0"/>
              </a:endParaRPr>
            </a:p>
          </p:txBody>
        </p:sp>
        <p:sp>
          <p:nvSpPr>
            <p:cNvPr id="2045" name="Google Shape;2045;p47"/>
            <p:cNvSpPr txBox="1"/>
            <p:nvPr/>
          </p:nvSpPr>
          <p:spPr>
            <a:xfrm>
              <a:off x="6198315" y="1975462"/>
              <a:ext cx="1264936" cy="847985"/>
            </a:xfrm>
            <a:prstGeom prst="rect">
              <a:avLst/>
            </a:prstGeom>
            <a:noFill/>
            <a:ln>
              <a:noFill/>
            </a:ln>
          </p:spPr>
          <p:txBody>
            <a:bodyPr spcFirstLastPara="1" wrap="square" lIns="91425" tIns="45700" rIns="91425" bIns="45700" anchor="t" anchorCtr="0">
              <a:spAutoFit/>
            </a:bodyPr>
            <a:lstStyle/>
            <a:p>
              <a:pPr marL="0" marR="0" lvl="0" indent="0" algn="ctr" rtl="0">
                <a:lnSpc>
                  <a:spcPct val="101333"/>
                </a:lnSpc>
                <a:spcBef>
                  <a:spcPts val="0"/>
                </a:spcBef>
                <a:spcAft>
                  <a:spcPts val="0"/>
                </a:spcAft>
                <a:buNone/>
              </a:pPr>
              <a:r>
                <a:rPr lang="de-DE" sz="1300" b="1" dirty="0">
                  <a:solidFill>
                    <a:schemeClr val="lt1"/>
                  </a:solidFill>
                  <a:latin typeface="Calibri"/>
                  <a:ea typeface="Calibri"/>
                  <a:cs typeface="Calibri"/>
                  <a:sym typeface="Calibri"/>
                </a:rPr>
                <a:t>Markaðssetning</a:t>
              </a:r>
              <a:br>
                <a:rPr lang="de-DE" sz="1300" b="1" dirty="0">
                  <a:solidFill>
                    <a:schemeClr val="lt1"/>
                  </a:solidFill>
                  <a:latin typeface="Calibri"/>
                  <a:ea typeface="Calibri"/>
                  <a:cs typeface="Calibri"/>
                  <a:sym typeface="Calibri"/>
                </a:rPr>
              </a:br>
              <a:endParaRPr sz="1300" b="1" dirty="0">
                <a:solidFill>
                  <a:schemeClr val="lt1"/>
                </a:solidFill>
                <a:latin typeface="Calibri"/>
                <a:ea typeface="Calibri"/>
                <a:cs typeface="Calibri"/>
                <a:sym typeface="Calibri"/>
              </a:endParaRPr>
            </a:p>
          </p:txBody>
        </p:sp>
        <p:sp>
          <p:nvSpPr>
            <p:cNvPr id="2046" name="Google Shape;2046;p47"/>
            <p:cNvSpPr txBox="1"/>
            <p:nvPr/>
          </p:nvSpPr>
          <p:spPr>
            <a:xfrm>
              <a:off x="7230310" y="1979440"/>
              <a:ext cx="1003869" cy="357367"/>
            </a:xfrm>
            <a:prstGeom prst="rect">
              <a:avLst/>
            </a:prstGeom>
            <a:noFill/>
            <a:ln>
              <a:noFill/>
            </a:ln>
          </p:spPr>
          <p:txBody>
            <a:bodyPr spcFirstLastPara="1" wrap="square" lIns="91425" tIns="45700" rIns="91425" bIns="45700" anchor="t" anchorCtr="0">
              <a:spAutoFit/>
            </a:bodyPr>
            <a:lstStyle/>
            <a:p>
              <a:pPr marL="0" marR="0" lvl="0" indent="0" algn="ctr" rtl="0">
                <a:lnSpc>
                  <a:spcPct val="101333"/>
                </a:lnSpc>
                <a:spcBef>
                  <a:spcPts val="0"/>
                </a:spcBef>
                <a:spcAft>
                  <a:spcPts val="0"/>
                </a:spcAft>
                <a:buNone/>
              </a:pPr>
              <a:r>
                <a:rPr lang="de-DE" sz="1300" b="1" dirty="0">
                  <a:solidFill>
                    <a:schemeClr val="bg1"/>
                  </a:solidFill>
                  <a:latin typeface="Calibri"/>
                  <a:ea typeface="Calibri"/>
                  <a:cs typeface="Calibri"/>
                  <a:sym typeface="Calibri"/>
                </a:rPr>
                <a:t>Sala</a:t>
              </a:r>
              <a:endParaRPr sz="1300" b="1" dirty="0">
                <a:solidFill>
                  <a:schemeClr val="bg1"/>
                </a:solidFill>
                <a:latin typeface="Calibri"/>
                <a:ea typeface="Calibri"/>
                <a:cs typeface="Calibri"/>
                <a:sym typeface="Calibri"/>
              </a:endParaRPr>
            </a:p>
          </p:txBody>
        </p:sp>
        <p:sp>
          <p:nvSpPr>
            <p:cNvPr id="2047" name="Google Shape;2047;p47"/>
            <p:cNvSpPr txBox="1"/>
            <p:nvPr/>
          </p:nvSpPr>
          <p:spPr>
            <a:xfrm>
              <a:off x="7694356" y="2684593"/>
              <a:ext cx="1389549" cy="357367"/>
            </a:xfrm>
            <a:prstGeom prst="rect">
              <a:avLst/>
            </a:prstGeom>
            <a:noFill/>
            <a:ln>
              <a:noFill/>
            </a:ln>
          </p:spPr>
          <p:txBody>
            <a:bodyPr spcFirstLastPara="1" wrap="square" lIns="91425" tIns="45700" rIns="91425" bIns="45700" anchor="t" anchorCtr="0">
              <a:spAutoFit/>
            </a:bodyPr>
            <a:lstStyle/>
            <a:p>
              <a:pPr marL="0" marR="0" lvl="0" indent="0" algn="ctr" rtl="0">
                <a:lnSpc>
                  <a:spcPct val="101333"/>
                </a:lnSpc>
                <a:spcBef>
                  <a:spcPts val="0"/>
                </a:spcBef>
                <a:spcAft>
                  <a:spcPts val="0"/>
                </a:spcAft>
                <a:buNone/>
              </a:pPr>
              <a:r>
                <a:rPr lang="de-DE" sz="1300" b="1" dirty="0">
                  <a:solidFill>
                    <a:schemeClr val="lt1"/>
                  </a:solidFill>
                  <a:latin typeface="Calibri"/>
                  <a:ea typeface="Calibri"/>
                  <a:cs typeface="Calibri"/>
                  <a:sym typeface="Calibri"/>
                </a:rPr>
                <a:t>Innkaup</a:t>
              </a:r>
              <a:endParaRPr sz="1300" dirty="0"/>
            </a:p>
          </p:txBody>
        </p:sp>
        <p:sp>
          <p:nvSpPr>
            <p:cNvPr id="2048" name="Google Shape;2048;p47"/>
            <p:cNvSpPr txBox="1"/>
            <p:nvPr/>
          </p:nvSpPr>
          <p:spPr>
            <a:xfrm>
              <a:off x="8073371" y="3303647"/>
              <a:ext cx="989123" cy="602675"/>
            </a:xfrm>
            <a:prstGeom prst="rect">
              <a:avLst/>
            </a:prstGeom>
            <a:noFill/>
            <a:ln>
              <a:noFill/>
            </a:ln>
          </p:spPr>
          <p:txBody>
            <a:bodyPr spcFirstLastPara="1" wrap="square" lIns="91425" tIns="45700" rIns="91425" bIns="45700" anchor="t" anchorCtr="0">
              <a:spAutoFit/>
            </a:bodyPr>
            <a:lstStyle/>
            <a:p>
              <a:pPr marL="0" marR="0" lvl="0" indent="0" algn="ctr" rtl="0">
                <a:lnSpc>
                  <a:spcPct val="101333"/>
                </a:lnSpc>
                <a:spcBef>
                  <a:spcPts val="0"/>
                </a:spcBef>
                <a:spcAft>
                  <a:spcPts val="0"/>
                </a:spcAft>
                <a:buNone/>
              </a:pPr>
              <a:r>
                <a:rPr lang="de-DE" sz="1300" b="1" dirty="0">
                  <a:solidFill>
                    <a:schemeClr val="bg1"/>
                  </a:solidFill>
                  <a:latin typeface="Calibri"/>
                  <a:cs typeface="Calibri"/>
                  <a:sym typeface="Calibri"/>
                </a:rPr>
                <a:t>Fjárfestatengsl</a:t>
              </a:r>
              <a:endParaRPr sz="1300" dirty="0">
                <a:solidFill>
                  <a:schemeClr val="bg1"/>
                </a:solidFill>
              </a:endParaRPr>
            </a:p>
          </p:txBody>
        </p:sp>
        <p:sp>
          <p:nvSpPr>
            <p:cNvPr id="2049" name="Google Shape;2049;p47"/>
            <p:cNvSpPr txBox="1"/>
            <p:nvPr/>
          </p:nvSpPr>
          <p:spPr>
            <a:xfrm>
              <a:off x="7803138" y="4106101"/>
              <a:ext cx="781940" cy="357367"/>
            </a:xfrm>
            <a:prstGeom prst="rect">
              <a:avLst/>
            </a:prstGeom>
            <a:noFill/>
            <a:ln>
              <a:noFill/>
            </a:ln>
          </p:spPr>
          <p:txBody>
            <a:bodyPr spcFirstLastPara="1" wrap="square" lIns="91425" tIns="45700" rIns="91425" bIns="45700" anchor="t" anchorCtr="0">
              <a:spAutoFit/>
            </a:bodyPr>
            <a:lstStyle/>
            <a:p>
              <a:pPr marL="0" marR="0" lvl="0" indent="0" algn="ctr" rtl="0">
                <a:lnSpc>
                  <a:spcPct val="101333"/>
                </a:lnSpc>
                <a:spcBef>
                  <a:spcPts val="0"/>
                </a:spcBef>
                <a:spcAft>
                  <a:spcPts val="0"/>
                </a:spcAft>
                <a:buNone/>
              </a:pPr>
              <a:r>
                <a:rPr lang="de-DE" sz="1300" b="1" dirty="0">
                  <a:solidFill>
                    <a:schemeClr val="lt1"/>
                  </a:solidFill>
                  <a:latin typeface="Calibri"/>
                  <a:ea typeface="Calibri"/>
                  <a:cs typeface="Calibri"/>
                  <a:sym typeface="Calibri"/>
                </a:rPr>
                <a:t>R&amp;D</a:t>
              </a:r>
              <a:endParaRPr sz="1300" dirty="0"/>
            </a:p>
          </p:txBody>
        </p:sp>
        <p:sp>
          <p:nvSpPr>
            <p:cNvPr id="2050" name="Google Shape;2050;p47"/>
            <p:cNvSpPr txBox="1"/>
            <p:nvPr/>
          </p:nvSpPr>
          <p:spPr>
            <a:xfrm>
              <a:off x="6683905" y="4394060"/>
              <a:ext cx="1218350" cy="602675"/>
            </a:xfrm>
            <a:prstGeom prst="rect">
              <a:avLst/>
            </a:prstGeom>
            <a:noFill/>
            <a:ln>
              <a:noFill/>
            </a:ln>
          </p:spPr>
          <p:txBody>
            <a:bodyPr spcFirstLastPara="1" wrap="square" lIns="91425" tIns="45700" rIns="91425" bIns="45700" anchor="t" anchorCtr="0">
              <a:spAutoFit/>
            </a:bodyPr>
            <a:lstStyle/>
            <a:p>
              <a:pPr marL="0" marR="0" lvl="0" indent="0" algn="ctr" rtl="0">
                <a:lnSpc>
                  <a:spcPct val="101333"/>
                </a:lnSpc>
                <a:spcBef>
                  <a:spcPts val="0"/>
                </a:spcBef>
                <a:spcAft>
                  <a:spcPts val="0"/>
                </a:spcAft>
                <a:buNone/>
              </a:pPr>
              <a:r>
                <a:rPr lang="de-DE" sz="1300" b="1" dirty="0">
                  <a:solidFill>
                    <a:schemeClr val="lt1"/>
                  </a:solidFill>
                  <a:latin typeface="Calibri"/>
                  <a:ea typeface="Calibri"/>
                  <a:cs typeface="Calibri"/>
                  <a:sym typeface="Calibri"/>
                </a:rPr>
                <a:t>Manauðs-mál</a:t>
              </a:r>
              <a:endParaRPr sz="1300" dirty="0"/>
            </a:p>
          </p:txBody>
        </p:sp>
        <p:sp>
          <p:nvSpPr>
            <p:cNvPr id="2051" name="Google Shape;2051;p47"/>
            <p:cNvSpPr txBox="1"/>
            <p:nvPr/>
          </p:nvSpPr>
          <p:spPr>
            <a:xfrm>
              <a:off x="5700925" y="4083687"/>
              <a:ext cx="1430085" cy="602675"/>
            </a:xfrm>
            <a:prstGeom prst="rect">
              <a:avLst/>
            </a:prstGeom>
            <a:noFill/>
            <a:ln>
              <a:noFill/>
            </a:ln>
          </p:spPr>
          <p:txBody>
            <a:bodyPr spcFirstLastPara="1" wrap="square" lIns="91425" tIns="45700" rIns="91425" bIns="45700" anchor="t" anchorCtr="0">
              <a:spAutoFit/>
            </a:bodyPr>
            <a:lstStyle/>
            <a:p>
              <a:pPr marL="0" marR="0" lvl="0" indent="0" algn="ctr" rtl="0">
                <a:lnSpc>
                  <a:spcPct val="101333"/>
                </a:lnSpc>
                <a:spcBef>
                  <a:spcPts val="0"/>
                </a:spcBef>
                <a:spcAft>
                  <a:spcPts val="0"/>
                </a:spcAft>
                <a:buNone/>
              </a:pPr>
              <a:r>
                <a:rPr lang="de-DE" sz="1300" b="1" dirty="0">
                  <a:solidFill>
                    <a:schemeClr val="bg1"/>
                  </a:solidFill>
                  <a:latin typeface="Calibri"/>
                  <a:ea typeface="Calibri"/>
                  <a:cs typeface="Calibri"/>
                  <a:sym typeface="Calibri"/>
                </a:rPr>
                <a:t>Málefni fyrirtækisins</a:t>
              </a:r>
              <a:endParaRPr sz="1300" dirty="0">
                <a:solidFill>
                  <a:schemeClr val="bg1"/>
                </a:solidFill>
              </a:endParaRPr>
            </a:p>
          </p:txBody>
        </p:sp>
        <p:sp>
          <p:nvSpPr>
            <p:cNvPr id="2052" name="Google Shape;2052;p47"/>
            <p:cNvSpPr txBox="1"/>
            <p:nvPr/>
          </p:nvSpPr>
          <p:spPr>
            <a:xfrm>
              <a:off x="3336572" y="1445513"/>
              <a:ext cx="2077005" cy="1080603"/>
            </a:xfrm>
            <a:prstGeom prst="rect">
              <a:avLst/>
            </a:prstGeom>
            <a:noFill/>
            <a:ln>
              <a:noFill/>
            </a:ln>
          </p:spPr>
          <p:txBody>
            <a:bodyPr spcFirstLastPara="1" wrap="square" lIns="91425" tIns="45700" rIns="91425" bIns="45700" anchor="t" anchorCtr="0">
              <a:spAutoFit/>
            </a:bodyPr>
            <a:lstStyle/>
            <a:p>
              <a:pPr marL="0" marR="0" lvl="0" indent="0" algn="ctr" rtl="0">
                <a:lnSpc>
                  <a:spcPct val="95555"/>
                </a:lnSpc>
                <a:spcBef>
                  <a:spcPts val="0"/>
                </a:spcBef>
                <a:spcAft>
                  <a:spcPts val="0"/>
                </a:spcAft>
                <a:buNone/>
              </a:pPr>
              <a:r>
                <a:rPr lang="de-DE" sz="1800" dirty="0">
                  <a:solidFill>
                    <a:srgbClr val="F27954"/>
                  </a:solidFill>
                  <a:latin typeface="Calibri"/>
                  <a:ea typeface="Calibri"/>
                  <a:cs typeface="Calibri"/>
                  <a:sym typeface="Calibri"/>
                </a:rPr>
                <a:t>Frjáls félagasamtök og samfélag</a:t>
              </a:r>
              <a:endParaRPr dirty="0"/>
            </a:p>
          </p:txBody>
        </p:sp>
        <p:sp>
          <p:nvSpPr>
            <p:cNvPr id="2053" name="Google Shape;2053;p47"/>
            <p:cNvSpPr txBox="1"/>
            <p:nvPr/>
          </p:nvSpPr>
          <p:spPr>
            <a:xfrm>
              <a:off x="5472019" y="644872"/>
              <a:ext cx="1523585" cy="434906"/>
            </a:xfrm>
            <a:prstGeom prst="rect">
              <a:avLst/>
            </a:prstGeom>
            <a:noFill/>
            <a:ln>
              <a:noFill/>
            </a:ln>
          </p:spPr>
          <p:txBody>
            <a:bodyPr spcFirstLastPara="1" wrap="square" lIns="91425" tIns="45700" rIns="91425" bIns="45700" anchor="t" anchorCtr="0">
              <a:spAutoFit/>
            </a:bodyPr>
            <a:lstStyle/>
            <a:p>
              <a:pPr marL="0" marR="0" lvl="0" indent="0" algn="ctr" rtl="0">
                <a:lnSpc>
                  <a:spcPct val="95555"/>
                </a:lnSpc>
                <a:spcBef>
                  <a:spcPts val="0"/>
                </a:spcBef>
                <a:spcAft>
                  <a:spcPts val="0"/>
                </a:spcAft>
                <a:buNone/>
              </a:pPr>
              <a:r>
                <a:rPr lang="de-DE" sz="1800" dirty="0">
                  <a:solidFill>
                    <a:srgbClr val="916395"/>
                  </a:solidFill>
                  <a:latin typeface="Calibri"/>
                  <a:ea typeface="Calibri"/>
                  <a:cs typeface="Calibri"/>
                  <a:sym typeface="Calibri"/>
                </a:rPr>
                <a:t>Neytendur</a:t>
              </a:r>
              <a:endParaRPr dirty="0"/>
            </a:p>
          </p:txBody>
        </p:sp>
        <p:sp>
          <p:nvSpPr>
            <p:cNvPr id="2054" name="Google Shape;2054;p47"/>
            <p:cNvSpPr txBox="1"/>
            <p:nvPr/>
          </p:nvSpPr>
          <p:spPr>
            <a:xfrm>
              <a:off x="7478580" y="353146"/>
              <a:ext cx="2096514" cy="757754"/>
            </a:xfrm>
            <a:prstGeom prst="rect">
              <a:avLst/>
            </a:prstGeom>
            <a:noFill/>
            <a:ln>
              <a:noFill/>
            </a:ln>
          </p:spPr>
          <p:txBody>
            <a:bodyPr spcFirstLastPara="1" wrap="square" lIns="91425" tIns="45700" rIns="91425" bIns="45700" anchor="t" anchorCtr="0">
              <a:spAutoFit/>
            </a:bodyPr>
            <a:lstStyle/>
            <a:p>
              <a:pPr marL="0" marR="0" lvl="0" indent="0" algn="ctr" rtl="0">
                <a:lnSpc>
                  <a:spcPct val="95555"/>
                </a:lnSpc>
                <a:spcBef>
                  <a:spcPts val="0"/>
                </a:spcBef>
                <a:spcAft>
                  <a:spcPts val="0"/>
                </a:spcAft>
                <a:buNone/>
              </a:pPr>
              <a:r>
                <a:rPr lang="de-DE" sz="1800" dirty="0">
                  <a:solidFill>
                    <a:srgbClr val="85D2C7"/>
                  </a:solidFill>
                  <a:latin typeface="Calibri"/>
                  <a:ea typeface="Calibri"/>
                  <a:cs typeface="Calibri"/>
                  <a:sym typeface="Calibri"/>
                </a:rPr>
                <a:t>Viðskiptavinir fyrirtækisins</a:t>
              </a:r>
              <a:endParaRPr dirty="0"/>
            </a:p>
          </p:txBody>
        </p:sp>
        <p:sp>
          <p:nvSpPr>
            <p:cNvPr id="2055" name="Google Shape;2055;p47"/>
            <p:cNvSpPr txBox="1"/>
            <p:nvPr/>
          </p:nvSpPr>
          <p:spPr>
            <a:xfrm>
              <a:off x="8962301" y="1410173"/>
              <a:ext cx="2117336" cy="757754"/>
            </a:xfrm>
            <a:prstGeom prst="rect">
              <a:avLst/>
            </a:prstGeom>
            <a:noFill/>
            <a:ln>
              <a:noFill/>
            </a:ln>
          </p:spPr>
          <p:txBody>
            <a:bodyPr spcFirstLastPara="1" wrap="square" lIns="91425" tIns="45700" rIns="91425" bIns="45700" anchor="t" anchorCtr="0">
              <a:spAutoFit/>
            </a:bodyPr>
            <a:lstStyle/>
            <a:p>
              <a:pPr marL="0" marR="0" lvl="0" indent="0" algn="ctr" rtl="0">
                <a:lnSpc>
                  <a:spcPct val="95555"/>
                </a:lnSpc>
                <a:spcBef>
                  <a:spcPts val="0"/>
                </a:spcBef>
                <a:spcAft>
                  <a:spcPts val="0"/>
                </a:spcAft>
                <a:buNone/>
              </a:pPr>
              <a:r>
                <a:rPr lang="de-DE" sz="1800" dirty="0">
                  <a:solidFill>
                    <a:srgbClr val="916395"/>
                  </a:solidFill>
                  <a:latin typeface="Calibri"/>
                  <a:ea typeface="Calibri"/>
                  <a:cs typeface="Calibri"/>
                  <a:sym typeface="Calibri"/>
                </a:rPr>
                <a:t>Samstarfsaðilar og birgjar</a:t>
              </a:r>
              <a:endParaRPr dirty="0"/>
            </a:p>
          </p:txBody>
        </p:sp>
        <p:sp>
          <p:nvSpPr>
            <p:cNvPr id="2056" name="Google Shape;2056;p47"/>
            <p:cNvSpPr txBox="1"/>
            <p:nvPr/>
          </p:nvSpPr>
          <p:spPr>
            <a:xfrm>
              <a:off x="9501108" y="3413304"/>
              <a:ext cx="1487565" cy="757754"/>
            </a:xfrm>
            <a:prstGeom prst="rect">
              <a:avLst/>
            </a:prstGeom>
            <a:noFill/>
            <a:ln>
              <a:noFill/>
            </a:ln>
          </p:spPr>
          <p:txBody>
            <a:bodyPr spcFirstLastPara="1" wrap="square" lIns="91425" tIns="45700" rIns="91425" bIns="45700" anchor="t" anchorCtr="0">
              <a:spAutoFit/>
            </a:bodyPr>
            <a:lstStyle/>
            <a:p>
              <a:pPr marL="0" marR="0" lvl="0" indent="0" algn="ctr" rtl="0">
                <a:lnSpc>
                  <a:spcPct val="95555"/>
                </a:lnSpc>
                <a:spcBef>
                  <a:spcPts val="0"/>
                </a:spcBef>
                <a:spcAft>
                  <a:spcPts val="0"/>
                </a:spcAft>
                <a:buNone/>
              </a:pPr>
              <a:r>
                <a:rPr lang="de-DE" sz="1800" dirty="0">
                  <a:solidFill>
                    <a:srgbClr val="F27954"/>
                  </a:solidFill>
                  <a:latin typeface="Calibri"/>
                  <a:ea typeface="Calibri"/>
                  <a:cs typeface="Calibri"/>
                  <a:sym typeface="Calibri"/>
                </a:rPr>
                <a:t>Fjárfestar &amp; bankar</a:t>
              </a:r>
              <a:endParaRPr dirty="0"/>
            </a:p>
          </p:txBody>
        </p:sp>
        <p:sp>
          <p:nvSpPr>
            <p:cNvPr id="2057" name="Google Shape;2057;p47"/>
            <p:cNvSpPr txBox="1"/>
            <p:nvPr/>
          </p:nvSpPr>
          <p:spPr>
            <a:xfrm>
              <a:off x="8648544" y="5276128"/>
              <a:ext cx="1886289" cy="757754"/>
            </a:xfrm>
            <a:prstGeom prst="rect">
              <a:avLst/>
            </a:prstGeom>
            <a:noFill/>
            <a:ln>
              <a:noFill/>
            </a:ln>
          </p:spPr>
          <p:txBody>
            <a:bodyPr spcFirstLastPara="1" wrap="square" lIns="91425" tIns="45700" rIns="91425" bIns="45700" anchor="t" anchorCtr="0">
              <a:spAutoFit/>
            </a:bodyPr>
            <a:lstStyle/>
            <a:p>
              <a:pPr marL="0" marR="0" lvl="0" indent="0" algn="ctr" rtl="0">
                <a:lnSpc>
                  <a:spcPct val="95555"/>
                </a:lnSpc>
                <a:spcBef>
                  <a:spcPts val="0"/>
                </a:spcBef>
                <a:spcAft>
                  <a:spcPts val="0"/>
                </a:spcAft>
                <a:buNone/>
              </a:pPr>
              <a:r>
                <a:rPr lang="de-DE" sz="1800" dirty="0">
                  <a:solidFill>
                    <a:srgbClr val="916395"/>
                  </a:solidFill>
                  <a:latin typeface="Calibri"/>
                  <a:ea typeface="Calibri"/>
                  <a:cs typeface="Calibri"/>
                  <a:sym typeface="Calibri"/>
                </a:rPr>
                <a:t>Vísindi &amp; rannsóknir</a:t>
              </a:r>
              <a:endParaRPr dirty="0"/>
            </a:p>
          </p:txBody>
        </p:sp>
        <p:sp>
          <p:nvSpPr>
            <p:cNvPr id="2058" name="Google Shape;2058;p47"/>
            <p:cNvSpPr txBox="1"/>
            <p:nvPr/>
          </p:nvSpPr>
          <p:spPr>
            <a:xfrm>
              <a:off x="5755357" y="6034912"/>
              <a:ext cx="2853568" cy="757755"/>
            </a:xfrm>
            <a:prstGeom prst="rect">
              <a:avLst/>
            </a:prstGeom>
            <a:noFill/>
            <a:ln>
              <a:noFill/>
            </a:ln>
          </p:spPr>
          <p:txBody>
            <a:bodyPr spcFirstLastPara="1" wrap="square" lIns="91425" tIns="45700" rIns="91425" bIns="45700" anchor="t" anchorCtr="0">
              <a:spAutoFit/>
            </a:bodyPr>
            <a:lstStyle/>
            <a:p>
              <a:pPr marL="0" marR="0" lvl="0" indent="0" algn="ctr" rtl="0">
                <a:lnSpc>
                  <a:spcPct val="95555"/>
                </a:lnSpc>
                <a:spcBef>
                  <a:spcPts val="0"/>
                </a:spcBef>
                <a:spcAft>
                  <a:spcPts val="0"/>
                </a:spcAft>
                <a:buNone/>
              </a:pPr>
              <a:r>
                <a:rPr lang="de-DE" sz="1800" dirty="0">
                  <a:solidFill>
                    <a:srgbClr val="85D2C7"/>
                  </a:solidFill>
                  <a:latin typeface="Calibri"/>
                  <a:ea typeface="Calibri"/>
                  <a:cs typeface="Calibri"/>
                  <a:sym typeface="Calibri"/>
                </a:rPr>
                <a:t>Ungt og afkastamikið fagfólk</a:t>
              </a:r>
              <a:endParaRPr dirty="0">
                <a:solidFill>
                  <a:srgbClr val="C00000"/>
                </a:solidFill>
              </a:endParaRPr>
            </a:p>
          </p:txBody>
        </p:sp>
        <p:sp>
          <p:nvSpPr>
            <p:cNvPr id="2059" name="Google Shape;2059;p47"/>
            <p:cNvSpPr txBox="1"/>
            <p:nvPr/>
          </p:nvSpPr>
          <p:spPr>
            <a:xfrm>
              <a:off x="4376771" y="5248005"/>
              <a:ext cx="1673345" cy="434906"/>
            </a:xfrm>
            <a:prstGeom prst="rect">
              <a:avLst/>
            </a:prstGeom>
            <a:noFill/>
            <a:ln>
              <a:noFill/>
            </a:ln>
          </p:spPr>
          <p:txBody>
            <a:bodyPr spcFirstLastPara="1" wrap="square" lIns="91425" tIns="45700" rIns="91425" bIns="45700" anchor="t" anchorCtr="0">
              <a:spAutoFit/>
            </a:bodyPr>
            <a:lstStyle/>
            <a:p>
              <a:pPr marL="0" marR="0" lvl="0" indent="0" algn="ctr" rtl="0">
                <a:lnSpc>
                  <a:spcPct val="95555"/>
                </a:lnSpc>
                <a:spcBef>
                  <a:spcPts val="0"/>
                </a:spcBef>
                <a:spcAft>
                  <a:spcPts val="0"/>
                </a:spcAft>
                <a:buNone/>
              </a:pPr>
              <a:r>
                <a:rPr lang="de-DE" sz="1800" dirty="0">
                  <a:solidFill>
                    <a:srgbClr val="79527B"/>
                  </a:solidFill>
                  <a:latin typeface="Calibri"/>
                  <a:ea typeface="Calibri"/>
                  <a:cs typeface="Calibri"/>
                  <a:sym typeface="Calibri"/>
                </a:rPr>
                <a:t>Pólitíkusar</a:t>
              </a:r>
              <a:endParaRPr dirty="0"/>
            </a:p>
          </p:txBody>
        </p:sp>
        <p:sp>
          <p:nvSpPr>
            <p:cNvPr id="2060" name="Google Shape;2060;p47"/>
            <p:cNvSpPr txBox="1"/>
            <p:nvPr/>
          </p:nvSpPr>
          <p:spPr>
            <a:xfrm>
              <a:off x="6729851" y="3166026"/>
              <a:ext cx="1270717" cy="4483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800" b="1" dirty="0">
                  <a:solidFill>
                    <a:srgbClr val="595959"/>
                  </a:solidFill>
                  <a:latin typeface="Calibri"/>
                  <a:ea typeface="Calibri"/>
                  <a:cs typeface="Calibri"/>
                  <a:sym typeface="Calibri"/>
                </a:rPr>
                <a:t>Stjórnun</a:t>
              </a:r>
              <a:endParaRPr sz="1800" b="1" dirty="0">
                <a:solidFill>
                  <a:schemeClr val="dk1"/>
                </a:solidFill>
                <a:latin typeface="Calibri"/>
                <a:ea typeface="Calibri"/>
                <a:cs typeface="Calibri"/>
                <a:sym typeface="Calibri"/>
              </a:endParaRPr>
            </a:p>
          </p:txBody>
        </p:sp>
      </p:grpSp>
      <p:sp>
        <p:nvSpPr>
          <p:cNvPr id="2061" name="Google Shape;2061;p47"/>
          <p:cNvSpPr txBox="1"/>
          <p:nvPr/>
        </p:nvSpPr>
        <p:spPr>
          <a:xfrm>
            <a:off x="389965" y="1093128"/>
            <a:ext cx="10854466" cy="24498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1600"/>
              <a:buFont typeface="Arial"/>
              <a:buNone/>
            </a:pPr>
            <a:r>
              <a:rPr lang="de-DE" sz="1600" b="0" i="0" dirty="0">
                <a:solidFill>
                  <a:schemeClr val="lt1"/>
                </a:solidFill>
                <a:latin typeface="Calibri"/>
                <a:ea typeface="Calibri"/>
                <a:cs typeface="Calibri"/>
                <a:sym typeface="Calibri"/>
              </a:rPr>
              <a:t>Hvaða aðilar eiga í hlut og hver ber ábyrgð </a:t>
            </a:r>
            <a:endParaRPr sz="1600" b="0" i="0" dirty="0">
              <a:solidFill>
                <a:schemeClr val="lt1"/>
              </a:solidFill>
              <a:highlight>
                <a:srgbClr val="FF00FF"/>
              </a:highlight>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065"/>
        <p:cNvGrpSpPr/>
        <p:nvPr/>
      </p:nvGrpSpPr>
      <p:grpSpPr>
        <a:xfrm>
          <a:off x="0" y="0"/>
          <a:ext cx="0" cy="0"/>
          <a:chOff x="0" y="0"/>
          <a:chExt cx="0" cy="0"/>
        </a:xfrm>
      </p:grpSpPr>
      <p:sp>
        <p:nvSpPr>
          <p:cNvPr id="2066" name="Google Shape;2066;p48"/>
          <p:cNvSpPr txBox="1">
            <a:spLocks noGrp="1"/>
          </p:cNvSpPr>
          <p:nvPr>
            <p:ph type="body" idx="1"/>
          </p:nvPr>
        </p:nvSpPr>
        <p:spPr>
          <a:xfrm>
            <a:off x="722032" y="2231226"/>
            <a:ext cx="4255099" cy="386770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None/>
            </a:pPr>
            <a:r>
              <a:rPr lang="de-DE" dirty="0"/>
              <a:t>Fyrirtæki vinna með fjölbreyttum hópi af fólki og fyrirtækjum.  Til þess eru notaðar fjölmargar samskiptaleiðir. Til að koma upplýsingum á framfæri á skilvirkan hátt þarf að huga að tóni og skýrleika skilaboðanna, óháð samskiptaaðferð.</a:t>
            </a:r>
            <a:endParaRPr dirty="0"/>
          </a:p>
        </p:txBody>
      </p:sp>
      <p:sp>
        <p:nvSpPr>
          <p:cNvPr id="2067" name="Google Shape;2067;p48"/>
          <p:cNvSpPr txBox="1">
            <a:spLocks noGrp="1"/>
          </p:cNvSpPr>
          <p:nvPr>
            <p:ph type="body" idx="2"/>
          </p:nvPr>
        </p:nvSpPr>
        <p:spPr>
          <a:xfrm>
            <a:off x="724276" y="445465"/>
            <a:ext cx="5493644"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de-DE" b="1" dirty="0"/>
              <a:t>Ekki vanmeta kraftinn í þínum eigin raddblæ</a:t>
            </a:r>
            <a:endParaRPr b="1" dirty="0"/>
          </a:p>
        </p:txBody>
      </p:sp>
      <p:grpSp>
        <p:nvGrpSpPr>
          <p:cNvPr id="2068" name="Google Shape;2068;p48"/>
          <p:cNvGrpSpPr/>
          <p:nvPr/>
        </p:nvGrpSpPr>
        <p:grpSpPr>
          <a:xfrm>
            <a:off x="5941013" y="1027686"/>
            <a:ext cx="6081190" cy="4802048"/>
            <a:chOff x="5213376" y="500956"/>
            <a:chExt cx="5296078" cy="4182080"/>
          </a:xfrm>
        </p:grpSpPr>
        <p:sp>
          <p:nvSpPr>
            <p:cNvPr id="2069" name="Google Shape;2069;p48"/>
            <p:cNvSpPr/>
            <p:nvPr/>
          </p:nvSpPr>
          <p:spPr>
            <a:xfrm>
              <a:off x="6558115" y="2397916"/>
              <a:ext cx="3320033" cy="1801133"/>
            </a:xfrm>
            <a:custGeom>
              <a:avLst/>
              <a:gdLst/>
              <a:ahLst/>
              <a:cxnLst/>
              <a:rect l="l" t="t" r="r" b="b"/>
              <a:pathLst>
                <a:path w="2802" h="1336" extrusionOk="0">
                  <a:moveTo>
                    <a:pt x="1401" y="0"/>
                  </a:moveTo>
                  <a:lnTo>
                    <a:pt x="2802" y="669"/>
                  </a:lnTo>
                  <a:lnTo>
                    <a:pt x="1401" y="1336"/>
                  </a:lnTo>
                  <a:lnTo>
                    <a:pt x="0" y="669"/>
                  </a:lnTo>
                  <a:lnTo>
                    <a:pt x="1401" y="0"/>
                  </a:lnTo>
                  <a:close/>
                </a:path>
              </a:pathLst>
            </a:custGeom>
            <a:solidFill>
              <a:srgbClr val="916395"/>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a:solidFill>
                  <a:srgbClr val="595959"/>
                </a:solidFill>
                <a:latin typeface="Calibri"/>
                <a:ea typeface="Calibri"/>
                <a:cs typeface="Calibri"/>
                <a:sym typeface="Calibri"/>
              </a:endParaRPr>
            </a:p>
          </p:txBody>
        </p:sp>
        <p:sp>
          <p:nvSpPr>
            <p:cNvPr id="2070" name="Google Shape;2070;p48"/>
            <p:cNvSpPr/>
            <p:nvPr/>
          </p:nvSpPr>
          <p:spPr>
            <a:xfrm>
              <a:off x="8218131" y="3299830"/>
              <a:ext cx="1660018" cy="1383206"/>
            </a:xfrm>
            <a:custGeom>
              <a:avLst/>
              <a:gdLst/>
              <a:ahLst/>
              <a:cxnLst/>
              <a:rect l="l" t="t" r="r" b="b"/>
              <a:pathLst>
                <a:path w="1401" h="1026" extrusionOk="0">
                  <a:moveTo>
                    <a:pt x="0" y="1026"/>
                  </a:moveTo>
                  <a:lnTo>
                    <a:pt x="1401" y="357"/>
                  </a:lnTo>
                  <a:lnTo>
                    <a:pt x="1401" y="0"/>
                  </a:lnTo>
                  <a:lnTo>
                    <a:pt x="0" y="667"/>
                  </a:lnTo>
                  <a:lnTo>
                    <a:pt x="0" y="1026"/>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a:solidFill>
                  <a:srgbClr val="595959"/>
                </a:solidFill>
                <a:latin typeface="Calibri"/>
                <a:ea typeface="Calibri"/>
                <a:cs typeface="Calibri"/>
                <a:sym typeface="Calibri"/>
              </a:endParaRPr>
            </a:p>
          </p:txBody>
        </p:sp>
        <p:sp>
          <p:nvSpPr>
            <p:cNvPr id="2071" name="Google Shape;2071;p48"/>
            <p:cNvSpPr/>
            <p:nvPr/>
          </p:nvSpPr>
          <p:spPr>
            <a:xfrm>
              <a:off x="6558114" y="3299830"/>
              <a:ext cx="1660018" cy="1383206"/>
            </a:xfrm>
            <a:custGeom>
              <a:avLst/>
              <a:gdLst/>
              <a:ahLst/>
              <a:cxnLst/>
              <a:rect l="l" t="t" r="r" b="b"/>
              <a:pathLst>
                <a:path w="1401" h="1026" extrusionOk="0">
                  <a:moveTo>
                    <a:pt x="1401" y="1026"/>
                  </a:moveTo>
                  <a:lnTo>
                    <a:pt x="0" y="357"/>
                  </a:lnTo>
                  <a:lnTo>
                    <a:pt x="0" y="0"/>
                  </a:lnTo>
                  <a:lnTo>
                    <a:pt x="1401" y="667"/>
                  </a:lnTo>
                  <a:lnTo>
                    <a:pt x="1401" y="1026"/>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a:solidFill>
                  <a:srgbClr val="595959"/>
                </a:solidFill>
                <a:latin typeface="Calibri"/>
                <a:ea typeface="Calibri"/>
                <a:cs typeface="Calibri"/>
                <a:sym typeface="Calibri"/>
              </a:endParaRPr>
            </a:p>
          </p:txBody>
        </p:sp>
        <p:sp>
          <p:nvSpPr>
            <p:cNvPr id="2072" name="Google Shape;2072;p48"/>
            <p:cNvSpPr/>
            <p:nvPr/>
          </p:nvSpPr>
          <p:spPr>
            <a:xfrm>
              <a:off x="6838425" y="2144565"/>
              <a:ext cx="2759413" cy="1496994"/>
            </a:xfrm>
            <a:custGeom>
              <a:avLst/>
              <a:gdLst/>
              <a:ahLst/>
              <a:cxnLst/>
              <a:rect l="l" t="t" r="r" b="b"/>
              <a:pathLst>
                <a:path w="2802" h="1336" extrusionOk="0">
                  <a:moveTo>
                    <a:pt x="1401" y="0"/>
                  </a:moveTo>
                  <a:lnTo>
                    <a:pt x="2802" y="669"/>
                  </a:lnTo>
                  <a:lnTo>
                    <a:pt x="1401" y="1336"/>
                  </a:lnTo>
                  <a:lnTo>
                    <a:pt x="0" y="669"/>
                  </a:lnTo>
                  <a:lnTo>
                    <a:pt x="1401" y="0"/>
                  </a:lnTo>
                  <a:close/>
                </a:path>
              </a:pathLst>
            </a:custGeom>
            <a:solidFill>
              <a:srgbClr val="916395"/>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a:solidFill>
                  <a:srgbClr val="595959"/>
                </a:solidFill>
                <a:latin typeface="Calibri"/>
                <a:ea typeface="Calibri"/>
                <a:cs typeface="Calibri"/>
                <a:sym typeface="Calibri"/>
              </a:endParaRPr>
            </a:p>
          </p:txBody>
        </p:sp>
        <p:sp>
          <p:nvSpPr>
            <p:cNvPr id="2073" name="Google Shape;2073;p48"/>
            <p:cNvSpPr/>
            <p:nvPr/>
          </p:nvSpPr>
          <p:spPr>
            <a:xfrm>
              <a:off x="8218132" y="2894183"/>
              <a:ext cx="1379707" cy="1149638"/>
            </a:xfrm>
            <a:custGeom>
              <a:avLst/>
              <a:gdLst/>
              <a:ahLst/>
              <a:cxnLst/>
              <a:rect l="l" t="t" r="r" b="b"/>
              <a:pathLst>
                <a:path w="1401" h="1026" extrusionOk="0">
                  <a:moveTo>
                    <a:pt x="0" y="1026"/>
                  </a:moveTo>
                  <a:lnTo>
                    <a:pt x="1401" y="357"/>
                  </a:lnTo>
                  <a:lnTo>
                    <a:pt x="1401" y="0"/>
                  </a:lnTo>
                  <a:lnTo>
                    <a:pt x="0" y="667"/>
                  </a:lnTo>
                  <a:lnTo>
                    <a:pt x="0" y="1026"/>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a:solidFill>
                  <a:srgbClr val="595959"/>
                </a:solidFill>
                <a:latin typeface="Calibri"/>
                <a:ea typeface="Calibri"/>
                <a:cs typeface="Calibri"/>
                <a:sym typeface="Calibri"/>
              </a:endParaRPr>
            </a:p>
          </p:txBody>
        </p:sp>
        <p:sp>
          <p:nvSpPr>
            <p:cNvPr id="2074" name="Google Shape;2074;p48"/>
            <p:cNvSpPr/>
            <p:nvPr/>
          </p:nvSpPr>
          <p:spPr>
            <a:xfrm>
              <a:off x="6838425" y="2894183"/>
              <a:ext cx="1379707" cy="1149638"/>
            </a:xfrm>
            <a:custGeom>
              <a:avLst/>
              <a:gdLst/>
              <a:ahLst/>
              <a:cxnLst/>
              <a:rect l="l" t="t" r="r" b="b"/>
              <a:pathLst>
                <a:path w="1401" h="1026" extrusionOk="0">
                  <a:moveTo>
                    <a:pt x="1401" y="1026"/>
                  </a:moveTo>
                  <a:lnTo>
                    <a:pt x="0" y="357"/>
                  </a:lnTo>
                  <a:lnTo>
                    <a:pt x="0" y="0"/>
                  </a:lnTo>
                  <a:lnTo>
                    <a:pt x="1401" y="667"/>
                  </a:lnTo>
                  <a:lnTo>
                    <a:pt x="1401" y="1026"/>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a:solidFill>
                  <a:srgbClr val="595959"/>
                </a:solidFill>
                <a:latin typeface="Calibri"/>
                <a:ea typeface="Calibri"/>
                <a:cs typeface="Calibri"/>
                <a:sym typeface="Calibri"/>
              </a:endParaRPr>
            </a:p>
          </p:txBody>
        </p:sp>
        <p:sp>
          <p:nvSpPr>
            <p:cNvPr id="2075" name="Google Shape;2075;p48"/>
            <p:cNvSpPr/>
            <p:nvPr/>
          </p:nvSpPr>
          <p:spPr>
            <a:xfrm>
              <a:off x="7103830" y="1928309"/>
              <a:ext cx="2228605" cy="1210145"/>
            </a:xfrm>
            <a:custGeom>
              <a:avLst/>
              <a:gdLst/>
              <a:ahLst/>
              <a:cxnLst/>
              <a:rect l="l" t="t" r="r" b="b"/>
              <a:pathLst>
                <a:path w="2263" h="1080" extrusionOk="0">
                  <a:moveTo>
                    <a:pt x="1130" y="0"/>
                  </a:moveTo>
                  <a:lnTo>
                    <a:pt x="2263" y="540"/>
                  </a:lnTo>
                  <a:lnTo>
                    <a:pt x="1130" y="1080"/>
                  </a:lnTo>
                  <a:lnTo>
                    <a:pt x="0" y="540"/>
                  </a:lnTo>
                  <a:lnTo>
                    <a:pt x="1130" y="0"/>
                  </a:lnTo>
                  <a:close/>
                </a:path>
              </a:pathLst>
            </a:custGeom>
            <a:solidFill>
              <a:srgbClr val="916395"/>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a:solidFill>
                  <a:srgbClr val="595959"/>
                </a:solidFill>
                <a:latin typeface="Calibri"/>
                <a:ea typeface="Calibri"/>
                <a:cs typeface="Calibri"/>
                <a:sym typeface="Calibri"/>
              </a:endParaRPr>
            </a:p>
          </p:txBody>
        </p:sp>
        <p:sp>
          <p:nvSpPr>
            <p:cNvPr id="2076" name="Google Shape;2076;p48"/>
            <p:cNvSpPr/>
            <p:nvPr/>
          </p:nvSpPr>
          <p:spPr>
            <a:xfrm>
              <a:off x="8216655" y="2533381"/>
              <a:ext cx="1115780" cy="1003973"/>
            </a:xfrm>
            <a:custGeom>
              <a:avLst/>
              <a:gdLst/>
              <a:ahLst/>
              <a:cxnLst/>
              <a:rect l="l" t="t" r="r" b="b"/>
              <a:pathLst>
                <a:path w="1133" h="896" extrusionOk="0">
                  <a:moveTo>
                    <a:pt x="0" y="896"/>
                  </a:moveTo>
                  <a:lnTo>
                    <a:pt x="1133" y="357"/>
                  </a:lnTo>
                  <a:lnTo>
                    <a:pt x="1133" y="0"/>
                  </a:lnTo>
                  <a:lnTo>
                    <a:pt x="0" y="542"/>
                  </a:lnTo>
                  <a:lnTo>
                    <a:pt x="0" y="896"/>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a:solidFill>
                  <a:srgbClr val="595959"/>
                </a:solidFill>
                <a:latin typeface="Calibri"/>
                <a:ea typeface="Calibri"/>
                <a:cs typeface="Calibri"/>
                <a:sym typeface="Calibri"/>
              </a:endParaRPr>
            </a:p>
          </p:txBody>
        </p:sp>
        <p:sp>
          <p:nvSpPr>
            <p:cNvPr id="2077" name="Google Shape;2077;p48"/>
            <p:cNvSpPr/>
            <p:nvPr/>
          </p:nvSpPr>
          <p:spPr>
            <a:xfrm>
              <a:off x="7103830" y="2533381"/>
              <a:ext cx="1112825" cy="1003973"/>
            </a:xfrm>
            <a:custGeom>
              <a:avLst/>
              <a:gdLst/>
              <a:ahLst/>
              <a:cxnLst/>
              <a:rect l="l" t="t" r="r" b="b"/>
              <a:pathLst>
                <a:path w="1130" h="896" extrusionOk="0">
                  <a:moveTo>
                    <a:pt x="1130" y="896"/>
                  </a:moveTo>
                  <a:lnTo>
                    <a:pt x="0" y="357"/>
                  </a:lnTo>
                  <a:lnTo>
                    <a:pt x="0" y="0"/>
                  </a:lnTo>
                  <a:lnTo>
                    <a:pt x="1130" y="542"/>
                  </a:lnTo>
                  <a:lnTo>
                    <a:pt x="1130" y="896"/>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a:solidFill>
                  <a:srgbClr val="595959"/>
                </a:solidFill>
                <a:latin typeface="Calibri"/>
                <a:ea typeface="Calibri"/>
                <a:cs typeface="Calibri"/>
                <a:sym typeface="Calibri"/>
              </a:endParaRPr>
            </a:p>
          </p:txBody>
        </p:sp>
        <p:sp>
          <p:nvSpPr>
            <p:cNvPr id="2078" name="Google Shape;2078;p48"/>
            <p:cNvSpPr/>
            <p:nvPr/>
          </p:nvSpPr>
          <p:spPr>
            <a:xfrm>
              <a:off x="7430290" y="1833065"/>
              <a:ext cx="1575682" cy="856066"/>
            </a:xfrm>
            <a:custGeom>
              <a:avLst/>
              <a:gdLst/>
              <a:ahLst/>
              <a:cxnLst/>
              <a:rect l="l" t="t" r="r" b="b"/>
              <a:pathLst>
                <a:path w="1600" h="764" extrusionOk="0">
                  <a:moveTo>
                    <a:pt x="799" y="0"/>
                  </a:moveTo>
                  <a:lnTo>
                    <a:pt x="1600" y="382"/>
                  </a:lnTo>
                  <a:lnTo>
                    <a:pt x="799" y="764"/>
                  </a:lnTo>
                  <a:lnTo>
                    <a:pt x="0" y="382"/>
                  </a:lnTo>
                  <a:lnTo>
                    <a:pt x="799" y="0"/>
                  </a:lnTo>
                  <a:close/>
                </a:path>
              </a:pathLst>
            </a:custGeom>
            <a:solidFill>
              <a:srgbClr val="916395"/>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a:solidFill>
                  <a:srgbClr val="595959"/>
                </a:solidFill>
                <a:latin typeface="Calibri"/>
                <a:ea typeface="Calibri"/>
                <a:cs typeface="Calibri"/>
                <a:sym typeface="Calibri"/>
              </a:endParaRPr>
            </a:p>
          </p:txBody>
        </p:sp>
        <p:sp>
          <p:nvSpPr>
            <p:cNvPr id="2079" name="Google Shape;2079;p48"/>
            <p:cNvSpPr/>
            <p:nvPr/>
          </p:nvSpPr>
          <p:spPr>
            <a:xfrm>
              <a:off x="8217147" y="2261098"/>
              <a:ext cx="788826" cy="773149"/>
            </a:xfrm>
            <a:custGeom>
              <a:avLst/>
              <a:gdLst/>
              <a:ahLst/>
              <a:cxnLst/>
              <a:rect l="l" t="t" r="r" b="b"/>
              <a:pathLst>
                <a:path w="801" h="690" extrusionOk="0">
                  <a:moveTo>
                    <a:pt x="0" y="690"/>
                  </a:moveTo>
                  <a:lnTo>
                    <a:pt x="801" y="308"/>
                  </a:lnTo>
                  <a:lnTo>
                    <a:pt x="801" y="0"/>
                  </a:lnTo>
                  <a:lnTo>
                    <a:pt x="0" y="382"/>
                  </a:lnTo>
                  <a:lnTo>
                    <a:pt x="0" y="690"/>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a:solidFill>
                  <a:srgbClr val="595959"/>
                </a:solidFill>
                <a:latin typeface="Calibri"/>
                <a:ea typeface="Calibri"/>
                <a:cs typeface="Calibri"/>
                <a:sym typeface="Calibri"/>
              </a:endParaRPr>
            </a:p>
          </p:txBody>
        </p:sp>
        <p:sp>
          <p:nvSpPr>
            <p:cNvPr id="2080" name="Google Shape;2080;p48"/>
            <p:cNvSpPr/>
            <p:nvPr/>
          </p:nvSpPr>
          <p:spPr>
            <a:xfrm>
              <a:off x="7430291" y="2261098"/>
              <a:ext cx="786857" cy="773149"/>
            </a:xfrm>
            <a:custGeom>
              <a:avLst/>
              <a:gdLst/>
              <a:ahLst/>
              <a:cxnLst/>
              <a:rect l="l" t="t" r="r" b="b"/>
              <a:pathLst>
                <a:path w="799" h="690" extrusionOk="0">
                  <a:moveTo>
                    <a:pt x="799" y="690"/>
                  </a:moveTo>
                  <a:lnTo>
                    <a:pt x="0" y="308"/>
                  </a:lnTo>
                  <a:lnTo>
                    <a:pt x="0" y="0"/>
                  </a:lnTo>
                  <a:lnTo>
                    <a:pt x="799" y="382"/>
                  </a:lnTo>
                  <a:lnTo>
                    <a:pt x="799" y="690"/>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a:solidFill>
                  <a:srgbClr val="595959"/>
                </a:solidFill>
                <a:latin typeface="Calibri"/>
                <a:ea typeface="Calibri"/>
                <a:cs typeface="Calibri"/>
                <a:sym typeface="Calibri"/>
              </a:endParaRPr>
            </a:p>
          </p:txBody>
        </p:sp>
        <p:sp>
          <p:nvSpPr>
            <p:cNvPr id="2081" name="Google Shape;2081;p48"/>
            <p:cNvSpPr/>
            <p:nvPr/>
          </p:nvSpPr>
          <p:spPr>
            <a:xfrm>
              <a:off x="7661719" y="1635856"/>
              <a:ext cx="1112825" cy="603952"/>
            </a:xfrm>
            <a:custGeom>
              <a:avLst/>
              <a:gdLst/>
              <a:ahLst/>
              <a:cxnLst/>
              <a:rect l="l" t="t" r="r" b="b"/>
              <a:pathLst>
                <a:path w="1130" h="539" extrusionOk="0">
                  <a:moveTo>
                    <a:pt x="565" y="0"/>
                  </a:moveTo>
                  <a:lnTo>
                    <a:pt x="1130" y="271"/>
                  </a:lnTo>
                  <a:lnTo>
                    <a:pt x="565" y="539"/>
                  </a:lnTo>
                  <a:lnTo>
                    <a:pt x="0" y="271"/>
                  </a:lnTo>
                  <a:lnTo>
                    <a:pt x="565" y="0"/>
                  </a:lnTo>
                  <a:close/>
                </a:path>
              </a:pathLst>
            </a:custGeom>
            <a:solidFill>
              <a:srgbClr val="916395"/>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a:solidFill>
                  <a:srgbClr val="595959"/>
                </a:solidFill>
                <a:latin typeface="Calibri"/>
                <a:ea typeface="Calibri"/>
                <a:cs typeface="Calibri"/>
                <a:sym typeface="Calibri"/>
              </a:endParaRPr>
            </a:p>
          </p:txBody>
        </p:sp>
        <p:sp>
          <p:nvSpPr>
            <p:cNvPr id="2082" name="Google Shape;2082;p48"/>
            <p:cNvSpPr/>
            <p:nvPr/>
          </p:nvSpPr>
          <p:spPr>
            <a:xfrm>
              <a:off x="8218133" y="1939513"/>
              <a:ext cx="556413" cy="629724"/>
            </a:xfrm>
            <a:custGeom>
              <a:avLst/>
              <a:gdLst/>
              <a:ahLst/>
              <a:cxnLst/>
              <a:rect l="l" t="t" r="r" b="b"/>
              <a:pathLst>
                <a:path w="565" h="562" extrusionOk="0">
                  <a:moveTo>
                    <a:pt x="0" y="562"/>
                  </a:moveTo>
                  <a:lnTo>
                    <a:pt x="565" y="294"/>
                  </a:lnTo>
                  <a:lnTo>
                    <a:pt x="565" y="0"/>
                  </a:lnTo>
                  <a:lnTo>
                    <a:pt x="0" y="268"/>
                  </a:lnTo>
                  <a:lnTo>
                    <a:pt x="0" y="562"/>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a:solidFill>
                  <a:srgbClr val="595959"/>
                </a:solidFill>
                <a:latin typeface="Calibri"/>
                <a:ea typeface="Calibri"/>
                <a:cs typeface="Calibri"/>
                <a:sym typeface="Calibri"/>
              </a:endParaRPr>
            </a:p>
          </p:txBody>
        </p:sp>
        <p:sp>
          <p:nvSpPr>
            <p:cNvPr id="2083" name="Google Shape;2083;p48"/>
            <p:cNvSpPr/>
            <p:nvPr/>
          </p:nvSpPr>
          <p:spPr>
            <a:xfrm>
              <a:off x="7661719" y="1939513"/>
              <a:ext cx="556413" cy="629724"/>
            </a:xfrm>
            <a:custGeom>
              <a:avLst/>
              <a:gdLst/>
              <a:ahLst/>
              <a:cxnLst/>
              <a:rect l="l" t="t" r="r" b="b"/>
              <a:pathLst>
                <a:path w="565" h="562" extrusionOk="0">
                  <a:moveTo>
                    <a:pt x="565" y="562"/>
                  </a:moveTo>
                  <a:lnTo>
                    <a:pt x="0" y="294"/>
                  </a:lnTo>
                  <a:lnTo>
                    <a:pt x="0" y="0"/>
                  </a:lnTo>
                  <a:lnTo>
                    <a:pt x="565" y="268"/>
                  </a:lnTo>
                  <a:lnTo>
                    <a:pt x="565" y="562"/>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a:solidFill>
                  <a:srgbClr val="595959"/>
                </a:solidFill>
                <a:latin typeface="Calibri"/>
                <a:ea typeface="Calibri"/>
                <a:cs typeface="Calibri"/>
                <a:sym typeface="Calibri"/>
              </a:endParaRPr>
            </a:p>
          </p:txBody>
        </p:sp>
        <p:sp>
          <p:nvSpPr>
            <p:cNvPr id="2084" name="Google Shape;2084;p48"/>
            <p:cNvSpPr/>
            <p:nvPr/>
          </p:nvSpPr>
          <p:spPr>
            <a:xfrm>
              <a:off x="7770047" y="1445371"/>
              <a:ext cx="896170" cy="705917"/>
            </a:xfrm>
            <a:custGeom>
              <a:avLst/>
              <a:gdLst/>
              <a:ahLst/>
              <a:cxnLst/>
              <a:rect l="l" t="t" r="r" b="b"/>
              <a:pathLst>
                <a:path w="910" h="630" extrusionOk="0">
                  <a:moveTo>
                    <a:pt x="454" y="0"/>
                  </a:moveTo>
                  <a:lnTo>
                    <a:pt x="910" y="413"/>
                  </a:lnTo>
                  <a:lnTo>
                    <a:pt x="454" y="630"/>
                  </a:lnTo>
                  <a:lnTo>
                    <a:pt x="0" y="413"/>
                  </a:lnTo>
                  <a:lnTo>
                    <a:pt x="454" y="0"/>
                  </a:lnTo>
                  <a:close/>
                </a:path>
              </a:pathLst>
            </a:custGeom>
            <a:solidFill>
              <a:srgbClr val="9ED4D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a:solidFill>
                  <a:srgbClr val="595959"/>
                </a:solidFill>
                <a:latin typeface="Calibri"/>
                <a:ea typeface="Calibri"/>
                <a:cs typeface="Calibri"/>
                <a:sym typeface="Calibri"/>
              </a:endParaRPr>
            </a:p>
          </p:txBody>
        </p:sp>
        <p:sp>
          <p:nvSpPr>
            <p:cNvPr id="2085" name="Google Shape;2085;p48"/>
            <p:cNvSpPr/>
            <p:nvPr/>
          </p:nvSpPr>
          <p:spPr>
            <a:xfrm>
              <a:off x="7770047" y="1445371"/>
              <a:ext cx="447100" cy="705917"/>
            </a:xfrm>
            <a:custGeom>
              <a:avLst/>
              <a:gdLst/>
              <a:ahLst/>
              <a:cxnLst/>
              <a:rect l="l" t="t" r="r" b="b"/>
              <a:pathLst>
                <a:path w="454" h="630" extrusionOk="0">
                  <a:moveTo>
                    <a:pt x="454" y="0"/>
                  </a:moveTo>
                  <a:lnTo>
                    <a:pt x="454" y="630"/>
                  </a:lnTo>
                  <a:lnTo>
                    <a:pt x="0" y="413"/>
                  </a:lnTo>
                  <a:lnTo>
                    <a:pt x="454" y="0"/>
                  </a:lnTo>
                  <a:close/>
                </a:path>
              </a:pathLst>
            </a:custGeom>
            <a:solidFill>
              <a:srgbClr val="85D2C7"/>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a:solidFill>
                  <a:srgbClr val="595959"/>
                </a:solidFill>
                <a:latin typeface="Calibri"/>
                <a:ea typeface="Calibri"/>
                <a:cs typeface="Calibri"/>
                <a:sym typeface="Calibri"/>
              </a:endParaRPr>
            </a:p>
          </p:txBody>
        </p:sp>
        <p:cxnSp>
          <p:nvCxnSpPr>
            <p:cNvPr id="2086" name="Google Shape;2086;p48"/>
            <p:cNvCxnSpPr/>
            <p:nvPr/>
          </p:nvCxnSpPr>
          <p:spPr>
            <a:xfrm>
              <a:off x="8219101" y="1446205"/>
              <a:ext cx="857473" cy="0"/>
            </a:xfrm>
            <a:prstGeom prst="straightConnector1">
              <a:avLst/>
            </a:prstGeom>
            <a:noFill/>
            <a:ln w="38100" cap="flat" cmpd="sng">
              <a:solidFill>
                <a:srgbClr val="85D2C7"/>
              </a:solidFill>
              <a:prstDash val="solid"/>
              <a:miter lim="800000"/>
              <a:headEnd type="none" w="sm" len="sm"/>
              <a:tailEnd type="oval" w="med" len="med"/>
            </a:ln>
          </p:spPr>
        </p:cxnSp>
        <p:cxnSp>
          <p:nvCxnSpPr>
            <p:cNvPr id="2087" name="Google Shape;2087;p48"/>
            <p:cNvCxnSpPr/>
            <p:nvPr/>
          </p:nvCxnSpPr>
          <p:spPr>
            <a:xfrm rot="10800000">
              <a:off x="6253993" y="2537476"/>
              <a:ext cx="857473" cy="0"/>
            </a:xfrm>
            <a:prstGeom prst="straightConnector1">
              <a:avLst/>
            </a:prstGeom>
            <a:noFill/>
            <a:ln w="38100" cap="flat" cmpd="sng">
              <a:solidFill>
                <a:srgbClr val="916395"/>
              </a:solidFill>
              <a:prstDash val="solid"/>
              <a:miter lim="800000"/>
              <a:headEnd type="none" w="sm" len="sm"/>
              <a:tailEnd type="oval" w="med" len="med"/>
            </a:ln>
          </p:spPr>
        </p:cxnSp>
        <p:sp>
          <p:nvSpPr>
            <p:cNvPr id="2088" name="Google Shape;2088;p48"/>
            <p:cNvSpPr txBox="1"/>
            <p:nvPr/>
          </p:nvSpPr>
          <p:spPr>
            <a:xfrm>
              <a:off x="8496339" y="500956"/>
              <a:ext cx="2013115" cy="83089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de-DE" sz="2800" dirty="0">
                  <a:solidFill>
                    <a:srgbClr val="9ED4D3"/>
                  </a:solidFill>
                  <a:latin typeface="Calibri"/>
                  <a:ea typeface="Calibri"/>
                  <a:cs typeface="Calibri"/>
                  <a:sym typeface="Calibri"/>
                </a:rPr>
                <a:t>Það sem þú segir!</a:t>
              </a:r>
              <a:endParaRPr dirty="0"/>
            </a:p>
          </p:txBody>
        </p:sp>
        <p:sp>
          <p:nvSpPr>
            <p:cNvPr id="2089" name="Google Shape;2089;p48"/>
            <p:cNvSpPr txBox="1"/>
            <p:nvPr/>
          </p:nvSpPr>
          <p:spPr>
            <a:xfrm>
              <a:off x="5542278" y="1143011"/>
              <a:ext cx="1833109" cy="298572"/>
            </a:xfrm>
            <a:prstGeom prst="rect">
              <a:avLst/>
            </a:prstGeom>
            <a:noFill/>
            <a:ln>
              <a:noFill/>
            </a:ln>
          </p:spPr>
          <p:txBody>
            <a:bodyPr spcFirstLastPara="1" wrap="square" lIns="81575" tIns="40775" rIns="81575" bIns="40775" anchor="t" anchorCtr="0">
              <a:spAutoFit/>
            </a:bodyPr>
            <a:lstStyle/>
            <a:p>
              <a:pPr marL="0" marR="0" lvl="0" indent="0" algn="ctr" rtl="0">
                <a:lnSpc>
                  <a:spcPct val="32825"/>
                </a:lnSpc>
                <a:spcBef>
                  <a:spcPts val="0"/>
                </a:spcBef>
                <a:spcAft>
                  <a:spcPts val="0"/>
                </a:spcAft>
                <a:buClr>
                  <a:srgbClr val="916395"/>
                </a:buClr>
                <a:buSzPts val="4000"/>
                <a:buFont typeface="Arial"/>
                <a:buNone/>
              </a:pPr>
              <a:r>
                <a:rPr lang="de-DE" sz="4000" b="1" dirty="0">
                  <a:solidFill>
                    <a:srgbClr val="916395"/>
                  </a:solidFill>
                  <a:latin typeface="Calibri"/>
                  <a:ea typeface="Calibri"/>
                  <a:cs typeface="Calibri"/>
                  <a:sym typeface="Calibri"/>
                </a:rPr>
                <a:t>93%</a:t>
              </a:r>
              <a:endParaRPr dirty="0"/>
            </a:p>
          </p:txBody>
        </p:sp>
        <p:sp>
          <p:nvSpPr>
            <p:cNvPr id="2090" name="Google Shape;2090;p48"/>
            <p:cNvSpPr txBox="1"/>
            <p:nvPr/>
          </p:nvSpPr>
          <p:spPr>
            <a:xfrm>
              <a:off x="5213376" y="1418973"/>
              <a:ext cx="2053683" cy="830892"/>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de-DE" sz="2800" dirty="0">
                  <a:solidFill>
                    <a:srgbClr val="916395"/>
                  </a:solidFill>
                  <a:latin typeface="Calibri"/>
                  <a:ea typeface="Calibri"/>
                  <a:cs typeface="Calibri"/>
                  <a:sym typeface="Calibri"/>
                </a:rPr>
                <a:t>Hvernig þú segir það!</a:t>
              </a:r>
              <a:endParaRPr dirty="0"/>
            </a:p>
          </p:txBody>
        </p:sp>
      </p:grpSp>
      <p:sp>
        <p:nvSpPr>
          <p:cNvPr id="2091" name="Google Shape;2091;p48"/>
          <p:cNvSpPr txBox="1"/>
          <p:nvPr/>
        </p:nvSpPr>
        <p:spPr>
          <a:xfrm>
            <a:off x="724276" y="1696860"/>
            <a:ext cx="4553967" cy="61119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1800"/>
              <a:buFont typeface="Arial"/>
              <a:buNone/>
            </a:pPr>
            <a:r>
              <a:rPr lang="de-DE" sz="1800" b="0" i="0" dirty="0">
                <a:solidFill>
                  <a:schemeClr val="lt1"/>
                </a:solidFill>
                <a:latin typeface="Calibri"/>
                <a:ea typeface="Calibri"/>
                <a:cs typeface="Calibri"/>
                <a:sym typeface="Calibri"/>
              </a:rPr>
              <a:t>Áhrifarík samskipti</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095"/>
        <p:cNvGrpSpPr/>
        <p:nvPr/>
      </p:nvGrpSpPr>
      <p:grpSpPr>
        <a:xfrm>
          <a:off x="0" y="0"/>
          <a:ext cx="0" cy="0"/>
          <a:chOff x="0" y="0"/>
          <a:chExt cx="0" cy="0"/>
        </a:xfrm>
      </p:grpSpPr>
      <p:sp>
        <p:nvSpPr>
          <p:cNvPr id="2096" name="Google Shape;2096;p49"/>
          <p:cNvSpPr/>
          <p:nvPr/>
        </p:nvSpPr>
        <p:spPr>
          <a:xfrm>
            <a:off x="1" y="291787"/>
            <a:ext cx="12191999" cy="1199810"/>
          </a:xfrm>
          <a:prstGeom prst="rect">
            <a:avLst/>
          </a:prstGeom>
          <a:solidFill>
            <a:srgbClr val="85D2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595A59"/>
              </a:solidFill>
              <a:latin typeface="Calibri"/>
              <a:ea typeface="Calibri"/>
              <a:cs typeface="Calibri"/>
              <a:sym typeface="Calibri"/>
            </a:endParaRPr>
          </a:p>
        </p:txBody>
      </p:sp>
      <p:sp>
        <p:nvSpPr>
          <p:cNvPr id="2097" name="Google Shape;2097;p49"/>
          <p:cNvSpPr txBox="1">
            <a:spLocks noGrp="1"/>
          </p:cNvSpPr>
          <p:nvPr>
            <p:ph type="body" idx="1"/>
          </p:nvPr>
        </p:nvSpPr>
        <p:spPr>
          <a:xfrm>
            <a:off x="1813576" y="4577766"/>
            <a:ext cx="2745971" cy="43111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595A59"/>
              </a:buClr>
              <a:buSzPts val="2400"/>
              <a:buNone/>
            </a:pPr>
            <a:r>
              <a:rPr lang="de-DE" b="1" dirty="0"/>
              <a:t>ÞAÐ MUN GERAST</a:t>
            </a:r>
            <a:endParaRPr dirty="0"/>
          </a:p>
        </p:txBody>
      </p:sp>
      <p:sp>
        <p:nvSpPr>
          <p:cNvPr id="2098" name="Google Shape;2098;p49"/>
          <p:cNvSpPr txBox="1">
            <a:spLocks noGrp="1"/>
          </p:cNvSpPr>
          <p:nvPr>
            <p:ph type="body" idx="2"/>
          </p:nvPr>
        </p:nvSpPr>
        <p:spPr>
          <a:xfrm>
            <a:off x="4964708" y="4559465"/>
            <a:ext cx="2446006" cy="829202"/>
          </a:xfrm>
          <a:prstGeom prst="rect">
            <a:avLst/>
          </a:prstGeom>
          <a:noFill/>
          <a:ln>
            <a:noFill/>
          </a:ln>
        </p:spPr>
        <p:txBody>
          <a:bodyPr spcFirstLastPara="1" wrap="square" lIns="91425" tIns="45700" rIns="91425" bIns="45700" anchor="t" anchorCtr="0">
            <a:normAutofit/>
          </a:bodyPr>
          <a:lstStyle/>
          <a:p>
            <a:pPr marL="228600" lvl="0" indent="-228600" algn="ctr" rtl="0">
              <a:lnSpc>
                <a:spcPct val="90000"/>
              </a:lnSpc>
              <a:spcBef>
                <a:spcPts val="0"/>
              </a:spcBef>
              <a:spcAft>
                <a:spcPts val="0"/>
              </a:spcAft>
              <a:buClr>
                <a:srgbClr val="595A59"/>
              </a:buClr>
              <a:buSzPts val="2400"/>
              <a:buNone/>
            </a:pPr>
            <a:r>
              <a:rPr lang="de-DE" sz="2400" b="1" dirty="0">
                <a:latin typeface="Calibri"/>
                <a:ea typeface="Calibri"/>
                <a:cs typeface="Calibri"/>
                <a:sym typeface="Calibri"/>
              </a:rPr>
              <a:t>ÁÆTLANAGERÐ ER LYKILLINN</a:t>
            </a:r>
            <a:endParaRPr dirty="0"/>
          </a:p>
        </p:txBody>
      </p:sp>
      <p:sp>
        <p:nvSpPr>
          <p:cNvPr id="2099" name="Google Shape;2099;p49"/>
          <p:cNvSpPr txBox="1">
            <a:spLocks noGrp="1"/>
          </p:cNvSpPr>
          <p:nvPr>
            <p:ph type="body" idx="3"/>
          </p:nvPr>
        </p:nvSpPr>
        <p:spPr>
          <a:xfrm>
            <a:off x="7815875" y="4524997"/>
            <a:ext cx="3153653" cy="766394"/>
          </a:xfrm>
          <a:prstGeom prst="rect">
            <a:avLst/>
          </a:prstGeom>
          <a:noFill/>
          <a:ln>
            <a:noFill/>
          </a:ln>
        </p:spPr>
        <p:txBody>
          <a:bodyPr spcFirstLastPara="1" wrap="square" lIns="91425" tIns="45700" rIns="91425" bIns="45700" anchor="t" anchorCtr="0">
            <a:normAutofit/>
          </a:bodyPr>
          <a:lstStyle/>
          <a:p>
            <a:pPr marL="228600" lvl="0" indent="-228600" algn="ctr" rtl="0">
              <a:lnSpc>
                <a:spcPct val="90000"/>
              </a:lnSpc>
              <a:spcBef>
                <a:spcPts val="0"/>
              </a:spcBef>
              <a:spcAft>
                <a:spcPts val="0"/>
              </a:spcAft>
              <a:buClr>
                <a:srgbClr val="595A59"/>
              </a:buClr>
              <a:buSzPts val="2400"/>
              <a:buNone/>
            </a:pPr>
            <a:r>
              <a:rPr lang="de-DE" sz="2400" b="1" dirty="0">
                <a:latin typeface="Calibri"/>
                <a:ea typeface="Calibri"/>
                <a:cs typeface="Calibri"/>
                <a:sym typeface="Calibri"/>
              </a:rPr>
              <a:t>STÝRING Á SAMSKIPTUM</a:t>
            </a:r>
            <a:endParaRPr dirty="0"/>
          </a:p>
        </p:txBody>
      </p:sp>
      <p:sp>
        <p:nvSpPr>
          <p:cNvPr id="2100" name="Google Shape;2100;p49"/>
          <p:cNvSpPr txBox="1">
            <a:spLocks noGrp="1"/>
          </p:cNvSpPr>
          <p:nvPr>
            <p:ph type="body" idx="4"/>
          </p:nvPr>
        </p:nvSpPr>
        <p:spPr>
          <a:xfrm>
            <a:off x="389964" y="446202"/>
            <a:ext cx="11802035" cy="66995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de-DE" b="1" dirty="0">
                <a:solidFill>
                  <a:schemeClr val="lt1"/>
                </a:solidFill>
              </a:rPr>
              <a:t>Samskipti í krísu eru mjög mikilvæg</a:t>
            </a:r>
            <a:endParaRPr dirty="0"/>
          </a:p>
        </p:txBody>
      </p:sp>
      <p:sp>
        <p:nvSpPr>
          <p:cNvPr id="2101" name="Google Shape;2101;p49"/>
          <p:cNvSpPr txBox="1"/>
          <p:nvPr/>
        </p:nvSpPr>
        <p:spPr>
          <a:xfrm>
            <a:off x="389965" y="1093128"/>
            <a:ext cx="10854466" cy="24498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1600"/>
              <a:buFont typeface="Arial"/>
              <a:buNone/>
            </a:pPr>
            <a:r>
              <a:rPr lang="de-DE" sz="1600" b="0" i="0" dirty="0">
                <a:solidFill>
                  <a:schemeClr val="lt1"/>
                </a:solidFill>
                <a:latin typeface="Calibri"/>
                <a:ea typeface="Calibri"/>
                <a:cs typeface="Calibri"/>
                <a:sym typeface="Calibri"/>
              </a:rPr>
              <a:t>Mikilvægt er að eiga í hnökralausum samskiptum á meðan krísu stendur. Undirbúningur er mikilvægur. </a:t>
            </a:r>
            <a:endParaRPr sz="1600" b="0" i="0" dirty="0">
              <a:solidFill>
                <a:schemeClr val="lt1"/>
              </a:solidFill>
              <a:highlight>
                <a:srgbClr val="00FFFF"/>
              </a:highlight>
              <a:latin typeface="Calibri"/>
              <a:ea typeface="Calibri"/>
              <a:cs typeface="Calibri"/>
              <a:sym typeface="Calibri"/>
            </a:endParaRPr>
          </a:p>
        </p:txBody>
      </p:sp>
      <p:sp>
        <p:nvSpPr>
          <p:cNvPr id="2102" name="Google Shape;2102;p49"/>
          <p:cNvSpPr/>
          <p:nvPr/>
        </p:nvSpPr>
        <p:spPr>
          <a:xfrm>
            <a:off x="2532679" y="2397761"/>
            <a:ext cx="887002" cy="768806"/>
          </a:xfrm>
          <a:custGeom>
            <a:avLst/>
            <a:gdLst/>
            <a:ahLst/>
            <a:cxnLst/>
            <a:rect l="l" t="t" r="r" b="b"/>
            <a:pathLst>
              <a:path w="16221" h="14176" fill="none" extrusionOk="0">
                <a:moveTo>
                  <a:pt x="16075" y="12665"/>
                </a:moveTo>
                <a:lnTo>
                  <a:pt x="8987" y="488"/>
                </a:lnTo>
                <a:lnTo>
                  <a:pt x="8987" y="488"/>
                </a:lnTo>
                <a:lnTo>
                  <a:pt x="8914" y="390"/>
                </a:lnTo>
                <a:lnTo>
                  <a:pt x="8817" y="293"/>
                </a:lnTo>
                <a:lnTo>
                  <a:pt x="8720" y="196"/>
                </a:lnTo>
                <a:lnTo>
                  <a:pt x="8622" y="123"/>
                </a:lnTo>
                <a:lnTo>
                  <a:pt x="8500" y="74"/>
                </a:lnTo>
                <a:lnTo>
                  <a:pt x="8379" y="25"/>
                </a:lnTo>
                <a:lnTo>
                  <a:pt x="8232" y="1"/>
                </a:lnTo>
                <a:lnTo>
                  <a:pt x="8111"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147" y="12665"/>
                </a:lnTo>
                <a:lnTo>
                  <a:pt x="74" y="12787"/>
                </a:lnTo>
                <a:lnTo>
                  <a:pt x="25" y="12909"/>
                </a:lnTo>
                <a:lnTo>
                  <a:pt x="0" y="13031"/>
                </a:lnTo>
                <a:lnTo>
                  <a:pt x="0" y="13177"/>
                </a:lnTo>
                <a:lnTo>
                  <a:pt x="0" y="13177"/>
                </a:lnTo>
                <a:lnTo>
                  <a:pt x="0" y="13299"/>
                </a:lnTo>
                <a:lnTo>
                  <a:pt x="25" y="13420"/>
                </a:lnTo>
                <a:lnTo>
                  <a:pt x="74" y="13567"/>
                </a:lnTo>
                <a:lnTo>
                  <a:pt x="147" y="13688"/>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075" y="13688"/>
                </a:lnTo>
                <a:lnTo>
                  <a:pt x="16148" y="13567"/>
                </a:lnTo>
                <a:lnTo>
                  <a:pt x="16197" y="13420"/>
                </a:lnTo>
                <a:lnTo>
                  <a:pt x="16221" y="13299"/>
                </a:lnTo>
                <a:lnTo>
                  <a:pt x="16221" y="13177"/>
                </a:lnTo>
                <a:lnTo>
                  <a:pt x="16221" y="13177"/>
                </a:lnTo>
                <a:lnTo>
                  <a:pt x="16221" y="13031"/>
                </a:lnTo>
                <a:lnTo>
                  <a:pt x="16197" y="12909"/>
                </a:lnTo>
                <a:lnTo>
                  <a:pt x="16148" y="12787"/>
                </a:lnTo>
                <a:lnTo>
                  <a:pt x="16075" y="12665"/>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85" y="11375"/>
                </a:lnTo>
                <a:lnTo>
                  <a:pt x="9061" y="11569"/>
                </a:lnTo>
                <a:lnTo>
                  <a:pt x="9012" y="11764"/>
                </a:lnTo>
                <a:lnTo>
                  <a:pt x="8914" y="11910"/>
                </a:lnTo>
                <a:lnTo>
                  <a:pt x="8793" y="12057"/>
                </a:lnTo>
                <a:lnTo>
                  <a:pt x="8646" y="12178"/>
                </a:lnTo>
                <a:lnTo>
                  <a:pt x="8476" y="12276"/>
                </a:lnTo>
                <a:lnTo>
                  <a:pt x="8306" y="12324"/>
                </a:lnTo>
                <a:lnTo>
                  <a:pt x="8111" y="12349"/>
                </a:lnTo>
                <a:lnTo>
                  <a:pt x="8111" y="12349"/>
                </a:lnTo>
                <a:close/>
                <a:moveTo>
                  <a:pt x="9231" y="5091"/>
                </a:moveTo>
                <a:lnTo>
                  <a:pt x="8939" y="8915"/>
                </a:ln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573" y="4385"/>
                </a:lnTo>
                <a:lnTo>
                  <a:pt x="8695" y="4409"/>
                </a:lnTo>
                <a:lnTo>
                  <a:pt x="8841" y="4433"/>
                </a:lnTo>
                <a:lnTo>
                  <a:pt x="8963" y="4506"/>
                </a:lnTo>
                <a:lnTo>
                  <a:pt x="9061" y="4604"/>
                </a:lnTo>
                <a:lnTo>
                  <a:pt x="9134" y="4701"/>
                </a:lnTo>
                <a:lnTo>
                  <a:pt x="9182" y="4823"/>
                </a:lnTo>
                <a:lnTo>
                  <a:pt x="9207" y="4945"/>
                </a:lnTo>
                <a:lnTo>
                  <a:pt x="9231" y="5091"/>
                </a:lnTo>
                <a:lnTo>
                  <a:pt x="9231" y="5091"/>
                </a:lnTo>
                <a:close/>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nvGrpSpPr>
          <p:cNvPr id="2103" name="Google Shape;2103;p49"/>
          <p:cNvGrpSpPr/>
          <p:nvPr/>
        </p:nvGrpSpPr>
        <p:grpSpPr>
          <a:xfrm>
            <a:off x="5590823" y="2428527"/>
            <a:ext cx="1010354" cy="840380"/>
            <a:chOff x="3927500" y="301425"/>
            <a:chExt cx="461550" cy="411625"/>
          </a:xfrm>
        </p:grpSpPr>
        <p:sp>
          <p:nvSpPr>
            <p:cNvPr id="2104" name="Google Shape;2104;p49"/>
            <p:cNvSpPr/>
            <p:nvPr/>
          </p:nvSpPr>
          <p:spPr>
            <a:xfrm>
              <a:off x="4080925" y="302050"/>
              <a:ext cx="154075" cy="411000"/>
            </a:xfrm>
            <a:custGeom>
              <a:avLst/>
              <a:gdLst/>
              <a:ahLst/>
              <a:cxnLst/>
              <a:rect l="l" t="t" r="r" b="b"/>
              <a:pathLst>
                <a:path w="6163" h="16440" fill="none" extrusionOk="0">
                  <a:moveTo>
                    <a:pt x="6162" y="3118"/>
                  </a:moveTo>
                  <a:lnTo>
                    <a:pt x="0" y="0"/>
                  </a:lnTo>
                  <a:lnTo>
                    <a:pt x="0" y="13322"/>
                  </a:lnTo>
                  <a:lnTo>
                    <a:pt x="6162" y="16440"/>
                  </a:lnTo>
                  <a:lnTo>
                    <a:pt x="6162" y="3118"/>
                  </a:lnTo>
                  <a:close/>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05" name="Google Shape;2105;p49"/>
            <p:cNvSpPr/>
            <p:nvPr/>
          </p:nvSpPr>
          <p:spPr>
            <a:xfrm>
              <a:off x="3927500" y="301425"/>
              <a:ext cx="153450" cy="406150"/>
            </a:xfrm>
            <a:custGeom>
              <a:avLst/>
              <a:gdLst/>
              <a:ahLst/>
              <a:cxnLst/>
              <a:rect l="l" t="t" r="r" b="b"/>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06" name="Google Shape;2106;p49"/>
            <p:cNvSpPr/>
            <p:nvPr/>
          </p:nvSpPr>
          <p:spPr>
            <a:xfrm>
              <a:off x="4234975" y="306925"/>
              <a:ext cx="154075" cy="405525"/>
            </a:xfrm>
            <a:custGeom>
              <a:avLst/>
              <a:gdLst/>
              <a:ahLst/>
              <a:cxnLst/>
              <a:rect l="l" t="t" r="r" b="b"/>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07" name="Google Shape;2107;p49"/>
            <p:cNvSpPr/>
            <p:nvPr/>
          </p:nvSpPr>
          <p:spPr>
            <a:xfrm>
              <a:off x="4295850" y="442075"/>
              <a:ext cx="46300" cy="26225"/>
            </a:xfrm>
            <a:custGeom>
              <a:avLst/>
              <a:gdLst/>
              <a:ahLst/>
              <a:cxnLst/>
              <a:rect l="l" t="t" r="r" b="b"/>
              <a:pathLst>
                <a:path w="1852" h="1049" fill="none" extrusionOk="0">
                  <a:moveTo>
                    <a:pt x="1" y="1"/>
                  </a:moveTo>
                  <a:lnTo>
                    <a:pt x="1852" y="1048"/>
                  </a:ln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08" name="Google Shape;2108;p49"/>
            <p:cNvSpPr/>
            <p:nvPr/>
          </p:nvSpPr>
          <p:spPr>
            <a:xfrm>
              <a:off x="4296475" y="415900"/>
              <a:ext cx="45075" cy="78575"/>
            </a:xfrm>
            <a:custGeom>
              <a:avLst/>
              <a:gdLst/>
              <a:ahLst/>
              <a:cxnLst/>
              <a:rect l="l" t="t" r="r" b="b"/>
              <a:pathLst>
                <a:path w="1803" h="3143" fill="none" extrusionOk="0">
                  <a:moveTo>
                    <a:pt x="1802" y="1"/>
                  </a:moveTo>
                  <a:lnTo>
                    <a:pt x="0" y="3142"/>
                  </a:ln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09" name="Google Shape;2109;p49"/>
            <p:cNvSpPr/>
            <p:nvPr/>
          </p:nvSpPr>
          <p:spPr>
            <a:xfrm>
              <a:off x="3968275" y="590050"/>
              <a:ext cx="25" cy="6100"/>
            </a:xfrm>
            <a:custGeom>
              <a:avLst/>
              <a:gdLst/>
              <a:ahLst/>
              <a:cxnLst/>
              <a:rect l="l" t="t" r="r" b="b"/>
              <a:pathLst>
                <a:path w="1" h="244" fill="none" extrusionOk="0">
                  <a:moveTo>
                    <a:pt x="1" y="244"/>
                  </a:moveTo>
                  <a:lnTo>
                    <a:pt x="1" y="244"/>
                  </a:lnTo>
                  <a:lnTo>
                    <a:pt x="1" y="0"/>
                  </a:ln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10" name="Google Shape;2110;p49"/>
            <p:cNvSpPr/>
            <p:nvPr/>
          </p:nvSpPr>
          <p:spPr>
            <a:xfrm>
              <a:off x="3970725" y="558375"/>
              <a:ext cx="1850" cy="12200"/>
            </a:xfrm>
            <a:custGeom>
              <a:avLst/>
              <a:gdLst/>
              <a:ahLst/>
              <a:cxnLst/>
              <a:rect l="l" t="t" r="r" b="b"/>
              <a:pathLst>
                <a:path w="74" h="488" fill="none" extrusionOk="0">
                  <a:moveTo>
                    <a:pt x="0" y="488"/>
                  </a:moveTo>
                  <a:lnTo>
                    <a:pt x="73" y="1"/>
                  </a:ln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11" name="Google Shape;2111;p49"/>
            <p:cNvSpPr/>
            <p:nvPr/>
          </p:nvSpPr>
          <p:spPr>
            <a:xfrm>
              <a:off x="3976200" y="527325"/>
              <a:ext cx="3675" cy="12200"/>
            </a:xfrm>
            <a:custGeom>
              <a:avLst/>
              <a:gdLst/>
              <a:ahLst/>
              <a:cxnLst/>
              <a:rect l="l" t="t" r="r" b="b"/>
              <a:pathLst>
                <a:path w="147" h="488" fill="none" extrusionOk="0">
                  <a:moveTo>
                    <a:pt x="0" y="488"/>
                  </a:moveTo>
                  <a:lnTo>
                    <a:pt x="98" y="147"/>
                  </a:lnTo>
                  <a:lnTo>
                    <a:pt x="147" y="1"/>
                  </a:ln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12" name="Google Shape;2112;p49"/>
            <p:cNvSpPr/>
            <p:nvPr/>
          </p:nvSpPr>
          <p:spPr>
            <a:xfrm>
              <a:off x="3985950" y="498100"/>
              <a:ext cx="4875" cy="10975"/>
            </a:xfrm>
            <a:custGeom>
              <a:avLst/>
              <a:gdLst/>
              <a:ahLst/>
              <a:cxnLst/>
              <a:rect l="l" t="t" r="r" b="b"/>
              <a:pathLst>
                <a:path w="195" h="439" fill="none" extrusionOk="0">
                  <a:moveTo>
                    <a:pt x="0" y="439"/>
                  </a:moveTo>
                  <a:lnTo>
                    <a:pt x="195" y="25"/>
                  </a:lnTo>
                  <a:lnTo>
                    <a:pt x="195" y="1"/>
                  </a:ln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13" name="Google Shape;2113;p49"/>
            <p:cNvSpPr/>
            <p:nvPr/>
          </p:nvSpPr>
          <p:spPr>
            <a:xfrm>
              <a:off x="4000550" y="471300"/>
              <a:ext cx="7325" cy="9775"/>
            </a:xfrm>
            <a:custGeom>
              <a:avLst/>
              <a:gdLst/>
              <a:ahLst/>
              <a:cxnLst/>
              <a:rect l="l" t="t" r="r" b="b"/>
              <a:pathLst>
                <a:path w="293" h="391" fill="none" extrusionOk="0">
                  <a:moveTo>
                    <a:pt x="1" y="391"/>
                  </a:moveTo>
                  <a:lnTo>
                    <a:pt x="74" y="269"/>
                  </a:lnTo>
                  <a:lnTo>
                    <a:pt x="293" y="1"/>
                  </a:ln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14" name="Google Shape;2114;p49"/>
            <p:cNvSpPr/>
            <p:nvPr/>
          </p:nvSpPr>
          <p:spPr>
            <a:xfrm>
              <a:off x="4021250" y="450600"/>
              <a:ext cx="10375" cy="6725"/>
            </a:xfrm>
            <a:custGeom>
              <a:avLst/>
              <a:gdLst/>
              <a:ahLst/>
              <a:cxnLst/>
              <a:rect l="l" t="t" r="r" b="b"/>
              <a:pathLst>
                <a:path w="415" h="269" fill="none" extrusionOk="0">
                  <a:moveTo>
                    <a:pt x="1" y="269"/>
                  </a:moveTo>
                  <a:lnTo>
                    <a:pt x="25" y="244"/>
                  </a:lnTo>
                  <a:lnTo>
                    <a:pt x="220" y="123"/>
                  </a:lnTo>
                  <a:lnTo>
                    <a:pt x="415" y="1"/>
                  </a:ln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15" name="Google Shape;2115;p49"/>
            <p:cNvSpPr/>
            <p:nvPr/>
          </p:nvSpPr>
          <p:spPr>
            <a:xfrm>
              <a:off x="4049250" y="440250"/>
              <a:ext cx="11600" cy="2475"/>
            </a:xfrm>
            <a:custGeom>
              <a:avLst/>
              <a:gdLst/>
              <a:ahLst/>
              <a:cxnLst/>
              <a:rect l="l" t="t" r="r" b="b"/>
              <a:pathLst>
                <a:path w="464" h="99" fill="none" extrusionOk="0">
                  <a:moveTo>
                    <a:pt x="1" y="98"/>
                  </a:moveTo>
                  <a:lnTo>
                    <a:pt x="220" y="50"/>
                  </a:lnTo>
                  <a:lnTo>
                    <a:pt x="464" y="1"/>
                  </a:lnTo>
                  <a:lnTo>
                    <a:pt x="464" y="1"/>
                  </a:ln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16" name="Google Shape;2116;p49"/>
            <p:cNvSpPr/>
            <p:nvPr/>
          </p:nvSpPr>
          <p:spPr>
            <a:xfrm>
              <a:off x="4080325" y="439650"/>
              <a:ext cx="12200" cy="1850"/>
            </a:xfrm>
            <a:custGeom>
              <a:avLst/>
              <a:gdLst/>
              <a:ahLst/>
              <a:cxnLst/>
              <a:rect l="l" t="t" r="r" b="b"/>
              <a:pathLst>
                <a:path w="488" h="74" fill="none" extrusionOk="0">
                  <a:moveTo>
                    <a:pt x="0" y="0"/>
                  </a:moveTo>
                  <a:lnTo>
                    <a:pt x="146" y="0"/>
                  </a:lnTo>
                  <a:lnTo>
                    <a:pt x="463" y="74"/>
                  </a:lnTo>
                  <a:lnTo>
                    <a:pt x="487" y="74"/>
                  </a:ln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17" name="Google Shape;2117;p49"/>
            <p:cNvSpPr/>
            <p:nvPr/>
          </p:nvSpPr>
          <p:spPr>
            <a:xfrm>
              <a:off x="4110150" y="450000"/>
              <a:ext cx="9150" cy="7950"/>
            </a:xfrm>
            <a:custGeom>
              <a:avLst/>
              <a:gdLst/>
              <a:ahLst/>
              <a:cxnLst/>
              <a:rect l="l" t="t" r="r" b="b"/>
              <a:pathLst>
                <a:path w="366" h="318" fill="none" extrusionOk="0">
                  <a:moveTo>
                    <a:pt x="0" y="1"/>
                  </a:moveTo>
                  <a:lnTo>
                    <a:pt x="98" y="74"/>
                  </a:lnTo>
                  <a:lnTo>
                    <a:pt x="317" y="268"/>
                  </a:lnTo>
                  <a:lnTo>
                    <a:pt x="366" y="317"/>
                  </a:ln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18" name="Google Shape;2118;p49"/>
            <p:cNvSpPr/>
            <p:nvPr/>
          </p:nvSpPr>
          <p:spPr>
            <a:xfrm>
              <a:off x="4130250" y="473750"/>
              <a:ext cx="4900" cy="10975"/>
            </a:xfrm>
            <a:custGeom>
              <a:avLst/>
              <a:gdLst/>
              <a:ahLst/>
              <a:cxnLst/>
              <a:rect l="l" t="t" r="r" b="b"/>
              <a:pathLst>
                <a:path w="196" h="439" fill="none" extrusionOk="0">
                  <a:moveTo>
                    <a:pt x="0" y="0"/>
                  </a:moveTo>
                  <a:lnTo>
                    <a:pt x="25" y="73"/>
                  </a:lnTo>
                  <a:lnTo>
                    <a:pt x="171" y="366"/>
                  </a:lnTo>
                  <a:lnTo>
                    <a:pt x="195" y="439"/>
                  </a:ln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19" name="Google Shape;2119;p49"/>
            <p:cNvSpPr/>
            <p:nvPr/>
          </p:nvSpPr>
          <p:spPr>
            <a:xfrm>
              <a:off x="4141800" y="502975"/>
              <a:ext cx="3700" cy="11600"/>
            </a:xfrm>
            <a:custGeom>
              <a:avLst/>
              <a:gdLst/>
              <a:ahLst/>
              <a:cxnLst/>
              <a:rect l="l" t="t" r="r" b="b"/>
              <a:pathLst>
                <a:path w="148" h="464" fill="none" extrusionOk="0">
                  <a:moveTo>
                    <a:pt x="1" y="0"/>
                  </a:moveTo>
                  <a:lnTo>
                    <a:pt x="147" y="463"/>
                  </a:ln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20" name="Google Shape;2120;p49"/>
            <p:cNvSpPr/>
            <p:nvPr/>
          </p:nvSpPr>
          <p:spPr>
            <a:xfrm>
              <a:off x="4150950" y="533425"/>
              <a:ext cx="3675" cy="11575"/>
            </a:xfrm>
            <a:custGeom>
              <a:avLst/>
              <a:gdLst/>
              <a:ahLst/>
              <a:cxnLst/>
              <a:rect l="l" t="t" r="r" b="b"/>
              <a:pathLst>
                <a:path w="147" h="463" fill="none" extrusionOk="0">
                  <a:moveTo>
                    <a:pt x="0" y="0"/>
                  </a:moveTo>
                  <a:lnTo>
                    <a:pt x="146" y="463"/>
                  </a:ln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21" name="Google Shape;2121;p49"/>
            <p:cNvSpPr/>
            <p:nvPr/>
          </p:nvSpPr>
          <p:spPr>
            <a:xfrm>
              <a:off x="4160675" y="563850"/>
              <a:ext cx="4900" cy="11000"/>
            </a:xfrm>
            <a:custGeom>
              <a:avLst/>
              <a:gdLst/>
              <a:ahLst/>
              <a:cxnLst/>
              <a:rect l="l" t="t" r="r" b="b"/>
              <a:pathLst>
                <a:path w="196" h="440" fill="none" extrusionOk="0">
                  <a:moveTo>
                    <a:pt x="1" y="1"/>
                  </a:moveTo>
                  <a:lnTo>
                    <a:pt x="50" y="123"/>
                  </a:lnTo>
                  <a:lnTo>
                    <a:pt x="196" y="415"/>
                  </a:lnTo>
                  <a:lnTo>
                    <a:pt x="196" y="439"/>
                  </a:ln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22" name="Google Shape;2122;p49"/>
            <p:cNvSpPr/>
            <p:nvPr/>
          </p:nvSpPr>
          <p:spPr>
            <a:xfrm>
              <a:off x="4175300" y="591875"/>
              <a:ext cx="7325" cy="9150"/>
            </a:xfrm>
            <a:custGeom>
              <a:avLst/>
              <a:gdLst/>
              <a:ahLst/>
              <a:cxnLst/>
              <a:rect l="l" t="t" r="r" b="b"/>
              <a:pathLst>
                <a:path w="293" h="366" fill="none" extrusionOk="0">
                  <a:moveTo>
                    <a:pt x="0" y="0"/>
                  </a:moveTo>
                  <a:lnTo>
                    <a:pt x="98" y="146"/>
                  </a:lnTo>
                  <a:lnTo>
                    <a:pt x="293" y="366"/>
                  </a:ln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23" name="Google Shape;2123;p49"/>
            <p:cNvSpPr/>
            <p:nvPr/>
          </p:nvSpPr>
          <p:spPr>
            <a:xfrm>
              <a:off x="4198425" y="613175"/>
              <a:ext cx="11000" cy="4900"/>
            </a:xfrm>
            <a:custGeom>
              <a:avLst/>
              <a:gdLst/>
              <a:ahLst/>
              <a:cxnLst/>
              <a:rect l="l" t="t" r="r" b="b"/>
              <a:pathLst>
                <a:path w="440" h="196" fill="none" extrusionOk="0">
                  <a:moveTo>
                    <a:pt x="1" y="1"/>
                  </a:moveTo>
                  <a:lnTo>
                    <a:pt x="171" y="98"/>
                  </a:lnTo>
                  <a:lnTo>
                    <a:pt x="439" y="195"/>
                  </a:ln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24" name="Google Shape;2124;p49"/>
            <p:cNvSpPr/>
            <p:nvPr/>
          </p:nvSpPr>
          <p:spPr>
            <a:xfrm>
              <a:off x="4228275" y="621100"/>
              <a:ext cx="12200" cy="625"/>
            </a:xfrm>
            <a:custGeom>
              <a:avLst/>
              <a:gdLst/>
              <a:ahLst/>
              <a:cxnLst/>
              <a:rect l="l" t="t" r="r" b="b"/>
              <a:pathLst>
                <a:path w="488" h="25" fill="none" extrusionOk="0">
                  <a:moveTo>
                    <a:pt x="0" y="0"/>
                  </a:moveTo>
                  <a:lnTo>
                    <a:pt x="49" y="25"/>
                  </a:lnTo>
                  <a:lnTo>
                    <a:pt x="487" y="0"/>
                  </a:lnTo>
                  <a:lnTo>
                    <a:pt x="487" y="0"/>
                  </a:ln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25" name="Google Shape;2125;p49"/>
            <p:cNvSpPr/>
            <p:nvPr/>
          </p:nvSpPr>
          <p:spPr>
            <a:xfrm>
              <a:off x="4259925" y="616225"/>
              <a:ext cx="11600" cy="3075"/>
            </a:xfrm>
            <a:custGeom>
              <a:avLst/>
              <a:gdLst/>
              <a:ahLst/>
              <a:cxnLst/>
              <a:rect l="l" t="t" r="r" b="b"/>
              <a:pathLst>
                <a:path w="464" h="123" fill="none" extrusionOk="0">
                  <a:moveTo>
                    <a:pt x="1" y="122"/>
                  </a:moveTo>
                  <a:lnTo>
                    <a:pt x="196" y="73"/>
                  </a:lnTo>
                  <a:lnTo>
                    <a:pt x="464" y="0"/>
                  </a:lnTo>
                  <a:lnTo>
                    <a:pt x="464" y="0"/>
                  </a:ln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26" name="Google Shape;2126;p49"/>
            <p:cNvSpPr/>
            <p:nvPr/>
          </p:nvSpPr>
          <p:spPr>
            <a:xfrm>
              <a:off x="4289775" y="602225"/>
              <a:ext cx="10375" cy="6725"/>
            </a:xfrm>
            <a:custGeom>
              <a:avLst/>
              <a:gdLst/>
              <a:ahLst/>
              <a:cxnLst/>
              <a:rect l="l" t="t" r="r" b="b"/>
              <a:pathLst>
                <a:path w="415" h="269" fill="none" extrusionOk="0">
                  <a:moveTo>
                    <a:pt x="0" y="268"/>
                  </a:moveTo>
                  <a:lnTo>
                    <a:pt x="195" y="146"/>
                  </a:lnTo>
                  <a:lnTo>
                    <a:pt x="390" y="0"/>
                  </a:lnTo>
                  <a:lnTo>
                    <a:pt x="414" y="0"/>
                  </a:ln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27" name="Google Shape;2127;p49"/>
            <p:cNvSpPr/>
            <p:nvPr/>
          </p:nvSpPr>
          <p:spPr>
            <a:xfrm>
              <a:off x="4313525" y="577875"/>
              <a:ext cx="6100" cy="10375"/>
            </a:xfrm>
            <a:custGeom>
              <a:avLst/>
              <a:gdLst/>
              <a:ahLst/>
              <a:cxnLst/>
              <a:rect l="l" t="t" r="r" b="b"/>
              <a:pathLst>
                <a:path w="244" h="415" fill="none" extrusionOk="0">
                  <a:moveTo>
                    <a:pt x="0" y="414"/>
                  </a:moveTo>
                  <a:lnTo>
                    <a:pt x="24" y="365"/>
                  </a:lnTo>
                  <a:lnTo>
                    <a:pt x="146" y="195"/>
                  </a:lnTo>
                  <a:lnTo>
                    <a:pt x="244" y="0"/>
                  </a:ln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28" name="Google Shape;2128;p49"/>
            <p:cNvSpPr/>
            <p:nvPr/>
          </p:nvSpPr>
          <p:spPr>
            <a:xfrm>
              <a:off x="4326300" y="547425"/>
              <a:ext cx="2450" cy="12200"/>
            </a:xfrm>
            <a:custGeom>
              <a:avLst/>
              <a:gdLst/>
              <a:ahLst/>
              <a:cxnLst/>
              <a:rect l="l" t="t" r="r" b="b"/>
              <a:pathLst>
                <a:path w="98" h="488" fill="none" extrusionOk="0">
                  <a:moveTo>
                    <a:pt x="0" y="487"/>
                  </a:moveTo>
                  <a:lnTo>
                    <a:pt x="49" y="293"/>
                  </a:lnTo>
                  <a:lnTo>
                    <a:pt x="98" y="0"/>
                  </a:ln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29" name="Google Shape;2129;p49"/>
            <p:cNvSpPr/>
            <p:nvPr/>
          </p:nvSpPr>
          <p:spPr>
            <a:xfrm>
              <a:off x="4329350" y="515750"/>
              <a:ext cx="625" cy="12200"/>
            </a:xfrm>
            <a:custGeom>
              <a:avLst/>
              <a:gdLst/>
              <a:ahLst/>
              <a:cxnLst/>
              <a:rect l="l" t="t" r="r" b="b"/>
              <a:pathLst>
                <a:path w="25" h="488" fill="none" extrusionOk="0">
                  <a:moveTo>
                    <a:pt x="25" y="488"/>
                  </a:moveTo>
                  <a:lnTo>
                    <a:pt x="25" y="464"/>
                  </a:lnTo>
                  <a:lnTo>
                    <a:pt x="25" y="123"/>
                  </a:lnTo>
                  <a:lnTo>
                    <a:pt x="0" y="1"/>
                  </a:ln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30" name="Google Shape;2130;p49"/>
            <p:cNvSpPr/>
            <p:nvPr/>
          </p:nvSpPr>
          <p:spPr>
            <a:xfrm>
              <a:off x="4325075" y="488975"/>
              <a:ext cx="1250" cy="6100"/>
            </a:xfrm>
            <a:custGeom>
              <a:avLst/>
              <a:gdLst/>
              <a:ahLst/>
              <a:cxnLst/>
              <a:rect l="l" t="t" r="r" b="b"/>
              <a:pathLst>
                <a:path w="50" h="244" fill="none" extrusionOk="0">
                  <a:moveTo>
                    <a:pt x="49" y="244"/>
                  </a:moveTo>
                  <a:lnTo>
                    <a:pt x="49" y="244"/>
                  </a:lnTo>
                  <a:lnTo>
                    <a:pt x="1" y="0"/>
                  </a:ln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2131" name="Google Shape;2131;p49"/>
          <p:cNvGrpSpPr/>
          <p:nvPr/>
        </p:nvGrpSpPr>
        <p:grpSpPr>
          <a:xfrm rot="-783770">
            <a:off x="9072176" y="2464952"/>
            <a:ext cx="853648" cy="768806"/>
            <a:chOff x="6618700" y="1635475"/>
            <a:chExt cx="456675" cy="432325"/>
          </a:xfrm>
        </p:grpSpPr>
        <p:sp>
          <p:nvSpPr>
            <p:cNvPr id="2132" name="Google Shape;2132;p49"/>
            <p:cNvSpPr/>
            <p:nvPr/>
          </p:nvSpPr>
          <p:spPr>
            <a:xfrm>
              <a:off x="6663775" y="1904000"/>
              <a:ext cx="117525" cy="163800"/>
            </a:xfrm>
            <a:custGeom>
              <a:avLst/>
              <a:gdLst/>
              <a:ahLst/>
              <a:cxnLst/>
              <a:rect l="l" t="t" r="r" b="b"/>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33" name="Google Shape;2133;p49"/>
            <p:cNvSpPr/>
            <p:nvPr/>
          </p:nvSpPr>
          <p:spPr>
            <a:xfrm>
              <a:off x="7046125" y="1775525"/>
              <a:ext cx="29250" cy="99275"/>
            </a:xfrm>
            <a:custGeom>
              <a:avLst/>
              <a:gdLst/>
              <a:ahLst/>
              <a:cxnLst/>
              <a:rect l="l" t="t" r="r" b="b"/>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34" name="Google Shape;2134;p49"/>
            <p:cNvSpPr/>
            <p:nvPr/>
          </p:nvSpPr>
          <p:spPr>
            <a:xfrm>
              <a:off x="6618700" y="1751775"/>
              <a:ext cx="96850" cy="146750"/>
            </a:xfrm>
            <a:custGeom>
              <a:avLst/>
              <a:gdLst/>
              <a:ahLst/>
              <a:cxnLst/>
              <a:rect l="l" t="t" r="r" b="b"/>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35" name="Google Shape;2135;p49"/>
            <p:cNvSpPr/>
            <p:nvPr/>
          </p:nvSpPr>
          <p:spPr>
            <a:xfrm>
              <a:off x="6721600" y="1660450"/>
              <a:ext cx="278900" cy="329425"/>
            </a:xfrm>
            <a:custGeom>
              <a:avLst/>
              <a:gdLst/>
              <a:ahLst/>
              <a:cxnLst/>
              <a:rect l="l" t="t" r="r" b="b"/>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36" name="Google Shape;2136;p49"/>
            <p:cNvSpPr/>
            <p:nvPr/>
          </p:nvSpPr>
          <p:spPr>
            <a:xfrm>
              <a:off x="7006550" y="1635475"/>
              <a:ext cx="34750" cy="378750"/>
            </a:xfrm>
            <a:custGeom>
              <a:avLst/>
              <a:gdLst/>
              <a:ahLst/>
              <a:cxnLst/>
              <a:rect l="l" t="t" r="r" b="b"/>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2137" name="Google Shape;2137;p49"/>
          <p:cNvSpPr txBox="1"/>
          <p:nvPr/>
        </p:nvSpPr>
        <p:spPr>
          <a:xfrm>
            <a:off x="1813576" y="5110480"/>
            <a:ext cx="2382504" cy="94488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228600" indent="-228600" algn="ctr">
              <a:lnSpc>
                <a:spcPct val="90000"/>
              </a:lnSpc>
              <a:buClr>
                <a:srgbClr val="595A59"/>
              </a:buClr>
              <a:buSzPts val="1700"/>
              <a:buNone/>
              <a:defRPr sz="1700">
                <a:solidFill>
                  <a:srgbClr val="595A59"/>
                </a:solidFill>
                <a:latin typeface="Calibri"/>
                <a:ea typeface="Calibri"/>
                <a:cs typeface="Calibri"/>
              </a:defRPr>
            </a:lvl1pPr>
          </a:lstStyle>
          <a:p>
            <a:r>
              <a:rPr lang="de-DE" dirty="0">
                <a:sym typeface="Calibri"/>
              </a:rPr>
              <a:t>Það eru allar líkur á því að </a:t>
            </a:r>
            <a:r>
              <a:rPr lang="is-IS" dirty="0">
                <a:sym typeface="Calibri"/>
              </a:rPr>
              <a:t>flest fyrirtæki upplifi krísu og jafnvel fleiri en eina og fleiri en tvær. </a:t>
            </a:r>
            <a:endParaRPr lang="is-IS" dirty="0">
              <a:highlight>
                <a:srgbClr val="00FFFF"/>
              </a:highlight>
              <a:sym typeface="Calibri"/>
            </a:endParaRPr>
          </a:p>
        </p:txBody>
      </p:sp>
      <p:sp>
        <p:nvSpPr>
          <p:cNvPr id="2138" name="Google Shape;2138;p49"/>
          <p:cNvSpPr txBox="1"/>
          <p:nvPr/>
        </p:nvSpPr>
        <p:spPr>
          <a:xfrm>
            <a:off x="4994309" y="5287301"/>
            <a:ext cx="2379161" cy="94488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228600" indent="-228600" algn="ctr">
              <a:lnSpc>
                <a:spcPct val="90000"/>
              </a:lnSpc>
              <a:buClr>
                <a:srgbClr val="595A59"/>
              </a:buClr>
              <a:buSzPts val="1700"/>
              <a:buNone/>
              <a:defRPr sz="1700">
                <a:solidFill>
                  <a:srgbClr val="595A59"/>
                </a:solidFill>
                <a:latin typeface="Calibri"/>
                <a:ea typeface="Calibri"/>
                <a:cs typeface="Calibri"/>
              </a:defRPr>
            </a:lvl1pPr>
          </a:lstStyle>
          <a:p>
            <a:r>
              <a:rPr lang="de-DE" dirty="0">
                <a:sym typeface="Calibri"/>
              </a:rPr>
              <a:t>Áætlanagerð eykur </a:t>
            </a:r>
            <a:r>
              <a:rPr lang="is-IS" dirty="0">
                <a:sym typeface="Calibri"/>
              </a:rPr>
              <a:t>möguleikann á því að sigrast á krísunni.</a:t>
            </a:r>
          </a:p>
        </p:txBody>
      </p:sp>
      <p:sp>
        <p:nvSpPr>
          <p:cNvPr id="2139" name="Google Shape;2139;p49"/>
          <p:cNvSpPr txBox="1"/>
          <p:nvPr/>
        </p:nvSpPr>
        <p:spPr>
          <a:xfrm>
            <a:off x="8070458" y="5287301"/>
            <a:ext cx="2831222" cy="944880"/>
          </a:xfrm>
          <a:prstGeom prst="rect">
            <a:avLst/>
          </a:prstGeom>
          <a:noFill/>
          <a:ln>
            <a:noFill/>
          </a:ln>
        </p:spPr>
        <p:txBody>
          <a:bodyPr spcFirstLastPara="1" wrap="square" lIns="91425" tIns="45700" rIns="91425" bIns="45700" anchor="t" anchorCtr="0">
            <a:noAutofit/>
          </a:bodyPr>
          <a:lstStyle/>
          <a:p>
            <a:pPr marL="228600" marR="0" lvl="0" indent="-228600" algn="ctr" rtl="0">
              <a:lnSpc>
                <a:spcPct val="90000"/>
              </a:lnSpc>
              <a:spcBef>
                <a:spcPts val="0"/>
              </a:spcBef>
              <a:spcAft>
                <a:spcPts val="0"/>
              </a:spcAft>
              <a:buClr>
                <a:srgbClr val="595A59"/>
              </a:buClr>
              <a:buSzPts val="1700"/>
              <a:buFont typeface="Arial"/>
              <a:buNone/>
            </a:pPr>
            <a:r>
              <a:rPr lang="de-DE" sz="1700" dirty="0">
                <a:solidFill>
                  <a:srgbClr val="595A59"/>
                </a:solidFill>
                <a:latin typeface="Calibri"/>
                <a:ea typeface="Calibri"/>
                <a:cs typeface="Calibri"/>
                <a:sym typeface="Calibri"/>
              </a:rPr>
              <a:t>Að eiga í s</a:t>
            </a:r>
            <a:r>
              <a:rPr lang="de-DE" sz="1700" b="0" i="0" dirty="0">
                <a:solidFill>
                  <a:srgbClr val="595A59"/>
                </a:solidFill>
                <a:latin typeface="Calibri"/>
                <a:ea typeface="Calibri"/>
                <a:cs typeface="Calibri"/>
                <a:sym typeface="Calibri"/>
              </a:rPr>
              <a:t>amskiptum við hagsmunaaðila eykur á líkurnar að geta sigrast á krísu og náð aftur fyrri stöðu. </a:t>
            </a:r>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143"/>
        <p:cNvGrpSpPr/>
        <p:nvPr/>
      </p:nvGrpSpPr>
      <p:grpSpPr>
        <a:xfrm>
          <a:off x="0" y="0"/>
          <a:ext cx="0" cy="0"/>
          <a:chOff x="0" y="0"/>
          <a:chExt cx="0" cy="0"/>
        </a:xfrm>
      </p:grpSpPr>
      <p:sp>
        <p:nvSpPr>
          <p:cNvPr id="2144" name="Google Shape;2144;p50"/>
          <p:cNvSpPr txBox="1">
            <a:spLocks noGrp="1"/>
          </p:cNvSpPr>
          <p:nvPr>
            <p:ph type="body" idx="1"/>
          </p:nvPr>
        </p:nvSpPr>
        <p:spPr>
          <a:xfrm>
            <a:off x="6781160" y="2123935"/>
            <a:ext cx="511077" cy="63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800"/>
              <a:buNone/>
            </a:pPr>
            <a:r>
              <a:rPr lang="de-DE" b="1"/>
              <a:t>1</a:t>
            </a:r>
            <a:endParaRPr/>
          </a:p>
        </p:txBody>
      </p:sp>
      <p:sp>
        <p:nvSpPr>
          <p:cNvPr id="2145" name="Google Shape;2145;p50"/>
          <p:cNvSpPr txBox="1">
            <a:spLocks noGrp="1"/>
          </p:cNvSpPr>
          <p:nvPr>
            <p:ph type="body" idx="3"/>
          </p:nvPr>
        </p:nvSpPr>
        <p:spPr>
          <a:xfrm>
            <a:off x="6781160" y="3183699"/>
            <a:ext cx="511077" cy="63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None/>
            </a:pPr>
            <a:r>
              <a:rPr lang="de-DE" b="1"/>
              <a:t>2</a:t>
            </a:r>
            <a:endParaRPr/>
          </a:p>
        </p:txBody>
      </p:sp>
      <p:sp>
        <p:nvSpPr>
          <p:cNvPr id="2146" name="Google Shape;2146;p50"/>
          <p:cNvSpPr txBox="1">
            <a:spLocks noGrp="1"/>
          </p:cNvSpPr>
          <p:nvPr>
            <p:ph type="body" idx="5"/>
          </p:nvPr>
        </p:nvSpPr>
        <p:spPr>
          <a:xfrm>
            <a:off x="6767305" y="4241885"/>
            <a:ext cx="511077" cy="63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None/>
            </a:pPr>
            <a:r>
              <a:rPr lang="de-DE" b="1"/>
              <a:t>3</a:t>
            </a:r>
            <a:endParaRPr/>
          </a:p>
        </p:txBody>
      </p:sp>
      <p:sp>
        <p:nvSpPr>
          <p:cNvPr id="2147" name="Google Shape;2147;p50"/>
          <p:cNvSpPr txBox="1">
            <a:spLocks noGrp="1"/>
          </p:cNvSpPr>
          <p:nvPr>
            <p:ph type="body" idx="7"/>
          </p:nvPr>
        </p:nvSpPr>
        <p:spPr>
          <a:xfrm>
            <a:off x="6781160" y="5319187"/>
            <a:ext cx="511077" cy="63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None/>
            </a:pPr>
            <a:r>
              <a:rPr lang="de-DE" b="1"/>
              <a:t>4</a:t>
            </a:r>
            <a:endParaRPr/>
          </a:p>
        </p:txBody>
      </p:sp>
      <p:sp>
        <p:nvSpPr>
          <p:cNvPr id="2148" name="Google Shape;2148;p50"/>
          <p:cNvSpPr txBox="1">
            <a:spLocks noGrp="1"/>
          </p:cNvSpPr>
          <p:nvPr>
            <p:ph type="body" idx="13"/>
          </p:nvPr>
        </p:nvSpPr>
        <p:spPr>
          <a:xfrm>
            <a:off x="1548092" y="628636"/>
            <a:ext cx="4547908" cy="7155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de-DE" b="1" dirty="0"/>
              <a:t>ÁTTA SKREF</a:t>
            </a:r>
          </a:p>
          <a:p>
            <a:pPr marL="0" lvl="0" indent="0" algn="l" rtl="0">
              <a:lnSpc>
                <a:spcPct val="90000"/>
              </a:lnSpc>
              <a:spcBef>
                <a:spcPts val="0"/>
              </a:spcBef>
              <a:spcAft>
                <a:spcPts val="0"/>
              </a:spcAft>
              <a:buClr>
                <a:schemeClr val="lt1"/>
              </a:buClr>
              <a:buSzPts val="3600"/>
              <a:buNone/>
            </a:pPr>
            <a:r>
              <a:rPr lang="de-DE" b="1" dirty="0"/>
              <a:t>til að útbúa krísusamskiptaáætlun</a:t>
            </a:r>
            <a:endParaRPr dirty="0"/>
          </a:p>
        </p:txBody>
      </p:sp>
      <p:sp>
        <p:nvSpPr>
          <p:cNvPr id="2149" name="Google Shape;2149;p50"/>
          <p:cNvSpPr txBox="1"/>
          <p:nvPr/>
        </p:nvSpPr>
        <p:spPr>
          <a:xfrm>
            <a:off x="7526309" y="2163146"/>
            <a:ext cx="4465067" cy="692195"/>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90000"/>
              </a:lnSpc>
              <a:spcBef>
                <a:spcPts val="0"/>
              </a:spcBef>
              <a:spcAft>
                <a:spcPts val="0"/>
              </a:spcAft>
              <a:buClr>
                <a:srgbClr val="595A59"/>
              </a:buClr>
              <a:buSzPct val="100000"/>
              <a:buFont typeface="Arial"/>
              <a:buNone/>
            </a:pPr>
            <a:r>
              <a:rPr lang="is-IS" sz="2400" b="1" dirty="0">
                <a:solidFill>
                  <a:srgbClr val="595A59"/>
                </a:solidFill>
                <a:latin typeface="Calibri"/>
                <a:ea typeface="Calibri"/>
                <a:cs typeface="Calibri"/>
                <a:sym typeface="Calibri"/>
              </a:rPr>
              <a:t>SETJA MARKMIÐ</a:t>
            </a:r>
          </a:p>
          <a:p>
            <a:pPr>
              <a:spcBef>
                <a:spcPts val="1000"/>
              </a:spcBef>
              <a:buClr>
                <a:srgbClr val="595A59"/>
              </a:buClr>
              <a:buSzPts val="1000"/>
            </a:pPr>
            <a:r>
              <a:rPr lang="is-IS" sz="1700" dirty="0">
                <a:solidFill>
                  <a:srgbClr val="595A59"/>
                </a:solidFill>
                <a:latin typeface="Calibri"/>
                <a:cs typeface="Calibri"/>
              </a:rPr>
              <a:t>Hver eru markmið áætlunarinnar?</a:t>
            </a:r>
            <a:endParaRPr sz="1700" dirty="0">
              <a:solidFill>
                <a:srgbClr val="595A59"/>
              </a:solidFill>
              <a:latin typeface="Calibri"/>
              <a:cs typeface="Calibri"/>
            </a:endParaRPr>
          </a:p>
        </p:txBody>
      </p:sp>
      <p:sp>
        <p:nvSpPr>
          <p:cNvPr id="2150" name="Google Shape;2150;p50"/>
          <p:cNvSpPr txBox="1">
            <a:spLocks noGrp="1"/>
          </p:cNvSpPr>
          <p:nvPr>
            <p:ph type="body" idx="2"/>
          </p:nvPr>
        </p:nvSpPr>
        <p:spPr>
          <a:xfrm>
            <a:off x="7541549" y="4242707"/>
            <a:ext cx="4465067" cy="68917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A59"/>
              </a:buClr>
              <a:buSzPts val="2800"/>
              <a:buNone/>
            </a:pPr>
            <a:r>
              <a:rPr lang="is-IS" sz="2400" b="1" dirty="0"/>
              <a:t>BÚÐU TIL RAMMA UTAN UM UPPLÝSINGAR</a:t>
            </a:r>
            <a:endParaRPr sz="2000" dirty="0">
              <a:solidFill>
                <a:srgbClr val="FF0000"/>
              </a:solidFill>
            </a:endParaRPr>
          </a:p>
          <a:p>
            <a:pPr marL="0" lvl="0" indent="0" algn="l" rtl="0">
              <a:lnSpc>
                <a:spcPct val="90000"/>
              </a:lnSpc>
              <a:spcBef>
                <a:spcPts val="1000"/>
              </a:spcBef>
              <a:spcAft>
                <a:spcPts val="0"/>
              </a:spcAft>
              <a:buClr>
                <a:srgbClr val="595A59"/>
              </a:buClr>
              <a:buSzPts val="1000"/>
              <a:buNone/>
            </a:pPr>
            <a:r>
              <a:rPr lang="de-DE" sz="1600" dirty="0"/>
              <a:t>Útskýrðu hvernig upplýsingum er miðlað innan fyrirtækisins</a:t>
            </a:r>
            <a:endParaRPr sz="1600" dirty="0"/>
          </a:p>
        </p:txBody>
      </p:sp>
      <p:sp>
        <p:nvSpPr>
          <p:cNvPr id="2151" name="Google Shape;2151;p50"/>
          <p:cNvSpPr txBox="1">
            <a:spLocks noGrp="1"/>
          </p:cNvSpPr>
          <p:nvPr>
            <p:ph type="body" idx="4"/>
          </p:nvPr>
        </p:nvSpPr>
        <p:spPr>
          <a:xfrm>
            <a:off x="7541549" y="5428656"/>
            <a:ext cx="4465067" cy="1027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A59"/>
              </a:buClr>
              <a:buSzPts val="2800"/>
              <a:buNone/>
            </a:pPr>
            <a:r>
              <a:rPr lang="de-DE" sz="2400" b="1" dirty="0"/>
              <a:t>TILNEFNDU FÓLK </a:t>
            </a:r>
          </a:p>
          <a:p>
            <a:pPr marL="0" lvl="0" indent="0" algn="l" rtl="0">
              <a:lnSpc>
                <a:spcPct val="90000"/>
              </a:lnSpc>
              <a:spcBef>
                <a:spcPts val="0"/>
              </a:spcBef>
              <a:spcAft>
                <a:spcPts val="0"/>
              </a:spcAft>
              <a:buClr>
                <a:srgbClr val="595A59"/>
              </a:buClr>
              <a:buSzPts val="2800"/>
              <a:buNone/>
            </a:pPr>
            <a:r>
              <a:rPr lang="de-DE" sz="1600" dirty="0"/>
              <a:t>Tilgreindu hvaða fólk er að undirbúa mikilvægar upplýsingar og settu skilafrest.</a:t>
            </a:r>
            <a:endParaRPr sz="1600" dirty="0"/>
          </a:p>
        </p:txBody>
      </p:sp>
      <p:sp>
        <p:nvSpPr>
          <p:cNvPr id="2152" name="Google Shape;2152;p50"/>
          <p:cNvSpPr txBox="1"/>
          <p:nvPr/>
        </p:nvSpPr>
        <p:spPr>
          <a:xfrm>
            <a:off x="7526308" y="3056758"/>
            <a:ext cx="4880846" cy="68917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595A59"/>
              </a:buClr>
              <a:buSzPts val="2800"/>
              <a:buFont typeface="Arial"/>
              <a:buNone/>
            </a:pPr>
            <a:r>
              <a:rPr lang="is-IS" sz="2400" b="1" dirty="0">
                <a:solidFill>
                  <a:srgbClr val="595A59"/>
                </a:solidFill>
                <a:latin typeface="Calibri"/>
                <a:ea typeface="Calibri"/>
                <a:cs typeface="Calibri"/>
                <a:sym typeface="Calibri"/>
              </a:rPr>
              <a:t>KOMA AUGA Á HAGSMUNAAÐILA</a:t>
            </a:r>
            <a:endParaRPr lang="is-IS" sz="1200" dirty="0"/>
          </a:p>
          <a:p>
            <a:pPr marL="0" marR="0" lvl="0" indent="0" algn="l" rtl="0">
              <a:lnSpc>
                <a:spcPct val="90000"/>
              </a:lnSpc>
              <a:spcBef>
                <a:spcPts val="1000"/>
              </a:spcBef>
              <a:spcAft>
                <a:spcPts val="0"/>
              </a:spcAft>
              <a:buClr>
                <a:srgbClr val="595A59"/>
              </a:buClr>
              <a:buSzPts val="1000"/>
              <a:buFont typeface="Arial"/>
              <a:buNone/>
            </a:pPr>
            <a:r>
              <a:rPr lang="is-IS" sz="1600" dirty="0">
                <a:solidFill>
                  <a:srgbClr val="595A59"/>
                </a:solidFill>
                <a:latin typeface="Calibri"/>
                <a:cs typeface="Calibri"/>
                <a:sym typeface="Calibri"/>
              </a:rPr>
              <a:t>Fyrir hvern er áætlunin gerð?</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156"/>
        <p:cNvGrpSpPr/>
        <p:nvPr/>
      </p:nvGrpSpPr>
      <p:grpSpPr>
        <a:xfrm>
          <a:off x="0" y="0"/>
          <a:ext cx="0" cy="0"/>
          <a:chOff x="0" y="0"/>
          <a:chExt cx="0" cy="0"/>
        </a:xfrm>
      </p:grpSpPr>
      <p:sp>
        <p:nvSpPr>
          <p:cNvPr id="2157" name="Google Shape;2157;p51"/>
          <p:cNvSpPr txBox="1">
            <a:spLocks noGrp="1"/>
          </p:cNvSpPr>
          <p:nvPr>
            <p:ph type="body" idx="1"/>
          </p:nvPr>
        </p:nvSpPr>
        <p:spPr>
          <a:xfrm>
            <a:off x="6781160" y="2123935"/>
            <a:ext cx="511077" cy="63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800"/>
              <a:buNone/>
            </a:pPr>
            <a:r>
              <a:rPr lang="de-DE" b="1"/>
              <a:t>5</a:t>
            </a:r>
            <a:endParaRPr/>
          </a:p>
        </p:txBody>
      </p:sp>
      <p:sp>
        <p:nvSpPr>
          <p:cNvPr id="2158" name="Google Shape;2158;p51"/>
          <p:cNvSpPr txBox="1">
            <a:spLocks noGrp="1"/>
          </p:cNvSpPr>
          <p:nvPr>
            <p:ph type="body" idx="3"/>
          </p:nvPr>
        </p:nvSpPr>
        <p:spPr>
          <a:xfrm>
            <a:off x="6781160" y="3183699"/>
            <a:ext cx="511077" cy="63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None/>
            </a:pPr>
            <a:r>
              <a:rPr lang="de-DE" b="1"/>
              <a:t>6</a:t>
            </a:r>
            <a:endParaRPr/>
          </a:p>
        </p:txBody>
      </p:sp>
      <p:sp>
        <p:nvSpPr>
          <p:cNvPr id="2159" name="Google Shape;2159;p51"/>
          <p:cNvSpPr txBox="1">
            <a:spLocks noGrp="1"/>
          </p:cNvSpPr>
          <p:nvPr>
            <p:ph type="body" idx="5"/>
          </p:nvPr>
        </p:nvSpPr>
        <p:spPr>
          <a:xfrm>
            <a:off x="6767305" y="4241885"/>
            <a:ext cx="511077" cy="63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None/>
            </a:pPr>
            <a:r>
              <a:rPr lang="de-DE" b="1"/>
              <a:t>7</a:t>
            </a:r>
            <a:endParaRPr/>
          </a:p>
        </p:txBody>
      </p:sp>
      <p:sp>
        <p:nvSpPr>
          <p:cNvPr id="2160" name="Google Shape;2160;p51"/>
          <p:cNvSpPr txBox="1">
            <a:spLocks noGrp="1"/>
          </p:cNvSpPr>
          <p:nvPr>
            <p:ph type="body" idx="7"/>
          </p:nvPr>
        </p:nvSpPr>
        <p:spPr>
          <a:xfrm>
            <a:off x="6781160" y="5319187"/>
            <a:ext cx="511077" cy="63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None/>
            </a:pPr>
            <a:r>
              <a:rPr lang="de-DE" b="1"/>
              <a:t>8</a:t>
            </a:r>
            <a:endParaRPr/>
          </a:p>
        </p:txBody>
      </p:sp>
      <p:sp>
        <p:nvSpPr>
          <p:cNvPr id="2161" name="Google Shape;2161;p51"/>
          <p:cNvSpPr txBox="1">
            <a:spLocks noGrp="1"/>
          </p:cNvSpPr>
          <p:nvPr>
            <p:ph type="body" idx="13"/>
          </p:nvPr>
        </p:nvSpPr>
        <p:spPr>
          <a:xfrm>
            <a:off x="1548092" y="628636"/>
            <a:ext cx="4547908" cy="7155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de-DE" b="1" dirty="0"/>
              <a:t>ÁTTA SKREF</a:t>
            </a:r>
          </a:p>
          <a:p>
            <a:pPr marL="0" lvl="0" indent="0" algn="l" rtl="0">
              <a:lnSpc>
                <a:spcPct val="90000"/>
              </a:lnSpc>
              <a:spcBef>
                <a:spcPts val="0"/>
              </a:spcBef>
              <a:spcAft>
                <a:spcPts val="0"/>
              </a:spcAft>
              <a:buClr>
                <a:schemeClr val="lt1"/>
              </a:buClr>
              <a:buSzPts val="3600"/>
              <a:buNone/>
            </a:pPr>
            <a:r>
              <a:rPr lang="de-DE" b="1" dirty="0"/>
              <a:t>til að útbúa krísusamskiptaáætlun</a:t>
            </a:r>
            <a:endParaRPr lang="de-DE" dirty="0"/>
          </a:p>
        </p:txBody>
      </p:sp>
      <p:sp>
        <p:nvSpPr>
          <p:cNvPr id="2162" name="Google Shape;2162;p51"/>
          <p:cNvSpPr txBox="1"/>
          <p:nvPr/>
        </p:nvSpPr>
        <p:spPr>
          <a:xfrm>
            <a:off x="7526309" y="2008910"/>
            <a:ext cx="4665691" cy="846432"/>
          </a:xfrm>
          <a:prstGeom prst="rect">
            <a:avLst/>
          </a:prstGeom>
          <a:noFill/>
          <a:ln>
            <a:noFill/>
          </a:ln>
        </p:spPr>
        <p:txBody>
          <a:bodyPr spcFirstLastPara="1" wrap="square" lIns="91425" tIns="45700" rIns="91425" bIns="45700" anchor="t" anchorCtr="0">
            <a:normAutofit fontScale="85000" lnSpcReduction="20000"/>
          </a:bodyPr>
          <a:lstStyle/>
          <a:p>
            <a:pPr marL="0" marR="0" lvl="0" indent="0" algn="l" rtl="0">
              <a:lnSpc>
                <a:spcPct val="90000"/>
              </a:lnSpc>
              <a:spcBef>
                <a:spcPts val="0"/>
              </a:spcBef>
              <a:spcAft>
                <a:spcPts val="0"/>
              </a:spcAft>
              <a:buClr>
                <a:srgbClr val="595A59"/>
              </a:buClr>
              <a:buSzPct val="100000"/>
              <a:buFont typeface="Arial"/>
              <a:buNone/>
            </a:pPr>
            <a:r>
              <a:rPr lang="is-IS" sz="2600" b="1" dirty="0">
                <a:solidFill>
                  <a:srgbClr val="595A59"/>
                </a:solidFill>
                <a:latin typeface="Calibri"/>
                <a:ea typeface="Calibri"/>
                <a:cs typeface="Calibri"/>
                <a:sym typeface="Calibri"/>
              </a:rPr>
              <a:t>DÆMI UM SVIÐSMYNDIR Í KRÍSU</a:t>
            </a:r>
          </a:p>
          <a:p>
            <a:pPr marL="0" marR="0" lvl="0" indent="0" algn="l" rtl="0">
              <a:lnSpc>
                <a:spcPct val="90000"/>
              </a:lnSpc>
              <a:spcBef>
                <a:spcPts val="1000"/>
              </a:spcBef>
              <a:spcAft>
                <a:spcPts val="0"/>
              </a:spcAft>
              <a:buClr>
                <a:srgbClr val="595A59"/>
              </a:buClr>
              <a:buSzPct val="100000"/>
              <a:buFont typeface="Arial"/>
              <a:buNone/>
            </a:pPr>
            <a:r>
              <a:rPr lang="de-DE" sz="1900" dirty="0">
                <a:solidFill>
                  <a:srgbClr val="595A59"/>
                </a:solidFill>
                <a:latin typeface="Calibri"/>
                <a:ea typeface="Calibri"/>
                <a:cs typeface="Calibri"/>
                <a:sym typeface="Calibri"/>
              </a:rPr>
              <a:t>Hvað gæti gerst? Gerðu grein fyrir mögulegri atburðarás fyrirfram.</a:t>
            </a:r>
            <a:endParaRPr sz="1900" dirty="0"/>
          </a:p>
        </p:txBody>
      </p:sp>
      <p:sp>
        <p:nvSpPr>
          <p:cNvPr id="2163" name="Google Shape;2163;p51"/>
          <p:cNvSpPr txBox="1"/>
          <p:nvPr/>
        </p:nvSpPr>
        <p:spPr>
          <a:xfrm>
            <a:off x="7511067" y="3156610"/>
            <a:ext cx="4465067" cy="68917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595A59"/>
              </a:buClr>
              <a:buSzPts val="2800"/>
              <a:buFont typeface="Arial"/>
              <a:buNone/>
            </a:pPr>
            <a:r>
              <a:rPr lang="is-IS" sz="2200" b="1" dirty="0">
                <a:solidFill>
                  <a:srgbClr val="595A59"/>
                </a:solidFill>
                <a:latin typeface="Calibri"/>
                <a:cs typeface="Calibri"/>
                <a:sym typeface="Calibri"/>
              </a:rPr>
              <a:t>ÞEKKTU</a:t>
            </a:r>
            <a:r>
              <a:rPr lang="is-IS" sz="2200" b="1" dirty="0">
                <a:solidFill>
                  <a:srgbClr val="595A59"/>
                </a:solidFill>
                <a:latin typeface="Calibri"/>
                <a:ea typeface="Calibri"/>
                <a:cs typeface="Calibri"/>
                <a:sym typeface="Calibri"/>
              </a:rPr>
              <a:t> HELSTU SPURNINGAR OG SVÖR </a:t>
            </a:r>
          </a:p>
          <a:p>
            <a:pPr marL="0" marR="0" lvl="0" indent="0" algn="l" rtl="0">
              <a:lnSpc>
                <a:spcPct val="90000"/>
              </a:lnSpc>
              <a:spcBef>
                <a:spcPts val="0"/>
              </a:spcBef>
              <a:spcAft>
                <a:spcPts val="0"/>
              </a:spcAft>
              <a:buClr>
                <a:srgbClr val="595A59"/>
              </a:buClr>
              <a:buSzPts val="2800"/>
              <a:buFont typeface="Arial"/>
              <a:buNone/>
            </a:pPr>
            <a:r>
              <a:rPr lang="nn-NO" sz="1600" dirty="0">
                <a:solidFill>
                  <a:srgbClr val="595A59"/>
                </a:solidFill>
                <a:latin typeface="Calibri"/>
                <a:ea typeface="Calibri"/>
                <a:cs typeface="Calibri"/>
                <a:sym typeface="Calibri"/>
              </a:rPr>
              <a:t>Búðu þig undir að svara sértækum spurningum um krísuna.</a:t>
            </a:r>
            <a:endParaRPr sz="1600" dirty="0">
              <a:solidFill>
                <a:srgbClr val="595A59"/>
              </a:solidFill>
              <a:latin typeface="Calibri"/>
              <a:ea typeface="Calibri"/>
              <a:cs typeface="Calibri"/>
              <a:sym typeface="Calibri"/>
            </a:endParaRPr>
          </a:p>
        </p:txBody>
      </p:sp>
      <p:sp>
        <p:nvSpPr>
          <p:cNvPr id="2164" name="Google Shape;2164;p51"/>
          <p:cNvSpPr txBox="1"/>
          <p:nvPr/>
        </p:nvSpPr>
        <p:spPr>
          <a:xfrm>
            <a:off x="7511068" y="4172967"/>
            <a:ext cx="4465067" cy="68917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595A59"/>
              </a:buClr>
              <a:buSzPts val="2800"/>
              <a:buFont typeface="Arial"/>
              <a:buNone/>
            </a:pPr>
            <a:r>
              <a:rPr lang="is-IS" sz="2200" b="1" dirty="0">
                <a:solidFill>
                  <a:srgbClr val="595A59"/>
                </a:solidFill>
                <a:latin typeface="Calibri"/>
                <a:ea typeface="Calibri"/>
                <a:cs typeface="Calibri"/>
                <a:sym typeface="Calibri"/>
              </a:rPr>
              <a:t>ÞEKKTU MÖGULEGA ÁHÆTTU</a:t>
            </a:r>
            <a:endParaRPr sz="2200" dirty="0"/>
          </a:p>
          <a:p>
            <a:pPr marL="0" marR="0" lvl="0" indent="0" algn="l" rtl="0">
              <a:lnSpc>
                <a:spcPct val="90000"/>
              </a:lnSpc>
              <a:spcBef>
                <a:spcPts val="1000"/>
              </a:spcBef>
              <a:spcAft>
                <a:spcPts val="0"/>
              </a:spcAft>
              <a:buClr>
                <a:srgbClr val="595A59"/>
              </a:buClr>
              <a:buSzPts val="1100"/>
              <a:buFont typeface="Arial"/>
              <a:buNone/>
            </a:pPr>
            <a:r>
              <a:rPr lang="de-DE" sz="1600" dirty="0">
                <a:solidFill>
                  <a:srgbClr val="595A59"/>
                </a:solidFill>
                <a:latin typeface="Calibri"/>
                <a:ea typeface="Calibri"/>
                <a:cs typeface="Calibri"/>
                <a:sym typeface="Calibri"/>
              </a:rPr>
              <a:t>Hvað þarf fyrir bata ?</a:t>
            </a:r>
            <a:endParaRPr sz="1600" dirty="0"/>
          </a:p>
        </p:txBody>
      </p:sp>
      <p:sp>
        <p:nvSpPr>
          <p:cNvPr id="2165" name="Google Shape;2165;p51"/>
          <p:cNvSpPr txBox="1"/>
          <p:nvPr/>
        </p:nvSpPr>
        <p:spPr>
          <a:xfrm>
            <a:off x="7511069" y="5158944"/>
            <a:ext cx="4465067" cy="68917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595A59"/>
              </a:buClr>
              <a:buSzPts val="2800"/>
              <a:buFont typeface="Arial"/>
              <a:buNone/>
            </a:pPr>
            <a:r>
              <a:rPr lang="de-DE" sz="2200" b="1" dirty="0">
                <a:solidFill>
                  <a:srgbClr val="595A59"/>
                </a:solidFill>
                <a:latin typeface="Calibri"/>
                <a:ea typeface="Calibri"/>
                <a:cs typeface="Calibri"/>
                <a:sym typeface="Calibri"/>
              </a:rPr>
              <a:t>BÚÐU TIL LEIÐBEININGAR FYRIR  SAMFÉLAGSMIÐLA</a:t>
            </a:r>
          </a:p>
          <a:p>
            <a:pPr marL="0" marR="0" lvl="0" indent="0" algn="l" rtl="0">
              <a:lnSpc>
                <a:spcPct val="90000"/>
              </a:lnSpc>
              <a:spcBef>
                <a:spcPts val="0"/>
              </a:spcBef>
              <a:spcAft>
                <a:spcPts val="0"/>
              </a:spcAft>
              <a:buClr>
                <a:srgbClr val="595A59"/>
              </a:buClr>
              <a:buSzPts val="2800"/>
              <a:buFont typeface="Arial"/>
              <a:buNone/>
            </a:pPr>
            <a:r>
              <a:rPr lang="de-DE" sz="1600" dirty="0">
                <a:solidFill>
                  <a:srgbClr val="595A59"/>
                </a:solidFill>
                <a:latin typeface="Calibri"/>
                <a:ea typeface="Calibri"/>
                <a:cs typeface="Calibri"/>
                <a:sym typeface="Calibri"/>
              </a:rPr>
              <a:t>Leiðbeiningar og leiðsögn, frumkvæði og forvirk samskipti eru lykilatriði.</a:t>
            </a:r>
            <a:endParaRPr sz="1600" dirty="0">
              <a:solidFill>
                <a:srgbClr val="595A59"/>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169"/>
        <p:cNvGrpSpPr/>
        <p:nvPr/>
      </p:nvGrpSpPr>
      <p:grpSpPr>
        <a:xfrm>
          <a:off x="0" y="0"/>
          <a:ext cx="0" cy="0"/>
          <a:chOff x="0" y="0"/>
          <a:chExt cx="0" cy="0"/>
        </a:xfrm>
      </p:grpSpPr>
      <p:pic>
        <p:nvPicPr>
          <p:cNvPr id="2170" name="Google Shape;2170;p52" descr="Ein Bild, das Text, Elektronik, Behälter, Computer enthält.&#10;&#10;Automatisch generierte Beschreibung"/>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l="25481" r="25481"/>
          <a:stretch/>
        </p:blipFill>
        <p:spPr>
          <a:xfrm>
            <a:off x="6852062" y="228600"/>
            <a:ext cx="5105121" cy="6362700"/>
          </a:xfrm>
          <a:prstGeom prst="rect">
            <a:avLst/>
          </a:prstGeom>
          <a:solidFill>
            <a:schemeClr val="lt1"/>
          </a:solidFill>
          <a:ln>
            <a:noFill/>
          </a:ln>
        </p:spPr>
      </p:pic>
      <p:sp>
        <p:nvSpPr>
          <p:cNvPr id="2171" name="Google Shape;2171;p52"/>
          <p:cNvSpPr txBox="1">
            <a:spLocks noGrp="1"/>
          </p:cNvSpPr>
          <p:nvPr>
            <p:ph type="body" idx="1"/>
          </p:nvPr>
        </p:nvSpPr>
        <p:spPr>
          <a:xfrm>
            <a:off x="1802710" y="1231900"/>
            <a:ext cx="4621841" cy="1474724"/>
          </a:xfrm>
          <a:prstGeom prst="rect">
            <a:avLst/>
          </a:prstGeom>
          <a:noFill/>
          <a:ln>
            <a:noFill/>
          </a:ln>
        </p:spPr>
        <p:txBody>
          <a:bodyPr spcFirstLastPara="1" wrap="square" lIns="91425" tIns="45700" rIns="91425" bIns="45700" anchor="t" anchorCtr="0">
            <a:noAutofit/>
          </a:bodyPr>
          <a:lstStyle/>
          <a:p>
            <a:pPr marL="12700" indent="-12700">
              <a:spcBef>
                <a:spcPts val="0"/>
              </a:spcBef>
              <a:buSzPts val="1800"/>
            </a:pPr>
            <a:r>
              <a:rPr lang="is-IS" sz="1800" dirty="0"/>
              <a:t>Við gerð samskiptaáætlunar fyrir krísu er mikilvægt að hafa í huga að hverjum áætlunin beinist. Gerðu lista yfir alla innri og ytri hagsmunaaðila sem ættu að vera upplýstir um það sem er í gangi.</a:t>
            </a:r>
            <a:endParaRPr lang="is-IS" dirty="0"/>
          </a:p>
        </p:txBody>
      </p:sp>
      <p:sp>
        <p:nvSpPr>
          <p:cNvPr id="2172" name="Google Shape;2172;p52"/>
          <p:cNvSpPr txBox="1">
            <a:spLocks noGrp="1"/>
          </p:cNvSpPr>
          <p:nvPr>
            <p:ph type="body" idx="3"/>
          </p:nvPr>
        </p:nvSpPr>
        <p:spPr>
          <a:xfrm>
            <a:off x="1718561" y="595510"/>
            <a:ext cx="4716425"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3600"/>
              <a:buNone/>
            </a:pPr>
            <a:r>
              <a:rPr lang="de-DE" dirty="0">
                <a:solidFill>
                  <a:schemeClr val="lt1"/>
                </a:solidFill>
              </a:rPr>
              <a:t>01 SETJA MARKMIÐ</a:t>
            </a:r>
            <a:endParaRPr lang="de-DE" dirty="0"/>
          </a:p>
        </p:txBody>
      </p:sp>
      <p:sp>
        <p:nvSpPr>
          <p:cNvPr id="2173" name="Google Shape;2173;p52"/>
          <p:cNvSpPr txBox="1"/>
          <p:nvPr/>
        </p:nvSpPr>
        <p:spPr>
          <a:xfrm>
            <a:off x="1813145" y="3824598"/>
            <a:ext cx="4621841" cy="2416556"/>
          </a:xfrm>
          <a:prstGeom prst="rect">
            <a:avLst/>
          </a:prstGeom>
          <a:noFill/>
          <a:ln>
            <a:noFill/>
          </a:ln>
        </p:spPr>
        <p:txBody>
          <a:bodyPr spcFirstLastPara="1" wrap="square" lIns="91425" tIns="45700" rIns="91425" bIns="45700" anchor="t" anchorCtr="0">
            <a:noAutofit/>
          </a:bodyPr>
          <a:lstStyle/>
          <a:p>
            <a:pPr marL="12700" indent="-12700">
              <a:lnSpc>
                <a:spcPct val="90000"/>
              </a:lnSpc>
              <a:buClr>
                <a:schemeClr val="lt1"/>
              </a:buClr>
              <a:buSzPts val="1800"/>
            </a:pPr>
            <a:r>
              <a:rPr lang="is-IS" sz="1800" b="0" i="0" dirty="0">
                <a:solidFill>
                  <a:schemeClr val="lt1"/>
                </a:solidFill>
                <a:latin typeface="Calibri"/>
                <a:ea typeface="Calibri"/>
                <a:cs typeface="Calibri"/>
                <a:sym typeface="Calibri"/>
              </a:rPr>
              <a:t>Búðu til lista yfir hagsmunaaðila þína (sjá glærur um hagsmunastjórnun).</a:t>
            </a:r>
            <a:r>
              <a:rPr lang="is-IS" sz="1800" dirty="0">
                <a:solidFill>
                  <a:schemeClr val="lt1"/>
                </a:solidFill>
                <a:latin typeface="Calibri"/>
                <a:ea typeface="Calibri"/>
                <a:cs typeface="Calibri"/>
                <a:sym typeface="Calibri"/>
              </a:rPr>
              <a:t> </a:t>
            </a:r>
            <a:r>
              <a:rPr lang="is-IS" sz="1800" b="0" i="0" dirty="0">
                <a:solidFill>
                  <a:schemeClr val="lt1"/>
                </a:solidFill>
                <a:latin typeface="Calibri"/>
                <a:ea typeface="Calibri"/>
                <a:cs typeface="Calibri"/>
                <a:sym typeface="Calibri"/>
              </a:rPr>
              <a:t> Líklegt er að á þessum lista </a:t>
            </a:r>
            <a:r>
              <a:rPr lang="is-IS" sz="1800" dirty="0">
                <a:solidFill>
                  <a:schemeClr val="lt1"/>
                </a:solidFill>
                <a:latin typeface="Calibri"/>
                <a:ea typeface="Calibri"/>
                <a:cs typeface="Calibri"/>
                <a:sym typeface="Calibri"/>
              </a:rPr>
              <a:t>séu </a:t>
            </a:r>
            <a:r>
              <a:rPr lang="is-IS" sz="1800" b="0" i="0" dirty="0">
                <a:solidFill>
                  <a:schemeClr val="lt1"/>
                </a:solidFill>
                <a:latin typeface="Calibri"/>
                <a:ea typeface="Calibri"/>
                <a:cs typeface="Calibri"/>
                <a:sym typeface="Calibri"/>
              </a:rPr>
              <a:t>starfsmenn, viðskiptavinir, samstarfsaðilar, fjárfestar, fjölmiðlar, stjórnvöld og almenningur.</a:t>
            </a:r>
            <a:r>
              <a:rPr lang="is-IS" sz="1800" dirty="0">
                <a:solidFill>
                  <a:schemeClr val="lt1"/>
                </a:solidFill>
                <a:latin typeface="Calibri"/>
                <a:ea typeface="Calibri"/>
                <a:cs typeface="Calibri"/>
                <a:sym typeface="Calibri"/>
              </a:rPr>
              <a:t> </a:t>
            </a:r>
            <a:r>
              <a:rPr lang="is-IS" sz="1800" b="0" i="0" dirty="0">
                <a:solidFill>
                  <a:schemeClr val="lt1"/>
                </a:solidFill>
                <a:latin typeface="Calibri"/>
                <a:ea typeface="Calibri"/>
                <a:cs typeface="Calibri"/>
                <a:sym typeface="Calibri"/>
              </a:rPr>
              <a:t> Á listanum </a:t>
            </a:r>
            <a:r>
              <a:rPr lang="is-IS" sz="1800" dirty="0">
                <a:solidFill>
                  <a:schemeClr val="lt1"/>
                </a:solidFill>
                <a:latin typeface="Calibri"/>
                <a:ea typeface="Calibri"/>
                <a:cs typeface="Calibri"/>
                <a:sym typeface="Calibri"/>
              </a:rPr>
              <a:t>ættu</a:t>
            </a:r>
            <a:r>
              <a:rPr lang="is-IS" sz="1800" b="0" i="0" dirty="0">
                <a:solidFill>
                  <a:schemeClr val="lt1"/>
                </a:solidFill>
                <a:latin typeface="Calibri"/>
                <a:ea typeface="Calibri"/>
                <a:cs typeface="Calibri"/>
                <a:sym typeface="Calibri"/>
              </a:rPr>
              <a:t> líka að vera þeir sem fylgja fyrirtækinu á samfélagsmiðlum eða í einhverjum tilfellum</a:t>
            </a:r>
            <a:r>
              <a:rPr lang="is-IS" sz="1800" dirty="0">
                <a:solidFill>
                  <a:schemeClr val="lt1"/>
                </a:solidFill>
                <a:latin typeface="Calibri"/>
                <a:ea typeface="Calibri"/>
                <a:cs typeface="Calibri"/>
                <a:sym typeface="Calibri"/>
              </a:rPr>
              <a:t> </a:t>
            </a:r>
            <a:r>
              <a:rPr lang="is-IS" sz="1800" b="0" i="0" dirty="0">
                <a:solidFill>
                  <a:schemeClr val="lt1"/>
                </a:solidFill>
                <a:latin typeface="Calibri"/>
                <a:ea typeface="Calibri"/>
                <a:cs typeface="Calibri"/>
                <a:sym typeface="Calibri"/>
              </a:rPr>
              <a:t> fólk sem er nálægt þeim stað sem krísan á sér stað á.</a:t>
            </a:r>
            <a:r>
              <a:rPr lang="is-IS" sz="1800" dirty="0">
                <a:solidFill>
                  <a:schemeClr val="lt1"/>
                </a:solidFill>
                <a:latin typeface="Calibri"/>
                <a:ea typeface="Calibri"/>
                <a:cs typeface="Calibri"/>
                <a:sym typeface="Calibri"/>
              </a:rPr>
              <a:t> </a:t>
            </a:r>
            <a:r>
              <a:rPr lang="is-IS" sz="1800" b="0" i="0" dirty="0">
                <a:solidFill>
                  <a:schemeClr val="lt1"/>
                </a:solidFill>
                <a:latin typeface="Calibri"/>
                <a:ea typeface="Calibri"/>
                <a:cs typeface="Calibri"/>
                <a:sym typeface="Calibri"/>
              </a:rPr>
              <a:t> </a:t>
            </a:r>
            <a:r>
              <a:rPr lang="is-IS" sz="1800" dirty="0">
                <a:solidFill>
                  <a:schemeClr val="lt1"/>
                </a:solidFill>
                <a:latin typeface="Calibri"/>
                <a:ea typeface="Calibri"/>
                <a:cs typeface="Calibri"/>
                <a:sym typeface="Calibri"/>
              </a:rPr>
              <a:t>Einnig ættu í áætluninni  að vera allar nauðsynlegar tengiliðaupplýsingar fyrir þessa hópa.</a:t>
            </a:r>
            <a:endParaRPr lang="is-IS" sz="1800" b="0" i="0" dirty="0">
              <a:solidFill>
                <a:schemeClr val="lt1"/>
              </a:solidFill>
              <a:latin typeface="Calibri"/>
              <a:ea typeface="Calibri"/>
              <a:cs typeface="Calibri"/>
              <a:sym typeface="Calibri"/>
            </a:endParaRPr>
          </a:p>
        </p:txBody>
      </p:sp>
      <p:sp>
        <p:nvSpPr>
          <p:cNvPr id="2174" name="Google Shape;2174;p52"/>
          <p:cNvSpPr txBox="1"/>
          <p:nvPr/>
        </p:nvSpPr>
        <p:spPr>
          <a:xfrm>
            <a:off x="1728996" y="2712720"/>
            <a:ext cx="4946124" cy="58222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3600"/>
              <a:buFont typeface="Arial"/>
              <a:buNone/>
            </a:pPr>
            <a:r>
              <a:rPr lang="de-DE" sz="3600" b="0" i="0" dirty="0">
                <a:solidFill>
                  <a:schemeClr val="lt1"/>
                </a:solidFill>
                <a:latin typeface="Calibri"/>
                <a:ea typeface="Calibri"/>
                <a:cs typeface="Calibri"/>
                <a:sym typeface="Calibri"/>
              </a:rPr>
              <a:t>02 ÞEKKTU HAGSMUNAÐILANA</a:t>
            </a:r>
            <a:endParaRPr lang="de-DE"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178"/>
        <p:cNvGrpSpPr/>
        <p:nvPr/>
      </p:nvGrpSpPr>
      <p:grpSpPr>
        <a:xfrm>
          <a:off x="0" y="0"/>
          <a:ext cx="0" cy="0"/>
          <a:chOff x="0" y="0"/>
          <a:chExt cx="0" cy="0"/>
        </a:xfrm>
      </p:grpSpPr>
      <p:pic>
        <p:nvPicPr>
          <p:cNvPr id="2179" name="Google Shape;2179;p53" descr="Ein Bild, das Treppe, Schritt, Gebäude, Schlittschuhlaufen enthält.&#10;&#10;Automatisch generierte Beschreibung"/>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t="8454" b="8454"/>
          <a:stretch/>
        </p:blipFill>
        <p:spPr>
          <a:xfrm>
            <a:off x="6852062" y="228600"/>
            <a:ext cx="5105121" cy="6362700"/>
          </a:xfrm>
          <a:prstGeom prst="rect">
            <a:avLst/>
          </a:prstGeom>
          <a:solidFill>
            <a:schemeClr val="lt1"/>
          </a:solidFill>
          <a:ln>
            <a:noFill/>
          </a:ln>
        </p:spPr>
      </p:pic>
      <p:sp>
        <p:nvSpPr>
          <p:cNvPr id="2180" name="Google Shape;2180;p53"/>
          <p:cNvSpPr txBox="1">
            <a:spLocks noGrp="1"/>
          </p:cNvSpPr>
          <p:nvPr>
            <p:ph type="body" idx="1"/>
          </p:nvPr>
        </p:nvSpPr>
        <p:spPr>
          <a:xfrm>
            <a:off x="1718550" y="2472048"/>
            <a:ext cx="4959341" cy="1474724"/>
          </a:xfrm>
          <a:prstGeom prst="rect">
            <a:avLst/>
          </a:prstGeom>
          <a:noFill/>
          <a:ln>
            <a:noFill/>
          </a:ln>
        </p:spPr>
        <p:txBody>
          <a:bodyPr spcFirstLastPara="1" wrap="square" lIns="91425" tIns="45700" rIns="91425" bIns="45700" anchor="t" anchorCtr="0">
            <a:noAutofit/>
          </a:bodyPr>
          <a:lstStyle/>
          <a:p>
            <a:pPr marL="12700" lvl="0" indent="-12700" algn="l" rtl="0">
              <a:lnSpc>
                <a:spcPct val="90000"/>
              </a:lnSpc>
              <a:spcBef>
                <a:spcPts val="0"/>
              </a:spcBef>
              <a:spcAft>
                <a:spcPts val="0"/>
              </a:spcAft>
              <a:buClr>
                <a:schemeClr val="lt1"/>
              </a:buClr>
              <a:buSzPts val="1800"/>
              <a:buNone/>
            </a:pPr>
            <a:r>
              <a:rPr lang="is-IS" sz="1800" dirty="0"/>
              <a:t>Komdu því upp kerfi sem segir hvaða upplýsingum ætti að miðla áfram og hvernig, þegar starfsmaður tekur eftir því að krísa sé að koma upp. Þannig að allir viti hver tengiliður þeirra er. </a:t>
            </a:r>
          </a:p>
          <a:p>
            <a:pPr marL="12700" lvl="0" indent="-12700" algn="l" rtl="0">
              <a:lnSpc>
                <a:spcPct val="90000"/>
              </a:lnSpc>
              <a:spcBef>
                <a:spcPts val="0"/>
              </a:spcBef>
              <a:spcAft>
                <a:spcPts val="0"/>
              </a:spcAft>
              <a:buClr>
                <a:schemeClr val="lt1"/>
              </a:buClr>
              <a:buSzPts val="1800"/>
              <a:buNone/>
            </a:pPr>
            <a:endParaRPr lang="is-IS" sz="1800" dirty="0"/>
          </a:p>
          <a:p>
            <a:pPr marL="12700" lvl="0" indent="-12700" algn="l" rtl="0">
              <a:lnSpc>
                <a:spcPct val="90000"/>
              </a:lnSpc>
              <a:spcBef>
                <a:spcPts val="0"/>
              </a:spcBef>
              <a:spcAft>
                <a:spcPts val="0"/>
              </a:spcAft>
              <a:buClr>
                <a:schemeClr val="lt1"/>
              </a:buClr>
              <a:buSzPts val="1800"/>
              <a:buNone/>
            </a:pPr>
            <a:r>
              <a:rPr lang="is-IS" sz="1800" dirty="0"/>
              <a:t>Nákvæm aðferð hvernig og hvaða upplýsingar eru mikilvægar er mismunandi eftir hópum. Mikilvægt er að koma sér saman um hvaða upplýsingum eigi að miðla strax. Þetta geta verið upplýsingar um tegund krísunnar og þekkt umfang hennar, ástæður og mögulegar lausnir.</a:t>
            </a:r>
            <a:endParaRPr lang="is-IS" dirty="0"/>
          </a:p>
        </p:txBody>
      </p:sp>
      <p:sp>
        <p:nvSpPr>
          <p:cNvPr id="2181" name="Google Shape;2181;p53"/>
          <p:cNvSpPr txBox="1">
            <a:spLocks noGrp="1"/>
          </p:cNvSpPr>
          <p:nvPr>
            <p:ph type="body" idx="3"/>
          </p:nvPr>
        </p:nvSpPr>
        <p:spPr>
          <a:xfrm>
            <a:off x="1746962" y="581645"/>
            <a:ext cx="5105100" cy="1278900"/>
          </a:xfrm>
          <a:prstGeom prst="rect">
            <a:avLst/>
          </a:prstGeom>
          <a:noFill/>
          <a:ln>
            <a:noFill/>
          </a:ln>
        </p:spPr>
        <p:txBody>
          <a:bodyPr spcFirstLastPara="1" wrap="square" lIns="91425" tIns="45700" rIns="91425" bIns="45700" anchor="t" anchorCtr="0">
            <a:noAutofit/>
          </a:bodyPr>
          <a:lstStyle/>
          <a:p>
            <a:pPr marL="0" indent="0">
              <a:spcBef>
                <a:spcPts val="0"/>
              </a:spcBef>
              <a:buSzPts val="7600"/>
            </a:pPr>
            <a:r>
              <a:rPr lang="de-DE" dirty="0"/>
              <a:t>03 </a:t>
            </a:r>
            <a:r>
              <a:rPr lang="is-IS" dirty="0"/>
              <a:t>B</a:t>
            </a:r>
            <a:r>
              <a:rPr lang="is-IS" sz="3600" dirty="0"/>
              <a:t>ÚÐU TIL UPPLÝSINGARAMMA</a:t>
            </a:r>
            <a:endParaRPr lang="is-IS" sz="3200" dirty="0">
              <a:solidFill>
                <a:srgbClr val="C0000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185"/>
        <p:cNvGrpSpPr/>
        <p:nvPr/>
      </p:nvGrpSpPr>
      <p:grpSpPr>
        <a:xfrm>
          <a:off x="0" y="0"/>
          <a:ext cx="0" cy="0"/>
          <a:chOff x="0" y="0"/>
          <a:chExt cx="0" cy="0"/>
        </a:xfrm>
      </p:grpSpPr>
      <p:pic>
        <p:nvPicPr>
          <p:cNvPr id="2186" name="Google Shape;2186;p54" descr="Ein Bild, das Person enthält.&#10;&#10;Automatisch generierte Beschreibung"/>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t="8457" b="8458"/>
          <a:stretch/>
        </p:blipFill>
        <p:spPr>
          <a:xfrm>
            <a:off x="6852062" y="228600"/>
            <a:ext cx="5105121" cy="6362700"/>
          </a:xfrm>
          <a:prstGeom prst="rect">
            <a:avLst/>
          </a:prstGeom>
          <a:solidFill>
            <a:schemeClr val="lt1"/>
          </a:solidFill>
          <a:ln>
            <a:noFill/>
          </a:ln>
        </p:spPr>
      </p:pic>
      <p:sp>
        <p:nvSpPr>
          <p:cNvPr id="2187" name="Google Shape;2187;p54"/>
          <p:cNvSpPr txBox="1">
            <a:spLocks noGrp="1"/>
          </p:cNvSpPr>
          <p:nvPr>
            <p:ph type="body" idx="1"/>
          </p:nvPr>
        </p:nvSpPr>
        <p:spPr>
          <a:xfrm>
            <a:off x="1802710" y="1231900"/>
            <a:ext cx="4621841" cy="1474724"/>
          </a:xfrm>
          <a:prstGeom prst="rect">
            <a:avLst/>
          </a:prstGeom>
          <a:noFill/>
          <a:ln>
            <a:noFill/>
          </a:ln>
        </p:spPr>
        <p:txBody>
          <a:bodyPr spcFirstLastPara="1" wrap="square" lIns="91425" tIns="45700" rIns="91425" bIns="45700" anchor="t" anchorCtr="0">
            <a:noAutofit/>
          </a:bodyPr>
          <a:lstStyle/>
          <a:p>
            <a:pPr marL="12700" lvl="0" indent="-12700" algn="l" rtl="0">
              <a:lnSpc>
                <a:spcPct val="90000"/>
              </a:lnSpc>
              <a:spcBef>
                <a:spcPts val="0"/>
              </a:spcBef>
              <a:spcAft>
                <a:spcPts val="0"/>
              </a:spcAft>
              <a:buClr>
                <a:schemeClr val="lt1"/>
              </a:buClr>
              <a:buSzPts val="1800"/>
              <a:buNone/>
            </a:pPr>
            <a:r>
              <a:rPr lang="de-DE" sz="1800" dirty="0"/>
              <a:t>Í krísusamskiptaáætluninni er mikilvægt að aðilar komi sér saman um hvaða fólk ber ábyrgð á að afla upplýsinga um krísunna. Upplýsingarnar geta t.a.m. verið listi yfir þekktar staðreyndir um krísuna. Á þann hátt er hægt að koma í veg fyrir að sögusögnum og/eða falsfréttum verði dreift. </a:t>
            </a:r>
          </a:p>
          <a:p>
            <a:pPr marL="12700" lvl="0" indent="-12700" algn="l" rtl="0">
              <a:lnSpc>
                <a:spcPct val="90000"/>
              </a:lnSpc>
              <a:spcBef>
                <a:spcPts val="0"/>
              </a:spcBef>
              <a:spcAft>
                <a:spcPts val="0"/>
              </a:spcAft>
              <a:buClr>
                <a:schemeClr val="lt1"/>
              </a:buClr>
              <a:buSzPts val="1800"/>
              <a:buNone/>
            </a:pPr>
            <a:endParaRPr lang="de-DE" sz="1800" dirty="0"/>
          </a:p>
          <a:p>
            <a:pPr marL="12700" lvl="0" indent="-12700" algn="l" rtl="0">
              <a:lnSpc>
                <a:spcPct val="90000"/>
              </a:lnSpc>
              <a:spcBef>
                <a:spcPts val="0"/>
              </a:spcBef>
              <a:spcAft>
                <a:spcPts val="0"/>
              </a:spcAft>
              <a:buClr>
                <a:schemeClr val="lt1"/>
              </a:buClr>
              <a:buSzPts val="1800"/>
              <a:buNone/>
            </a:pPr>
            <a:r>
              <a:rPr lang="de-DE" sz="1800" dirty="0"/>
              <a:t>Mikilvægt er einnig að koma sér saman um hvenær þessir staðreyndalistar verða að vera tilbúnir. Tíminn sem er gefinn  fer eftir eðli krísunnar, gæti verið innan nokkurra daga, 24 klukkustunda eða jafnvel 30 mínútna.</a:t>
            </a:r>
            <a:endParaRPr sz="1800" dirty="0"/>
          </a:p>
        </p:txBody>
      </p:sp>
      <p:sp>
        <p:nvSpPr>
          <p:cNvPr id="2188" name="Google Shape;2188;p54"/>
          <p:cNvSpPr txBox="1">
            <a:spLocks noGrp="1"/>
          </p:cNvSpPr>
          <p:nvPr>
            <p:ph type="body" idx="3"/>
          </p:nvPr>
        </p:nvSpPr>
        <p:spPr>
          <a:xfrm>
            <a:off x="1718561" y="595510"/>
            <a:ext cx="4716425" cy="582221"/>
          </a:xfrm>
          <a:prstGeom prst="rect">
            <a:avLst/>
          </a:prstGeom>
          <a:noFill/>
          <a:ln>
            <a:noFill/>
          </a:ln>
        </p:spPr>
        <p:txBody>
          <a:bodyPr spcFirstLastPara="1" wrap="square" lIns="91425" tIns="45700" rIns="91425" bIns="45700" anchor="t" anchorCtr="0">
            <a:normAutofit lnSpcReduction="10000"/>
          </a:bodyPr>
          <a:lstStyle/>
          <a:p>
            <a:pPr marL="0" indent="0">
              <a:spcBef>
                <a:spcPts val="0"/>
              </a:spcBef>
            </a:pPr>
            <a:r>
              <a:rPr lang="de-DE" dirty="0">
                <a:solidFill>
                  <a:schemeClr val="lt1"/>
                </a:solidFill>
              </a:rPr>
              <a:t>04 </a:t>
            </a:r>
            <a:r>
              <a:rPr lang="de-DE" sz="3600" dirty="0"/>
              <a:t>TILNEFNDU FÓLK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192"/>
        <p:cNvGrpSpPr/>
        <p:nvPr/>
      </p:nvGrpSpPr>
      <p:grpSpPr>
        <a:xfrm>
          <a:off x="0" y="0"/>
          <a:ext cx="0" cy="0"/>
          <a:chOff x="0" y="0"/>
          <a:chExt cx="0" cy="0"/>
        </a:xfrm>
      </p:grpSpPr>
      <p:pic>
        <p:nvPicPr>
          <p:cNvPr id="2193" name="Google Shape;2193;p55" descr="Ein Bild, das Schachfigur enthält.&#10;&#10;Automatisch generierte Beschreibung"/>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l="6373" t="-299" r="46767" b="299"/>
          <a:stretch/>
        </p:blipFill>
        <p:spPr>
          <a:xfrm>
            <a:off x="6837680" y="228600"/>
            <a:ext cx="5301029" cy="6362700"/>
          </a:xfrm>
          <a:prstGeom prst="rect">
            <a:avLst/>
          </a:prstGeom>
          <a:solidFill>
            <a:schemeClr val="lt1"/>
          </a:solidFill>
          <a:ln>
            <a:noFill/>
          </a:ln>
        </p:spPr>
      </p:pic>
      <p:sp>
        <p:nvSpPr>
          <p:cNvPr id="2194" name="Google Shape;2194;p55"/>
          <p:cNvSpPr txBox="1">
            <a:spLocks noGrp="1"/>
          </p:cNvSpPr>
          <p:nvPr>
            <p:ph type="body" idx="1"/>
          </p:nvPr>
        </p:nvSpPr>
        <p:spPr>
          <a:xfrm>
            <a:off x="1802710" y="1707388"/>
            <a:ext cx="4621841" cy="1474724"/>
          </a:xfrm>
          <a:prstGeom prst="rect">
            <a:avLst/>
          </a:prstGeom>
          <a:noFill/>
          <a:ln>
            <a:noFill/>
          </a:ln>
        </p:spPr>
        <p:txBody>
          <a:bodyPr spcFirstLastPara="1" wrap="square" lIns="91425" tIns="45700" rIns="91425" bIns="45700" anchor="t" anchorCtr="0">
            <a:noAutofit/>
          </a:bodyPr>
          <a:lstStyle/>
          <a:p>
            <a:pPr marL="12700" lvl="0" indent="-12700" algn="l" rtl="0">
              <a:lnSpc>
                <a:spcPct val="90000"/>
              </a:lnSpc>
              <a:spcBef>
                <a:spcPts val="0"/>
              </a:spcBef>
              <a:spcAft>
                <a:spcPts val="0"/>
              </a:spcAft>
              <a:buClr>
                <a:schemeClr val="lt1"/>
              </a:buClr>
              <a:buSzPts val="1800"/>
              <a:buNone/>
            </a:pPr>
            <a:r>
              <a:rPr lang="de-DE" sz="1800" dirty="0"/>
              <a:t>Hugsaðu um dæmigerða atburðarás í krísu og legðu mat á líkurnar á að atburðarrásin verði þannig. Krísa getur verið yfirþyrmandi og líklegt er að sérhver sem þarf að horfast í augu við hana finni til vanmáttar.  Litlar líkur eru á því að viðkomandi geti hugsað skipulega og rökrétt undir slíku álagi.  Mikilvægt er því að undirbúa sig fyrirfram. Hugsaðu til ólíkra aðstæðna sem geta komið upp vegna t.a.m. heimsfaraldurs, náttúruhamfara, meiðsla viðskiptavina, veikindaleyfa osfrv.</a:t>
            </a:r>
            <a:endParaRPr sz="1800" dirty="0"/>
          </a:p>
        </p:txBody>
      </p:sp>
      <p:sp>
        <p:nvSpPr>
          <p:cNvPr id="2195" name="Google Shape;2195;p55"/>
          <p:cNvSpPr txBox="1">
            <a:spLocks noGrp="1"/>
          </p:cNvSpPr>
          <p:nvPr>
            <p:ph type="body" idx="3"/>
          </p:nvPr>
        </p:nvSpPr>
        <p:spPr>
          <a:xfrm>
            <a:off x="1718561" y="595510"/>
            <a:ext cx="4716425"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de-DE" dirty="0">
                <a:solidFill>
                  <a:schemeClr val="lt1"/>
                </a:solidFill>
              </a:rPr>
              <a:t>05 SVIÐSMYNDIR KRÍSU</a:t>
            </a:r>
            <a:endParaRPr lang="de-DE"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199"/>
        <p:cNvGrpSpPr/>
        <p:nvPr/>
      </p:nvGrpSpPr>
      <p:grpSpPr>
        <a:xfrm>
          <a:off x="0" y="0"/>
          <a:ext cx="0" cy="0"/>
          <a:chOff x="0" y="0"/>
          <a:chExt cx="0" cy="0"/>
        </a:xfrm>
      </p:grpSpPr>
      <p:pic>
        <p:nvPicPr>
          <p:cNvPr id="2200" name="Google Shape;2200;p56"/>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t="8402" b="8402"/>
          <a:stretch/>
        </p:blipFill>
        <p:spPr>
          <a:xfrm>
            <a:off x="6852062" y="228600"/>
            <a:ext cx="5105121" cy="6362700"/>
          </a:xfrm>
          <a:prstGeom prst="rect">
            <a:avLst/>
          </a:prstGeom>
          <a:solidFill>
            <a:schemeClr val="lt1"/>
          </a:solidFill>
          <a:ln>
            <a:noFill/>
          </a:ln>
        </p:spPr>
      </p:pic>
      <p:sp>
        <p:nvSpPr>
          <p:cNvPr id="2201" name="Google Shape;2201;p56"/>
          <p:cNvSpPr txBox="1">
            <a:spLocks noGrp="1"/>
          </p:cNvSpPr>
          <p:nvPr>
            <p:ph type="body" idx="1"/>
          </p:nvPr>
        </p:nvSpPr>
        <p:spPr>
          <a:xfrm>
            <a:off x="1802710" y="1707388"/>
            <a:ext cx="4621841" cy="1474724"/>
          </a:xfrm>
          <a:prstGeom prst="rect">
            <a:avLst/>
          </a:prstGeom>
          <a:noFill/>
          <a:ln>
            <a:noFill/>
          </a:ln>
        </p:spPr>
        <p:txBody>
          <a:bodyPr spcFirstLastPara="1" wrap="square" lIns="91425" tIns="45700" rIns="91425" bIns="45700" anchor="t" anchorCtr="0">
            <a:noAutofit/>
          </a:bodyPr>
          <a:lstStyle/>
          <a:p>
            <a:pPr marL="12700" lvl="0" indent="-12700" algn="l" rtl="0">
              <a:lnSpc>
                <a:spcPct val="90000"/>
              </a:lnSpc>
              <a:spcBef>
                <a:spcPts val="0"/>
              </a:spcBef>
              <a:spcAft>
                <a:spcPts val="0"/>
              </a:spcAft>
              <a:buClr>
                <a:schemeClr val="lt1"/>
              </a:buClr>
              <a:buSzPts val="1800"/>
              <a:buNone/>
            </a:pPr>
            <a:r>
              <a:rPr lang="de-DE" sz="1800" dirty="0"/>
              <a:t>Í hvaða krísu sem er - sama hversu stór eða smá - mun fólk spyrja spurninga. </a:t>
            </a:r>
          </a:p>
          <a:p>
            <a:pPr marL="12700" lvl="0" indent="-12700" algn="l" rtl="0">
              <a:lnSpc>
                <a:spcPct val="90000"/>
              </a:lnSpc>
              <a:spcBef>
                <a:spcPts val="0"/>
              </a:spcBef>
              <a:spcAft>
                <a:spcPts val="0"/>
              </a:spcAft>
              <a:buClr>
                <a:schemeClr val="lt1"/>
              </a:buClr>
              <a:buSzPts val="1800"/>
              <a:buNone/>
            </a:pPr>
            <a:r>
              <a:rPr lang="de-DE" sz="1800" dirty="0"/>
              <a:t>Það geta verið viðskiptavinir, starfsmenn eða samstarfsaðilar - allir vilja vita strax hvað er um að vera -  því er mikilvægt að vera með svörin á hreinu. Ef ekki er hægt að svara spurningum skýrt og skorinort er líklegt að viðkomandi verði talinn með eitthvað óhreint í pokahorninu. </a:t>
            </a:r>
          </a:p>
          <a:p>
            <a:pPr marL="12700" lvl="0" indent="-12700" algn="l" rtl="0">
              <a:lnSpc>
                <a:spcPct val="90000"/>
              </a:lnSpc>
              <a:spcBef>
                <a:spcPts val="0"/>
              </a:spcBef>
              <a:spcAft>
                <a:spcPts val="0"/>
              </a:spcAft>
              <a:buClr>
                <a:schemeClr val="lt1"/>
              </a:buClr>
              <a:buSzPts val="1800"/>
              <a:buNone/>
            </a:pPr>
            <a:endParaRPr lang="de-DE" sz="1800" dirty="0"/>
          </a:p>
          <a:p>
            <a:pPr marL="12700" lvl="0" indent="-12700" algn="l" rtl="0">
              <a:lnSpc>
                <a:spcPct val="90000"/>
              </a:lnSpc>
              <a:spcBef>
                <a:spcPts val="0"/>
              </a:spcBef>
              <a:spcAft>
                <a:spcPts val="0"/>
              </a:spcAft>
              <a:buClr>
                <a:schemeClr val="lt1"/>
              </a:buClr>
              <a:buSzPts val="1800"/>
              <a:buNone/>
            </a:pPr>
            <a:r>
              <a:rPr lang="de-DE" sz="1800" dirty="0"/>
              <a:t>Krísusamskiptaáætlunin getur hjálpað að svara þeim spurningum sem líklegt er að verði spurðar . Reyndu að gera þér grein fyrir hvaða spurningar eru líklegar að komi upp. Til dæmis, ef fyrirtæki þitt þarf að hætta við ferðir vegna veikinda gætir þú fengið eftirfarandi spurningar: "</a:t>
            </a:r>
            <a:r>
              <a:rPr lang="de-DE" sz="1800" b="1" dirty="0"/>
              <a:t>Hvernig fæ ég  endurgreitt?</a:t>
            </a:r>
            <a:r>
              <a:rPr lang="de-DE" sz="1800" dirty="0"/>
              <a:t>" og "</a:t>
            </a:r>
            <a:r>
              <a:rPr lang="de-DE" sz="1800" b="1" dirty="0"/>
              <a:t>Eru aðrar dagsetningar í boði</a:t>
            </a:r>
            <a:r>
              <a:rPr lang="de-DE" sz="1800" dirty="0"/>
              <a:t>?"</a:t>
            </a:r>
            <a:endParaRPr sz="1800" dirty="0"/>
          </a:p>
        </p:txBody>
      </p:sp>
      <p:sp>
        <p:nvSpPr>
          <p:cNvPr id="2202" name="Google Shape;2202;p56"/>
          <p:cNvSpPr txBox="1">
            <a:spLocks noGrp="1"/>
          </p:cNvSpPr>
          <p:nvPr>
            <p:ph type="body" idx="3"/>
          </p:nvPr>
        </p:nvSpPr>
        <p:spPr>
          <a:xfrm>
            <a:off x="1718561" y="595510"/>
            <a:ext cx="4716425"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de-DE" dirty="0">
                <a:solidFill>
                  <a:schemeClr val="lt1"/>
                </a:solidFill>
              </a:rPr>
              <a:t>06 AÐ </a:t>
            </a:r>
            <a:r>
              <a:rPr lang="de-DE" sz="3600" dirty="0"/>
              <a:t>ÞEKKJA HELSTU SPURNINGAR &amp; SVÖR</a:t>
            </a:r>
            <a:endParaRPr lang="de-D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6"/>
        <p:cNvGrpSpPr/>
        <p:nvPr/>
      </p:nvGrpSpPr>
      <p:grpSpPr>
        <a:xfrm>
          <a:off x="0" y="0"/>
          <a:ext cx="0" cy="0"/>
          <a:chOff x="0" y="0"/>
          <a:chExt cx="0" cy="0"/>
        </a:xfrm>
      </p:grpSpPr>
      <p:sp>
        <p:nvSpPr>
          <p:cNvPr id="1228" name="Google Shape;1228;p6"/>
          <p:cNvSpPr txBox="1">
            <a:spLocks noGrp="1"/>
          </p:cNvSpPr>
          <p:nvPr>
            <p:ph type="body" idx="1"/>
          </p:nvPr>
        </p:nvSpPr>
        <p:spPr>
          <a:xfrm>
            <a:off x="1718561" y="2200570"/>
            <a:ext cx="5301999" cy="454313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27954"/>
              </a:buClr>
              <a:buSzPts val="1900"/>
              <a:buNone/>
            </a:pPr>
            <a:r>
              <a:rPr lang="is-IS" sz="1900" dirty="0"/>
              <a:t>Stjórnun framleiðslu- og þjónustuferla er helsta vopn fyrirtækja – óháð því hvort um er að ræða efnislegar vörur eða þjónustu.  Þetta felur í sér:</a:t>
            </a:r>
            <a:endParaRPr dirty="0"/>
          </a:p>
          <a:p>
            <a:pPr marL="285750" lvl="0" indent="-285750" algn="l" rtl="0">
              <a:lnSpc>
                <a:spcPct val="90000"/>
              </a:lnSpc>
              <a:spcBef>
                <a:spcPts val="1000"/>
              </a:spcBef>
              <a:spcAft>
                <a:spcPts val="0"/>
              </a:spcAft>
              <a:buClr>
                <a:schemeClr val="tx1"/>
              </a:buClr>
              <a:buSzPts val="1900"/>
              <a:buFont typeface="Arial"/>
              <a:buChar char="•"/>
            </a:pPr>
            <a:r>
              <a:rPr lang="de-DE" sz="1900" dirty="0"/>
              <a:t>Áætlanagerð,</a:t>
            </a:r>
          </a:p>
          <a:p>
            <a:pPr marL="285750" lvl="0" indent="-285750" algn="l" rtl="0">
              <a:lnSpc>
                <a:spcPct val="90000"/>
              </a:lnSpc>
              <a:spcBef>
                <a:spcPts val="1000"/>
              </a:spcBef>
              <a:spcAft>
                <a:spcPts val="0"/>
              </a:spcAft>
              <a:buClr>
                <a:schemeClr val="tx1"/>
              </a:buClr>
              <a:buSzPts val="1900"/>
              <a:buFont typeface="Arial"/>
              <a:buChar char="•"/>
            </a:pPr>
            <a:r>
              <a:rPr lang="de-DE" sz="1900" dirty="0"/>
              <a:t>Skipulag,</a:t>
            </a:r>
          </a:p>
          <a:p>
            <a:pPr marL="285750" lvl="0" indent="-285750" algn="l" rtl="0">
              <a:lnSpc>
                <a:spcPct val="90000"/>
              </a:lnSpc>
              <a:spcBef>
                <a:spcPts val="1000"/>
              </a:spcBef>
              <a:spcAft>
                <a:spcPts val="0"/>
              </a:spcAft>
              <a:buClr>
                <a:schemeClr val="tx1"/>
              </a:buClr>
              <a:buSzPts val="1900"/>
              <a:buFont typeface="Arial"/>
              <a:buChar char="•"/>
            </a:pPr>
            <a:r>
              <a:rPr lang="de-DE" sz="1900" dirty="0"/>
              <a:t>Samhæfingu og </a:t>
            </a:r>
          </a:p>
          <a:p>
            <a:pPr marL="285750" lvl="0" indent="-285750" algn="l" rtl="0">
              <a:lnSpc>
                <a:spcPct val="90000"/>
              </a:lnSpc>
              <a:spcBef>
                <a:spcPts val="1000"/>
              </a:spcBef>
              <a:spcAft>
                <a:spcPts val="0"/>
              </a:spcAft>
              <a:buClr>
                <a:schemeClr val="tx1"/>
              </a:buClr>
              <a:buSzPts val="1900"/>
              <a:buFont typeface="Arial"/>
              <a:buChar char="•"/>
            </a:pPr>
            <a:r>
              <a:rPr lang="de-DE" sz="1900" dirty="0"/>
              <a:t>Stýringu</a:t>
            </a:r>
            <a:endParaRPr dirty="0"/>
          </a:p>
          <a:p>
            <a:pPr marL="0" lvl="0" indent="0" algn="l" rtl="0">
              <a:lnSpc>
                <a:spcPct val="90000"/>
              </a:lnSpc>
              <a:spcBef>
                <a:spcPts val="1000"/>
              </a:spcBef>
              <a:spcAft>
                <a:spcPts val="0"/>
              </a:spcAft>
              <a:buClr>
                <a:srgbClr val="F27954"/>
              </a:buClr>
              <a:buSzPts val="1900"/>
              <a:buNone/>
            </a:pPr>
            <a:r>
              <a:rPr lang="de-DE" sz="1900" dirty="0"/>
              <a:t>..</a:t>
            </a:r>
            <a:r>
              <a:rPr lang="is-IS" sz="1900" dirty="0"/>
              <a:t>allra mikilvægra þátta </a:t>
            </a:r>
            <a:r>
              <a:rPr lang="is-IS" sz="1900" dirty="0">
                <a:solidFill>
                  <a:schemeClr val="bg1"/>
                </a:solidFill>
              </a:rPr>
              <a:t>(</a:t>
            </a:r>
            <a:r>
              <a:rPr lang="is-IS" sz="1900" dirty="0" err="1">
                <a:solidFill>
                  <a:schemeClr val="bg1"/>
                </a:solidFill>
              </a:rPr>
              <a:t>e.resources</a:t>
            </a:r>
            <a:r>
              <a:rPr lang="is-IS" sz="1900" dirty="0"/>
              <a:t>) t.a.m. starfsmanna, fjármála, tækni og upplýsinga. Fínstilling og </a:t>
            </a:r>
            <a:r>
              <a:rPr lang="is-IS" sz="1900" dirty="0" err="1"/>
              <a:t>bestun</a:t>
            </a:r>
            <a:r>
              <a:rPr lang="is-IS" sz="1900" dirty="0"/>
              <a:t> þessara ferla er afar mikilvæg fyrir verðmætasköpun fyrirtækis</a:t>
            </a:r>
            <a:r>
              <a:rPr lang="de-DE" sz="1900" dirty="0"/>
              <a:t>, eykur samkeppnishæfni þess og dregur úr varnarleysi.</a:t>
            </a:r>
            <a:endParaRPr sz="1900" dirty="0"/>
          </a:p>
        </p:txBody>
      </p:sp>
      <p:sp>
        <p:nvSpPr>
          <p:cNvPr id="1229" name="Google Shape;1229;p6"/>
          <p:cNvSpPr txBox="1">
            <a:spLocks noGrp="1"/>
          </p:cNvSpPr>
          <p:nvPr>
            <p:ph type="body" idx="3"/>
          </p:nvPr>
        </p:nvSpPr>
        <p:spPr>
          <a:xfrm>
            <a:off x="1718561" y="402470"/>
            <a:ext cx="4716425"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de-DE" b="1" dirty="0"/>
              <a:t>Skilvirk stýring rekstrar</a:t>
            </a:r>
            <a:endParaRPr b="1" dirty="0"/>
          </a:p>
        </p:txBody>
      </p:sp>
      <p:sp>
        <p:nvSpPr>
          <p:cNvPr id="1230" name="Google Shape;1230;p6"/>
          <p:cNvSpPr txBox="1"/>
          <p:nvPr/>
        </p:nvSpPr>
        <p:spPr>
          <a:xfrm>
            <a:off x="1718561" y="1206500"/>
            <a:ext cx="5219811" cy="99407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1600"/>
              <a:buFont typeface="Arial"/>
              <a:buNone/>
            </a:pPr>
            <a:r>
              <a:rPr lang="de-DE" sz="2000" b="0" i="0" dirty="0">
                <a:solidFill>
                  <a:schemeClr val="lt1"/>
                </a:solidFill>
                <a:latin typeface="Calibri"/>
                <a:ea typeface="Calibri"/>
                <a:cs typeface="Calibri"/>
                <a:sym typeface="Calibri"/>
              </a:rPr>
              <a:t>Árangursrík stýring rekstrar getur styrkt varnir fyrirtækja</a:t>
            </a:r>
            <a:endParaRPr sz="2000" b="0" i="0" dirty="0">
              <a:solidFill>
                <a:schemeClr val="lt1"/>
              </a:solidFill>
              <a:latin typeface="Calibri"/>
              <a:ea typeface="Calibri"/>
              <a:cs typeface="Calibri"/>
              <a:sym typeface="Calibri"/>
            </a:endParaRPr>
          </a:p>
        </p:txBody>
      </p:sp>
      <p:pic>
        <p:nvPicPr>
          <p:cNvPr id="16" name="Bildplatzhalter 15">
            <a:extLst>
              <a:ext uri="{FF2B5EF4-FFF2-40B4-BE49-F238E27FC236}">
                <a16:creationId xmlns:a16="http://schemas.microsoft.com/office/drawing/2014/main" id="{DB8CB050-B8C7-3F12-3198-539E255140CB}"/>
              </a:ext>
            </a:extLst>
          </p:cNvPr>
          <p:cNvPicPr>
            <a:picLocks noGrp="1" noChangeAspect="1"/>
          </p:cNvPicPr>
          <p:nvPr>
            <p:ph type="pic" idx="2"/>
          </p:nvPr>
        </p:nvPicPr>
        <p:blipFill>
          <a:blip r:embed="rId3" cstate="screen">
            <a:extLst>
              <a:ext uri="{28A0092B-C50C-407E-A947-70E740481C1C}">
                <a14:useLocalDpi xmlns:a14="http://schemas.microsoft.com/office/drawing/2010/main"/>
              </a:ext>
            </a:extLst>
          </a:blip>
          <a:srcRect l="23253" r="23253"/>
          <a:stretch>
            <a:fillRect/>
          </a:stretch>
        </p:blipFill>
        <p:spPr/>
      </p:pic>
      <p:sp>
        <p:nvSpPr>
          <p:cNvPr id="2" name="Textfeld 1">
            <a:extLst>
              <a:ext uri="{FF2B5EF4-FFF2-40B4-BE49-F238E27FC236}">
                <a16:creationId xmlns:a16="http://schemas.microsoft.com/office/drawing/2014/main" id="{93712350-A550-328A-84C8-66A924D7B202}"/>
              </a:ext>
            </a:extLst>
          </p:cNvPr>
          <p:cNvSpPr txBox="1"/>
          <p:nvPr/>
        </p:nvSpPr>
        <p:spPr>
          <a:xfrm>
            <a:off x="6823682" y="6320165"/>
            <a:ext cx="1674254" cy="246221"/>
          </a:xfrm>
          <a:prstGeom prst="rect">
            <a:avLst/>
          </a:prstGeom>
          <a:noFill/>
        </p:spPr>
        <p:txBody>
          <a:bodyPr wrap="square" rtlCol="0">
            <a:spAutoFit/>
          </a:bodyPr>
          <a:lstStyle/>
          <a:p>
            <a:r>
              <a:rPr lang="de-DE" sz="1000" dirty="0" err="1">
                <a:solidFill>
                  <a:srgbClr val="9D9D9D"/>
                </a:solidFill>
              </a:rPr>
              <a:t>Photo</a:t>
            </a:r>
            <a:r>
              <a:rPr lang="de-DE" sz="1000" dirty="0">
                <a:solidFill>
                  <a:srgbClr val="9D9D9D"/>
                </a:solidFill>
              </a:rPr>
              <a:t>: Adobe Stock</a:t>
            </a:r>
            <a:endParaRPr lang="en-GB" sz="1000" dirty="0">
              <a:solidFill>
                <a:srgbClr val="9D9D9D"/>
              </a:solidFill>
            </a:endParaRPr>
          </a:p>
        </p:txBody>
      </p:sp>
    </p:spTree>
    <p:extLst>
      <p:ext uri="{BB962C8B-B14F-4D97-AF65-F5344CB8AC3E}">
        <p14:creationId xmlns:p14="http://schemas.microsoft.com/office/powerpoint/2010/main" val="14306775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206"/>
        <p:cNvGrpSpPr/>
        <p:nvPr/>
      </p:nvGrpSpPr>
      <p:grpSpPr>
        <a:xfrm>
          <a:off x="0" y="0"/>
          <a:ext cx="0" cy="0"/>
          <a:chOff x="0" y="0"/>
          <a:chExt cx="0" cy="0"/>
        </a:xfrm>
      </p:grpSpPr>
      <p:pic>
        <p:nvPicPr>
          <p:cNvPr id="2207" name="Google Shape;2207;p57" descr="Ein Bild, das Wasser, Sport, draußen, Wassersport enthält.&#10;&#10;Automatisch generierte Beschreibung"/>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l="19908" r="19907"/>
          <a:stretch/>
        </p:blipFill>
        <p:spPr>
          <a:xfrm>
            <a:off x="6852062" y="228600"/>
            <a:ext cx="5105121" cy="6362700"/>
          </a:xfrm>
          <a:prstGeom prst="rect">
            <a:avLst/>
          </a:prstGeom>
          <a:solidFill>
            <a:schemeClr val="lt1"/>
          </a:solidFill>
          <a:ln>
            <a:noFill/>
          </a:ln>
        </p:spPr>
      </p:pic>
      <p:sp>
        <p:nvSpPr>
          <p:cNvPr id="2208" name="Google Shape;2208;p57"/>
          <p:cNvSpPr txBox="1">
            <a:spLocks noGrp="1"/>
          </p:cNvSpPr>
          <p:nvPr>
            <p:ph type="body" idx="1"/>
          </p:nvPr>
        </p:nvSpPr>
        <p:spPr>
          <a:xfrm>
            <a:off x="1802710" y="1707388"/>
            <a:ext cx="4621841" cy="1474724"/>
          </a:xfrm>
          <a:prstGeom prst="rect">
            <a:avLst/>
          </a:prstGeom>
          <a:noFill/>
          <a:ln>
            <a:noFill/>
          </a:ln>
        </p:spPr>
        <p:txBody>
          <a:bodyPr spcFirstLastPara="1" wrap="square" lIns="91425" tIns="45700" rIns="91425" bIns="45700" anchor="t" anchorCtr="0">
            <a:noAutofit/>
          </a:bodyPr>
          <a:lstStyle/>
          <a:p>
            <a:pPr marL="12700" lvl="0" indent="-12700" algn="l" rtl="0">
              <a:lnSpc>
                <a:spcPct val="90000"/>
              </a:lnSpc>
              <a:spcBef>
                <a:spcPts val="0"/>
              </a:spcBef>
              <a:spcAft>
                <a:spcPts val="0"/>
              </a:spcAft>
              <a:buClr>
                <a:schemeClr val="lt1"/>
              </a:buClr>
              <a:buSzPts val="1800"/>
              <a:buNone/>
            </a:pPr>
            <a:r>
              <a:rPr lang="de-DE" sz="1800" dirty="0"/>
              <a:t>Sama hversu vel ígrunduð krísusamskiptaáætlun er, það eru bæði kostir og gallar við hverja ákvörðun sem tekin er. Markmið ætti að vera að hámarka ávinninginn og lágmarka gallana.</a:t>
            </a:r>
          </a:p>
          <a:p>
            <a:pPr marL="12700" lvl="0" indent="-12700" algn="l" rtl="0">
              <a:lnSpc>
                <a:spcPct val="90000"/>
              </a:lnSpc>
              <a:spcBef>
                <a:spcPts val="0"/>
              </a:spcBef>
              <a:spcAft>
                <a:spcPts val="0"/>
              </a:spcAft>
              <a:buClr>
                <a:schemeClr val="lt1"/>
              </a:buClr>
              <a:buSzPts val="1800"/>
              <a:buNone/>
            </a:pPr>
            <a:endParaRPr lang="de-DE" sz="1800" dirty="0"/>
          </a:p>
          <a:p>
            <a:pPr marL="12700" lvl="0" indent="-12700" algn="l" rtl="0">
              <a:lnSpc>
                <a:spcPct val="90000"/>
              </a:lnSpc>
              <a:spcBef>
                <a:spcPts val="0"/>
              </a:spcBef>
              <a:spcAft>
                <a:spcPts val="0"/>
              </a:spcAft>
              <a:buClr>
                <a:schemeClr val="lt1"/>
              </a:buClr>
              <a:buSzPts val="1800"/>
              <a:buNone/>
            </a:pPr>
            <a:r>
              <a:rPr lang="de-DE" sz="1800" dirty="0"/>
              <a:t>Fyrir hverja mögulega sviðsmynd, skráðu hugsanlega áhættu sem þú gætir staðið frammi fyrir. Þannig verður þú undirbúinn ef áætlunin gengur ekki upp eins og þú vilt.</a:t>
            </a:r>
            <a:endParaRPr dirty="0"/>
          </a:p>
        </p:txBody>
      </p:sp>
      <p:sp>
        <p:nvSpPr>
          <p:cNvPr id="2209" name="Google Shape;2209;p57"/>
          <p:cNvSpPr txBox="1">
            <a:spLocks noGrp="1"/>
          </p:cNvSpPr>
          <p:nvPr>
            <p:ph type="body" idx="3"/>
          </p:nvPr>
        </p:nvSpPr>
        <p:spPr>
          <a:xfrm>
            <a:off x="1718561" y="595510"/>
            <a:ext cx="4716425"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de-DE" dirty="0">
                <a:solidFill>
                  <a:schemeClr val="lt1"/>
                </a:solidFill>
              </a:rPr>
              <a:t>07 ÞEKKTU MÖGULEGA </a:t>
            </a:r>
            <a:r>
              <a:rPr lang="de-DE" dirty="0"/>
              <a:t>ÁHÆ</a:t>
            </a:r>
            <a:r>
              <a:rPr lang="de-DE" dirty="0">
                <a:solidFill>
                  <a:schemeClr val="lt1"/>
                </a:solidFill>
              </a:rPr>
              <a:t>TTU</a:t>
            </a:r>
            <a:endParaRPr lang="de-DE"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213"/>
        <p:cNvGrpSpPr/>
        <p:nvPr/>
      </p:nvGrpSpPr>
      <p:grpSpPr>
        <a:xfrm>
          <a:off x="0" y="0"/>
          <a:ext cx="0" cy="0"/>
          <a:chOff x="0" y="0"/>
          <a:chExt cx="0" cy="0"/>
        </a:xfrm>
      </p:grpSpPr>
      <p:pic>
        <p:nvPicPr>
          <p:cNvPr id="2214" name="Google Shape;2214;p58" descr="Ein Bild, das Person, Boden, drinnen, Gruppe enthält.&#10;&#10;Automatisch generierte Beschreibung"/>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t="8416" b="8415"/>
          <a:stretch/>
        </p:blipFill>
        <p:spPr>
          <a:xfrm>
            <a:off x="6852062" y="228600"/>
            <a:ext cx="5105121" cy="6362700"/>
          </a:xfrm>
          <a:prstGeom prst="rect">
            <a:avLst/>
          </a:prstGeom>
          <a:solidFill>
            <a:schemeClr val="lt1"/>
          </a:solidFill>
          <a:ln>
            <a:noFill/>
          </a:ln>
        </p:spPr>
      </p:pic>
      <p:sp>
        <p:nvSpPr>
          <p:cNvPr id="2215" name="Google Shape;2215;p58"/>
          <p:cNvSpPr txBox="1">
            <a:spLocks noGrp="1"/>
          </p:cNvSpPr>
          <p:nvPr>
            <p:ph type="body" idx="1"/>
          </p:nvPr>
        </p:nvSpPr>
        <p:spPr>
          <a:xfrm>
            <a:off x="1718561" y="2215827"/>
            <a:ext cx="4621841" cy="1474724"/>
          </a:xfrm>
          <a:prstGeom prst="rect">
            <a:avLst/>
          </a:prstGeom>
          <a:noFill/>
          <a:ln>
            <a:noFill/>
          </a:ln>
        </p:spPr>
        <p:txBody>
          <a:bodyPr spcFirstLastPara="1" wrap="square" lIns="91425" tIns="45700" rIns="91425" bIns="45700" anchor="t" anchorCtr="0">
            <a:noAutofit/>
          </a:bodyPr>
          <a:lstStyle/>
          <a:p>
            <a:pPr marL="12700" lvl="0" indent="-12700" algn="l" rtl="0">
              <a:lnSpc>
                <a:spcPct val="90000"/>
              </a:lnSpc>
              <a:spcBef>
                <a:spcPts val="0"/>
              </a:spcBef>
              <a:spcAft>
                <a:spcPts val="0"/>
              </a:spcAft>
              <a:buClr>
                <a:schemeClr val="lt1"/>
              </a:buClr>
              <a:buSzPts val="1800"/>
              <a:buNone/>
            </a:pPr>
            <a:r>
              <a:rPr lang="de-DE" sz="1800" dirty="0">
                <a:solidFill>
                  <a:schemeClr val="bg1"/>
                </a:solidFill>
              </a:rPr>
              <a:t>Forvirk</a:t>
            </a:r>
            <a:r>
              <a:rPr lang="de-DE" sz="1800" dirty="0"/>
              <a:t> samskipti (proactive) eru lykillinn þegar maður stendur frammi fyrir krísu. Gagnsæi er mjög mikilvægt. Mikilvægt er að útbúa og deila efni til almennings og hagsmunaaðila skipulega. Því meiri upplýsingum sem haldið er eftir, því meira mun almenningur vilja vita.</a:t>
            </a:r>
          </a:p>
          <a:p>
            <a:pPr marL="12700" lvl="0" indent="-12700" algn="l" rtl="0">
              <a:lnSpc>
                <a:spcPct val="90000"/>
              </a:lnSpc>
              <a:spcBef>
                <a:spcPts val="0"/>
              </a:spcBef>
              <a:spcAft>
                <a:spcPts val="0"/>
              </a:spcAft>
              <a:buClr>
                <a:schemeClr val="lt1"/>
              </a:buClr>
              <a:buSzPts val="1800"/>
              <a:buNone/>
            </a:pPr>
            <a:endParaRPr lang="de-DE" sz="1800" dirty="0"/>
          </a:p>
          <a:p>
            <a:pPr marL="12700" lvl="0" indent="-12700" algn="l" rtl="0">
              <a:lnSpc>
                <a:spcPct val="90000"/>
              </a:lnSpc>
              <a:spcBef>
                <a:spcPts val="0"/>
              </a:spcBef>
              <a:spcAft>
                <a:spcPts val="0"/>
              </a:spcAft>
              <a:buClr>
                <a:schemeClr val="lt1"/>
              </a:buClr>
              <a:buSzPts val="1800"/>
              <a:buNone/>
            </a:pPr>
            <a:r>
              <a:rPr lang="de-DE" sz="1800" dirty="0"/>
              <a:t>Skýr og skjót  (reactive) viðbrögð eru jafn nauðsynleg. Fylgstu með samfélagsmiðlum í krísu. Bregðast ætti strax við neikvæðu umtali á samfélagsmiðlum - en vertu með staðreyndinar á hreinu ásamt því að vera persónulegur. Skipuleggðu hvað skal gera á samfélagsmiðlum ef krísa kemur upp og hvernig á að halda áfram. </a:t>
            </a:r>
            <a:endParaRPr sz="1800" dirty="0"/>
          </a:p>
        </p:txBody>
      </p:sp>
      <p:sp>
        <p:nvSpPr>
          <p:cNvPr id="2216" name="Google Shape;2216;p58"/>
          <p:cNvSpPr txBox="1">
            <a:spLocks noGrp="1"/>
          </p:cNvSpPr>
          <p:nvPr>
            <p:ph type="body" idx="3"/>
          </p:nvPr>
        </p:nvSpPr>
        <p:spPr>
          <a:xfrm>
            <a:off x="1718561" y="595510"/>
            <a:ext cx="5309768"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de-DE" dirty="0"/>
              <a:t>08 BÚÐU TIL LEIÐBEININGAR FYRIR SAMFÉLAGSMIÐLA</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220"/>
        <p:cNvGrpSpPr/>
        <p:nvPr/>
      </p:nvGrpSpPr>
      <p:grpSpPr>
        <a:xfrm>
          <a:off x="0" y="0"/>
          <a:ext cx="0" cy="0"/>
          <a:chOff x="0" y="0"/>
          <a:chExt cx="0" cy="0"/>
        </a:xfrm>
      </p:grpSpPr>
      <p:pic>
        <p:nvPicPr>
          <p:cNvPr id="2221" name="Google Shape;2221;p59" descr="Ein Bild, das draußen, Himmel, Gras, Ebene enthält.&#10;&#10;Automatisch generierte Beschreibung"/>
          <p:cNvPicPr preferRelativeResize="0">
            <a:picLocks noGrp="1"/>
          </p:cNvPicPr>
          <p:nvPr>
            <p:ph type="pic" idx="2"/>
          </p:nvPr>
        </p:nvPicPr>
        <p:blipFill rotWithShape="1">
          <a:blip r:embed="rId3">
            <a:alphaModFix/>
          </a:blip>
          <a:srcRect t="12344" b="12344"/>
          <a:stretch/>
        </p:blipFill>
        <p:spPr>
          <a:xfrm>
            <a:off x="241300" y="228600"/>
            <a:ext cx="11696700" cy="5763986"/>
          </a:xfrm>
          <a:prstGeom prst="rect">
            <a:avLst/>
          </a:prstGeom>
          <a:noFill/>
          <a:ln>
            <a:noFill/>
          </a:ln>
        </p:spPr>
      </p:pic>
      <p:sp>
        <p:nvSpPr>
          <p:cNvPr id="2222" name="Google Shape;2222;p59"/>
          <p:cNvSpPr txBox="1">
            <a:spLocks noGrp="1"/>
          </p:cNvSpPr>
          <p:nvPr>
            <p:ph type="body" idx="1"/>
          </p:nvPr>
        </p:nvSpPr>
        <p:spPr>
          <a:xfrm>
            <a:off x="1243107" y="1318284"/>
            <a:ext cx="5113200" cy="5823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3600"/>
              <a:buNone/>
            </a:pPr>
            <a:r>
              <a:rPr lang="de-DE" b="1" dirty="0"/>
              <a:t>RAUNDÆMI</a:t>
            </a:r>
            <a:endParaRPr dirty="0"/>
          </a:p>
        </p:txBody>
      </p:sp>
      <p:sp>
        <p:nvSpPr>
          <p:cNvPr id="2223" name="Google Shape;2223;p59"/>
          <p:cNvSpPr txBox="1">
            <a:spLocks noGrp="1"/>
          </p:cNvSpPr>
          <p:nvPr>
            <p:ph type="body" idx="3"/>
          </p:nvPr>
        </p:nvSpPr>
        <p:spPr>
          <a:xfrm>
            <a:off x="1285145" y="3619999"/>
            <a:ext cx="5029200" cy="851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800"/>
              <a:buNone/>
            </a:pPr>
            <a:r>
              <a:rPr lang="is-IS" sz="2800" dirty="0"/>
              <a:t>Samþætting samskipta á samfélagsmiðlum í krísu</a:t>
            </a:r>
          </a:p>
        </p:txBody>
      </p:sp>
      <p:sp>
        <p:nvSpPr>
          <p:cNvPr id="2224" name="Google Shape;2224;p59"/>
          <p:cNvSpPr txBox="1"/>
          <p:nvPr/>
        </p:nvSpPr>
        <p:spPr>
          <a:xfrm>
            <a:off x="9208008" y="6254496"/>
            <a:ext cx="2729992"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000" b="0" i="0" dirty="0">
                <a:solidFill>
                  <a:srgbClr val="70757A"/>
                </a:solidFill>
                <a:latin typeface="Calibri"/>
                <a:ea typeface="Calibri"/>
                <a:cs typeface="Calibri"/>
                <a:sym typeface="Calibri"/>
              </a:rPr>
              <a:t>Mynd: David Maialetti | Credit: AP</a:t>
            </a:r>
            <a:endParaRPr sz="1000" dirty="0">
              <a:solidFill>
                <a:schemeClr val="dk1"/>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228"/>
        <p:cNvGrpSpPr/>
        <p:nvPr/>
      </p:nvGrpSpPr>
      <p:grpSpPr>
        <a:xfrm>
          <a:off x="0" y="0"/>
          <a:ext cx="0" cy="0"/>
          <a:chOff x="0" y="0"/>
          <a:chExt cx="0" cy="0"/>
        </a:xfrm>
      </p:grpSpPr>
      <p:sp>
        <p:nvSpPr>
          <p:cNvPr id="2229" name="Google Shape;2229;p60"/>
          <p:cNvSpPr/>
          <p:nvPr/>
        </p:nvSpPr>
        <p:spPr>
          <a:xfrm>
            <a:off x="1" y="291787"/>
            <a:ext cx="12191999" cy="1199810"/>
          </a:xfrm>
          <a:prstGeom prst="rect">
            <a:avLst/>
          </a:prstGeom>
          <a:solidFill>
            <a:srgbClr val="85D2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595A59"/>
              </a:solidFill>
              <a:latin typeface="Calibri"/>
              <a:ea typeface="Calibri"/>
              <a:cs typeface="Calibri"/>
              <a:sym typeface="Calibri"/>
            </a:endParaRPr>
          </a:p>
        </p:txBody>
      </p:sp>
      <p:sp>
        <p:nvSpPr>
          <p:cNvPr id="2230" name="Google Shape;2230;p60"/>
          <p:cNvSpPr txBox="1">
            <a:spLocks noGrp="1"/>
          </p:cNvSpPr>
          <p:nvPr>
            <p:ph type="body" idx="2"/>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3600"/>
              <a:buNone/>
            </a:pPr>
            <a:r>
              <a:rPr lang="de-DE" b="1" dirty="0">
                <a:solidFill>
                  <a:schemeClr val="lt1"/>
                </a:solidFill>
              </a:rPr>
              <a:t>RAUNDÆMI: </a:t>
            </a:r>
            <a:r>
              <a:rPr lang="de-DE" dirty="0">
                <a:solidFill>
                  <a:schemeClr val="lt1"/>
                </a:solidFill>
              </a:rPr>
              <a:t>Southwest Airlines Flug 1380</a:t>
            </a:r>
            <a:endParaRPr dirty="0"/>
          </a:p>
        </p:txBody>
      </p:sp>
      <p:sp>
        <p:nvSpPr>
          <p:cNvPr id="2231" name="Google Shape;2231;p60"/>
          <p:cNvSpPr txBox="1">
            <a:spLocks noGrp="1"/>
          </p:cNvSpPr>
          <p:nvPr>
            <p:ph type="body" idx="1"/>
          </p:nvPr>
        </p:nvSpPr>
        <p:spPr>
          <a:xfrm>
            <a:off x="277907" y="1491597"/>
            <a:ext cx="11582400" cy="4909203"/>
          </a:xfrm>
          <a:prstGeom prst="rect">
            <a:avLst/>
          </a:prstGeom>
          <a:solidFill>
            <a:schemeClr val="bg1"/>
          </a:solidFill>
          <a:ln>
            <a:noFill/>
          </a:ln>
        </p:spPr>
        <p:txBody>
          <a:bodyPr spcFirstLastPara="1" wrap="square" lIns="91425" tIns="45700" rIns="91425" bIns="45700" anchor="t" anchorCtr="0">
            <a:noAutofit/>
          </a:bodyPr>
          <a:lstStyle/>
          <a:p>
            <a:pPr marL="12700" lvl="0" indent="-12700" algn="l" rtl="0">
              <a:lnSpc>
                <a:spcPct val="120000"/>
              </a:lnSpc>
              <a:spcBef>
                <a:spcPts val="0"/>
              </a:spcBef>
              <a:spcAft>
                <a:spcPts val="0"/>
              </a:spcAft>
              <a:buClr>
                <a:srgbClr val="595A59"/>
              </a:buClr>
              <a:buSzPct val="100000"/>
              <a:buNone/>
            </a:pPr>
            <a:r>
              <a:rPr lang="is-IS" sz="1700" dirty="0"/>
              <a:t>Árið 2018 varð bilun í hreyfli í flugi 1380 hjá flugfélaginu Southwest.  Þessi bilun leiddi til hörmulega atviks, einn farþegi lét lífið og nokkrir slösuðust. Þetta var fyrsta banaslys félagsins í flugi. </a:t>
            </a:r>
          </a:p>
          <a:p>
            <a:pPr marL="12700" lvl="0" indent="-12700" algn="l" rtl="0">
              <a:lnSpc>
                <a:spcPct val="100000"/>
              </a:lnSpc>
              <a:spcBef>
                <a:spcPts val="0"/>
              </a:spcBef>
              <a:spcAft>
                <a:spcPts val="0"/>
              </a:spcAft>
              <a:buClr>
                <a:srgbClr val="595A59"/>
              </a:buClr>
              <a:buSzPct val="100000"/>
              <a:buNone/>
            </a:pPr>
            <a:r>
              <a:rPr lang="is-IS" sz="1700" dirty="0"/>
              <a:t>Forstjóri fyrirtækisins, brást strax við ástandinu: </a:t>
            </a:r>
          </a:p>
          <a:p>
            <a:pPr marL="342900" lvl="0" indent="-342900" algn="l" rtl="0">
              <a:lnSpc>
                <a:spcPct val="100000"/>
              </a:lnSpc>
              <a:spcBef>
                <a:spcPts val="1000"/>
              </a:spcBef>
              <a:spcAft>
                <a:spcPts val="0"/>
              </a:spcAft>
              <a:buClr>
                <a:srgbClr val="595A59"/>
              </a:buClr>
              <a:buSzPct val="100000"/>
              <a:buFont typeface="Arial"/>
              <a:buChar char="•"/>
            </a:pPr>
            <a:r>
              <a:rPr lang="is-IS" sz="1700" dirty="0"/>
              <a:t>Sérstakt teymi fylgdist með og veitti stjórnendum upplýsingar um slysið á rauntíma.</a:t>
            </a:r>
          </a:p>
          <a:p>
            <a:pPr marL="342900" lvl="0" indent="-342900" algn="l" rtl="0">
              <a:lnSpc>
                <a:spcPct val="100000"/>
              </a:lnSpc>
              <a:spcBef>
                <a:spcPts val="1000"/>
              </a:spcBef>
              <a:spcAft>
                <a:spcPts val="0"/>
              </a:spcAft>
              <a:buClr>
                <a:srgbClr val="595A59"/>
              </a:buClr>
              <a:buSzPct val="100000"/>
              <a:buFont typeface="Arial"/>
              <a:buChar char="•"/>
            </a:pPr>
            <a:r>
              <a:rPr lang="is-IS" sz="1700" dirty="0"/>
              <a:t>Stjórnendur fylgdust með myndum, tístum og myndböndum af farþegum flugvélarinnar sem hrapaði, til að fá tilfinningu  á rauntíma fyrir ástandinu og hryllingnum sem farþegarnir um borð urðu fyrir.</a:t>
            </a:r>
          </a:p>
          <a:p>
            <a:pPr marL="342900" lvl="0" indent="-342900" algn="l" rtl="0">
              <a:lnSpc>
                <a:spcPct val="100000"/>
              </a:lnSpc>
              <a:spcBef>
                <a:spcPts val="1000"/>
              </a:spcBef>
              <a:spcAft>
                <a:spcPts val="0"/>
              </a:spcAft>
              <a:buClr>
                <a:srgbClr val="595A59"/>
              </a:buClr>
              <a:buSzPct val="100000"/>
              <a:buFont typeface="Arial"/>
              <a:buChar char="•"/>
            </a:pPr>
            <a:r>
              <a:rPr lang="is-IS" sz="1700" dirty="0"/>
              <a:t>Einn farþegi notaði þráðlaust net flugvélarinnar til að greina frá  það sem gerst hafði í beinni útsendingu á Facebook. Forstjórinn Gary Kelly baðst strax afsökunar í 40 sekúndna myndbandi.</a:t>
            </a:r>
          </a:p>
          <a:p>
            <a:pPr marL="342900" lvl="0" indent="-342900" algn="l" rtl="0">
              <a:lnSpc>
                <a:spcPct val="100000"/>
              </a:lnSpc>
              <a:spcBef>
                <a:spcPts val="1000"/>
              </a:spcBef>
              <a:spcAft>
                <a:spcPts val="0"/>
              </a:spcAft>
              <a:buClr>
                <a:srgbClr val="595A59"/>
              </a:buClr>
              <a:buSzPct val="100000"/>
              <a:buFont typeface="Arial"/>
              <a:buChar char="•"/>
            </a:pPr>
            <a:r>
              <a:rPr lang="is-IS" sz="1700" dirty="0"/>
              <a:t>Flugfélagið birti nokkrar uppfærslur á eigin samfélagsmiðlum - með stuttum staðreyndum um atvikið og sýndu þar mikla viðleitni flugfélagsins til að sjá um viðskiptavini sína sem voru í fluginu. Fyrirtækið gaf einnig út einlæga afsökunarbeiðni til fjölskyldu fórnarlambsins. </a:t>
            </a:r>
          </a:p>
          <a:p>
            <a:pPr marL="342900" lvl="0" indent="-342900" algn="l" rtl="0">
              <a:lnSpc>
                <a:spcPct val="100000"/>
              </a:lnSpc>
              <a:spcBef>
                <a:spcPts val="1000"/>
              </a:spcBef>
              <a:spcAft>
                <a:spcPts val="0"/>
              </a:spcAft>
              <a:buClr>
                <a:srgbClr val="595A59"/>
              </a:buClr>
              <a:buSzPct val="100000"/>
              <a:buFont typeface="Arial"/>
              <a:buChar char="•"/>
            </a:pPr>
            <a:r>
              <a:rPr lang="is-IS" sz="1700" dirty="0"/>
              <a:t>Forstjórinn dró þá sig úr sviðsljósinu og hóf að hringja persónulega í alla farþegana til að bjóða upp á stuðning og ráðgjöf.</a:t>
            </a:r>
          </a:p>
          <a:p>
            <a:pPr marL="0" indent="0">
              <a:lnSpc>
                <a:spcPct val="120000"/>
              </a:lnSpc>
              <a:buSzPct val="100000"/>
            </a:pPr>
            <a:r>
              <a:rPr lang="is-IS" sz="1700" dirty="0"/>
              <a:t>Þó að það sé erfitt að ímynda sér slíkar krísur, gerast þær og hafa áhrif á fyrirtæki. Þó Southwest hafði aldrei staðið frammi fyrir atviki sem þessu var forstjórinn viðbúinn og brást strax við samkvæmt samskiptaáætlun fyrirtækisins. Þessum viðbrögðum var vel tekið af almenningi og þannig var alvarlegu tjóni á ímynd fyrirtækisins afstýrt .</a:t>
            </a:r>
          </a:p>
        </p:txBody>
      </p:sp>
      <p:sp>
        <p:nvSpPr>
          <p:cNvPr id="2232" name="Google Shape;2232;p60"/>
          <p:cNvSpPr txBox="1"/>
          <p:nvPr/>
        </p:nvSpPr>
        <p:spPr>
          <a:xfrm>
            <a:off x="6252135" y="6457890"/>
            <a:ext cx="609447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000" dirty="0">
                <a:solidFill>
                  <a:srgbClr val="595A59"/>
                </a:solidFill>
                <a:latin typeface="Calibri"/>
                <a:ea typeface="Calibri"/>
                <a:cs typeface="Calibri"/>
                <a:sym typeface="Calibri"/>
              </a:rPr>
              <a:t>https://www.rockdovesolutions.com/blog/digita-age-crisis-lessons-number-6-you-cannot-have-enough-social-media-tools-resources-and-training</a:t>
            </a:r>
            <a:endParaRP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236"/>
        <p:cNvGrpSpPr/>
        <p:nvPr/>
      </p:nvGrpSpPr>
      <p:grpSpPr>
        <a:xfrm>
          <a:off x="0" y="0"/>
          <a:ext cx="0" cy="0"/>
          <a:chOff x="0" y="0"/>
          <a:chExt cx="0" cy="0"/>
        </a:xfrm>
      </p:grpSpPr>
      <p:sp>
        <p:nvSpPr>
          <p:cNvPr id="2237" name="Google Shape;2237;p61"/>
          <p:cNvSpPr/>
          <p:nvPr/>
        </p:nvSpPr>
        <p:spPr>
          <a:xfrm>
            <a:off x="1" y="291787"/>
            <a:ext cx="5083685" cy="1719390"/>
          </a:xfrm>
          <a:prstGeom prst="rect">
            <a:avLst/>
          </a:prstGeom>
          <a:solidFill>
            <a:srgbClr val="85D2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595A59"/>
              </a:solidFill>
              <a:latin typeface="Calibri"/>
              <a:ea typeface="Calibri"/>
              <a:cs typeface="Calibri"/>
              <a:sym typeface="Calibri"/>
            </a:endParaRPr>
          </a:p>
        </p:txBody>
      </p:sp>
      <p:sp>
        <p:nvSpPr>
          <p:cNvPr id="2238" name="Google Shape;2238;p61"/>
          <p:cNvSpPr txBox="1">
            <a:spLocks noGrp="1"/>
          </p:cNvSpPr>
          <p:nvPr>
            <p:ph type="body" idx="1"/>
          </p:nvPr>
        </p:nvSpPr>
        <p:spPr>
          <a:xfrm>
            <a:off x="411246" y="429619"/>
            <a:ext cx="4590522"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de-DE" b="1" dirty="0">
                <a:solidFill>
                  <a:schemeClr val="lt1"/>
                </a:solidFill>
              </a:rPr>
              <a:t>FIMM ÞREP í krísusamskiptum</a:t>
            </a:r>
            <a:endParaRPr dirty="0"/>
          </a:p>
        </p:txBody>
      </p:sp>
      <p:sp>
        <p:nvSpPr>
          <p:cNvPr id="2239" name="Google Shape;2239;p61"/>
          <p:cNvSpPr txBox="1">
            <a:spLocks noGrp="1"/>
          </p:cNvSpPr>
          <p:nvPr>
            <p:ph type="body" idx="2"/>
          </p:nvPr>
        </p:nvSpPr>
        <p:spPr>
          <a:xfrm>
            <a:off x="2246280" y="2220152"/>
            <a:ext cx="2202369" cy="1957041"/>
          </a:xfrm>
          <a:prstGeom prst="rect">
            <a:avLst/>
          </a:prstGeom>
          <a:noFill/>
          <a:ln>
            <a:noFill/>
          </a:ln>
        </p:spPr>
        <p:txBody>
          <a:bodyPr spcFirstLastPara="1" wrap="square" lIns="91425" tIns="45700" rIns="91425" bIns="45700" anchor="t" anchorCtr="0">
            <a:normAutofit/>
          </a:bodyPr>
          <a:lstStyle/>
          <a:p>
            <a:pPr marL="228600" lvl="0" indent="-228600" algn="ctr" rtl="0">
              <a:lnSpc>
                <a:spcPct val="120000"/>
              </a:lnSpc>
              <a:spcBef>
                <a:spcPts val="0"/>
              </a:spcBef>
              <a:spcAft>
                <a:spcPts val="0"/>
              </a:spcAft>
              <a:buClr>
                <a:schemeClr val="lt1"/>
              </a:buClr>
              <a:buSzPct val="100000"/>
              <a:buNone/>
            </a:pPr>
            <a:r>
              <a:rPr lang="de-DE" sz="2600" b="1" dirty="0"/>
              <a:t>  </a:t>
            </a:r>
            <a:r>
              <a:rPr lang="de-DE" sz="2000" b="1" dirty="0"/>
              <a:t>LÁTA VITA</a:t>
            </a:r>
          </a:p>
          <a:p>
            <a:pPr marL="228600" lvl="0" indent="-228600" algn="ctr" rtl="0">
              <a:lnSpc>
                <a:spcPct val="100000"/>
              </a:lnSpc>
              <a:spcBef>
                <a:spcPts val="1000"/>
              </a:spcBef>
              <a:spcAft>
                <a:spcPts val="0"/>
              </a:spcAft>
              <a:buClr>
                <a:schemeClr val="lt1"/>
              </a:buClr>
              <a:buSzPct val="100000"/>
              <a:buNone/>
            </a:pPr>
            <a:r>
              <a:rPr lang="de-DE" sz="1700" dirty="0"/>
              <a:t>Láta strax alla viðeigandi vita og skilgreina samskiptaleiðir</a:t>
            </a:r>
            <a:endParaRPr sz="1700" dirty="0"/>
          </a:p>
        </p:txBody>
      </p:sp>
      <p:sp>
        <p:nvSpPr>
          <p:cNvPr id="2240" name="Google Shape;2240;p61"/>
          <p:cNvSpPr txBox="1">
            <a:spLocks noGrp="1"/>
          </p:cNvSpPr>
          <p:nvPr>
            <p:ph type="body" idx="7"/>
          </p:nvPr>
        </p:nvSpPr>
        <p:spPr>
          <a:xfrm>
            <a:off x="2138039" y="3421579"/>
            <a:ext cx="695250" cy="734798"/>
          </a:xfrm>
          <a:prstGeom prst="rect">
            <a:avLst/>
          </a:prstGeom>
          <a:noFill/>
          <a:ln>
            <a:noFill/>
          </a:ln>
        </p:spPr>
        <p:txBody>
          <a:bodyPr spcFirstLastPara="1" wrap="square" lIns="91425" tIns="45700" rIns="91425" bIns="45700" anchor="t" anchorCtr="0">
            <a:normAutofit/>
          </a:bodyPr>
          <a:lstStyle/>
          <a:p>
            <a:pPr marL="228600" lvl="0" indent="-228600" algn="ctr" rtl="0">
              <a:lnSpc>
                <a:spcPct val="90000"/>
              </a:lnSpc>
              <a:spcBef>
                <a:spcPts val="0"/>
              </a:spcBef>
              <a:spcAft>
                <a:spcPts val="0"/>
              </a:spcAft>
              <a:buClr>
                <a:schemeClr val="lt1"/>
              </a:buClr>
              <a:buSzPts val="3600"/>
              <a:buNone/>
            </a:pPr>
            <a:r>
              <a:rPr lang="de-DE"/>
              <a:t>1</a:t>
            </a:r>
            <a:endParaRPr/>
          </a:p>
        </p:txBody>
      </p:sp>
      <p:sp>
        <p:nvSpPr>
          <p:cNvPr id="2241" name="Google Shape;2241;p61"/>
          <p:cNvSpPr txBox="1">
            <a:spLocks noGrp="1"/>
          </p:cNvSpPr>
          <p:nvPr>
            <p:ph type="body" idx="8"/>
          </p:nvPr>
        </p:nvSpPr>
        <p:spPr>
          <a:xfrm>
            <a:off x="6003355" y="4641816"/>
            <a:ext cx="695250" cy="734798"/>
          </a:xfrm>
          <a:prstGeom prst="rect">
            <a:avLst/>
          </a:prstGeom>
          <a:noFill/>
          <a:ln>
            <a:noFill/>
          </a:ln>
        </p:spPr>
        <p:txBody>
          <a:bodyPr spcFirstLastPara="1" wrap="square" lIns="91425" tIns="45700" rIns="91425" bIns="45700" anchor="t" anchorCtr="0">
            <a:normAutofit/>
          </a:bodyPr>
          <a:lstStyle/>
          <a:p>
            <a:pPr marL="228600" lvl="0" indent="-228600" algn="ctr" rtl="0">
              <a:lnSpc>
                <a:spcPct val="90000"/>
              </a:lnSpc>
              <a:spcBef>
                <a:spcPts val="0"/>
              </a:spcBef>
              <a:spcAft>
                <a:spcPts val="0"/>
              </a:spcAft>
              <a:buClr>
                <a:schemeClr val="lt1"/>
              </a:buClr>
              <a:buSzPts val="3600"/>
              <a:buNone/>
            </a:pPr>
            <a:r>
              <a:rPr lang="de-DE"/>
              <a:t>2</a:t>
            </a:r>
            <a:endParaRPr/>
          </a:p>
        </p:txBody>
      </p:sp>
      <p:sp>
        <p:nvSpPr>
          <p:cNvPr id="2242" name="Google Shape;2242;p61"/>
          <p:cNvSpPr txBox="1">
            <a:spLocks noGrp="1"/>
          </p:cNvSpPr>
          <p:nvPr>
            <p:ph type="body" idx="9"/>
          </p:nvPr>
        </p:nvSpPr>
        <p:spPr>
          <a:xfrm>
            <a:off x="5575772" y="1390066"/>
            <a:ext cx="695250" cy="734798"/>
          </a:xfrm>
          <a:prstGeom prst="rect">
            <a:avLst/>
          </a:prstGeom>
          <a:noFill/>
          <a:ln>
            <a:noFill/>
          </a:ln>
        </p:spPr>
        <p:txBody>
          <a:bodyPr spcFirstLastPara="1" wrap="square" lIns="91425" tIns="45700" rIns="91425" bIns="45700" anchor="t" anchorCtr="0">
            <a:normAutofit/>
          </a:bodyPr>
          <a:lstStyle/>
          <a:p>
            <a:pPr marL="228600" lvl="0" indent="-228600" algn="ctr" rtl="0">
              <a:lnSpc>
                <a:spcPct val="90000"/>
              </a:lnSpc>
              <a:spcBef>
                <a:spcPts val="0"/>
              </a:spcBef>
              <a:spcAft>
                <a:spcPts val="0"/>
              </a:spcAft>
              <a:buClr>
                <a:schemeClr val="lt1"/>
              </a:buClr>
              <a:buSzPts val="3600"/>
              <a:buNone/>
            </a:pPr>
            <a:r>
              <a:rPr lang="de-DE"/>
              <a:t>3</a:t>
            </a:r>
            <a:endParaRPr/>
          </a:p>
        </p:txBody>
      </p:sp>
      <p:sp>
        <p:nvSpPr>
          <p:cNvPr id="2243" name="Google Shape;2243;p61"/>
          <p:cNvSpPr txBox="1">
            <a:spLocks noGrp="1"/>
          </p:cNvSpPr>
          <p:nvPr>
            <p:ph type="body" idx="13"/>
          </p:nvPr>
        </p:nvSpPr>
        <p:spPr>
          <a:xfrm>
            <a:off x="8119887" y="2463875"/>
            <a:ext cx="695250" cy="734798"/>
          </a:xfrm>
          <a:prstGeom prst="rect">
            <a:avLst/>
          </a:prstGeom>
          <a:noFill/>
          <a:ln>
            <a:noFill/>
          </a:ln>
        </p:spPr>
        <p:txBody>
          <a:bodyPr spcFirstLastPara="1" wrap="square" lIns="91425" tIns="45700" rIns="91425" bIns="45700" anchor="t" anchorCtr="0">
            <a:normAutofit/>
          </a:bodyPr>
          <a:lstStyle/>
          <a:p>
            <a:pPr marL="228600" lvl="0" indent="-228600" algn="ctr" rtl="0">
              <a:lnSpc>
                <a:spcPct val="90000"/>
              </a:lnSpc>
              <a:spcBef>
                <a:spcPts val="0"/>
              </a:spcBef>
              <a:spcAft>
                <a:spcPts val="0"/>
              </a:spcAft>
              <a:buClr>
                <a:schemeClr val="lt1"/>
              </a:buClr>
              <a:buSzPts val="3600"/>
              <a:buNone/>
            </a:pPr>
            <a:r>
              <a:rPr lang="de-DE" dirty="0"/>
              <a:t>4</a:t>
            </a:r>
            <a:endParaRPr dirty="0"/>
          </a:p>
        </p:txBody>
      </p:sp>
      <p:sp>
        <p:nvSpPr>
          <p:cNvPr id="2244" name="Google Shape;2244;p61"/>
          <p:cNvSpPr txBox="1">
            <a:spLocks noGrp="1"/>
          </p:cNvSpPr>
          <p:nvPr>
            <p:ph type="body" idx="14"/>
          </p:nvPr>
        </p:nvSpPr>
        <p:spPr>
          <a:xfrm>
            <a:off x="10942078" y="1707788"/>
            <a:ext cx="695250" cy="734798"/>
          </a:xfrm>
          <a:prstGeom prst="rect">
            <a:avLst/>
          </a:prstGeom>
          <a:noFill/>
          <a:ln>
            <a:noFill/>
          </a:ln>
        </p:spPr>
        <p:txBody>
          <a:bodyPr spcFirstLastPara="1" wrap="square" lIns="91425" tIns="45700" rIns="91425" bIns="45700" anchor="t" anchorCtr="0">
            <a:normAutofit/>
          </a:bodyPr>
          <a:lstStyle/>
          <a:p>
            <a:pPr marL="228600" lvl="0" indent="-228600" algn="ctr" rtl="0">
              <a:lnSpc>
                <a:spcPct val="90000"/>
              </a:lnSpc>
              <a:spcBef>
                <a:spcPts val="0"/>
              </a:spcBef>
              <a:spcAft>
                <a:spcPts val="0"/>
              </a:spcAft>
              <a:buClr>
                <a:schemeClr val="lt1"/>
              </a:buClr>
              <a:buSzPts val="3600"/>
              <a:buNone/>
            </a:pPr>
            <a:r>
              <a:rPr lang="de-DE"/>
              <a:t>5</a:t>
            </a:r>
            <a:endParaRPr/>
          </a:p>
        </p:txBody>
      </p:sp>
      <p:sp>
        <p:nvSpPr>
          <p:cNvPr id="2245" name="Google Shape;2245;p61"/>
          <p:cNvSpPr txBox="1"/>
          <p:nvPr/>
        </p:nvSpPr>
        <p:spPr>
          <a:xfrm>
            <a:off x="4249565" y="3059616"/>
            <a:ext cx="2202370" cy="2155188"/>
          </a:xfrm>
          <a:prstGeom prst="rect">
            <a:avLst/>
          </a:prstGeom>
          <a:noFill/>
          <a:ln>
            <a:noFill/>
          </a:ln>
        </p:spPr>
        <p:txBody>
          <a:bodyPr spcFirstLastPara="1" wrap="square" lIns="91425" tIns="45700" rIns="91425" bIns="45700" anchor="t" anchorCtr="0">
            <a:normAutofit/>
          </a:bodyPr>
          <a:lstStyle/>
          <a:p>
            <a:pPr marL="228600" marR="0" lvl="0" indent="-228600" algn="ctr" rtl="0">
              <a:lnSpc>
                <a:spcPct val="120000"/>
              </a:lnSpc>
              <a:spcBef>
                <a:spcPts val="0"/>
              </a:spcBef>
              <a:spcAft>
                <a:spcPts val="0"/>
              </a:spcAft>
              <a:buClr>
                <a:schemeClr val="lt1"/>
              </a:buClr>
              <a:buSzPct val="100000"/>
              <a:buFont typeface="Arial"/>
              <a:buNone/>
            </a:pPr>
            <a:r>
              <a:rPr lang="de-DE" sz="2000" b="1" i="0" dirty="0">
                <a:solidFill>
                  <a:schemeClr val="lt1"/>
                </a:solidFill>
                <a:latin typeface="Calibri"/>
                <a:ea typeface="Calibri"/>
                <a:cs typeface="Calibri"/>
                <a:sym typeface="Calibri"/>
              </a:rPr>
              <a:t>MAT</a:t>
            </a:r>
            <a:endParaRPr sz="2000" dirty="0"/>
          </a:p>
          <a:p>
            <a:pPr marL="228600" marR="0" lvl="0" indent="-228600" algn="ctr" rtl="0">
              <a:lnSpc>
                <a:spcPct val="120000"/>
              </a:lnSpc>
              <a:spcBef>
                <a:spcPts val="1000"/>
              </a:spcBef>
              <a:spcAft>
                <a:spcPts val="0"/>
              </a:spcAft>
              <a:buClr>
                <a:schemeClr val="lt1"/>
              </a:buClr>
              <a:buSzPct val="100000"/>
              <a:buFont typeface="Arial"/>
              <a:buNone/>
            </a:pPr>
            <a:r>
              <a:rPr lang="de-DE" sz="1600" b="0" i="0" dirty="0">
                <a:solidFill>
                  <a:schemeClr val="lt1"/>
                </a:solidFill>
                <a:latin typeface="Calibri"/>
                <a:ea typeface="Calibri"/>
                <a:cs typeface="Calibri"/>
                <a:sym typeface="Calibri"/>
              </a:rPr>
              <a:t>Meta stöðuna. Hvað gerðist? Hvar og hvernig? Hver á í hlut?</a:t>
            </a:r>
            <a:endParaRPr sz="1600" dirty="0"/>
          </a:p>
        </p:txBody>
      </p:sp>
      <p:sp>
        <p:nvSpPr>
          <p:cNvPr id="2246" name="Google Shape;2246;p61"/>
          <p:cNvSpPr txBox="1"/>
          <p:nvPr/>
        </p:nvSpPr>
        <p:spPr>
          <a:xfrm>
            <a:off x="5447590" y="1516010"/>
            <a:ext cx="2106180" cy="1845942"/>
          </a:xfrm>
          <a:prstGeom prst="rect">
            <a:avLst/>
          </a:prstGeom>
          <a:noFill/>
          <a:ln>
            <a:noFill/>
          </a:ln>
        </p:spPr>
        <p:txBody>
          <a:bodyPr spcFirstLastPara="1" wrap="square" lIns="91425" tIns="45700" rIns="91425" bIns="45700" anchor="t" anchorCtr="0">
            <a:normAutofit/>
          </a:bodyPr>
          <a:lstStyle/>
          <a:p>
            <a:pPr marL="228600" marR="0" lvl="0" indent="-228600" algn="ctr" rtl="0">
              <a:lnSpc>
                <a:spcPct val="120000"/>
              </a:lnSpc>
              <a:spcBef>
                <a:spcPts val="0"/>
              </a:spcBef>
              <a:spcAft>
                <a:spcPts val="0"/>
              </a:spcAft>
              <a:buClr>
                <a:schemeClr val="lt1"/>
              </a:buClr>
              <a:buSzPct val="100000"/>
              <a:buFont typeface="Arial"/>
              <a:buNone/>
            </a:pPr>
            <a:r>
              <a:rPr lang="is-IS" sz="1800" b="1" i="0" dirty="0">
                <a:solidFill>
                  <a:schemeClr val="lt1"/>
                </a:solidFill>
                <a:latin typeface="Calibri"/>
                <a:ea typeface="Calibri"/>
                <a:cs typeface="Calibri"/>
                <a:sym typeface="Calibri"/>
              </a:rPr>
              <a:t>VIRKJA</a:t>
            </a:r>
            <a:endParaRPr sz="1800" dirty="0"/>
          </a:p>
          <a:p>
            <a:pPr marL="228600" indent="-228600" algn="ctr">
              <a:lnSpc>
                <a:spcPct val="120000"/>
              </a:lnSpc>
              <a:spcBef>
                <a:spcPts val="1000"/>
              </a:spcBef>
              <a:buClr>
                <a:schemeClr val="lt1"/>
              </a:buClr>
              <a:buSzPct val="100000"/>
            </a:pPr>
            <a:r>
              <a:rPr lang="de-DE" dirty="0">
                <a:solidFill>
                  <a:schemeClr val="lt1"/>
                </a:solidFill>
                <a:latin typeface="Calibri"/>
                <a:ea typeface="Calibri"/>
                <a:cs typeface="Calibri"/>
                <a:sym typeface="Calibri"/>
              </a:rPr>
              <a:t>Virkja viðeigandi einstaklinga til að hefja </a:t>
            </a:r>
            <a:r>
              <a:rPr lang="de-DE" dirty="0" err="1">
                <a:solidFill>
                  <a:schemeClr val="lt1"/>
                </a:solidFill>
                <a:latin typeface="Calibri"/>
                <a:ea typeface="Calibri"/>
                <a:cs typeface="Calibri"/>
                <a:sym typeface="Calibri"/>
              </a:rPr>
              <a:t>krísustjórnunarferlið</a:t>
            </a:r>
            <a:r>
              <a:rPr lang="de-DE" dirty="0">
                <a:solidFill>
                  <a:schemeClr val="lt1"/>
                </a:solidFill>
                <a:latin typeface="Calibri"/>
                <a:ea typeface="Calibri"/>
                <a:cs typeface="Calibri"/>
                <a:sym typeface="Calibri"/>
              </a:rPr>
              <a:t>.  </a:t>
            </a:r>
            <a:r>
              <a:rPr lang="de-DE" dirty="0" err="1">
                <a:solidFill>
                  <a:schemeClr val="lt1"/>
                </a:solidFill>
                <a:latin typeface="Calibri"/>
                <a:ea typeface="Calibri"/>
                <a:cs typeface="Calibri"/>
                <a:sym typeface="Calibri"/>
              </a:rPr>
              <a:t>T.a.m</a:t>
            </a:r>
            <a:r>
              <a:rPr lang="de-DE" dirty="0">
                <a:solidFill>
                  <a:schemeClr val="lt1"/>
                </a:solidFill>
                <a:latin typeface="Calibri"/>
                <a:ea typeface="Calibri"/>
                <a:cs typeface="Calibri"/>
                <a:sym typeface="Calibri"/>
              </a:rPr>
              <a:t>. </a:t>
            </a:r>
            <a:r>
              <a:rPr lang="de-DE" dirty="0" err="1">
                <a:solidFill>
                  <a:schemeClr val="lt1"/>
                </a:solidFill>
                <a:latin typeface="Calibri"/>
                <a:ea typeface="Calibri"/>
                <a:cs typeface="Calibri"/>
                <a:sym typeface="Calibri"/>
              </a:rPr>
              <a:t>með</a:t>
            </a:r>
            <a:r>
              <a:rPr lang="de-DE" dirty="0">
                <a:solidFill>
                  <a:schemeClr val="lt1"/>
                </a:solidFill>
                <a:latin typeface="Calibri"/>
                <a:ea typeface="Calibri"/>
                <a:cs typeface="Calibri"/>
                <a:sym typeface="Calibri"/>
              </a:rPr>
              <a:t> </a:t>
            </a:r>
            <a:r>
              <a:rPr lang="de-DE" dirty="0" err="1">
                <a:solidFill>
                  <a:schemeClr val="lt1"/>
                </a:solidFill>
                <a:latin typeface="Calibri"/>
                <a:ea typeface="Calibri"/>
                <a:cs typeface="Calibri"/>
                <a:sym typeface="Calibri"/>
              </a:rPr>
              <a:t>starfsmannafundi</a:t>
            </a:r>
            <a:r>
              <a:rPr lang="de-DE" dirty="0">
                <a:solidFill>
                  <a:schemeClr val="lt1"/>
                </a:solidFill>
                <a:latin typeface="Calibri"/>
                <a:ea typeface="Calibri"/>
                <a:cs typeface="Calibri"/>
                <a:sym typeface="Calibri"/>
              </a:rPr>
              <a:t>. </a:t>
            </a:r>
            <a:endParaRPr b="0" i="0" dirty="0">
              <a:solidFill>
                <a:schemeClr val="lt1"/>
              </a:solidFill>
              <a:latin typeface="Calibri"/>
              <a:ea typeface="Calibri"/>
              <a:cs typeface="Calibri"/>
              <a:sym typeface="Calibri"/>
            </a:endParaRPr>
          </a:p>
        </p:txBody>
      </p:sp>
      <p:sp>
        <p:nvSpPr>
          <p:cNvPr id="2247" name="Google Shape;2247;p61"/>
          <p:cNvSpPr txBox="1"/>
          <p:nvPr/>
        </p:nvSpPr>
        <p:spPr>
          <a:xfrm>
            <a:off x="6961088" y="3059616"/>
            <a:ext cx="2106180" cy="1845941"/>
          </a:xfrm>
          <a:prstGeom prst="rect">
            <a:avLst/>
          </a:prstGeom>
          <a:noFill/>
          <a:ln>
            <a:noFill/>
          </a:ln>
        </p:spPr>
        <p:txBody>
          <a:bodyPr spcFirstLastPara="1" wrap="square" lIns="91425" tIns="45700" rIns="91425" bIns="45700" anchor="t" anchorCtr="0">
            <a:normAutofit/>
          </a:bodyPr>
          <a:lstStyle/>
          <a:p>
            <a:pPr marL="228600" marR="0" lvl="0" indent="-228600" algn="ctr" rtl="0">
              <a:lnSpc>
                <a:spcPct val="90000"/>
              </a:lnSpc>
              <a:spcBef>
                <a:spcPts val="0"/>
              </a:spcBef>
              <a:spcAft>
                <a:spcPts val="0"/>
              </a:spcAft>
              <a:buClr>
                <a:schemeClr val="lt1"/>
              </a:buClr>
              <a:buSzPct val="100000"/>
              <a:buFont typeface="Arial"/>
              <a:buNone/>
            </a:pPr>
            <a:r>
              <a:rPr lang="de-DE" sz="2000" b="1" i="0" dirty="0">
                <a:solidFill>
                  <a:schemeClr val="lt1"/>
                </a:solidFill>
                <a:latin typeface="Calibri"/>
                <a:ea typeface="Calibri"/>
                <a:cs typeface="Calibri"/>
                <a:sym typeface="Calibri"/>
              </a:rPr>
              <a:t>STÝRING</a:t>
            </a:r>
            <a:endParaRPr sz="2000" dirty="0"/>
          </a:p>
          <a:p>
            <a:pPr marL="228600" marR="0" lvl="0" indent="-228600" algn="ctr" rtl="0">
              <a:lnSpc>
                <a:spcPct val="90000"/>
              </a:lnSpc>
              <a:spcBef>
                <a:spcPts val="1000"/>
              </a:spcBef>
              <a:spcAft>
                <a:spcPts val="0"/>
              </a:spcAft>
              <a:buClr>
                <a:schemeClr val="lt1"/>
              </a:buClr>
              <a:buSzPct val="100000"/>
              <a:buFont typeface="Arial"/>
              <a:buNone/>
            </a:pPr>
            <a:r>
              <a:rPr lang="de-DE" sz="1600" b="0" i="0" dirty="0">
                <a:solidFill>
                  <a:schemeClr val="lt1"/>
                </a:solidFill>
                <a:latin typeface="Calibri"/>
                <a:ea typeface="Calibri"/>
                <a:cs typeface="Calibri"/>
                <a:sym typeface="Calibri"/>
              </a:rPr>
              <a:t>Mikilvægt er að fylgjast stöðugt með ástandinu og vera vakandi fyrir mögulegum breytingum. </a:t>
            </a:r>
            <a:endParaRPr sz="1600" b="0" i="0" dirty="0">
              <a:solidFill>
                <a:schemeClr val="lt1"/>
              </a:solidFill>
              <a:latin typeface="Calibri"/>
              <a:ea typeface="Calibri"/>
              <a:cs typeface="Calibri"/>
              <a:sym typeface="Calibri"/>
            </a:endParaRPr>
          </a:p>
        </p:txBody>
      </p:sp>
      <p:sp>
        <p:nvSpPr>
          <p:cNvPr id="2248" name="Google Shape;2248;p61"/>
          <p:cNvSpPr txBox="1"/>
          <p:nvPr/>
        </p:nvSpPr>
        <p:spPr>
          <a:xfrm>
            <a:off x="8865667" y="1539534"/>
            <a:ext cx="2376587" cy="2707627"/>
          </a:xfrm>
          <a:prstGeom prst="rect">
            <a:avLst/>
          </a:prstGeom>
          <a:noFill/>
          <a:ln>
            <a:noFill/>
          </a:ln>
        </p:spPr>
        <p:txBody>
          <a:bodyPr spcFirstLastPara="1" wrap="square" lIns="91425" tIns="45700" rIns="91425" bIns="45700" anchor="t" anchorCtr="0">
            <a:normAutofit fontScale="62500" lnSpcReduction="20000"/>
          </a:bodyPr>
          <a:lstStyle/>
          <a:p>
            <a:pPr marL="228600" marR="0" lvl="0" indent="-228600" algn="ctr" rtl="0">
              <a:lnSpc>
                <a:spcPct val="120000"/>
              </a:lnSpc>
              <a:spcBef>
                <a:spcPts val="0"/>
              </a:spcBef>
              <a:spcAft>
                <a:spcPts val="0"/>
              </a:spcAft>
              <a:buClr>
                <a:schemeClr val="lt1"/>
              </a:buClr>
              <a:buSzPct val="100000"/>
              <a:buFont typeface="Arial"/>
              <a:buNone/>
            </a:pPr>
            <a:r>
              <a:rPr lang="de-DE" sz="2900" b="1" i="0" dirty="0">
                <a:solidFill>
                  <a:schemeClr val="lt1"/>
                </a:solidFill>
                <a:latin typeface="Calibri"/>
                <a:ea typeface="Calibri"/>
                <a:cs typeface="Calibri"/>
                <a:sym typeface="Calibri"/>
              </a:rPr>
              <a:t>LÆRA</a:t>
            </a:r>
            <a:endParaRPr sz="2400" dirty="0"/>
          </a:p>
          <a:p>
            <a:pPr marL="228600" marR="0" lvl="0" indent="-228600" algn="ctr" rtl="0">
              <a:lnSpc>
                <a:spcPct val="120000"/>
              </a:lnSpc>
              <a:spcBef>
                <a:spcPts val="1000"/>
              </a:spcBef>
              <a:spcAft>
                <a:spcPts val="0"/>
              </a:spcAft>
              <a:buClr>
                <a:schemeClr val="lt1"/>
              </a:buClr>
              <a:buSzPct val="100000"/>
              <a:buFont typeface="Arial"/>
              <a:buNone/>
            </a:pPr>
            <a:r>
              <a:rPr lang="de-DE" sz="2600" b="0" i="0" dirty="0">
                <a:solidFill>
                  <a:schemeClr val="lt1"/>
                </a:solidFill>
                <a:latin typeface="Calibri"/>
                <a:ea typeface="Calibri"/>
                <a:cs typeface="Calibri"/>
                <a:sym typeface="Calibri"/>
              </a:rPr>
              <a:t>Þegar það versta er yfirstaðið skiptir máli að funda með öllum þátttakendum. Til að læra af og vera undirbúnari fyrir næstu krísu. Hvað gekk vel? Hvað hefði geta verið betra?</a:t>
            </a:r>
            <a:endParaRPr sz="2600" b="0" i="0" dirty="0">
              <a:solidFill>
                <a:schemeClr val="lt1"/>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252"/>
        <p:cNvGrpSpPr/>
        <p:nvPr/>
      </p:nvGrpSpPr>
      <p:grpSpPr>
        <a:xfrm>
          <a:off x="0" y="0"/>
          <a:ext cx="0" cy="0"/>
          <a:chOff x="0" y="0"/>
          <a:chExt cx="0" cy="0"/>
        </a:xfrm>
      </p:grpSpPr>
      <p:sp>
        <p:nvSpPr>
          <p:cNvPr id="2253" name="Google Shape;2253;p62"/>
          <p:cNvSpPr txBox="1">
            <a:spLocks noGrp="1"/>
          </p:cNvSpPr>
          <p:nvPr>
            <p:ph type="body" idx="1"/>
          </p:nvPr>
        </p:nvSpPr>
        <p:spPr>
          <a:xfrm>
            <a:off x="666708" y="752637"/>
            <a:ext cx="6863645" cy="36131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ct val="100000"/>
              <a:buNone/>
            </a:pPr>
            <a:r>
              <a:rPr lang="de-DE" dirty="0"/>
              <a:t>05 </a:t>
            </a:r>
            <a:br>
              <a:rPr lang="de-DE" dirty="0"/>
            </a:br>
            <a:r>
              <a:rPr lang="de-DE" sz="5600" dirty="0"/>
              <a:t>MIKILVÆGI SAMFÉLAGSMIÐLA Í KRÍSU</a:t>
            </a:r>
            <a:endParaRPr lang="de-DE"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257"/>
        <p:cNvGrpSpPr/>
        <p:nvPr/>
      </p:nvGrpSpPr>
      <p:grpSpPr>
        <a:xfrm>
          <a:off x="0" y="0"/>
          <a:ext cx="0" cy="0"/>
          <a:chOff x="0" y="0"/>
          <a:chExt cx="0" cy="0"/>
        </a:xfrm>
      </p:grpSpPr>
      <p:sp>
        <p:nvSpPr>
          <p:cNvPr id="2258" name="Google Shape;2258;p63"/>
          <p:cNvSpPr txBox="1">
            <a:spLocks noGrp="1"/>
          </p:cNvSpPr>
          <p:nvPr>
            <p:ph type="body" idx="1"/>
          </p:nvPr>
        </p:nvSpPr>
        <p:spPr>
          <a:xfrm>
            <a:off x="6441263" y="1579203"/>
            <a:ext cx="5085158" cy="430620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1900"/>
              <a:buNone/>
            </a:pPr>
            <a:r>
              <a:rPr lang="de-DE" sz="2000" dirty="0"/>
              <a:t>Þar má fá mikilvægar upplýsingar, ekki bara um eigin viðskiptavini, heldur er má fá þar mikilvægar upplýsingar til að framkvæma vandaða samkeppnisgreiningu eða kanna almenna þróun. </a:t>
            </a:r>
          </a:p>
          <a:p>
            <a:pPr marL="228600" lvl="0" indent="-228600" algn="l" rtl="0">
              <a:lnSpc>
                <a:spcPct val="90000"/>
              </a:lnSpc>
              <a:spcBef>
                <a:spcPts val="0"/>
              </a:spcBef>
              <a:spcAft>
                <a:spcPts val="0"/>
              </a:spcAft>
              <a:buClr>
                <a:schemeClr val="lt1"/>
              </a:buClr>
              <a:buSzPts val="1900"/>
              <a:buNone/>
            </a:pPr>
            <a:endParaRPr lang="de-DE" sz="2000" dirty="0"/>
          </a:p>
          <a:p>
            <a:pPr marL="228600">
              <a:spcBef>
                <a:spcPts val="0"/>
              </a:spcBef>
              <a:buSzPts val="1900"/>
            </a:pPr>
            <a:r>
              <a:rPr lang="de-DE" sz="2000" dirty="0"/>
              <a:t>Þannig er hægt að sjá hvaða færslur á miðlum eru góðar fyrir vörumerkið þitt og hverjar ekki. Einnig má þar sjá t.a.m. ef breyting verður á viðhorfi viðskiptavina sem gefur þá tilefni til aðgerða. Ef viðhorf versna er mikilvægt </a:t>
            </a:r>
            <a:r>
              <a:rPr lang="is-IS" sz="2000" dirty="0"/>
              <a:t>að leita af orsökinni og gera strax breytingar til að bregðast við.  T.a.m. með því að draga </a:t>
            </a:r>
            <a:r>
              <a:rPr lang="de-DE" sz="2000" dirty="0"/>
              <a:t>til baka færslu eða biðjast afsökunar á óviðeigandi tísti. </a:t>
            </a:r>
            <a:endParaRPr sz="2000" dirty="0">
              <a:highlight>
                <a:srgbClr val="00FFFF"/>
              </a:highlight>
            </a:endParaRPr>
          </a:p>
        </p:txBody>
      </p:sp>
      <p:sp>
        <p:nvSpPr>
          <p:cNvPr id="2259" name="Google Shape;2259;p63"/>
          <p:cNvSpPr txBox="1">
            <a:spLocks noGrp="1"/>
          </p:cNvSpPr>
          <p:nvPr>
            <p:ph type="body" idx="2"/>
          </p:nvPr>
        </p:nvSpPr>
        <p:spPr>
          <a:xfrm>
            <a:off x="6441262" y="465165"/>
            <a:ext cx="5085159"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800"/>
              <a:buNone/>
            </a:pPr>
            <a:r>
              <a:rPr lang="de-DE" sz="1800" dirty="0"/>
              <a:t>Með því að vakta samfélagsmiðla er hægt að fá mikilvægar upplýsingar um viðskiptavini, keppinauta og almenna þróun.</a:t>
            </a:r>
            <a:endParaRPr sz="1800" dirty="0"/>
          </a:p>
        </p:txBody>
      </p:sp>
      <p:sp>
        <p:nvSpPr>
          <p:cNvPr id="2260" name="Google Shape;2260;p63"/>
          <p:cNvSpPr/>
          <p:nvPr/>
        </p:nvSpPr>
        <p:spPr>
          <a:xfrm>
            <a:off x="1" y="2858691"/>
            <a:ext cx="4893731" cy="654487"/>
          </a:xfrm>
          <a:prstGeom prst="homePlate">
            <a:avLst>
              <a:gd name="adj" fmla="val 29904"/>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b="1" dirty="0">
                <a:solidFill>
                  <a:schemeClr val="lt1"/>
                </a:solidFill>
                <a:latin typeface="Calibri"/>
                <a:ea typeface="Calibri"/>
                <a:cs typeface="Calibri"/>
                <a:sym typeface="Calibri"/>
              </a:rPr>
              <a:t>Straumar &amp; stefnur, &amp; markaðsrannsóknir</a:t>
            </a:r>
            <a:endParaRPr dirty="0"/>
          </a:p>
        </p:txBody>
      </p:sp>
      <p:sp>
        <p:nvSpPr>
          <p:cNvPr id="2261" name="Google Shape;2261;p63"/>
          <p:cNvSpPr/>
          <p:nvPr/>
        </p:nvSpPr>
        <p:spPr>
          <a:xfrm>
            <a:off x="1" y="2112448"/>
            <a:ext cx="4893731" cy="685866"/>
          </a:xfrm>
          <a:prstGeom prst="homePlate">
            <a:avLst>
              <a:gd name="adj" fmla="val 29904"/>
            </a:avLst>
          </a:prstGeom>
          <a:solidFill>
            <a:srgbClr val="85D2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b="1" dirty="0">
                <a:solidFill>
                  <a:schemeClr val="lt1"/>
                </a:solidFill>
                <a:latin typeface="Calibri"/>
                <a:ea typeface="Calibri"/>
                <a:cs typeface="Calibri"/>
                <a:sym typeface="Calibri"/>
              </a:rPr>
              <a:t>Samkeppnisgreining</a:t>
            </a:r>
            <a:endParaRPr dirty="0"/>
          </a:p>
        </p:txBody>
      </p:sp>
      <p:sp>
        <p:nvSpPr>
          <p:cNvPr id="2262" name="Google Shape;2262;p63"/>
          <p:cNvSpPr/>
          <p:nvPr/>
        </p:nvSpPr>
        <p:spPr>
          <a:xfrm>
            <a:off x="1" y="3612359"/>
            <a:ext cx="4893732" cy="646331"/>
          </a:xfrm>
          <a:prstGeom prst="homePlate">
            <a:avLst>
              <a:gd name="adj" fmla="val 29904"/>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b="1" dirty="0">
                <a:solidFill>
                  <a:schemeClr val="lt1"/>
                </a:solidFill>
                <a:latin typeface="Calibri"/>
                <a:ea typeface="Calibri"/>
                <a:cs typeface="Calibri"/>
                <a:sym typeface="Calibri"/>
              </a:rPr>
              <a:t>Vöru nýsköpun</a:t>
            </a:r>
            <a:endParaRPr dirty="0"/>
          </a:p>
        </p:txBody>
      </p:sp>
      <p:sp>
        <p:nvSpPr>
          <p:cNvPr id="2263" name="Google Shape;2263;p63"/>
          <p:cNvSpPr/>
          <p:nvPr/>
        </p:nvSpPr>
        <p:spPr>
          <a:xfrm>
            <a:off x="1" y="4369902"/>
            <a:ext cx="4893731" cy="646331"/>
          </a:xfrm>
          <a:prstGeom prst="homePlate">
            <a:avLst>
              <a:gd name="adj" fmla="val 29904"/>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b="1" dirty="0">
                <a:solidFill>
                  <a:schemeClr val="lt1"/>
                </a:solidFill>
                <a:latin typeface="Calibri"/>
                <a:ea typeface="Calibri"/>
                <a:cs typeface="Calibri"/>
                <a:sym typeface="Calibri"/>
              </a:rPr>
              <a:t>Krísustjórnun</a:t>
            </a:r>
            <a:endParaRPr dirty="0"/>
          </a:p>
        </p:txBody>
      </p:sp>
      <p:sp>
        <p:nvSpPr>
          <p:cNvPr id="2264" name="Google Shape;2264;p63"/>
          <p:cNvSpPr/>
          <p:nvPr/>
        </p:nvSpPr>
        <p:spPr>
          <a:xfrm>
            <a:off x="1" y="1343050"/>
            <a:ext cx="4893732" cy="685866"/>
          </a:xfrm>
          <a:prstGeom prst="homePlate">
            <a:avLst>
              <a:gd name="adj" fmla="val 29904"/>
            </a:avLst>
          </a:prstGeom>
          <a:solidFill>
            <a:srgbClr val="9ED4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b="1" dirty="0">
                <a:solidFill>
                  <a:schemeClr val="lt1"/>
                </a:solidFill>
                <a:latin typeface="Calibri"/>
                <a:cs typeface="Calibri"/>
                <a:sym typeface="Calibri"/>
              </a:rPr>
              <a:t>Stýring orðspors</a:t>
            </a:r>
            <a:endParaRPr dirty="0"/>
          </a:p>
        </p:txBody>
      </p:sp>
      <p:sp>
        <p:nvSpPr>
          <p:cNvPr id="2265" name="Google Shape;2265;p63"/>
          <p:cNvSpPr txBox="1"/>
          <p:nvPr/>
        </p:nvSpPr>
        <p:spPr>
          <a:xfrm>
            <a:off x="6390273" y="133417"/>
            <a:ext cx="5085159" cy="582221"/>
          </a:xfrm>
          <a:prstGeom prst="rect">
            <a:avLst/>
          </a:prstGeom>
          <a:noFill/>
          <a:ln>
            <a:noFill/>
          </a:ln>
        </p:spPr>
        <p:txBody>
          <a:bodyPr spcFirstLastPara="1" wrap="square" lIns="91425" tIns="45700" rIns="91425" bIns="45700" anchor="t" anchorCtr="0">
            <a:normAutofit fontScale="62500" lnSpcReduction="20000"/>
          </a:bodyPr>
          <a:lstStyle/>
          <a:p>
            <a:pPr marL="0" marR="0" lvl="0" indent="0" algn="l" rtl="0">
              <a:lnSpc>
                <a:spcPct val="90000"/>
              </a:lnSpc>
              <a:spcBef>
                <a:spcPts val="0"/>
              </a:spcBef>
              <a:spcAft>
                <a:spcPts val="0"/>
              </a:spcAft>
              <a:buClr>
                <a:schemeClr val="lt1"/>
              </a:buClr>
              <a:buSzPct val="100000"/>
              <a:buFont typeface="Arial"/>
              <a:buNone/>
            </a:pPr>
            <a:r>
              <a:rPr lang="de-DE" sz="3600" b="1" i="0" dirty="0">
                <a:solidFill>
                  <a:schemeClr val="lt1"/>
                </a:solidFill>
                <a:latin typeface="Calibri"/>
                <a:ea typeface="Calibri"/>
                <a:cs typeface="Calibri"/>
                <a:sym typeface="Calibri"/>
              </a:rPr>
              <a:t>AÐ FYLGJAST MEÐ SAMFÉLAGSMIÐLUM</a:t>
            </a:r>
            <a:endParaRP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64"/>
          <p:cNvSpPr txBox="1">
            <a:spLocks noGrp="1"/>
          </p:cNvSpPr>
          <p:nvPr>
            <p:ph type="body" idx="1"/>
          </p:nvPr>
        </p:nvSpPr>
        <p:spPr>
          <a:xfrm>
            <a:off x="6781160" y="1049309"/>
            <a:ext cx="511077" cy="63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None/>
            </a:pPr>
            <a:r>
              <a:rPr lang="de-DE"/>
              <a:t>1</a:t>
            </a:r>
            <a:endParaRPr/>
          </a:p>
        </p:txBody>
      </p:sp>
      <p:sp>
        <p:nvSpPr>
          <p:cNvPr id="2271" name="Google Shape;2271;p64"/>
          <p:cNvSpPr txBox="1">
            <a:spLocks noGrp="1"/>
          </p:cNvSpPr>
          <p:nvPr>
            <p:ph type="body" idx="2"/>
          </p:nvPr>
        </p:nvSpPr>
        <p:spPr>
          <a:xfrm>
            <a:off x="7511069" y="992114"/>
            <a:ext cx="4465067" cy="8223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A59"/>
              </a:buClr>
              <a:buSzPts val="3200"/>
              <a:buNone/>
            </a:pPr>
            <a:r>
              <a:rPr lang="de-DE" sz="3200" dirty="0"/>
              <a:t>VERA VAKANDI</a:t>
            </a:r>
            <a:endParaRPr dirty="0"/>
          </a:p>
        </p:txBody>
      </p:sp>
      <p:sp>
        <p:nvSpPr>
          <p:cNvPr id="2272" name="Google Shape;2272;p64"/>
          <p:cNvSpPr txBox="1">
            <a:spLocks noGrp="1"/>
          </p:cNvSpPr>
          <p:nvPr>
            <p:ph type="body" idx="3"/>
          </p:nvPr>
        </p:nvSpPr>
        <p:spPr>
          <a:xfrm>
            <a:off x="6781160" y="2123935"/>
            <a:ext cx="511077" cy="63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None/>
            </a:pPr>
            <a:r>
              <a:rPr lang="de-DE"/>
              <a:t>2</a:t>
            </a:r>
            <a:endParaRPr/>
          </a:p>
        </p:txBody>
      </p:sp>
      <p:sp>
        <p:nvSpPr>
          <p:cNvPr id="2273" name="Google Shape;2273;p64"/>
          <p:cNvSpPr txBox="1">
            <a:spLocks noGrp="1"/>
          </p:cNvSpPr>
          <p:nvPr>
            <p:ph type="body" idx="4"/>
          </p:nvPr>
        </p:nvSpPr>
        <p:spPr>
          <a:xfrm>
            <a:off x="7511069" y="2066740"/>
            <a:ext cx="4465067" cy="8223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A59"/>
              </a:buClr>
              <a:buSzPts val="3200"/>
              <a:buNone/>
            </a:pPr>
            <a:r>
              <a:rPr lang="de-DE" sz="3200" dirty="0"/>
              <a:t>HLUSTA</a:t>
            </a:r>
            <a:endParaRPr dirty="0"/>
          </a:p>
        </p:txBody>
      </p:sp>
      <p:sp>
        <p:nvSpPr>
          <p:cNvPr id="2274" name="Google Shape;2274;p64"/>
          <p:cNvSpPr txBox="1">
            <a:spLocks noGrp="1"/>
          </p:cNvSpPr>
          <p:nvPr>
            <p:ph type="body" idx="5"/>
          </p:nvPr>
        </p:nvSpPr>
        <p:spPr>
          <a:xfrm>
            <a:off x="6781160" y="3183699"/>
            <a:ext cx="511077" cy="63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None/>
            </a:pPr>
            <a:r>
              <a:rPr lang="de-DE"/>
              <a:t>3</a:t>
            </a:r>
            <a:endParaRPr/>
          </a:p>
        </p:txBody>
      </p:sp>
      <p:sp>
        <p:nvSpPr>
          <p:cNvPr id="2275" name="Google Shape;2275;p64"/>
          <p:cNvSpPr txBox="1">
            <a:spLocks noGrp="1"/>
          </p:cNvSpPr>
          <p:nvPr>
            <p:ph type="body" idx="6"/>
          </p:nvPr>
        </p:nvSpPr>
        <p:spPr>
          <a:xfrm>
            <a:off x="7511069" y="3126504"/>
            <a:ext cx="4465067" cy="8223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A59"/>
              </a:buClr>
              <a:buSzPts val="3200"/>
              <a:buNone/>
            </a:pPr>
            <a:r>
              <a:rPr lang="de-DE" sz="3200" dirty="0"/>
              <a:t>GAGNSÆI</a:t>
            </a:r>
            <a:endParaRPr dirty="0"/>
          </a:p>
        </p:txBody>
      </p:sp>
      <p:sp>
        <p:nvSpPr>
          <p:cNvPr id="2276" name="Google Shape;2276;p64"/>
          <p:cNvSpPr txBox="1">
            <a:spLocks noGrp="1"/>
          </p:cNvSpPr>
          <p:nvPr>
            <p:ph type="body" idx="7"/>
          </p:nvPr>
        </p:nvSpPr>
        <p:spPr>
          <a:xfrm>
            <a:off x="6767305" y="4241885"/>
            <a:ext cx="511077" cy="63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None/>
            </a:pPr>
            <a:r>
              <a:rPr lang="de-DE"/>
              <a:t>4</a:t>
            </a:r>
            <a:endParaRPr/>
          </a:p>
        </p:txBody>
      </p:sp>
      <p:sp>
        <p:nvSpPr>
          <p:cNvPr id="2277" name="Google Shape;2277;p64"/>
          <p:cNvSpPr txBox="1">
            <a:spLocks noGrp="1"/>
          </p:cNvSpPr>
          <p:nvPr>
            <p:ph type="body" idx="8"/>
          </p:nvPr>
        </p:nvSpPr>
        <p:spPr>
          <a:xfrm>
            <a:off x="7497214" y="4184690"/>
            <a:ext cx="4465067" cy="8223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A59"/>
              </a:buClr>
              <a:buSzPts val="3200"/>
              <a:buNone/>
            </a:pPr>
            <a:r>
              <a:rPr lang="de-DE" sz="3200" dirty="0"/>
              <a:t>ENDURGJÖF</a:t>
            </a:r>
            <a:endParaRPr dirty="0"/>
          </a:p>
        </p:txBody>
      </p:sp>
      <p:sp>
        <p:nvSpPr>
          <p:cNvPr id="2278" name="Google Shape;2278;p64"/>
          <p:cNvSpPr txBox="1">
            <a:spLocks noGrp="1"/>
          </p:cNvSpPr>
          <p:nvPr>
            <p:ph type="body" idx="9"/>
          </p:nvPr>
        </p:nvSpPr>
        <p:spPr>
          <a:xfrm>
            <a:off x="6781160" y="5319187"/>
            <a:ext cx="511077" cy="63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None/>
            </a:pPr>
            <a:r>
              <a:rPr lang="de-DE"/>
              <a:t>5</a:t>
            </a:r>
            <a:endParaRPr/>
          </a:p>
        </p:txBody>
      </p:sp>
      <p:sp>
        <p:nvSpPr>
          <p:cNvPr id="2279" name="Google Shape;2279;p64"/>
          <p:cNvSpPr txBox="1">
            <a:spLocks noGrp="1"/>
          </p:cNvSpPr>
          <p:nvPr>
            <p:ph type="body" idx="13"/>
          </p:nvPr>
        </p:nvSpPr>
        <p:spPr>
          <a:xfrm>
            <a:off x="7511069" y="5261992"/>
            <a:ext cx="4465067" cy="8223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A59"/>
              </a:buClr>
              <a:buSzPts val="3200"/>
              <a:buNone/>
            </a:pPr>
            <a:r>
              <a:rPr lang="de-DE" sz="3200" dirty="0"/>
              <a:t>ÚRLAUSN</a:t>
            </a:r>
            <a:endParaRPr dirty="0"/>
          </a:p>
        </p:txBody>
      </p:sp>
      <p:sp>
        <p:nvSpPr>
          <p:cNvPr id="2280" name="Google Shape;2280;p64"/>
          <p:cNvSpPr txBox="1">
            <a:spLocks noGrp="1"/>
          </p:cNvSpPr>
          <p:nvPr>
            <p:ph type="body" idx="14"/>
          </p:nvPr>
        </p:nvSpPr>
        <p:spPr>
          <a:xfrm>
            <a:off x="1575582" y="3064933"/>
            <a:ext cx="4180325" cy="3381211"/>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400"/>
              <a:buNone/>
            </a:pPr>
            <a:r>
              <a:rPr lang="de-DE" sz="2400" dirty="0">
                <a:solidFill>
                  <a:schemeClr val="lt1"/>
                </a:solidFill>
                <a:latin typeface="Calibri"/>
                <a:ea typeface="Calibri"/>
                <a:cs typeface="Calibri"/>
                <a:sym typeface="Calibri"/>
              </a:rPr>
              <a:t>Á samfélagsmiðlum geta hlutirnir gengið ofsalega hratt fyrir sig. Stundum er það Instagram færsla um kött sem fer í óútskýranlega dreifingu. En stundum virðist </a:t>
            </a:r>
            <a:r>
              <a:rPr lang="de-DE" dirty="0"/>
              <a:t>almannatengslakrísa </a:t>
            </a:r>
            <a:r>
              <a:rPr lang="de-DE" sz="2400" dirty="0">
                <a:solidFill>
                  <a:schemeClr val="lt1"/>
                </a:solidFill>
                <a:latin typeface="Calibri"/>
                <a:ea typeface="Calibri"/>
                <a:cs typeface="Calibri"/>
                <a:sym typeface="Calibri"/>
              </a:rPr>
              <a:t>koma fyrirvaralaust og án sýnilegrar ástæðu og getur valdið óbætanlegum skaða.</a:t>
            </a:r>
            <a:endParaRPr dirty="0"/>
          </a:p>
        </p:txBody>
      </p:sp>
      <p:sp>
        <p:nvSpPr>
          <p:cNvPr id="2281" name="Google Shape;2281;p64"/>
          <p:cNvSpPr txBox="1">
            <a:spLocks noGrp="1"/>
          </p:cNvSpPr>
          <p:nvPr>
            <p:ph type="body" idx="15"/>
          </p:nvPr>
        </p:nvSpPr>
        <p:spPr>
          <a:xfrm>
            <a:off x="1548092" y="628636"/>
            <a:ext cx="4250272" cy="60363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de-DE" dirty="0"/>
              <a:t>FIMM SKREF til að afstýra krísu á SAMFÉLAGSMIÐLUM</a:t>
            </a:r>
            <a:endParaRP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285"/>
        <p:cNvGrpSpPr/>
        <p:nvPr/>
      </p:nvGrpSpPr>
      <p:grpSpPr>
        <a:xfrm>
          <a:off x="0" y="0"/>
          <a:ext cx="0" cy="0"/>
          <a:chOff x="0" y="0"/>
          <a:chExt cx="0" cy="0"/>
        </a:xfrm>
      </p:grpSpPr>
      <p:sp>
        <p:nvSpPr>
          <p:cNvPr id="2286" name="Google Shape;2286;p65"/>
          <p:cNvSpPr txBox="1">
            <a:spLocks noGrp="1"/>
          </p:cNvSpPr>
          <p:nvPr>
            <p:ph type="body" idx="1"/>
          </p:nvPr>
        </p:nvSpPr>
        <p:spPr>
          <a:xfrm>
            <a:off x="1354667" y="3716869"/>
            <a:ext cx="5172882" cy="2258418"/>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100000"/>
              </a:lnSpc>
              <a:spcBef>
                <a:spcPts val="0"/>
              </a:spcBef>
              <a:spcAft>
                <a:spcPts val="0"/>
              </a:spcAft>
              <a:buClr>
                <a:srgbClr val="595A59"/>
              </a:buClr>
              <a:buSzPct val="100000"/>
              <a:buNone/>
            </a:pPr>
            <a:r>
              <a:rPr lang="de-DE" sz="2500" dirty="0"/>
              <a:t>Mikilvægt er að </a:t>
            </a:r>
            <a:r>
              <a:rPr lang="de-DE" sz="2500" b="1" dirty="0"/>
              <a:t>vera vakandi </a:t>
            </a:r>
            <a:r>
              <a:rPr lang="de-DE" sz="2500" dirty="0"/>
              <a:t>og taka eftir þeim upplýsingum sem snúa að fyrirtækinu þínu á samfélagsmiðlum.</a:t>
            </a:r>
          </a:p>
          <a:p>
            <a:pPr marL="228600" lvl="0" indent="-228600" algn="l" rtl="0">
              <a:lnSpc>
                <a:spcPct val="100000"/>
              </a:lnSpc>
              <a:spcBef>
                <a:spcPts val="0"/>
              </a:spcBef>
              <a:spcAft>
                <a:spcPts val="0"/>
              </a:spcAft>
              <a:buClr>
                <a:srgbClr val="595A59"/>
              </a:buClr>
              <a:buSzPct val="100000"/>
              <a:buNone/>
            </a:pPr>
            <a:r>
              <a:rPr lang="de-DE" sz="2500" dirty="0"/>
              <a:t>Fylgstu með leitarorðum sem snúa að fyrirtækinu. Gefðu gaum að skyndilegum breytingum á umræðunni.</a:t>
            </a:r>
            <a:endParaRPr dirty="0"/>
          </a:p>
        </p:txBody>
      </p:sp>
      <p:sp>
        <p:nvSpPr>
          <p:cNvPr id="2287" name="Google Shape;2287;p65"/>
          <p:cNvSpPr txBox="1">
            <a:spLocks noGrp="1"/>
          </p:cNvSpPr>
          <p:nvPr>
            <p:ph type="body" idx="2"/>
          </p:nvPr>
        </p:nvSpPr>
        <p:spPr>
          <a:xfrm>
            <a:off x="6957702" y="343901"/>
            <a:ext cx="5133314" cy="2557017"/>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595A59"/>
              </a:buClr>
              <a:buSzPct val="100000"/>
              <a:buNone/>
            </a:pPr>
            <a:r>
              <a:rPr lang="de-DE" sz="2100" dirty="0"/>
              <a:t>Mikilvægt er að </a:t>
            </a:r>
            <a:r>
              <a:rPr lang="de-DE" sz="2100" b="1" dirty="0"/>
              <a:t>hlusta á og svara </a:t>
            </a:r>
            <a:r>
              <a:rPr lang="de-DE" sz="2100" dirty="0"/>
              <a:t>neikvæðum</a:t>
            </a:r>
            <a:r>
              <a:rPr lang="de-DE" sz="2100" b="1" dirty="0"/>
              <a:t> </a:t>
            </a:r>
            <a:r>
              <a:rPr lang="de-DE" sz="2100" dirty="0"/>
              <a:t>athugasemdum</a:t>
            </a:r>
            <a:r>
              <a:rPr lang="de-DE" sz="2100" b="1" dirty="0"/>
              <a:t>. </a:t>
            </a:r>
            <a:r>
              <a:rPr lang="de-DE" sz="2100" dirty="0"/>
              <a:t>Fylgstu með á hvaða samfélagsmiðlum neikvæðar athugasemdir má finna. Svaraðu þeim bæði beint og skjótt á almennan máta.</a:t>
            </a:r>
          </a:p>
          <a:p>
            <a:pPr marL="228600" lvl="0" indent="-228600" algn="l" rtl="0">
              <a:lnSpc>
                <a:spcPct val="100000"/>
              </a:lnSpc>
              <a:spcBef>
                <a:spcPts val="0"/>
              </a:spcBef>
              <a:spcAft>
                <a:spcPts val="0"/>
              </a:spcAft>
              <a:buClr>
                <a:srgbClr val="595A59"/>
              </a:buClr>
              <a:buSzPct val="100000"/>
              <a:buNone/>
            </a:pPr>
            <a:r>
              <a:rPr lang="de-DE" sz="2100" dirty="0"/>
              <a:t>Bjóddu fólki að hafa beint samband við þig með tölvupósti til að leysa vandamálið.</a:t>
            </a:r>
            <a:endParaRPr sz="2100" dirty="0"/>
          </a:p>
        </p:txBody>
      </p:sp>
      <p:sp>
        <p:nvSpPr>
          <p:cNvPr id="2288" name="Google Shape;2288;p65"/>
          <p:cNvSpPr txBox="1"/>
          <p:nvPr/>
        </p:nvSpPr>
        <p:spPr>
          <a:xfrm>
            <a:off x="3747016" y="2030528"/>
            <a:ext cx="511077" cy="635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4400"/>
              <a:buFont typeface="Arial"/>
              <a:buNone/>
            </a:pPr>
            <a:r>
              <a:rPr lang="de-DE" sz="4400" b="1">
                <a:solidFill>
                  <a:schemeClr val="lt1"/>
                </a:solidFill>
                <a:latin typeface="Calibri"/>
                <a:ea typeface="Calibri"/>
                <a:cs typeface="Calibri"/>
                <a:sym typeface="Calibri"/>
              </a:rPr>
              <a:t>1</a:t>
            </a:r>
            <a:endParaRPr/>
          </a:p>
        </p:txBody>
      </p:sp>
      <p:sp>
        <p:nvSpPr>
          <p:cNvPr id="2289" name="Google Shape;2289;p65"/>
          <p:cNvSpPr txBox="1"/>
          <p:nvPr/>
        </p:nvSpPr>
        <p:spPr>
          <a:xfrm>
            <a:off x="9013282" y="4138728"/>
            <a:ext cx="511077" cy="635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4400"/>
              <a:buFont typeface="Arial"/>
              <a:buNone/>
            </a:pPr>
            <a:r>
              <a:rPr lang="de-DE" sz="4400" b="1">
                <a:solidFill>
                  <a:schemeClr val="lt1"/>
                </a:solidFill>
                <a:latin typeface="Calibri"/>
                <a:ea typeface="Calibri"/>
                <a:cs typeface="Calibri"/>
                <a:sym typeface="Calibri"/>
              </a:rPr>
              <a:t>2</a:t>
            </a:r>
            <a:endParaRPr/>
          </a:p>
        </p:txBody>
      </p:sp>
      <p:sp>
        <p:nvSpPr>
          <p:cNvPr id="2290" name="Google Shape;2290;p65"/>
          <p:cNvSpPr/>
          <p:nvPr/>
        </p:nvSpPr>
        <p:spPr>
          <a:xfrm flipH="1">
            <a:off x="-42334" y="127000"/>
            <a:ext cx="4021665" cy="1303864"/>
          </a:xfrm>
          <a:prstGeom prst="rect">
            <a:avLst/>
          </a:prstGeom>
          <a:solidFill>
            <a:srgbClr val="9163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de-DE" sz="2800" b="1" dirty="0">
                <a:solidFill>
                  <a:schemeClr val="lt1"/>
                </a:solidFill>
                <a:latin typeface="Calibri"/>
                <a:cs typeface="Calibri"/>
                <a:sym typeface="Calibri"/>
              </a:rPr>
              <a:t>FIMM SKREF til að stýra krísu á SAMFÉLAGSMIÐLUM</a:t>
            </a:r>
            <a:endParaRPr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294"/>
        <p:cNvGrpSpPr/>
        <p:nvPr/>
      </p:nvGrpSpPr>
      <p:grpSpPr>
        <a:xfrm>
          <a:off x="0" y="0"/>
          <a:ext cx="0" cy="0"/>
          <a:chOff x="0" y="0"/>
          <a:chExt cx="0" cy="0"/>
        </a:xfrm>
      </p:grpSpPr>
      <p:sp>
        <p:nvSpPr>
          <p:cNvPr id="2295" name="Google Shape;2295;p66"/>
          <p:cNvSpPr txBox="1">
            <a:spLocks noGrp="1"/>
          </p:cNvSpPr>
          <p:nvPr>
            <p:ph type="body" idx="1"/>
          </p:nvPr>
        </p:nvSpPr>
        <p:spPr>
          <a:xfrm>
            <a:off x="67734" y="3720417"/>
            <a:ext cx="5663110" cy="2454046"/>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rgbClr val="595A59"/>
              </a:buClr>
              <a:buSzPct val="100000"/>
              <a:buNone/>
            </a:pPr>
            <a:r>
              <a:rPr lang="de-DE" sz="2100" dirty="0"/>
              <a:t>Það skiptir máli að vera </a:t>
            </a:r>
            <a:r>
              <a:rPr lang="de-DE" sz="2100" b="1" dirty="0"/>
              <a:t>heiðarlegur</a:t>
            </a:r>
            <a:r>
              <a:rPr lang="de-DE" sz="2100" dirty="0"/>
              <a:t> og </a:t>
            </a:r>
            <a:r>
              <a:rPr lang="de-DE" sz="2100" b="1" dirty="0"/>
              <a:t>gagnsær</a:t>
            </a:r>
            <a:r>
              <a:rPr lang="de-DE" sz="2100" dirty="0"/>
              <a:t> ef vandamál koma upp. Mikilvægt er að leysa vandamálin og ef þörf krefur í smáum skrefum.  Segðu frá hvernig stefnt er að því að leysa málin. </a:t>
            </a:r>
            <a:endParaRPr sz="2100" dirty="0"/>
          </a:p>
        </p:txBody>
      </p:sp>
      <p:sp>
        <p:nvSpPr>
          <p:cNvPr id="2296" name="Google Shape;2296;p66"/>
          <p:cNvSpPr txBox="1">
            <a:spLocks noGrp="1"/>
          </p:cNvSpPr>
          <p:nvPr>
            <p:ph type="body" idx="2"/>
          </p:nvPr>
        </p:nvSpPr>
        <p:spPr>
          <a:xfrm>
            <a:off x="6731000" y="127001"/>
            <a:ext cx="5359400" cy="3302006"/>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595A59"/>
              </a:buClr>
              <a:buSzPts val="1900"/>
              <a:buNone/>
            </a:pPr>
            <a:r>
              <a:rPr lang="de-DE" sz="2100" b="1" dirty="0"/>
              <a:t>Neikvæð endurgjöf </a:t>
            </a:r>
            <a:r>
              <a:rPr lang="de-DE" sz="2100" dirty="0"/>
              <a:t>er líka </a:t>
            </a:r>
            <a:r>
              <a:rPr lang="de-DE" sz="2100" b="1" dirty="0"/>
              <a:t>mikilvæg</a:t>
            </a:r>
            <a:r>
              <a:rPr lang="de-DE" sz="2100" dirty="0"/>
              <a:t>. Ekki eyða óæskilegum athugasemdum. Sjáðu þær sem tækifæri til að sýna almenningi hvernig þú bregst við vandamálum. Mikilvægt er að  viðskiptavinir/notendur fái þá tilfinningu að þú takir áhyggjur þeirra alvarlega og vinnur að lausn.</a:t>
            </a:r>
            <a:endParaRPr sz="2100" dirty="0"/>
          </a:p>
        </p:txBody>
      </p:sp>
      <p:sp>
        <p:nvSpPr>
          <p:cNvPr id="2297" name="Google Shape;2297;p66"/>
          <p:cNvSpPr txBox="1"/>
          <p:nvPr/>
        </p:nvSpPr>
        <p:spPr>
          <a:xfrm>
            <a:off x="3747016" y="2030528"/>
            <a:ext cx="511077" cy="635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4400"/>
              <a:buFont typeface="Arial"/>
              <a:buNone/>
            </a:pPr>
            <a:r>
              <a:rPr lang="de-DE" sz="4400" b="1">
                <a:solidFill>
                  <a:schemeClr val="lt1"/>
                </a:solidFill>
                <a:latin typeface="Calibri"/>
                <a:ea typeface="Calibri"/>
                <a:cs typeface="Calibri"/>
                <a:sym typeface="Calibri"/>
              </a:rPr>
              <a:t>3</a:t>
            </a:r>
            <a:endParaRPr/>
          </a:p>
        </p:txBody>
      </p:sp>
      <p:sp>
        <p:nvSpPr>
          <p:cNvPr id="2298" name="Google Shape;2298;p66"/>
          <p:cNvSpPr txBox="1"/>
          <p:nvPr/>
        </p:nvSpPr>
        <p:spPr>
          <a:xfrm>
            <a:off x="9013282" y="4138728"/>
            <a:ext cx="511077" cy="635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4400"/>
              <a:buFont typeface="Arial"/>
              <a:buNone/>
            </a:pPr>
            <a:r>
              <a:rPr lang="de-DE" sz="4400" b="1">
                <a:solidFill>
                  <a:schemeClr val="lt1"/>
                </a:solidFill>
                <a:latin typeface="Calibri"/>
                <a:ea typeface="Calibri"/>
                <a:cs typeface="Calibri"/>
                <a:sym typeface="Calibri"/>
              </a:rPr>
              <a:t>4</a:t>
            </a:r>
            <a:endParaRPr/>
          </a:p>
        </p:txBody>
      </p:sp>
      <p:sp>
        <p:nvSpPr>
          <p:cNvPr id="2299" name="Google Shape;2299;p66"/>
          <p:cNvSpPr/>
          <p:nvPr/>
        </p:nvSpPr>
        <p:spPr>
          <a:xfrm flipH="1">
            <a:off x="-42334" y="127000"/>
            <a:ext cx="4021665" cy="1303864"/>
          </a:xfrm>
          <a:prstGeom prst="rect">
            <a:avLst/>
          </a:prstGeom>
          <a:solidFill>
            <a:srgbClr val="9163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de-DE" sz="2800" b="1" dirty="0">
                <a:solidFill>
                  <a:schemeClr val="lt1"/>
                </a:solidFill>
                <a:latin typeface="Calibri"/>
                <a:cs typeface="Calibri"/>
                <a:sym typeface="Calibri"/>
              </a:rPr>
              <a:t>FIMM SKREF til að stýra krísu á SAMFÉLAGSMIÐLUM</a:t>
            </a:r>
            <a:endParaRPr lang="de-DE"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4"/>
        <p:cNvGrpSpPr/>
        <p:nvPr/>
      </p:nvGrpSpPr>
      <p:grpSpPr>
        <a:xfrm>
          <a:off x="0" y="0"/>
          <a:ext cx="0" cy="0"/>
          <a:chOff x="0" y="0"/>
          <a:chExt cx="0" cy="0"/>
        </a:xfrm>
      </p:grpSpPr>
      <p:sp>
        <p:nvSpPr>
          <p:cNvPr id="1235" name="Google Shape;1235;p7"/>
          <p:cNvSpPr txBox="1">
            <a:spLocks noGrp="1"/>
          </p:cNvSpPr>
          <p:nvPr>
            <p:ph type="body" idx="1"/>
          </p:nvPr>
        </p:nvSpPr>
        <p:spPr>
          <a:xfrm>
            <a:off x="6096000" y="1764850"/>
            <a:ext cx="5292601" cy="4385056"/>
          </a:xfrm>
          <a:prstGeom prst="rect">
            <a:avLst/>
          </a:prstGeom>
          <a:noFill/>
          <a:ln>
            <a:noFill/>
          </a:ln>
        </p:spPr>
        <p:txBody>
          <a:bodyPr spcFirstLastPara="1" wrap="square" lIns="91425" tIns="45700" rIns="91425" bIns="45700" anchor="t" anchorCtr="0">
            <a:noAutofit/>
          </a:bodyPr>
          <a:lstStyle/>
          <a:p>
            <a:pPr marL="0" indent="0">
              <a:lnSpc>
                <a:spcPct val="100000"/>
              </a:lnSpc>
              <a:spcBef>
                <a:spcPts val="0"/>
              </a:spcBef>
            </a:pPr>
            <a:r>
              <a:rPr lang="is-IS" dirty="0"/>
              <a:t>Mikilvægt er að ákvarða og áætla fjölda þeirra vara eða þjónustu sem fyrirtæki getur dreift eða selt á tilteknu tímabili.  Hægt er að meta þetta með því að skoða hráefnið sem þarf til framleiðslunnar, mannauðsþörfina, eftirspurn á markaði eftir vörunni og framleiðsluáætlunina.</a:t>
            </a:r>
            <a:endParaRPr dirty="0"/>
          </a:p>
          <a:p>
            <a:pPr marL="0" lvl="0" indent="0" algn="l" rtl="0">
              <a:lnSpc>
                <a:spcPct val="90000"/>
              </a:lnSpc>
              <a:spcBef>
                <a:spcPts val="1000"/>
              </a:spcBef>
              <a:spcAft>
                <a:spcPts val="0"/>
              </a:spcAft>
              <a:buClr>
                <a:srgbClr val="EA1D76"/>
              </a:buClr>
              <a:buSzPts val="2400"/>
              <a:buFont typeface="Arial"/>
              <a:buNone/>
            </a:pPr>
            <a:endParaRPr dirty="0"/>
          </a:p>
        </p:txBody>
      </p:sp>
      <p:sp>
        <p:nvSpPr>
          <p:cNvPr id="1236" name="Google Shape;1236;p7"/>
          <p:cNvSpPr txBox="1">
            <a:spLocks noGrp="1"/>
          </p:cNvSpPr>
          <p:nvPr>
            <p:ph type="body" idx="2"/>
          </p:nvPr>
        </p:nvSpPr>
        <p:spPr>
          <a:xfrm>
            <a:off x="6326940" y="708094"/>
            <a:ext cx="5158622" cy="857158"/>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90000"/>
              </a:lnSpc>
              <a:spcBef>
                <a:spcPts val="0"/>
              </a:spcBef>
              <a:spcAft>
                <a:spcPts val="0"/>
              </a:spcAft>
              <a:buClr>
                <a:srgbClr val="9ED4D3"/>
              </a:buClr>
              <a:buSzPts val="4800"/>
              <a:buNone/>
            </a:pPr>
            <a:r>
              <a:rPr lang="de-DE" sz="4800" dirty="0">
                <a:solidFill>
                  <a:srgbClr val="9ED4D3"/>
                </a:solidFill>
              </a:rPr>
              <a:t>Áætlun um afkastagetu</a:t>
            </a:r>
            <a:endParaRPr sz="4800" dirty="0">
              <a:solidFill>
                <a:srgbClr val="9ED4D3"/>
              </a:solidFill>
            </a:endParaRPr>
          </a:p>
        </p:txBody>
      </p:sp>
      <p:sp>
        <p:nvSpPr>
          <p:cNvPr id="1237" name="Google Shape;1237;p7"/>
          <p:cNvSpPr txBox="1">
            <a:spLocks noGrp="1"/>
          </p:cNvSpPr>
          <p:nvPr>
            <p:ph type="body" idx="3"/>
          </p:nvPr>
        </p:nvSpPr>
        <p:spPr>
          <a:xfrm>
            <a:off x="1103474" y="708094"/>
            <a:ext cx="3452394" cy="213670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3600"/>
              <a:buNone/>
            </a:pPr>
            <a:r>
              <a:rPr lang="is-IS" dirty="0">
                <a:solidFill>
                  <a:srgbClr val="595A59"/>
                </a:solidFill>
              </a:rPr>
              <a:t>Ábyrgðasvið innan rekstrarstýringar</a:t>
            </a:r>
            <a:endParaRPr dirty="0"/>
          </a:p>
          <a:p>
            <a:pPr marL="0" lvl="0" indent="0" algn="l" rtl="0">
              <a:lnSpc>
                <a:spcPct val="90000"/>
              </a:lnSpc>
              <a:spcBef>
                <a:spcPts val="1000"/>
              </a:spcBef>
              <a:spcAft>
                <a:spcPts val="0"/>
              </a:spcAft>
              <a:buClr>
                <a:srgbClr val="81D1C5"/>
              </a:buClr>
              <a:buSzPts val="3600"/>
              <a:buNone/>
            </a:pPr>
            <a:endParaRPr dirty="0"/>
          </a:p>
        </p:txBody>
      </p:sp>
      <p:sp>
        <p:nvSpPr>
          <p:cNvPr id="1238" name="Google Shape;1238;p7"/>
          <p:cNvSpPr txBox="1">
            <a:spLocks noGrp="1"/>
          </p:cNvSpPr>
          <p:nvPr>
            <p:ph type="body" idx="4"/>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3600"/>
              <a:buNone/>
            </a:pPr>
            <a:r>
              <a:rPr lang="de-DE"/>
              <a:t>1</a:t>
            </a:r>
            <a:endParaRPr/>
          </a:p>
        </p:txBody>
      </p:sp>
      <p:sp>
        <p:nvSpPr>
          <p:cNvPr id="1239" name="Google Shape;1239;p7"/>
          <p:cNvSpPr txBox="1"/>
          <p:nvPr/>
        </p:nvSpPr>
        <p:spPr>
          <a:xfrm>
            <a:off x="1103474" y="2854961"/>
            <a:ext cx="3575144" cy="1666239"/>
          </a:xfrm>
          <a:prstGeom prst="rect">
            <a:avLst/>
          </a:prstGeom>
          <a:noFill/>
          <a:ln>
            <a:noFill/>
          </a:ln>
        </p:spPr>
        <p:txBody>
          <a:bodyPr spcFirstLastPara="1" wrap="square" lIns="91425" tIns="45700" rIns="91425" bIns="45700" anchor="t" anchorCtr="0">
            <a:noAutofit/>
          </a:bodyPr>
          <a:lstStyle/>
          <a:p>
            <a:pPr lvl="0">
              <a:buClr>
                <a:srgbClr val="595A59"/>
              </a:buClr>
              <a:buSzPts val="1600"/>
            </a:pPr>
            <a:r>
              <a:rPr lang="de-DE" sz="1600" b="0" i="0" dirty="0">
                <a:solidFill>
                  <a:srgbClr val="595A59"/>
                </a:solidFill>
                <a:latin typeface="Calibri"/>
                <a:ea typeface="Calibri"/>
                <a:cs typeface="Calibri"/>
                <a:sym typeface="Calibri"/>
              </a:rPr>
              <a:t>Hlutverk og ábyrgð rekstrarstýringar nær yfir fjölbreytt svið</a:t>
            </a:r>
            <a:r>
              <a:rPr lang="de-DE" sz="1600" dirty="0">
                <a:solidFill>
                  <a:srgbClr val="595A59"/>
                </a:solidFill>
                <a:latin typeface="Calibri"/>
                <a:ea typeface="Calibri"/>
                <a:cs typeface="Calibri"/>
                <a:sym typeface="Calibri"/>
              </a:rPr>
              <a:t> og </a:t>
            </a:r>
            <a:r>
              <a:rPr lang="de-DE" sz="1600" b="0" i="0" dirty="0">
                <a:solidFill>
                  <a:srgbClr val="595A59"/>
                </a:solidFill>
                <a:latin typeface="Calibri"/>
                <a:ea typeface="Calibri"/>
                <a:cs typeface="Calibri"/>
                <a:sym typeface="Calibri"/>
              </a:rPr>
              <a:t>allt frá gerð tillagna til innleiðingar.</a:t>
            </a:r>
            <a:endParaRPr sz="1600" b="0" i="0" dirty="0">
              <a:solidFill>
                <a:srgbClr val="595A59"/>
              </a:solidFill>
              <a:latin typeface="Calibri"/>
              <a:ea typeface="Calibri"/>
              <a:cs typeface="Calibri"/>
              <a:sym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304"/>
        <p:cNvGrpSpPr/>
        <p:nvPr/>
      </p:nvGrpSpPr>
      <p:grpSpPr>
        <a:xfrm>
          <a:off x="0" y="0"/>
          <a:ext cx="0" cy="0"/>
          <a:chOff x="0" y="0"/>
          <a:chExt cx="0" cy="0"/>
        </a:xfrm>
      </p:grpSpPr>
      <p:sp>
        <p:nvSpPr>
          <p:cNvPr id="2305" name="Google Shape;2305;p67"/>
          <p:cNvSpPr txBox="1">
            <a:spLocks noGrp="1"/>
          </p:cNvSpPr>
          <p:nvPr>
            <p:ph type="body" idx="1"/>
          </p:nvPr>
        </p:nvSpPr>
        <p:spPr>
          <a:xfrm>
            <a:off x="6925289" y="1113576"/>
            <a:ext cx="4563559" cy="4101890"/>
          </a:xfrm>
          <a:prstGeom prst="rect">
            <a:avLst/>
          </a:prstGeom>
          <a:noFill/>
          <a:ln>
            <a:noFill/>
          </a:ln>
        </p:spPr>
        <p:txBody>
          <a:bodyPr spcFirstLastPara="1" wrap="square" lIns="91425" tIns="45700" rIns="91425" bIns="45700" anchor="t" anchorCtr="0">
            <a:normAutofit/>
          </a:bodyPr>
          <a:lstStyle/>
          <a:p>
            <a:pPr marL="228600" lvl="0" indent="-228600" algn="ctr" rtl="0">
              <a:lnSpc>
                <a:spcPct val="90000"/>
              </a:lnSpc>
              <a:spcBef>
                <a:spcPts val="0"/>
              </a:spcBef>
              <a:spcAft>
                <a:spcPts val="0"/>
              </a:spcAft>
              <a:buClr>
                <a:srgbClr val="595A59"/>
              </a:buClr>
              <a:buSzPts val="2000"/>
              <a:buNone/>
            </a:pPr>
            <a:r>
              <a:rPr lang="de-DE" sz="2100" b="1" dirty="0"/>
              <a:t>Ekki gleyma að </a:t>
            </a:r>
            <a:r>
              <a:rPr lang="de-DE" sz="2100" dirty="0"/>
              <a:t>segja frá þegar </a:t>
            </a:r>
            <a:r>
              <a:rPr lang="de-DE" sz="2100" b="1" dirty="0"/>
              <a:t>vandamálið er loksins leyst. </a:t>
            </a:r>
            <a:r>
              <a:rPr lang="de-DE" sz="2100" dirty="0"/>
              <a:t>Mikilvægt er að segja frá hvað var gert sem víðast. </a:t>
            </a:r>
          </a:p>
          <a:p>
            <a:pPr marL="228600" lvl="0" indent="-228600" algn="ctr" rtl="0">
              <a:lnSpc>
                <a:spcPct val="90000"/>
              </a:lnSpc>
              <a:spcBef>
                <a:spcPts val="0"/>
              </a:spcBef>
              <a:spcAft>
                <a:spcPts val="0"/>
              </a:spcAft>
              <a:buClr>
                <a:srgbClr val="595A59"/>
              </a:buClr>
              <a:buSzPts val="2000"/>
              <a:buNone/>
            </a:pPr>
            <a:endParaRPr lang="de-DE" sz="2100" dirty="0"/>
          </a:p>
          <a:p>
            <a:pPr marL="228600" lvl="0">
              <a:spcBef>
                <a:spcPts val="0"/>
              </a:spcBef>
              <a:buSzPts val="2000"/>
            </a:pPr>
            <a:r>
              <a:rPr lang="de-DE" sz="2100" b="1" dirty="0"/>
              <a:t>Gerðu grein fyrir úrlausninni, </a:t>
            </a:r>
            <a:r>
              <a:rPr lang="de-DE" sz="2100" dirty="0"/>
              <a:t>hver var lærdómurinn og hvernig verður komið í veg fyrir svipaðar aðstæður í framtíðinni. Látið fjölmiðla vita, uppfærðu samfélagsmiðla, uppfærðu vefsíður.</a:t>
            </a:r>
            <a:endParaRPr sz="2100" dirty="0"/>
          </a:p>
        </p:txBody>
      </p:sp>
      <p:sp>
        <p:nvSpPr>
          <p:cNvPr id="2306" name="Google Shape;2306;p67"/>
          <p:cNvSpPr txBox="1"/>
          <p:nvPr/>
        </p:nvSpPr>
        <p:spPr>
          <a:xfrm>
            <a:off x="5840461" y="1979728"/>
            <a:ext cx="511077" cy="635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4400"/>
              <a:buFont typeface="Arial"/>
              <a:buNone/>
            </a:pPr>
            <a:r>
              <a:rPr lang="de-DE" sz="4400" b="1">
                <a:solidFill>
                  <a:schemeClr val="lt1"/>
                </a:solidFill>
                <a:latin typeface="Calibri"/>
                <a:ea typeface="Calibri"/>
                <a:cs typeface="Calibri"/>
                <a:sym typeface="Calibri"/>
              </a:rPr>
              <a:t>5</a:t>
            </a:r>
            <a:endParaRPr/>
          </a:p>
        </p:txBody>
      </p:sp>
      <p:sp>
        <p:nvSpPr>
          <p:cNvPr id="2307" name="Google Shape;2307;p67"/>
          <p:cNvSpPr/>
          <p:nvPr/>
        </p:nvSpPr>
        <p:spPr>
          <a:xfrm flipH="1">
            <a:off x="-42334" y="127000"/>
            <a:ext cx="4021665" cy="1303864"/>
          </a:xfrm>
          <a:prstGeom prst="rect">
            <a:avLst/>
          </a:prstGeom>
          <a:solidFill>
            <a:srgbClr val="9163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de-DE" sz="2800" b="1" dirty="0">
                <a:solidFill>
                  <a:schemeClr val="lt1"/>
                </a:solidFill>
                <a:latin typeface="Calibri"/>
                <a:cs typeface="Calibri"/>
                <a:sym typeface="Calibri"/>
              </a:rPr>
              <a:t>FIMM SKREF til að stýra krísu á SAMFÉLAGSMIÐLUM</a:t>
            </a:r>
            <a:endParaRPr lang="de-DE" sz="28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311"/>
        <p:cNvGrpSpPr/>
        <p:nvPr/>
      </p:nvGrpSpPr>
      <p:grpSpPr>
        <a:xfrm>
          <a:off x="0" y="0"/>
          <a:ext cx="0" cy="0"/>
          <a:chOff x="0" y="0"/>
          <a:chExt cx="0" cy="0"/>
        </a:xfrm>
      </p:grpSpPr>
      <p:sp>
        <p:nvSpPr>
          <p:cNvPr id="2312" name="Google Shape;2312;p68"/>
          <p:cNvSpPr txBox="1">
            <a:spLocks noGrp="1"/>
          </p:cNvSpPr>
          <p:nvPr>
            <p:ph type="body" idx="1"/>
          </p:nvPr>
        </p:nvSpPr>
        <p:spPr>
          <a:xfrm>
            <a:off x="765736" y="270933"/>
            <a:ext cx="5948331" cy="120401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800"/>
              <a:buNone/>
            </a:pPr>
            <a:r>
              <a:rPr lang="is-IS" sz="2800" dirty="0">
                <a:latin typeface="Calibri"/>
                <a:ea typeface="Calibri"/>
                <a:cs typeface="Calibri"/>
                <a:sym typeface="Calibri"/>
              </a:rPr>
              <a:t>Vöktun samfélagsmiðla er til þess að veita fyrirtækjum yfirsýn yfir málefni líðandi stundar, skoðanir, gagnrýnendur o.fl. sem varðar eigið fyrirtæki og allt sem því tengist.</a:t>
            </a:r>
            <a:endParaRPr lang="is-IS" dirty="0"/>
          </a:p>
        </p:txBody>
      </p:sp>
      <p:pic>
        <p:nvPicPr>
          <p:cNvPr id="2313" name="Google Shape;2313;p68"/>
          <p:cNvPicPr preferRelativeResize="0">
            <a:picLocks noGrp="1"/>
          </p:cNvPicPr>
          <p:nvPr>
            <p:ph type="pic" idx="2"/>
          </p:nvPr>
        </p:nvPicPr>
        <p:blipFill rotWithShape="1">
          <a:blip r:embed="rId3">
            <a:alphaModFix/>
          </a:blip>
          <a:srcRect t="2786" b="2785"/>
          <a:stretch/>
        </p:blipFill>
        <p:spPr>
          <a:xfrm>
            <a:off x="7061200" y="1203325"/>
            <a:ext cx="5130800" cy="3913188"/>
          </a:xfrm>
          <a:prstGeom prst="rect">
            <a:avLst/>
          </a:prstGeom>
          <a:solidFill>
            <a:schemeClr val="lt1"/>
          </a:solidFill>
          <a:ln>
            <a:noFill/>
          </a:ln>
        </p:spPr>
      </p:pic>
      <p:sp>
        <p:nvSpPr>
          <p:cNvPr id="2314" name="Google Shape;2314;p68"/>
          <p:cNvSpPr txBox="1">
            <a:spLocks noGrp="1"/>
          </p:cNvSpPr>
          <p:nvPr>
            <p:ph type="body" idx="3"/>
          </p:nvPr>
        </p:nvSpPr>
        <p:spPr>
          <a:xfrm>
            <a:off x="899083" y="2759507"/>
            <a:ext cx="5029134" cy="2864908"/>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595A59"/>
              </a:buClr>
              <a:buSzPts val="1800"/>
              <a:buNone/>
            </a:pPr>
            <a:r>
              <a:rPr lang="de-DE" sz="1800" b="1" dirty="0"/>
              <a:t>Vöktun samfélagsmiðla </a:t>
            </a:r>
            <a:r>
              <a:rPr lang="de-DE" sz="1800" dirty="0"/>
              <a:t>þarf að vera stöðug og kerfisbundin. Það hjálpar til við að fá innsýn í ýmsu málefni og skoðanir á samfélagsmiðlum. Þar er hægt að setja sig mjög fljótt í málefnið frekar en með hefðbundnum könnunum, og er jafnframt ódýrari.</a:t>
            </a:r>
          </a:p>
        </p:txBody>
      </p:sp>
      <p:sp>
        <p:nvSpPr>
          <p:cNvPr id="2315" name="Google Shape;2315;p68"/>
          <p:cNvSpPr txBox="1"/>
          <p:nvPr/>
        </p:nvSpPr>
        <p:spPr>
          <a:xfrm>
            <a:off x="10879667" y="5819148"/>
            <a:ext cx="1557866" cy="200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700">
                <a:solidFill>
                  <a:srgbClr val="595A59"/>
                </a:solidFill>
                <a:latin typeface="Calibri"/>
                <a:ea typeface="Calibri"/>
                <a:cs typeface="Calibri"/>
                <a:sym typeface="Calibri"/>
              </a:rPr>
              <a:t>Soure: Twitter, Nordstrom</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326"/>
        <p:cNvGrpSpPr/>
        <p:nvPr/>
      </p:nvGrpSpPr>
      <p:grpSpPr>
        <a:xfrm>
          <a:off x="0" y="0"/>
          <a:ext cx="0" cy="0"/>
          <a:chOff x="0" y="0"/>
          <a:chExt cx="0" cy="0"/>
        </a:xfrm>
      </p:grpSpPr>
      <p:sp>
        <p:nvSpPr>
          <p:cNvPr id="2327" name="Google Shape;2327;p70"/>
          <p:cNvSpPr txBox="1">
            <a:spLocks noGrp="1"/>
          </p:cNvSpPr>
          <p:nvPr>
            <p:ph type="body" idx="1"/>
          </p:nvPr>
        </p:nvSpPr>
        <p:spPr>
          <a:xfrm>
            <a:off x="666708" y="752638"/>
            <a:ext cx="4329835" cy="16476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de-DE" dirty="0"/>
              <a:t>Lesefni sem mælt er með:</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332"/>
        <p:cNvGrpSpPr/>
        <p:nvPr/>
      </p:nvGrpSpPr>
      <p:grpSpPr>
        <a:xfrm>
          <a:off x="0" y="0"/>
          <a:ext cx="0" cy="0"/>
          <a:chOff x="0" y="0"/>
          <a:chExt cx="0" cy="0"/>
        </a:xfrm>
      </p:grpSpPr>
      <p:sp>
        <p:nvSpPr>
          <p:cNvPr id="2333" name="Google Shape;2333;p71"/>
          <p:cNvSpPr txBox="1">
            <a:spLocks noGrp="1"/>
          </p:cNvSpPr>
          <p:nvPr>
            <p:ph type="body" idx="1"/>
          </p:nvPr>
        </p:nvSpPr>
        <p:spPr>
          <a:xfrm>
            <a:off x="389965" y="1607198"/>
            <a:ext cx="11470341" cy="4017517"/>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rgbClr val="033637"/>
              </a:buClr>
              <a:buSzPts val="1800"/>
              <a:buFont typeface="Arial"/>
              <a:buChar char="•"/>
            </a:pPr>
            <a:r>
              <a:rPr lang="en-GB" u="sng" dirty="0" err="1">
                <a:solidFill>
                  <a:srgbClr val="033637"/>
                </a:solidFill>
                <a:latin typeface="Calibri" panose="020F0502020204030204" pitchFamily="34" charset="0"/>
                <a:cs typeface="Calibri" panose="020F0502020204030204" pitchFamily="34" charset="0"/>
              </a:rPr>
              <a:t>Civelek</a:t>
            </a:r>
            <a:r>
              <a:rPr lang="en-GB" u="sng" dirty="0">
                <a:solidFill>
                  <a:srgbClr val="033637"/>
                </a:solidFill>
                <a:latin typeface="Calibri" panose="020F0502020204030204" pitchFamily="34" charset="0"/>
                <a:cs typeface="Calibri" panose="020F0502020204030204" pitchFamily="34" charset="0"/>
              </a:rPr>
              <a:t> et al(2016): </a:t>
            </a:r>
            <a:r>
              <a:rPr lang="en-GB" b="0" i="0" u="sng" dirty="0">
                <a:solidFill>
                  <a:srgbClr val="033637"/>
                </a:solidFill>
                <a:latin typeface="Calibri" panose="020F0502020204030204" pitchFamily="34" charset="0"/>
                <a:cs typeface="Calibri" panose="020F0502020204030204" pitchFamily="34" charset="0"/>
              </a:rPr>
              <a:t>The Role of Social Media in Crisis Communication and Crisis Management, </a:t>
            </a:r>
            <a:r>
              <a:rPr lang="en-GB" b="0" i="1" u="sng" dirty="0">
                <a:solidFill>
                  <a:srgbClr val="033637"/>
                </a:solidFill>
                <a:latin typeface="Calibri" panose="020F0502020204030204" pitchFamily="34" charset="0"/>
                <a:cs typeface="Calibri" panose="020F0502020204030204" pitchFamily="34" charset="0"/>
              </a:rPr>
              <a:t>International Journal of Research in Business &amp; Social Science, 5(3).</a:t>
            </a:r>
            <a:endParaRPr lang="en-GB" u="sng" dirty="0">
              <a:latin typeface="Calibri" panose="020F0502020204030204" pitchFamily="34" charset="0"/>
              <a:cs typeface="Calibri" panose="020F0502020204030204" pitchFamily="34" charset="0"/>
            </a:endParaRPr>
          </a:p>
          <a:p>
            <a:pPr marL="285750" lvl="0" indent="-285750" algn="l" rtl="0">
              <a:lnSpc>
                <a:spcPct val="90000"/>
              </a:lnSpc>
              <a:spcBef>
                <a:spcPts val="1000"/>
              </a:spcBef>
              <a:spcAft>
                <a:spcPts val="0"/>
              </a:spcAft>
              <a:buClr>
                <a:srgbClr val="033637"/>
              </a:buClr>
              <a:buSzPts val="1800"/>
              <a:buFont typeface="Arial"/>
              <a:buChar char="•"/>
            </a:pPr>
            <a:r>
              <a:rPr lang="en-GB" b="0" i="0" u="sng" dirty="0">
                <a:solidFill>
                  <a:srgbClr val="033637"/>
                </a:solidFill>
                <a:latin typeface="Calibri" panose="020F0502020204030204" pitchFamily="34" charset="0"/>
                <a:cs typeface="Calibri" panose="020F0502020204030204" pitchFamily="34" charset="0"/>
              </a:rPr>
              <a:t>Stephens et al(2005): Communicating with Stakeholders during a Crisis, Journal of Business 42, 4</a:t>
            </a:r>
            <a:endParaRPr lang="en-GB" u="sng" dirty="0">
              <a:latin typeface="Calibri" panose="020F0502020204030204" pitchFamily="34" charset="0"/>
              <a:cs typeface="Calibri" panose="020F0502020204030204" pitchFamily="34" charset="0"/>
            </a:endParaRPr>
          </a:p>
          <a:p>
            <a:pPr marL="285750" lvl="0" indent="-285750" algn="l" rtl="0">
              <a:lnSpc>
                <a:spcPct val="90000"/>
              </a:lnSpc>
              <a:spcBef>
                <a:spcPts val="1000"/>
              </a:spcBef>
              <a:spcAft>
                <a:spcPts val="0"/>
              </a:spcAft>
              <a:buClr>
                <a:srgbClr val="033637"/>
              </a:buClr>
              <a:buSzPts val="1800"/>
              <a:buFont typeface="Arial"/>
              <a:buChar char="•"/>
            </a:pPr>
            <a:r>
              <a:rPr lang="en-GB" sz="1800" u="sng" dirty="0" err="1">
                <a:solidFill>
                  <a:srgbClr val="033637"/>
                </a:solidFill>
                <a:latin typeface="Calibri" panose="020F0502020204030204" pitchFamily="34" charset="0"/>
                <a:cs typeface="Calibri" panose="020F0502020204030204" pitchFamily="34" charset="0"/>
              </a:rPr>
              <a:t>Wolniak</a:t>
            </a:r>
            <a:r>
              <a:rPr lang="en-GB" sz="1800" u="sng" dirty="0">
                <a:solidFill>
                  <a:srgbClr val="033637"/>
                </a:solidFill>
                <a:latin typeface="Calibri" panose="020F0502020204030204" pitchFamily="34" charset="0"/>
                <a:cs typeface="Calibri" panose="020F0502020204030204" pitchFamily="34" charset="0"/>
              </a:rPr>
              <a:t> (2019): Operations </a:t>
            </a:r>
            <a:r>
              <a:rPr lang="en-GB" u="sng" dirty="0">
                <a:solidFill>
                  <a:srgbClr val="033637"/>
                </a:solidFill>
                <a:latin typeface="Calibri" panose="020F0502020204030204" pitchFamily="34" charset="0"/>
                <a:cs typeface="Calibri" panose="020F0502020204030204" pitchFamily="34" charset="0"/>
              </a:rPr>
              <a:t>Manager and its Role in the Enterprise, Production Engineering Archives 24, 1-4.</a:t>
            </a:r>
            <a:r>
              <a:rPr lang="en-GB" sz="1800" u="sng" dirty="0">
                <a:solidFill>
                  <a:srgbClr val="033637"/>
                </a:solidFill>
                <a:latin typeface="Calibri" panose="020F0502020204030204" pitchFamily="34" charset="0"/>
                <a:cs typeface="Calibri" panose="020F0502020204030204" pitchFamily="34" charset="0"/>
              </a:rPr>
              <a:t> </a:t>
            </a:r>
            <a:endParaRPr lang="en-GB" u="sng" dirty="0">
              <a:latin typeface="Calibri" panose="020F0502020204030204" pitchFamily="34" charset="0"/>
              <a:cs typeface="Calibri" panose="020F0502020204030204" pitchFamily="34" charset="0"/>
            </a:endParaRPr>
          </a:p>
          <a:p>
            <a:pPr marL="285750" lvl="0" indent="-285750" algn="l" rtl="0">
              <a:lnSpc>
                <a:spcPct val="90000"/>
              </a:lnSpc>
              <a:spcBef>
                <a:spcPts val="1000"/>
              </a:spcBef>
              <a:spcAft>
                <a:spcPts val="0"/>
              </a:spcAft>
              <a:buClr>
                <a:srgbClr val="033637"/>
              </a:buClr>
              <a:buSzPts val="1800"/>
              <a:buFont typeface="Arial"/>
              <a:buChar char="•"/>
            </a:pPr>
            <a:r>
              <a:rPr lang="en-GB" u="sng" dirty="0">
                <a:solidFill>
                  <a:srgbClr val="03363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The ultimate guide to stakeholder management for your marketing projects (filestage.io)</a:t>
            </a:r>
            <a:endParaRPr lang="en-GB" u="sng" dirty="0">
              <a:solidFill>
                <a:srgbClr val="033637"/>
              </a:solidFill>
              <a:latin typeface="Calibri" panose="020F0502020204030204" pitchFamily="34" charset="0"/>
              <a:cs typeface="Calibri" panose="020F0502020204030204" pitchFamily="34" charset="0"/>
            </a:endParaRPr>
          </a:p>
          <a:p>
            <a:pPr marL="285750" lvl="0" indent="-285750" algn="l" rtl="0">
              <a:lnSpc>
                <a:spcPct val="90000"/>
              </a:lnSpc>
              <a:spcBef>
                <a:spcPts val="1000"/>
              </a:spcBef>
              <a:spcAft>
                <a:spcPts val="0"/>
              </a:spcAft>
              <a:buClr>
                <a:srgbClr val="033637"/>
              </a:buClr>
              <a:buSzPts val="1800"/>
              <a:buFont typeface="Arial"/>
              <a:buChar char="•"/>
            </a:pPr>
            <a:r>
              <a:rPr lang="en-GB" u="sng" dirty="0">
                <a:solidFill>
                  <a:srgbClr val="033637"/>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The Role of HR in Crisis Management – </a:t>
            </a:r>
            <a:r>
              <a:rPr lang="en-GB" u="sng" dirty="0" err="1">
                <a:solidFill>
                  <a:srgbClr val="033637"/>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Bryghtpath</a:t>
            </a:r>
            <a:endParaRPr lang="en-GB" u="sng" dirty="0">
              <a:solidFill>
                <a:srgbClr val="033637"/>
              </a:solidFill>
              <a:latin typeface="Calibri" panose="020F0502020204030204" pitchFamily="34" charset="0"/>
              <a:cs typeface="Calibri" panose="020F0502020204030204" pitchFamily="34" charset="0"/>
            </a:endParaRPr>
          </a:p>
          <a:p>
            <a:pPr marL="285750" lvl="0" indent="-285750" algn="l" rtl="0">
              <a:lnSpc>
                <a:spcPct val="90000"/>
              </a:lnSpc>
              <a:spcBef>
                <a:spcPts val="1000"/>
              </a:spcBef>
              <a:spcAft>
                <a:spcPts val="0"/>
              </a:spcAft>
              <a:buClr>
                <a:srgbClr val="033637"/>
              </a:buClr>
              <a:buSzPts val="1800"/>
              <a:buFont typeface="Arial"/>
              <a:buChar char="•"/>
            </a:pPr>
            <a:r>
              <a:rPr lang="en-GB" u="sng" dirty="0">
                <a:solidFill>
                  <a:srgbClr val="033637"/>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How to Create a Social Media Crisis Communication Plan | Sprout Social</a:t>
            </a:r>
            <a:endParaRPr lang="en-GB" sz="1800" u="sng" dirty="0">
              <a:solidFill>
                <a:srgbClr val="033637"/>
              </a:solidFill>
              <a:latin typeface="Calibri" panose="020F0502020204030204" pitchFamily="34" charset="0"/>
              <a:cs typeface="Calibri" panose="020F0502020204030204" pitchFamily="34" charset="0"/>
            </a:endParaRPr>
          </a:p>
          <a:p>
            <a:pPr marL="285750" lvl="0" indent="-285750" algn="l" rtl="0">
              <a:lnSpc>
                <a:spcPct val="90000"/>
              </a:lnSpc>
              <a:spcBef>
                <a:spcPts val="1000"/>
              </a:spcBef>
              <a:spcAft>
                <a:spcPts val="0"/>
              </a:spcAft>
              <a:buClr>
                <a:srgbClr val="595A59"/>
              </a:buClr>
              <a:buSzPts val="1800"/>
              <a:buFont typeface="Arial" panose="020B0604020202020204" pitchFamily="34" charset="0"/>
              <a:buChar char="•"/>
            </a:pPr>
            <a:r>
              <a:rPr lang="en-GB" b="0" i="0" u="sng" dirty="0">
                <a:solidFill>
                  <a:srgbClr val="212121"/>
                </a:solidFill>
                <a:effectLst/>
                <a:latin typeface="Calibri" panose="020F0502020204030204" pitchFamily="34" charset="0"/>
                <a:cs typeface="Calibri" panose="020F0502020204030204" pitchFamily="34" charset="0"/>
              </a:rPr>
              <a:t>Ndlela (2018): A Stakeholder Approach to Risk Management, Crisis Communication Vol. 29, S. 53-75.</a:t>
            </a:r>
            <a:endParaRPr lang="en-GB" u="sng" dirty="0">
              <a:latin typeface="Calibri" panose="020F0502020204030204" pitchFamily="34" charset="0"/>
              <a:cs typeface="Calibri" panose="020F0502020204030204" pitchFamily="34" charset="0"/>
            </a:endParaRPr>
          </a:p>
        </p:txBody>
      </p:sp>
      <p:sp>
        <p:nvSpPr>
          <p:cNvPr id="2334" name="Google Shape;2334;p71"/>
          <p:cNvSpPr txBox="1">
            <a:spLocks noGrp="1"/>
          </p:cNvSpPr>
          <p:nvPr>
            <p:ph type="body" idx="2"/>
          </p:nvPr>
        </p:nvSpPr>
        <p:spPr>
          <a:xfrm>
            <a:off x="389965" y="577971"/>
            <a:ext cx="11470341" cy="582221"/>
          </a:xfrm>
          <a:prstGeom prst="rect">
            <a:avLst/>
          </a:prstGeom>
          <a:solidFill>
            <a:schemeClr val="lt1"/>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is-IS" dirty="0"/>
              <a:t>Stuttar en áhugaverðar greinar sem okkur finnst vera fræðandi…</a:t>
            </a:r>
          </a:p>
        </p:txBody>
      </p:sp>
      <p:sp>
        <p:nvSpPr>
          <p:cNvPr id="2335" name="Google Shape;2335;p71"/>
          <p:cNvSpPr txBox="1">
            <a:spLocks noGrp="1"/>
          </p:cNvSpPr>
          <p:nvPr>
            <p:ph type="body" idx="3"/>
          </p:nvPr>
        </p:nvSpPr>
        <p:spPr>
          <a:xfrm>
            <a:off x="389964" y="1231888"/>
            <a:ext cx="11470341" cy="303614"/>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endParaRPr lang="en-GB"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2339"/>
        <p:cNvGrpSpPr/>
        <p:nvPr/>
      </p:nvGrpSpPr>
      <p:grpSpPr>
        <a:xfrm>
          <a:off x="0" y="0"/>
          <a:ext cx="0" cy="0"/>
          <a:chOff x="0" y="0"/>
          <a:chExt cx="0" cy="0"/>
        </a:xfrm>
      </p:grpSpPr>
      <p:sp>
        <p:nvSpPr>
          <p:cNvPr id="2340" name="Google Shape;2340;p72"/>
          <p:cNvSpPr txBox="1">
            <a:spLocks noGrp="1"/>
          </p:cNvSpPr>
          <p:nvPr>
            <p:ph type="body" idx="1"/>
          </p:nvPr>
        </p:nvSpPr>
        <p:spPr>
          <a:xfrm>
            <a:off x="967061" y="4154268"/>
            <a:ext cx="4177816" cy="7311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None/>
            </a:pPr>
            <a:r>
              <a:rPr lang="de-DE"/>
              <a:t>Aðlögunarforysta</a:t>
            </a:r>
            <a:endParaRPr cap="none" dirty="0"/>
          </a:p>
        </p:txBody>
      </p:sp>
      <p:sp>
        <p:nvSpPr>
          <p:cNvPr id="2341" name="Google Shape;2341;p72"/>
          <p:cNvSpPr txBox="1">
            <a:spLocks noGrp="1"/>
          </p:cNvSpPr>
          <p:nvPr>
            <p:ph type="body" idx="2"/>
          </p:nvPr>
        </p:nvSpPr>
        <p:spPr>
          <a:xfrm>
            <a:off x="967062" y="3344692"/>
            <a:ext cx="4438559" cy="837258"/>
          </a:xfrm>
          <a:prstGeom prst="rect">
            <a:avLst/>
          </a:prstGeom>
          <a:noFill/>
          <a:ln>
            <a:noFill/>
          </a:ln>
        </p:spPr>
        <p:txBody>
          <a:bodyPr spcFirstLastPara="1" wrap="square" lIns="91425" tIns="45700" rIns="91425" bIns="45700" anchor="ctr" anchorCtr="0">
            <a:normAutofit fontScale="62500" lnSpcReduction="20000"/>
          </a:bodyPr>
          <a:lstStyle/>
          <a:p>
            <a:pPr marL="0" lvl="0" indent="0" algn="l" rtl="0">
              <a:lnSpc>
                <a:spcPct val="90000"/>
              </a:lnSpc>
              <a:spcBef>
                <a:spcPts val="0"/>
              </a:spcBef>
              <a:spcAft>
                <a:spcPts val="0"/>
              </a:spcAft>
              <a:buClr>
                <a:schemeClr val="lt1"/>
              </a:buClr>
              <a:buSzPts val="5000"/>
              <a:buNone/>
            </a:pPr>
            <a:r>
              <a:rPr lang="de-DE" dirty="0"/>
              <a:t>Næst: Námskeiðshluti 6</a:t>
            </a:r>
            <a:endParaRPr dirty="0"/>
          </a:p>
        </p:txBody>
      </p:sp>
      <p:grpSp>
        <p:nvGrpSpPr>
          <p:cNvPr id="2342" name="Google Shape;2342;p72"/>
          <p:cNvGrpSpPr/>
          <p:nvPr/>
        </p:nvGrpSpPr>
        <p:grpSpPr>
          <a:xfrm>
            <a:off x="7286899" y="3277496"/>
            <a:ext cx="233548" cy="233548"/>
            <a:chOff x="5941025" y="3634400"/>
            <a:chExt cx="467650" cy="467650"/>
          </a:xfrm>
        </p:grpSpPr>
        <p:sp>
          <p:nvSpPr>
            <p:cNvPr id="2343" name="Google Shape;2343;p72"/>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44" name="Google Shape;2344;p72"/>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45" name="Google Shape;2345;p72"/>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46" name="Google Shape;2346;p72"/>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47" name="Google Shape;2347;p72"/>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48" name="Google Shape;2348;p72"/>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2349" name="Google Shape;2349;p72"/>
          <p:cNvSpPr txBox="1"/>
          <p:nvPr/>
        </p:nvSpPr>
        <p:spPr>
          <a:xfrm>
            <a:off x="7781191" y="3240382"/>
            <a:ext cx="335889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400" u="sng">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https://www.tourismrecovery.eu/</a:t>
            </a:r>
            <a:r>
              <a:rPr lang="de-DE" sz="1400">
                <a:solidFill>
                  <a:schemeClr val="lt1"/>
                </a:solidFill>
                <a:latin typeface="Calibri"/>
                <a:ea typeface="Calibri"/>
                <a:cs typeface="Calibri"/>
                <a:sym typeface="Calibri"/>
              </a:rPr>
              <a:t> </a:t>
            </a:r>
            <a:endParaRPr/>
          </a:p>
        </p:txBody>
      </p:sp>
      <p:sp>
        <p:nvSpPr>
          <p:cNvPr id="2350" name="Google Shape;2350;p72"/>
          <p:cNvSpPr txBox="1"/>
          <p:nvPr/>
        </p:nvSpPr>
        <p:spPr>
          <a:xfrm>
            <a:off x="7781191" y="3763556"/>
            <a:ext cx="386717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400" u="sng">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https://www.facebook.com/tourismcrisisrecovery</a:t>
            </a:r>
            <a:r>
              <a:rPr lang="de-DE" sz="1400">
                <a:solidFill>
                  <a:schemeClr val="lt1"/>
                </a:solidFill>
                <a:latin typeface="Calibri"/>
                <a:ea typeface="Calibri"/>
                <a:cs typeface="Calibri"/>
                <a:sym typeface="Calibri"/>
              </a:rPr>
              <a:t> </a:t>
            </a:r>
            <a:endParaRPr/>
          </a:p>
        </p:txBody>
      </p:sp>
      <p:sp>
        <p:nvSpPr>
          <p:cNvPr id="2351" name="Google Shape;2351;p72"/>
          <p:cNvSpPr/>
          <p:nvPr/>
        </p:nvSpPr>
        <p:spPr>
          <a:xfrm>
            <a:off x="7299757" y="3792031"/>
            <a:ext cx="132298" cy="234000"/>
          </a:xfrm>
          <a:custGeom>
            <a:avLst/>
            <a:gdLst/>
            <a:ahLst/>
            <a:cxnLst/>
            <a:rect l="l" t="t" r="r" b="b"/>
            <a:pathLst>
              <a:path w="146" h="257" extrusionOk="0">
                <a:moveTo>
                  <a:pt x="92" y="55"/>
                </a:moveTo>
                <a:cubicBezTo>
                  <a:pt x="92" y="91"/>
                  <a:pt x="92" y="91"/>
                  <a:pt x="92" y="91"/>
                </a:cubicBezTo>
                <a:cubicBezTo>
                  <a:pt x="146" y="91"/>
                  <a:pt x="146" y="91"/>
                  <a:pt x="146" y="91"/>
                </a:cubicBezTo>
                <a:cubicBezTo>
                  <a:pt x="137" y="146"/>
                  <a:pt x="137" y="146"/>
                  <a:pt x="137" y="146"/>
                </a:cubicBezTo>
                <a:cubicBezTo>
                  <a:pt x="92" y="146"/>
                  <a:pt x="92" y="146"/>
                  <a:pt x="92" y="146"/>
                </a:cubicBezTo>
                <a:cubicBezTo>
                  <a:pt x="92" y="257"/>
                  <a:pt x="92" y="257"/>
                  <a:pt x="92" y="257"/>
                </a:cubicBezTo>
                <a:cubicBezTo>
                  <a:pt x="37" y="257"/>
                  <a:pt x="37" y="257"/>
                  <a:pt x="37" y="257"/>
                </a:cubicBezTo>
                <a:cubicBezTo>
                  <a:pt x="37" y="146"/>
                  <a:pt x="37" y="146"/>
                  <a:pt x="37" y="146"/>
                </a:cubicBezTo>
                <a:cubicBezTo>
                  <a:pt x="0" y="146"/>
                  <a:pt x="0" y="146"/>
                  <a:pt x="0" y="146"/>
                </a:cubicBezTo>
                <a:cubicBezTo>
                  <a:pt x="0" y="91"/>
                  <a:pt x="0" y="91"/>
                  <a:pt x="0" y="91"/>
                </a:cubicBezTo>
                <a:cubicBezTo>
                  <a:pt x="37" y="91"/>
                  <a:pt x="37" y="91"/>
                  <a:pt x="37" y="91"/>
                </a:cubicBezTo>
                <a:cubicBezTo>
                  <a:pt x="37" y="55"/>
                  <a:pt x="37" y="55"/>
                  <a:pt x="37" y="55"/>
                </a:cubicBezTo>
                <a:cubicBezTo>
                  <a:pt x="37" y="34"/>
                  <a:pt x="48" y="17"/>
                  <a:pt x="64" y="7"/>
                </a:cubicBezTo>
                <a:cubicBezTo>
                  <a:pt x="72" y="3"/>
                  <a:pt x="82" y="0"/>
                  <a:pt x="92" y="0"/>
                </a:cubicBezTo>
                <a:cubicBezTo>
                  <a:pt x="146" y="0"/>
                  <a:pt x="146" y="0"/>
                  <a:pt x="146" y="0"/>
                </a:cubicBezTo>
                <a:cubicBezTo>
                  <a:pt x="146" y="55"/>
                  <a:pt x="146" y="55"/>
                  <a:pt x="146" y="55"/>
                </a:cubicBezTo>
                <a:lnTo>
                  <a:pt x="92" y="55"/>
                </a:lnTo>
                <a:close/>
              </a:path>
            </a:pathLst>
          </a:custGeom>
          <a:solidFill>
            <a:srgbClr val="8DC9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sp>
        <p:nvSpPr>
          <p:cNvPr id="1244" name="Google Shape;1244;p8"/>
          <p:cNvSpPr txBox="1">
            <a:spLocks noGrp="1"/>
          </p:cNvSpPr>
          <p:nvPr>
            <p:ph type="body" idx="1"/>
          </p:nvPr>
        </p:nvSpPr>
        <p:spPr>
          <a:xfrm>
            <a:off x="6343139" y="2178304"/>
            <a:ext cx="5132263" cy="3722513"/>
          </a:xfrm>
          <a:prstGeom prst="rect">
            <a:avLst/>
          </a:prstGeom>
          <a:noFill/>
          <a:ln>
            <a:noFill/>
          </a:ln>
        </p:spPr>
        <p:txBody>
          <a:bodyPr spcFirstLastPara="1" wrap="square" lIns="91425" tIns="45700" rIns="91425" bIns="45700" anchor="t" anchorCtr="0">
            <a:noAutofit/>
          </a:bodyPr>
          <a:lstStyle/>
          <a:p>
            <a:pPr marL="15875" lvl="0" indent="-15875" algn="l" rtl="0">
              <a:lnSpc>
                <a:spcPct val="93333"/>
              </a:lnSpc>
              <a:spcBef>
                <a:spcPts val="0"/>
              </a:spcBef>
              <a:spcAft>
                <a:spcPts val="0"/>
              </a:spcAft>
              <a:buSzPts val="2400"/>
              <a:buNone/>
            </a:pPr>
            <a:r>
              <a:rPr lang="is-IS" dirty="0"/>
              <a:t>Stýring aðfangakeðjunnar og  birgðaeftirlit felur í sér stjórnun og samhæfingu allra þeirra hlekkja sem eru í aðfangakeðjunni, meðfram allri </a:t>
            </a:r>
            <a:r>
              <a:rPr lang="is-IS" dirty="0" err="1"/>
              <a:t>virðiskeðjunni</a:t>
            </a:r>
            <a:r>
              <a:rPr lang="is-IS" dirty="0"/>
              <a:t>. </a:t>
            </a:r>
          </a:p>
          <a:p>
            <a:pPr marL="15875" lvl="0" indent="-15875" algn="l" rtl="0">
              <a:lnSpc>
                <a:spcPct val="93333"/>
              </a:lnSpc>
              <a:spcBef>
                <a:spcPts val="0"/>
              </a:spcBef>
              <a:spcAft>
                <a:spcPts val="0"/>
              </a:spcAft>
              <a:buSzPts val="2400"/>
              <a:buNone/>
            </a:pPr>
            <a:endParaRPr lang="is-IS" dirty="0"/>
          </a:p>
          <a:p>
            <a:pPr marL="15875" lvl="0" indent="-15875" algn="l" rtl="0">
              <a:lnSpc>
                <a:spcPct val="93333"/>
              </a:lnSpc>
              <a:spcBef>
                <a:spcPts val="0"/>
              </a:spcBef>
              <a:spcAft>
                <a:spcPts val="0"/>
              </a:spcAft>
              <a:buSzPts val="2400"/>
              <a:buNone/>
            </a:pPr>
            <a:r>
              <a:rPr lang="is-IS" dirty="0"/>
              <a:t>Samhæfing sem mikilvæg er til að koma í veg fyrir flöskuhálsa og stuðla að ánægju viðskiptavina.</a:t>
            </a:r>
            <a:endParaRPr dirty="0"/>
          </a:p>
          <a:p>
            <a:pPr marL="0" lvl="0" indent="0" algn="l" rtl="0">
              <a:lnSpc>
                <a:spcPct val="90000"/>
              </a:lnSpc>
              <a:spcBef>
                <a:spcPts val="1000"/>
              </a:spcBef>
              <a:spcAft>
                <a:spcPts val="0"/>
              </a:spcAft>
              <a:buClr>
                <a:srgbClr val="EA1D76"/>
              </a:buClr>
              <a:buSzPts val="2400"/>
              <a:buFont typeface="Arial"/>
              <a:buNone/>
            </a:pPr>
            <a:endParaRPr dirty="0"/>
          </a:p>
        </p:txBody>
      </p:sp>
      <p:sp>
        <p:nvSpPr>
          <p:cNvPr id="1245" name="Google Shape;1245;p8"/>
          <p:cNvSpPr txBox="1">
            <a:spLocks noGrp="1"/>
          </p:cNvSpPr>
          <p:nvPr>
            <p:ph type="body" idx="2"/>
          </p:nvPr>
        </p:nvSpPr>
        <p:spPr>
          <a:xfrm>
            <a:off x="6326940" y="708094"/>
            <a:ext cx="5158622" cy="8571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9ED4D3"/>
              </a:buClr>
              <a:buSzPts val="4800"/>
              <a:buNone/>
            </a:pPr>
            <a:r>
              <a:rPr lang="de-DE" sz="4800" dirty="0">
                <a:solidFill>
                  <a:srgbClr val="9ED4D3"/>
                </a:solidFill>
              </a:rPr>
              <a:t>Stýring aðfangakeðjunnar</a:t>
            </a:r>
            <a:endParaRPr sz="4800" dirty="0">
              <a:solidFill>
                <a:srgbClr val="9ED4D3"/>
              </a:solidFill>
            </a:endParaRPr>
          </a:p>
        </p:txBody>
      </p:sp>
      <p:sp>
        <p:nvSpPr>
          <p:cNvPr id="1246" name="Google Shape;1246;p8"/>
          <p:cNvSpPr txBox="1">
            <a:spLocks noGrp="1"/>
          </p:cNvSpPr>
          <p:nvPr>
            <p:ph type="body" idx="3"/>
          </p:nvPr>
        </p:nvSpPr>
        <p:spPr>
          <a:xfrm>
            <a:off x="1103474" y="708094"/>
            <a:ext cx="3452394" cy="213670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3600"/>
              <a:buNone/>
            </a:pPr>
            <a:r>
              <a:rPr lang="is-IS" dirty="0">
                <a:solidFill>
                  <a:srgbClr val="595A59"/>
                </a:solidFill>
              </a:rPr>
              <a:t>Ábyrgðasvið innan rekstrarstýringar</a:t>
            </a:r>
            <a:endParaRPr lang="is-IS" dirty="0"/>
          </a:p>
          <a:p>
            <a:pPr marL="0" lvl="0" indent="0" algn="l" rtl="0">
              <a:lnSpc>
                <a:spcPct val="90000"/>
              </a:lnSpc>
              <a:spcBef>
                <a:spcPts val="1000"/>
              </a:spcBef>
              <a:spcAft>
                <a:spcPts val="0"/>
              </a:spcAft>
              <a:buClr>
                <a:srgbClr val="81D1C5"/>
              </a:buClr>
              <a:buSzPts val="3600"/>
              <a:buNone/>
            </a:pPr>
            <a:endParaRPr lang="is-IS" dirty="0"/>
          </a:p>
        </p:txBody>
      </p:sp>
      <p:sp>
        <p:nvSpPr>
          <p:cNvPr id="1247" name="Google Shape;1247;p8"/>
          <p:cNvSpPr txBox="1">
            <a:spLocks noGrp="1"/>
          </p:cNvSpPr>
          <p:nvPr>
            <p:ph type="body" idx="4"/>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3600"/>
              <a:buNone/>
            </a:pPr>
            <a:r>
              <a:rPr lang="de-DE"/>
              <a:t>2</a:t>
            </a:r>
            <a:endParaRPr/>
          </a:p>
        </p:txBody>
      </p:sp>
      <p:sp>
        <p:nvSpPr>
          <p:cNvPr id="1248" name="Google Shape;1248;p8"/>
          <p:cNvSpPr txBox="1"/>
          <p:nvPr/>
        </p:nvSpPr>
        <p:spPr>
          <a:xfrm>
            <a:off x="1103474" y="2854961"/>
            <a:ext cx="3575144" cy="840279"/>
          </a:xfrm>
          <a:prstGeom prst="rect">
            <a:avLst/>
          </a:prstGeom>
          <a:noFill/>
          <a:ln>
            <a:noFill/>
          </a:ln>
        </p:spPr>
        <p:txBody>
          <a:bodyPr spcFirstLastPara="1" wrap="square" lIns="91425" tIns="45700" rIns="91425" bIns="45700" anchor="t" anchorCtr="0">
            <a:noAutofit/>
          </a:bodyPr>
          <a:lstStyle/>
          <a:p>
            <a:pPr lvl="0">
              <a:buClr>
                <a:srgbClr val="595A59"/>
              </a:buClr>
              <a:buSzPts val="1600"/>
            </a:pPr>
            <a:r>
              <a:rPr lang="de-DE" sz="1600" b="0" i="0" dirty="0">
                <a:solidFill>
                  <a:srgbClr val="595A59"/>
                </a:solidFill>
                <a:latin typeface="Calibri"/>
                <a:ea typeface="Calibri"/>
                <a:cs typeface="Calibri"/>
                <a:sym typeface="Calibri"/>
              </a:rPr>
              <a:t>Hlutverk og ábyrgð rekstrarstýringar nær yfir fjölbreytt svið</a:t>
            </a:r>
            <a:r>
              <a:rPr lang="de-DE" sz="1600" dirty="0">
                <a:solidFill>
                  <a:srgbClr val="595A59"/>
                </a:solidFill>
                <a:latin typeface="Calibri"/>
                <a:ea typeface="Calibri"/>
                <a:cs typeface="Calibri"/>
                <a:sym typeface="Calibri"/>
              </a:rPr>
              <a:t> og </a:t>
            </a:r>
            <a:r>
              <a:rPr lang="de-DE" sz="1600" b="0" i="0" dirty="0">
                <a:solidFill>
                  <a:srgbClr val="595A59"/>
                </a:solidFill>
                <a:latin typeface="Calibri"/>
                <a:ea typeface="Calibri"/>
                <a:cs typeface="Calibri"/>
                <a:sym typeface="Calibri"/>
              </a:rPr>
              <a:t>allt frá gerð tillagna til innleiðingar.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2"/>
        <p:cNvGrpSpPr/>
        <p:nvPr/>
      </p:nvGrpSpPr>
      <p:grpSpPr>
        <a:xfrm>
          <a:off x="0" y="0"/>
          <a:ext cx="0" cy="0"/>
          <a:chOff x="0" y="0"/>
          <a:chExt cx="0" cy="0"/>
        </a:xfrm>
      </p:grpSpPr>
      <p:sp>
        <p:nvSpPr>
          <p:cNvPr id="1253" name="Google Shape;1253;p9"/>
          <p:cNvSpPr txBox="1">
            <a:spLocks noGrp="1"/>
          </p:cNvSpPr>
          <p:nvPr>
            <p:ph type="body" idx="1"/>
          </p:nvPr>
        </p:nvSpPr>
        <p:spPr>
          <a:xfrm>
            <a:off x="6343139" y="2178304"/>
            <a:ext cx="5132263" cy="3722513"/>
          </a:xfrm>
          <a:prstGeom prst="rect">
            <a:avLst/>
          </a:prstGeom>
          <a:noFill/>
          <a:ln>
            <a:noFill/>
          </a:ln>
        </p:spPr>
        <p:txBody>
          <a:bodyPr spcFirstLastPara="1" wrap="square" lIns="91425" tIns="45700" rIns="91425" bIns="45700" anchor="t" anchorCtr="0">
            <a:noAutofit/>
          </a:bodyPr>
          <a:lstStyle/>
          <a:p>
            <a:pPr marL="15875" indent="-15875">
              <a:lnSpc>
                <a:spcPct val="93333"/>
              </a:lnSpc>
              <a:spcBef>
                <a:spcPts val="0"/>
              </a:spcBef>
            </a:pPr>
            <a:r>
              <a:rPr lang="is-IS"/>
              <a:t>Vöru- eða þjónustuhönnun snýr að því að þróa vöru eða þjónustu sem veitir fyrirtækinu samkeppnisforskot á markaði. </a:t>
            </a:r>
          </a:p>
          <a:p>
            <a:pPr marL="15875" indent="-15875">
              <a:lnSpc>
                <a:spcPct val="93333"/>
              </a:lnSpc>
              <a:spcBef>
                <a:spcPts val="0"/>
              </a:spcBef>
            </a:pPr>
            <a:r>
              <a:rPr lang="is-IS" dirty="0"/>
              <a:t>Mikilvægt er að hafa kostnaðarhagræði vörunnar í huga við hönnunina og hvort hún uppfylli þarfir viðskiptavina. Jafnframt skal athuga hvort nýnæmi vörunnar samrýmist vörum sem þegar eru til.</a:t>
            </a:r>
          </a:p>
        </p:txBody>
      </p:sp>
      <p:sp>
        <p:nvSpPr>
          <p:cNvPr id="1254" name="Google Shape;1254;p9"/>
          <p:cNvSpPr txBox="1">
            <a:spLocks noGrp="1"/>
          </p:cNvSpPr>
          <p:nvPr>
            <p:ph type="body" idx="2"/>
          </p:nvPr>
        </p:nvSpPr>
        <p:spPr>
          <a:xfrm>
            <a:off x="6326940" y="708094"/>
            <a:ext cx="5158622" cy="8571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9ED4D3"/>
              </a:buClr>
              <a:buSzPts val="4800"/>
              <a:buNone/>
            </a:pPr>
            <a:r>
              <a:rPr lang="de-DE" sz="4800" dirty="0">
                <a:solidFill>
                  <a:srgbClr val="9ED4D3"/>
                </a:solidFill>
              </a:rPr>
              <a:t>Hönnun vöru og þjónustu</a:t>
            </a:r>
            <a:endParaRPr sz="4800" dirty="0">
              <a:solidFill>
                <a:srgbClr val="9ED4D3"/>
              </a:solidFill>
            </a:endParaRPr>
          </a:p>
        </p:txBody>
      </p:sp>
      <p:sp>
        <p:nvSpPr>
          <p:cNvPr id="1255" name="Google Shape;1255;p9"/>
          <p:cNvSpPr txBox="1">
            <a:spLocks noGrp="1"/>
          </p:cNvSpPr>
          <p:nvPr>
            <p:ph type="body" idx="3"/>
          </p:nvPr>
        </p:nvSpPr>
        <p:spPr>
          <a:xfrm>
            <a:off x="1103474" y="708094"/>
            <a:ext cx="3452394" cy="213670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3600"/>
              <a:buNone/>
            </a:pPr>
            <a:r>
              <a:rPr lang="is-IS" dirty="0">
                <a:solidFill>
                  <a:srgbClr val="595A59"/>
                </a:solidFill>
              </a:rPr>
              <a:t>Ábyrgðasvið innan rekstrarstýringar</a:t>
            </a:r>
            <a:endParaRPr lang="is-IS" dirty="0"/>
          </a:p>
        </p:txBody>
      </p:sp>
      <p:sp>
        <p:nvSpPr>
          <p:cNvPr id="1256" name="Google Shape;1256;p9"/>
          <p:cNvSpPr txBox="1">
            <a:spLocks noGrp="1"/>
          </p:cNvSpPr>
          <p:nvPr>
            <p:ph type="body" idx="4"/>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3600"/>
              <a:buNone/>
            </a:pPr>
            <a:r>
              <a:rPr lang="de-DE"/>
              <a:t>3</a:t>
            </a:r>
            <a:endParaRPr/>
          </a:p>
        </p:txBody>
      </p:sp>
      <p:sp>
        <p:nvSpPr>
          <p:cNvPr id="1257" name="Google Shape;1257;p9"/>
          <p:cNvSpPr txBox="1"/>
          <p:nvPr/>
        </p:nvSpPr>
        <p:spPr>
          <a:xfrm>
            <a:off x="1103474" y="2854961"/>
            <a:ext cx="3575144" cy="840279"/>
          </a:xfrm>
          <a:prstGeom prst="rect">
            <a:avLst/>
          </a:prstGeom>
          <a:noFill/>
          <a:ln>
            <a:noFill/>
          </a:ln>
        </p:spPr>
        <p:txBody>
          <a:bodyPr spcFirstLastPara="1" wrap="square" lIns="91425" tIns="45700" rIns="91425" bIns="45700" anchor="t" anchorCtr="0">
            <a:noAutofit/>
          </a:bodyPr>
          <a:lstStyle/>
          <a:p>
            <a:pPr lvl="0">
              <a:buClr>
                <a:srgbClr val="595A59"/>
              </a:buClr>
              <a:buSzPts val="1600"/>
            </a:pPr>
            <a:r>
              <a:rPr lang="de-DE" sz="1600" b="0" i="0" dirty="0">
                <a:solidFill>
                  <a:srgbClr val="595A59"/>
                </a:solidFill>
                <a:latin typeface="Calibri"/>
                <a:ea typeface="Calibri"/>
                <a:cs typeface="Calibri"/>
                <a:sym typeface="Calibri"/>
              </a:rPr>
              <a:t>Hlutverk og ábyrgð rekstrarstýringar nær yfir fjölbreytt svið</a:t>
            </a:r>
            <a:r>
              <a:rPr lang="de-DE" sz="1600" dirty="0">
                <a:solidFill>
                  <a:srgbClr val="595A59"/>
                </a:solidFill>
                <a:latin typeface="Calibri"/>
                <a:ea typeface="Calibri"/>
                <a:cs typeface="Calibri"/>
                <a:sym typeface="Calibri"/>
              </a:rPr>
              <a:t> og </a:t>
            </a:r>
            <a:r>
              <a:rPr lang="de-DE" sz="1600" b="0" i="0" dirty="0">
                <a:solidFill>
                  <a:srgbClr val="595A59"/>
                </a:solidFill>
                <a:latin typeface="Calibri"/>
                <a:ea typeface="Calibri"/>
                <a:cs typeface="Calibri"/>
                <a:sym typeface="Calibri"/>
              </a:rPr>
              <a:t>allt frá gerð tillagna til innleiðingar.</a:t>
            </a:r>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6A37133310BB4CA9AC5A5DEF93509A" ma:contentTypeVersion="5" ma:contentTypeDescription="Create a new document." ma:contentTypeScope="" ma:versionID="d7a6fb6dda58ae01a6b07a2767ba395b">
  <xsd:schema xmlns:xsd="http://www.w3.org/2001/XMLSchema" xmlns:xs="http://www.w3.org/2001/XMLSchema" xmlns:p="http://schemas.microsoft.com/office/2006/metadata/properties" xmlns:ns2="00645bbc-0ffd-4d17-83af-50f7d648f972" targetNamespace="http://schemas.microsoft.com/office/2006/metadata/properties" ma:root="true" ma:fieldsID="b0dcbe16a0b660b2f15a971da26ed19b" ns2:_="">
    <xsd:import namespace="00645bbc-0ffd-4d17-83af-50f7d648f97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645bbc-0ffd-4d17-83af-50f7d648f9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534982-E720-4987-A2D3-3F4D4184F1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645bbc-0ffd-4d17-83af-50f7d648f9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479B2C-8617-475A-B0B4-A8B5B40AEA2A}">
  <ds:schemaRefs>
    <ds:schemaRef ds:uri="http://schemas.microsoft.com/sharepoint/v3/contenttype/forms"/>
  </ds:schemaRefs>
</ds:datastoreItem>
</file>

<file path=customXml/itemProps3.xml><?xml version="1.0" encoding="utf-8"?>
<ds:datastoreItem xmlns:ds="http://schemas.openxmlformats.org/officeDocument/2006/customXml" ds:itemID="{94A11D59-9C55-44AE-8DE2-ED0C8B48FAA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20593</TotalTime>
  <Words>5809</Words>
  <Application>Microsoft Office PowerPoint</Application>
  <PresentationFormat>Widescreen</PresentationFormat>
  <Paragraphs>644</Paragraphs>
  <Slides>74</Slides>
  <Notes>74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74</vt:i4>
      </vt:variant>
    </vt:vector>
  </HeadingPairs>
  <TitlesOfParts>
    <vt:vector size="84" baseType="lpstr">
      <vt:lpstr>Calibri</vt:lpstr>
      <vt:lpstr>Montserrat Medium</vt:lpstr>
      <vt:lpstr>Lato</vt:lpstr>
      <vt:lpstr>Montserrat Light</vt:lpstr>
      <vt:lpstr>Montserrat</vt:lpstr>
      <vt:lpstr>Lato Light</vt:lpstr>
      <vt:lpstr>Arial</vt:lpstr>
      <vt:lpstr>Quattrocento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Gillian Keane</dc:creator>
  <cp:lastModifiedBy>aine hamill</cp:lastModifiedBy>
  <cp:revision>149</cp:revision>
  <cp:lastPrinted>2023-01-10T12:51:03Z</cp:lastPrinted>
  <dcterms:created xsi:type="dcterms:W3CDTF">2020-10-14T13:32:04Z</dcterms:created>
  <dcterms:modified xsi:type="dcterms:W3CDTF">2023-09-06T14:50:07Z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0x010100F96A37133310BB4CA9AC5A5DEF93509A</vt:lpwstr>
  </property>
</Properties>
</file>