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 id="2147483648" r:id="rId5"/>
  </p:sldMasterIdLst>
  <p:notesMasterIdLst>
    <p:notesMasterId r:id="rId34"/>
  </p:notesMasterIdLst>
  <p:handoutMasterIdLst>
    <p:handoutMasterId r:id="rId35"/>
  </p:handoutMasterIdLst>
  <p:sldIdLst>
    <p:sldId id="5494" r:id="rId6"/>
    <p:sldId id="5942" r:id="rId7"/>
    <p:sldId id="6008" r:id="rId8"/>
    <p:sldId id="6009" r:id="rId9"/>
    <p:sldId id="5504" r:id="rId10"/>
    <p:sldId id="6001" r:id="rId11"/>
    <p:sldId id="5892" r:id="rId12"/>
    <p:sldId id="5931" r:id="rId13"/>
    <p:sldId id="5945" r:id="rId14"/>
    <p:sldId id="5939" r:id="rId15"/>
    <p:sldId id="5937" r:id="rId16"/>
    <p:sldId id="6003" r:id="rId17"/>
    <p:sldId id="6005" r:id="rId18"/>
    <p:sldId id="6006" r:id="rId19"/>
    <p:sldId id="5936" r:id="rId20"/>
    <p:sldId id="5947" r:id="rId21"/>
    <p:sldId id="5948" r:id="rId22"/>
    <p:sldId id="5949" r:id="rId23"/>
    <p:sldId id="5952" r:id="rId24"/>
    <p:sldId id="5956" r:id="rId25"/>
    <p:sldId id="4879" r:id="rId26"/>
    <p:sldId id="5953" r:id="rId27"/>
    <p:sldId id="5957" r:id="rId28"/>
    <p:sldId id="5958" r:id="rId29"/>
    <p:sldId id="5962" r:id="rId30"/>
    <p:sldId id="5983" r:id="rId31"/>
    <p:sldId id="5967" r:id="rId32"/>
    <p:sldId id="550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28C625-46BB-89F1-8F4D-72F20629431B}" name="Guðrún Þóra Gunnarsdóttir - HA" initials="GH" userId="S::gudrunthora@unak.is::080319e9-cba8-43d0-a339-cc9a7fd4f623" providerId="AD"/>
  <p188:author id="{03246655-826E-A141-D929-1D4D7230E0F1}" name="Íris Hrund Halldórsdóttir - HI" initials="ÍHHH" userId="S::irishh@hi.is::0834478e-9d1d-489a-b867-717661bcfd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6D6E"/>
    <a:srgbClr val="F27954"/>
    <a:srgbClr val="4D4D4D"/>
    <a:srgbClr val="3AA091"/>
    <a:srgbClr val="7A547C"/>
    <a:srgbClr val="624464"/>
    <a:srgbClr val="F37C57"/>
    <a:srgbClr val="916395"/>
    <a:srgbClr val="E7EBEB"/>
    <a:srgbClr val="F6A1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0CEC6E-F300-47C6-97F3-8961BF18B523}" v="9" dt="2023-08-29T09:12:37.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ðrún Þóra Gunnarsdóttir - HA" userId="S::gudrunthora@unak.is::080319e9-cba8-43d0-a339-cc9a7fd4f623" providerId="AD" clId="Web-{6100F98E-BF66-49D9-A10C-5137A175DA0C}"/>
    <pc:docChg chg="modSld sldOrd">
      <pc:chgData name="Guðrún Þóra Gunnarsdóttir - HA" userId="S::gudrunthora@unak.is::080319e9-cba8-43d0-a339-cc9a7fd4f623" providerId="AD" clId="Web-{6100F98E-BF66-49D9-A10C-5137A175DA0C}" dt="2023-08-17T11:38:19.896" v="759" actId="20577"/>
      <pc:docMkLst>
        <pc:docMk/>
      </pc:docMkLst>
      <pc:sldChg chg="modSp">
        <pc:chgData name="Guðrún Þóra Gunnarsdóttir - HA" userId="S::gudrunthora@unak.is::080319e9-cba8-43d0-a339-cc9a7fd4f623" providerId="AD" clId="Web-{6100F98E-BF66-49D9-A10C-5137A175DA0C}" dt="2023-08-17T10:44:20.831" v="535" actId="20577"/>
        <pc:sldMkLst>
          <pc:docMk/>
          <pc:sldMk cId="1175044737" sldId="4879"/>
        </pc:sldMkLst>
        <pc:spChg chg="mod">
          <ac:chgData name="Guðrún Þóra Gunnarsdóttir - HA" userId="S::gudrunthora@unak.is::080319e9-cba8-43d0-a339-cc9a7fd4f623" providerId="AD" clId="Web-{6100F98E-BF66-49D9-A10C-5137A175DA0C}" dt="2023-08-17T10:44:20.831" v="535" actId="20577"/>
          <ac:spMkLst>
            <pc:docMk/>
            <pc:sldMk cId="1175044737" sldId="4879"/>
            <ac:spMk id="9" creationId="{68E6C6D3-99EB-BD50-E8D9-54E66B125CCC}"/>
          </ac:spMkLst>
        </pc:spChg>
      </pc:sldChg>
      <pc:sldChg chg="modSp addCm modCm">
        <pc:chgData name="Guðrún Þóra Gunnarsdóttir - HA" userId="S::gudrunthora@unak.is::080319e9-cba8-43d0-a339-cc9a7fd4f623" providerId="AD" clId="Web-{6100F98E-BF66-49D9-A10C-5137A175DA0C}" dt="2023-08-17T10:34:28.042" v="440" actId="20577"/>
        <pc:sldMkLst>
          <pc:docMk/>
          <pc:sldMk cId="260023259" sldId="4880"/>
        </pc:sldMkLst>
        <pc:spChg chg="mod">
          <ac:chgData name="Guðrún Þóra Gunnarsdóttir - HA" userId="S::gudrunthora@unak.is::080319e9-cba8-43d0-a339-cc9a7fd4f623" providerId="AD" clId="Web-{6100F98E-BF66-49D9-A10C-5137A175DA0C}" dt="2023-08-17T10:34:28.042" v="440" actId="20577"/>
          <ac:spMkLst>
            <pc:docMk/>
            <pc:sldMk cId="260023259" sldId="4880"/>
            <ac:spMk id="5" creationId="{14BFE423-855F-824F-B84F-A86F5854FC23}"/>
          </ac:spMkLst>
        </pc:spChg>
        <pc:extLst>
          <p:ext xmlns:p="http://schemas.openxmlformats.org/presentationml/2006/main" uri="{D6D511B9-2390-475A-947B-AFAB55BFBCF1}">
            <pc226:cmChg xmlns:pc226="http://schemas.microsoft.com/office/powerpoint/2022/06/main/command" chg="add mod">
              <pc226:chgData name="Guðrún Þóra Gunnarsdóttir - HA" userId="S::gudrunthora@unak.is::080319e9-cba8-43d0-a339-cc9a7fd4f623" providerId="AD" clId="Web-{6100F98E-BF66-49D9-A10C-5137A175DA0C}" dt="2023-08-17T10:34:25.214" v="439" actId="20577"/>
              <pc2:cmMkLst xmlns:pc2="http://schemas.microsoft.com/office/powerpoint/2019/9/main/command">
                <pc:docMk/>
                <pc:sldMk cId="260023259" sldId="4880"/>
                <pc2:cmMk id="{06825B09-3B4A-4532-B5CC-26C48A19BE4B}"/>
              </pc2:cmMkLst>
            </pc226:cmChg>
          </p:ext>
        </pc:extLst>
      </pc:sldChg>
      <pc:sldChg chg="modSp">
        <pc:chgData name="Guðrún Þóra Gunnarsdóttir - HA" userId="S::gudrunthora@unak.is::080319e9-cba8-43d0-a339-cc9a7fd4f623" providerId="AD" clId="Web-{6100F98E-BF66-49D9-A10C-5137A175DA0C}" dt="2023-08-17T10:22:14.666" v="139" actId="20577"/>
        <pc:sldMkLst>
          <pc:docMk/>
          <pc:sldMk cId="2500511279" sldId="5952"/>
        </pc:sldMkLst>
        <pc:spChg chg="mod">
          <ac:chgData name="Guðrún Þóra Gunnarsdóttir - HA" userId="S::gudrunthora@unak.is::080319e9-cba8-43d0-a339-cc9a7fd4f623" providerId="AD" clId="Web-{6100F98E-BF66-49D9-A10C-5137A175DA0C}" dt="2023-08-17T10:22:14.666" v="139" actId="20577"/>
          <ac:spMkLst>
            <pc:docMk/>
            <pc:sldMk cId="2500511279" sldId="5952"/>
            <ac:spMk id="6" creationId="{DDE6D0F7-8300-AAAB-B13E-B1C7B51B1D33}"/>
          </ac:spMkLst>
        </pc:spChg>
      </pc:sldChg>
      <pc:sldChg chg="modSp">
        <pc:chgData name="Guðrún Þóra Gunnarsdóttir - HA" userId="S::gudrunthora@unak.is::080319e9-cba8-43d0-a339-cc9a7fd4f623" providerId="AD" clId="Web-{6100F98E-BF66-49D9-A10C-5137A175DA0C}" dt="2023-08-17T10:48:32.935" v="619" actId="20577"/>
        <pc:sldMkLst>
          <pc:docMk/>
          <pc:sldMk cId="134453078" sldId="5953"/>
        </pc:sldMkLst>
        <pc:spChg chg="mod">
          <ac:chgData name="Guðrún Þóra Gunnarsdóttir - HA" userId="S::gudrunthora@unak.is::080319e9-cba8-43d0-a339-cc9a7fd4f623" providerId="AD" clId="Web-{6100F98E-BF66-49D9-A10C-5137A175DA0C}" dt="2023-08-17T10:45:08.427" v="538" actId="20577"/>
          <ac:spMkLst>
            <pc:docMk/>
            <pc:sldMk cId="134453078" sldId="5953"/>
            <ac:spMk id="3" creationId="{D258DAD7-EC86-F0FD-1A2D-66BFE8CEC2F0}"/>
          </ac:spMkLst>
        </pc:spChg>
        <pc:spChg chg="mod">
          <ac:chgData name="Guðrún Þóra Gunnarsdóttir - HA" userId="S::gudrunthora@unak.is::080319e9-cba8-43d0-a339-cc9a7fd4f623" providerId="AD" clId="Web-{6100F98E-BF66-49D9-A10C-5137A175DA0C}" dt="2023-08-17T10:48:32.935" v="619" actId="20577"/>
          <ac:spMkLst>
            <pc:docMk/>
            <pc:sldMk cId="134453078" sldId="5953"/>
            <ac:spMk id="4" creationId="{D76C5EF2-D69E-077D-4FF4-EA74FC67953A}"/>
          </ac:spMkLst>
        </pc:spChg>
      </pc:sldChg>
      <pc:sldChg chg="modSp ord addCm modCm">
        <pc:chgData name="Guðrún Þóra Gunnarsdóttir - HA" userId="S::gudrunthora@unak.is::080319e9-cba8-43d0-a339-cc9a7fd4f623" providerId="AD" clId="Web-{6100F98E-BF66-49D9-A10C-5137A175DA0C}" dt="2023-08-17T11:24:31.708" v="659" actId="20577"/>
        <pc:sldMkLst>
          <pc:docMk/>
          <pc:sldMk cId="1391839189" sldId="5957"/>
        </pc:sldMkLst>
        <pc:spChg chg="mod">
          <ac:chgData name="Guðrún Þóra Gunnarsdóttir - HA" userId="S::gudrunthora@unak.is::080319e9-cba8-43d0-a339-cc9a7fd4f623" providerId="AD" clId="Web-{6100F98E-BF66-49D9-A10C-5137A175DA0C}" dt="2023-08-17T11:24:31.708" v="659" actId="20577"/>
          <ac:spMkLst>
            <pc:docMk/>
            <pc:sldMk cId="1391839189" sldId="5957"/>
            <ac:spMk id="6" creationId="{373FFAE2-5BDB-9A3F-98AE-DA91EB09F2C1}"/>
          </ac:spMkLst>
        </pc:spChg>
        <pc:extLst>
          <p:ext xmlns:p="http://schemas.openxmlformats.org/presentationml/2006/main" uri="{D6D511B9-2390-475A-947B-AFAB55BFBCF1}">
            <pc226:cmChg xmlns:pc226="http://schemas.microsoft.com/office/powerpoint/2022/06/main/command" chg="add mod">
              <pc226:chgData name="Guðrún Þóra Gunnarsdóttir - HA" userId="S::gudrunthora@unak.is::080319e9-cba8-43d0-a339-cc9a7fd4f623" providerId="AD" clId="Web-{6100F98E-BF66-49D9-A10C-5137A175DA0C}" dt="2023-08-17T11:24:16.457" v="658" actId="20577"/>
              <pc2:cmMkLst xmlns:pc2="http://schemas.microsoft.com/office/powerpoint/2019/9/main/command">
                <pc:docMk/>
                <pc:sldMk cId="1391839189" sldId="5957"/>
                <pc2:cmMk id="{87F643C8-CC25-4882-9C62-B91E27B1587F}"/>
              </pc2:cmMkLst>
            </pc226:cmChg>
          </p:ext>
        </pc:extLst>
      </pc:sldChg>
      <pc:sldChg chg="modSp">
        <pc:chgData name="Guðrún Þóra Gunnarsdóttir - HA" userId="S::gudrunthora@unak.is::080319e9-cba8-43d0-a339-cc9a7fd4f623" providerId="AD" clId="Web-{6100F98E-BF66-49D9-A10C-5137A175DA0C}" dt="2023-08-17T10:49:39.703" v="622" actId="20577"/>
        <pc:sldMkLst>
          <pc:docMk/>
          <pc:sldMk cId="1090367858" sldId="5958"/>
        </pc:sldMkLst>
        <pc:spChg chg="mod">
          <ac:chgData name="Guðrún Þóra Gunnarsdóttir - HA" userId="S::gudrunthora@unak.is::080319e9-cba8-43d0-a339-cc9a7fd4f623" providerId="AD" clId="Web-{6100F98E-BF66-49D9-A10C-5137A175DA0C}" dt="2023-08-17T10:49:39.703" v="622" actId="20577"/>
          <ac:spMkLst>
            <pc:docMk/>
            <pc:sldMk cId="1090367858" sldId="5958"/>
            <ac:spMk id="6" creationId="{373FFAE2-5BDB-9A3F-98AE-DA91EB09F2C1}"/>
          </ac:spMkLst>
        </pc:spChg>
      </pc:sldChg>
      <pc:sldChg chg="modSp">
        <pc:chgData name="Guðrún Þóra Gunnarsdóttir - HA" userId="S::gudrunthora@unak.is::080319e9-cba8-43d0-a339-cc9a7fd4f623" providerId="AD" clId="Web-{6100F98E-BF66-49D9-A10C-5137A175DA0C}" dt="2023-08-17T11:38:19.896" v="759" actId="20577"/>
        <pc:sldMkLst>
          <pc:docMk/>
          <pc:sldMk cId="1522676415" sldId="5962"/>
        </pc:sldMkLst>
        <pc:spChg chg="mod">
          <ac:chgData name="Guðrún Þóra Gunnarsdóttir - HA" userId="S::gudrunthora@unak.is::080319e9-cba8-43d0-a339-cc9a7fd4f623" providerId="AD" clId="Web-{6100F98E-BF66-49D9-A10C-5137A175DA0C}" dt="2023-08-17T11:38:19.896" v="759" actId="20577"/>
          <ac:spMkLst>
            <pc:docMk/>
            <pc:sldMk cId="1522676415" sldId="5962"/>
            <ac:spMk id="6" creationId="{E75598A5-16FF-E977-7B69-ED8943284581}"/>
          </ac:spMkLst>
        </pc:spChg>
      </pc:sldChg>
    </pc:docChg>
  </pc:docChgLst>
  <pc:docChgLst>
    <pc:chgData name="Íris Hrund Halldórsdóttir - HI" userId="0834478e-9d1d-489a-b867-717661bcfdc5" providerId="ADAL" clId="{07649318-24E1-489E-8423-AAA0FA8E8CFB}"/>
    <pc:docChg chg="undo custSel delSld modSld">
      <pc:chgData name="Íris Hrund Halldórsdóttir - HI" userId="0834478e-9d1d-489a-b867-717661bcfdc5" providerId="ADAL" clId="{07649318-24E1-489E-8423-AAA0FA8E8CFB}" dt="2023-08-02T07:51:49.453" v="10494" actId="13926"/>
      <pc:docMkLst>
        <pc:docMk/>
      </pc:docMkLst>
      <pc:sldChg chg="modSp del mod">
        <pc:chgData name="Íris Hrund Halldórsdóttir - HI" userId="0834478e-9d1d-489a-b867-717661bcfdc5" providerId="ADAL" clId="{07649318-24E1-489E-8423-AAA0FA8E8CFB}" dt="2023-08-01T10:41:58.695" v="957" actId="47"/>
        <pc:sldMkLst>
          <pc:docMk/>
          <pc:sldMk cId="3849838089" sldId="4878"/>
        </pc:sldMkLst>
        <pc:spChg chg="mod">
          <ac:chgData name="Íris Hrund Halldórsdóttir - HI" userId="0834478e-9d1d-489a-b867-717661bcfdc5" providerId="ADAL" clId="{07649318-24E1-489E-8423-AAA0FA8E8CFB}" dt="2023-08-01T10:27:23.586" v="394" actId="20577"/>
          <ac:spMkLst>
            <pc:docMk/>
            <pc:sldMk cId="3849838089" sldId="4878"/>
            <ac:spMk id="4" creationId="{08701F67-CA7A-A809-A312-C262195D8D78}"/>
          </ac:spMkLst>
        </pc:spChg>
      </pc:sldChg>
      <pc:sldChg chg="addSp modSp mod">
        <pc:chgData name="Íris Hrund Halldórsdóttir - HI" userId="0834478e-9d1d-489a-b867-717661bcfdc5" providerId="ADAL" clId="{07649318-24E1-489E-8423-AAA0FA8E8CFB}" dt="2023-08-01T12:54:56.556" v="8265" actId="20577"/>
        <pc:sldMkLst>
          <pc:docMk/>
          <pc:sldMk cId="1175044737" sldId="4879"/>
        </pc:sldMkLst>
        <pc:spChg chg="add mod">
          <ac:chgData name="Íris Hrund Halldórsdóttir - HI" userId="0834478e-9d1d-489a-b867-717661bcfdc5" providerId="ADAL" clId="{07649318-24E1-489E-8423-AAA0FA8E8CFB}" dt="2023-08-01T12:54:56.556" v="8265" actId="20577"/>
          <ac:spMkLst>
            <pc:docMk/>
            <pc:sldMk cId="1175044737" sldId="4879"/>
            <ac:spMk id="2" creationId="{A9FBFF65-B600-BAD5-5859-3C50E4BF30E2}"/>
          </ac:spMkLst>
        </pc:spChg>
        <pc:spChg chg="mod">
          <ac:chgData name="Íris Hrund Halldórsdóttir - HI" userId="0834478e-9d1d-489a-b867-717661bcfdc5" providerId="ADAL" clId="{07649318-24E1-489E-8423-AAA0FA8E8CFB}" dt="2023-08-01T12:54:20.272" v="8232" actId="20577"/>
          <ac:spMkLst>
            <pc:docMk/>
            <pc:sldMk cId="1175044737" sldId="4879"/>
            <ac:spMk id="9" creationId="{68E6C6D3-99EB-BD50-E8D9-54E66B125CCC}"/>
          </ac:spMkLst>
        </pc:spChg>
        <pc:picChg chg="add mod">
          <ac:chgData name="Íris Hrund Halldórsdóttir - HI" userId="0834478e-9d1d-489a-b867-717661bcfdc5" providerId="ADAL" clId="{07649318-24E1-489E-8423-AAA0FA8E8CFB}" dt="2023-08-01T12:54:38.238" v="8235" actId="1076"/>
          <ac:picMkLst>
            <pc:docMk/>
            <pc:sldMk cId="1175044737" sldId="4879"/>
            <ac:picMk id="4" creationId="{CC031048-6F58-28FB-0E15-AC2061029380}"/>
          </ac:picMkLst>
        </pc:picChg>
      </pc:sldChg>
      <pc:sldChg chg="modSp mod">
        <pc:chgData name="Íris Hrund Halldórsdóttir - HI" userId="0834478e-9d1d-489a-b867-717661bcfdc5" providerId="ADAL" clId="{07649318-24E1-489E-8423-AAA0FA8E8CFB}" dt="2023-08-01T11:53:16.223" v="8059" actId="13926"/>
        <pc:sldMkLst>
          <pc:docMk/>
          <pc:sldMk cId="260023259" sldId="4880"/>
        </pc:sldMkLst>
        <pc:spChg chg="mod">
          <ac:chgData name="Íris Hrund Halldórsdóttir - HI" userId="0834478e-9d1d-489a-b867-717661bcfdc5" providerId="ADAL" clId="{07649318-24E1-489E-8423-AAA0FA8E8CFB}" dt="2023-08-01T11:47:53.937" v="7469" actId="20577"/>
          <ac:spMkLst>
            <pc:docMk/>
            <pc:sldMk cId="260023259" sldId="4880"/>
            <ac:spMk id="4" creationId="{08701F67-CA7A-A809-A312-C262195D8D78}"/>
          </ac:spMkLst>
        </pc:spChg>
        <pc:spChg chg="mod">
          <ac:chgData name="Íris Hrund Halldórsdóttir - HI" userId="0834478e-9d1d-489a-b867-717661bcfdc5" providerId="ADAL" clId="{07649318-24E1-489E-8423-AAA0FA8E8CFB}" dt="2023-08-01T11:53:16.223" v="8059" actId="13926"/>
          <ac:spMkLst>
            <pc:docMk/>
            <pc:sldMk cId="260023259" sldId="4880"/>
            <ac:spMk id="5" creationId="{14BFE423-855F-824F-B84F-A86F5854FC23}"/>
          </ac:spMkLst>
        </pc:spChg>
      </pc:sldChg>
      <pc:sldChg chg="modSp mod">
        <pc:chgData name="Íris Hrund Halldórsdóttir - HI" userId="0834478e-9d1d-489a-b867-717661bcfdc5" providerId="ADAL" clId="{07649318-24E1-489E-8423-AAA0FA8E8CFB}" dt="2023-08-01T11:08:29.999" v="3603" actId="108"/>
        <pc:sldMkLst>
          <pc:docMk/>
          <pc:sldMk cId="820429067" sldId="5504"/>
        </pc:sldMkLst>
        <pc:spChg chg="mod">
          <ac:chgData name="Íris Hrund Halldórsdóttir - HI" userId="0834478e-9d1d-489a-b867-717661bcfdc5" providerId="ADAL" clId="{07649318-24E1-489E-8423-AAA0FA8E8CFB}" dt="2023-08-01T11:08:29.999" v="3603" actId="108"/>
          <ac:spMkLst>
            <pc:docMk/>
            <pc:sldMk cId="820429067" sldId="5504"/>
            <ac:spMk id="28" creationId="{6A1881AF-818F-78F1-6B85-12F62E1E8F1D}"/>
          </ac:spMkLst>
        </pc:spChg>
      </pc:sldChg>
      <pc:sldChg chg="modSp mod">
        <pc:chgData name="Íris Hrund Halldórsdóttir - HI" userId="0834478e-9d1d-489a-b867-717661bcfdc5" providerId="ADAL" clId="{07649318-24E1-489E-8423-AAA0FA8E8CFB}" dt="2023-08-01T13:39:06.442" v="10469" actId="790"/>
        <pc:sldMkLst>
          <pc:docMk/>
          <pc:sldMk cId="1943389620" sldId="5505"/>
        </pc:sldMkLst>
        <pc:spChg chg="mod">
          <ac:chgData name="Íris Hrund Halldórsdóttir - HI" userId="0834478e-9d1d-489a-b867-717661bcfdc5" providerId="ADAL" clId="{07649318-24E1-489E-8423-AAA0FA8E8CFB}" dt="2023-08-01T13:39:06.442" v="10469" actId="790"/>
          <ac:spMkLst>
            <pc:docMk/>
            <pc:sldMk cId="1943389620" sldId="5505"/>
            <ac:spMk id="6" creationId="{9159A0B4-A859-9A15-781A-D7EA204C648F}"/>
          </ac:spMkLst>
        </pc:spChg>
      </pc:sldChg>
      <pc:sldChg chg="del">
        <pc:chgData name="Íris Hrund Halldórsdóttir - HI" userId="0834478e-9d1d-489a-b867-717661bcfdc5" providerId="ADAL" clId="{07649318-24E1-489E-8423-AAA0FA8E8CFB}" dt="2023-08-01T11:53:47.145" v="8062" actId="47"/>
        <pc:sldMkLst>
          <pc:docMk/>
          <pc:sldMk cId="2171905344" sldId="5719"/>
        </pc:sldMkLst>
      </pc:sldChg>
      <pc:sldChg chg="del">
        <pc:chgData name="Íris Hrund Halldórsdóttir - HI" userId="0834478e-9d1d-489a-b867-717661bcfdc5" providerId="ADAL" clId="{07649318-24E1-489E-8423-AAA0FA8E8CFB}" dt="2023-08-01T11:06:51.905" v="3556" actId="47"/>
        <pc:sldMkLst>
          <pc:docMk/>
          <pc:sldMk cId="2366214437" sldId="5748"/>
        </pc:sldMkLst>
      </pc:sldChg>
      <pc:sldChg chg="modSp mod">
        <pc:chgData name="Íris Hrund Halldórsdóttir - HI" userId="0834478e-9d1d-489a-b867-717661bcfdc5" providerId="ADAL" clId="{07649318-24E1-489E-8423-AAA0FA8E8CFB}" dt="2023-08-01T10:27:15.788" v="386" actId="790"/>
        <pc:sldMkLst>
          <pc:docMk/>
          <pc:sldMk cId="2380930937" sldId="5892"/>
        </pc:sldMkLst>
        <pc:spChg chg="mod">
          <ac:chgData name="Íris Hrund Halldórsdóttir - HI" userId="0834478e-9d1d-489a-b867-717661bcfdc5" providerId="ADAL" clId="{07649318-24E1-489E-8423-AAA0FA8E8CFB}" dt="2023-08-01T10:27:15.788" v="386" actId="790"/>
          <ac:spMkLst>
            <pc:docMk/>
            <pc:sldMk cId="2380930937" sldId="5892"/>
            <ac:spMk id="7" creationId="{391D3ED4-43F5-A145-06EF-5C633F9F15F1}"/>
          </ac:spMkLst>
        </pc:spChg>
      </pc:sldChg>
      <pc:sldChg chg="addSp modSp mod addCm modCm modNotesTx">
        <pc:chgData name="Íris Hrund Halldórsdóttir - HI" userId="0834478e-9d1d-489a-b867-717661bcfdc5" providerId="ADAL" clId="{07649318-24E1-489E-8423-AAA0FA8E8CFB}" dt="2023-08-01T10:35:57.282" v="595" actId="6549"/>
        <pc:sldMkLst>
          <pc:docMk/>
          <pc:sldMk cId="1520669544" sldId="5931"/>
        </pc:sldMkLst>
        <pc:spChg chg="mod">
          <ac:chgData name="Íris Hrund Halldórsdóttir - HI" userId="0834478e-9d1d-489a-b867-717661bcfdc5" providerId="ADAL" clId="{07649318-24E1-489E-8423-AAA0FA8E8CFB}" dt="2023-08-01T10:28:35.689" v="421" actId="13926"/>
          <ac:spMkLst>
            <pc:docMk/>
            <pc:sldMk cId="1520669544" sldId="5931"/>
            <ac:spMk id="5" creationId="{964AD49F-AE9F-26A8-F1A0-94E06AE41D3D}"/>
          </ac:spMkLst>
        </pc:spChg>
        <pc:spChg chg="mod">
          <ac:chgData name="Íris Hrund Halldórsdóttir - HI" userId="0834478e-9d1d-489a-b867-717661bcfdc5" providerId="ADAL" clId="{07649318-24E1-489E-8423-AAA0FA8E8CFB}" dt="2023-08-01T10:35:57.282" v="595" actId="6549"/>
          <ac:spMkLst>
            <pc:docMk/>
            <pc:sldMk cId="1520669544" sldId="5931"/>
            <ac:spMk id="6" creationId="{F5BC9967-C302-5CCB-2DB1-76474E7513D6}"/>
          </ac:spMkLst>
        </pc:spChg>
        <pc:picChg chg="add mod">
          <ac:chgData name="Íris Hrund Halldórsdóttir - HI" userId="0834478e-9d1d-489a-b867-717661bcfdc5" providerId="ADAL" clId="{07649318-24E1-489E-8423-AAA0FA8E8CFB}" dt="2023-08-01T10:28:05.314" v="397" actId="1076"/>
          <ac:picMkLst>
            <pc:docMk/>
            <pc:sldMk cId="1520669544" sldId="5931"/>
            <ac:picMk id="4" creationId="{DE85269A-9051-4F2D-6F4A-3AA5D6FAC1D1}"/>
          </ac:picMkLst>
        </pc:picChg>
        <pc:extLst>
          <p:ext xmlns:p="http://schemas.openxmlformats.org/presentationml/2006/main" uri="{D6D511B9-2390-475A-947B-AFAB55BFBCF1}">
            <pc226:cmChg xmlns:pc226="http://schemas.microsoft.com/office/powerpoint/2022/06/main/command" chg="add mod">
              <pc226:chgData name="Íris Hrund Halldórsdóttir - HI" userId="0834478e-9d1d-489a-b867-717661bcfdc5" providerId="ADAL" clId="{07649318-24E1-489E-8423-AAA0FA8E8CFB}" dt="2023-08-01T10:35:57.282" v="595" actId="6549"/>
              <pc2:cmMkLst xmlns:pc2="http://schemas.microsoft.com/office/powerpoint/2019/9/main/command">
                <pc:docMk/>
                <pc:sldMk cId="1520669544" sldId="5931"/>
                <pc2:cmMk id="{817D1FB1-5538-4B0A-BB3E-56E78C9FC40C}"/>
              </pc2:cmMkLst>
            </pc226:cmChg>
          </p:ext>
        </pc:extLst>
      </pc:sldChg>
      <pc:sldChg chg="addSp delSp modSp mod">
        <pc:chgData name="Íris Hrund Halldórsdóttir - HI" userId="0834478e-9d1d-489a-b867-717661bcfdc5" providerId="ADAL" clId="{07649318-24E1-489E-8423-AAA0FA8E8CFB}" dt="2023-08-01T10:48:38.461" v="1710" actId="478"/>
        <pc:sldMkLst>
          <pc:docMk/>
          <pc:sldMk cId="4144893457" sldId="5934"/>
        </pc:sldMkLst>
        <pc:spChg chg="add mod">
          <ac:chgData name="Íris Hrund Halldórsdóttir - HI" userId="0834478e-9d1d-489a-b867-717661bcfdc5" providerId="ADAL" clId="{07649318-24E1-489E-8423-AAA0FA8E8CFB}" dt="2023-08-01T10:48:38.461" v="1710" actId="478"/>
          <ac:spMkLst>
            <pc:docMk/>
            <pc:sldMk cId="4144893457" sldId="5934"/>
            <ac:spMk id="4" creationId="{DCF3768C-1703-DABB-527D-09F5B15DFF71}"/>
          </ac:spMkLst>
        </pc:spChg>
        <pc:spChg chg="mod">
          <ac:chgData name="Íris Hrund Halldórsdóttir - HI" userId="0834478e-9d1d-489a-b867-717661bcfdc5" providerId="ADAL" clId="{07649318-24E1-489E-8423-AAA0FA8E8CFB}" dt="2023-08-01T10:45:08.484" v="1347" actId="20577"/>
          <ac:spMkLst>
            <pc:docMk/>
            <pc:sldMk cId="4144893457" sldId="5934"/>
            <ac:spMk id="6" creationId="{F6ED4D8B-9F58-49FF-9625-ACD235067476}"/>
          </ac:spMkLst>
        </pc:spChg>
        <pc:spChg chg="del mod">
          <ac:chgData name="Íris Hrund Halldórsdóttir - HI" userId="0834478e-9d1d-489a-b867-717661bcfdc5" providerId="ADAL" clId="{07649318-24E1-489E-8423-AAA0FA8E8CFB}" dt="2023-08-01T10:48:38.461" v="1710" actId="478"/>
          <ac:spMkLst>
            <pc:docMk/>
            <pc:sldMk cId="4144893457" sldId="5934"/>
            <ac:spMk id="7" creationId="{C604DA8F-6936-0A08-CA12-244EBFDC5C9C}"/>
          </ac:spMkLst>
        </pc:spChg>
      </pc:sldChg>
      <pc:sldChg chg="addSp modSp mod modNotesTx">
        <pc:chgData name="Íris Hrund Halldórsdóttir - HI" userId="0834478e-9d1d-489a-b867-717661bcfdc5" providerId="ADAL" clId="{07649318-24E1-489E-8423-AAA0FA8E8CFB}" dt="2023-08-01T11:28:44.627" v="5778" actId="1076"/>
        <pc:sldMkLst>
          <pc:docMk/>
          <pc:sldMk cId="3249482698" sldId="5936"/>
        </pc:sldMkLst>
        <pc:spChg chg="mod">
          <ac:chgData name="Íris Hrund Halldórsdóttir - HI" userId="0834478e-9d1d-489a-b867-717661bcfdc5" providerId="ADAL" clId="{07649318-24E1-489E-8423-AAA0FA8E8CFB}" dt="2023-08-01T11:23:20.735" v="5414" actId="6549"/>
          <ac:spMkLst>
            <pc:docMk/>
            <pc:sldMk cId="3249482698" sldId="5936"/>
            <ac:spMk id="5" creationId="{59970CBF-E655-DE81-00EE-5F9C4C3EC68A}"/>
          </ac:spMkLst>
        </pc:spChg>
        <pc:spChg chg="mod">
          <ac:chgData name="Íris Hrund Halldórsdóttir - HI" userId="0834478e-9d1d-489a-b867-717661bcfdc5" providerId="ADAL" clId="{07649318-24E1-489E-8423-AAA0FA8E8CFB}" dt="2023-08-01T11:28:34.666" v="5775" actId="790"/>
          <ac:spMkLst>
            <pc:docMk/>
            <pc:sldMk cId="3249482698" sldId="5936"/>
            <ac:spMk id="6" creationId="{003B1DD8-0638-9F20-0482-6AD718E12E5A}"/>
          </ac:spMkLst>
        </pc:spChg>
        <pc:picChg chg="add mod">
          <ac:chgData name="Íris Hrund Halldórsdóttir - HI" userId="0834478e-9d1d-489a-b867-717661bcfdc5" providerId="ADAL" clId="{07649318-24E1-489E-8423-AAA0FA8E8CFB}" dt="2023-08-01T11:28:44.627" v="5778" actId="1076"/>
          <ac:picMkLst>
            <pc:docMk/>
            <pc:sldMk cId="3249482698" sldId="5936"/>
            <ac:picMk id="4" creationId="{08BD6600-8187-8E7B-E575-5880BB6E0E07}"/>
          </ac:picMkLst>
        </pc:picChg>
      </pc:sldChg>
      <pc:sldChg chg="addSp modSp mod">
        <pc:chgData name="Íris Hrund Halldórsdóttir - HI" userId="0834478e-9d1d-489a-b867-717661bcfdc5" providerId="ADAL" clId="{07649318-24E1-489E-8423-AAA0FA8E8CFB}" dt="2023-08-01T11:06:48.286" v="3555" actId="1076"/>
        <pc:sldMkLst>
          <pc:docMk/>
          <pc:sldMk cId="1249421230" sldId="5937"/>
        </pc:sldMkLst>
        <pc:spChg chg="mod">
          <ac:chgData name="Íris Hrund Halldórsdóttir - HI" userId="0834478e-9d1d-489a-b867-717661bcfdc5" providerId="ADAL" clId="{07649318-24E1-489E-8423-AAA0FA8E8CFB}" dt="2023-08-01T11:04:06.714" v="3280" actId="790"/>
          <ac:spMkLst>
            <pc:docMk/>
            <pc:sldMk cId="1249421230" sldId="5937"/>
            <ac:spMk id="5" creationId="{59970CBF-E655-DE81-00EE-5F9C4C3EC68A}"/>
          </ac:spMkLst>
        </pc:spChg>
        <pc:spChg chg="mod">
          <ac:chgData name="Íris Hrund Halldórsdóttir - HI" userId="0834478e-9d1d-489a-b867-717661bcfdc5" providerId="ADAL" clId="{07649318-24E1-489E-8423-AAA0FA8E8CFB}" dt="2023-08-01T11:06:45.318" v="3554" actId="20577"/>
          <ac:spMkLst>
            <pc:docMk/>
            <pc:sldMk cId="1249421230" sldId="5937"/>
            <ac:spMk id="6" creationId="{003B1DD8-0638-9F20-0482-6AD718E12E5A}"/>
          </ac:spMkLst>
        </pc:spChg>
        <pc:picChg chg="add mod">
          <ac:chgData name="Íris Hrund Halldórsdóttir - HI" userId="0834478e-9d1d-489a-b867-717661bcfdc5" providerId="ADAL" clId="{07649318-24E1-489E-8423-AAA0FA8E8CFB}" dt="2023-08-01T11:06:48.286" v="3555" actId="1076"/>
          <ac:picMkLst>
            <pc:docMk/>
            <pc:sldMk cId="1249421230" sldId="5937"/>
            <ac:picMk id="4" creationId="{F0ECBDED-045E-93BC-F6CB-BAAD06A346EE}"/>
          </ac:picMkLst>
        </pc:picChg>
      </pc:sldChg>
      <pc:sldChg chg="addSp modSp mod">
        <pc:chgData name="Íris Hrund Halldórsdóttir - HI" userId="0834478e-9d1d-489a-b867-717661bcfdc5" providerId="ADAL" clId="{07649318-24E1-489E-8423-AAA0FA8E8CFB}" dt="2023-08-01T10:57:46.134" v="2561" actId="790"/>
        <pc:sldMkLst>
          <pc:docMk/>
          <pc:sldMk cId="772792240" sldId="5938"/>
        </pc:sldMkLst>
        <pc:spChg chg="mod">
          <ac:chgData name="Íris Hrund Halldórsdóttir - HI" userId="0834478e-9d1d-489a-b867-717661bcfdc5" providerId="ADAL" clId="{07649318-24E1-489E-8423-AAA0FA8E8CFB}" dt="2023-08-01T10:57:46.134" v="2561" actId="790"/>
          <ac:spMkLst>
            <pc:docMk/>
            <pc:sldMk cId="772792240" sldId="5938"/>
            <ac:spMk id="3" creationId="{C777FDE9-C61C-8AE3-002A-1541C9B0DC73}"/>
          </ac:spMkLst>
        </pc:spChg>
        <pc:spChg chg="mod">
          <ac:chgData name="Íris Hrund Halldórsdóttir - HI" userId="0834478e-9d1d-489a-b867-717661bcfdc5" providerId="ADAL" clId="{07649318-24E1-489E-8423-AAA0FA8E8CFB}" dt="2023-08-01T10:57:46.134" v="2561" actId="790"/>
          <ac:spMkLst>
            <pc:docMk/>
            <pc:sldMk cId="772792240" sldId="5938"/>
            <ac:spMk id="4" creationId="{2328E6C9-48DD-42CB-B049-AE03887025A7}"/>
          </ac:spMkLst>
        </pc:spChg>
        <pc:picChg chg="add mod">
          <ac:chgData name="Íris Hrund Halldórsdóttir - HI" userId="0834478e-9d1d-489a-b867-717661bcfdc5" providerId="ADAL" clId="{07649318-24E1-489E-8423-AAA0FA8E8CFB}" dt="2023-08-01T10:52:51.371" v="2016" actId="1076"/>
          <ac:picMkLst>
            <pc:docMk/>
            <pc:sldMk cId="772792240" sldId="5938"/>
            <ac:picMk id="5" creationId="{0894AC02-AB5E-2994-FB45-223814826233}"/>
          </ac:picMkLst>
        </pc:picChg>
      </pc:sldChg>
      <pc:sldChg chg="addSp modSp mod">
        <pc:chgData name="Íris Hrund Halldórsdóttir - HI" userId="0834478e-9d1d-489a-b867-717661bcfdc5" providerId="ADAL" clId="{07649318-24E1-489E-8423-AAA0FA8E8CFB}" dt="2023-08-01T11:03:08.436" v="3236" actId="790"/>
        <pc:sldMkLst>
          <pc:docMk/>
          <pc:sldMk cId="3569513638" sldId="5939"/>
        </pc:sldMkLst>
        <pc:spChg chg="mod">
          <ac:chgData name="Íris Hrund Halldórsdóttir - HI" userId="0834478e-9d1d-489a-b867-717661bcfdc5" providerId="ADAL" clId="{07649318-24E1-489E-8423-AAA0FA8E8CFB}" dt="2023-08-01T11:03:08.436" v="3236" actId="790"/>
          <ac:spMkLst>
            <pc:docMk/>
            <pc:sldMk cId="3569513638" sldId="5939"/>
            <ac:spMk id="3" creationId="{CF78DE90-28BE-2C2B-5C08-FF4EAA71A100}"/>
          </ac:spMkLst>
        </pc:spChg>
        <pc:spChg chg="mod">
          <ac:chgData name="Íris Hrund Halldórsdóttir - HI" userId="0834478e-9d1d-489a-b867-717661bcfdc5" providerId="ADAL" clId="{07649318-24E1-489E-8423-AAA0FA8E8CFB}" dt="2023-08-01T11:03:08.436" v="3236" actId="790"/>
          <ac:spMkLst>
            <pc:docMk/>
            <pc:sldMk cId="3569513638" sldId="5939"/>
            <ac:spMk id="4" creationId="{5B181FDC-06D9-21C2-1FEA-377589E2CC81}"/>
          </ac:spMkLst>
        </pc:spChg>
        <pc:picChg chg="add mod">
          <ac:chgData name="Íris Hrund Halldórsdóttir - HI" userId="0834478e-9d1d-489a-b867-717661bcfdc5" providerId="ADAL" clId="{07649318-24E1-489E-8423-AAA0FA8E8CFB}" dt="2023-08-01T11:00:15.818" v="2825" actId="1076"/>
          <ac:picMkLst>
            <pc:docMk/>
            <pc:sldMk cId="3569513638" sldId="5939"/>
            <ac:picMk id="5" creationId="{DD07C931-0890-F4B1-2A75-0165474FB8D2}"/>
          </ac:picMkLst>
        </pc:picChg>
      </pc:sldChg>
      <pc:sldChg chg="modSp del mod">
        <pc:chgData name="Íris Hrund Halldórsdóttir - HI" userId="0834478e-9d1d-489a-b867-717661bcfdc5" providerId="ADAL" clId="{07649318-24E1-489E-8423-AAA0FA8E8CFB}" dt="2023-08-01T11:03:35.967" v="3237" actId="47"/>
        <pc:sldMkLst>
          <pc:docMk/>
          <pc:sldMk cId="1418920114" sldId="5940"/>
        </pc:sldMkLst>
        <pc:spChg chg="mod">
          <ac:chgData name="Íris Hrund Halldórsdóttir - HI" userId="0834478e-9d1d-489a-b867-717661bcfdc5" providerId="ADAL" clId="{07649318-24E1-489E-8423-AAA0FA8E8CFB}" dt="2023-08-01T10:49:19.761" v="1771" actId="27636"/>
          <ac:spMkLst>
            <pc:docMk/>
            <pc:sldMk cId="1418920114" sldId="5940"/>
            <ac:spMk id="3" creationId="{981CACB9-306A-0232-6982-3D38C2DA1902}"/>
          </ac:spMkLst>
        </pc:spChg>
        <pc:spChg chg="mod">
          <ac:chgData name="Íris Hrund Halldórsdóttir - HI" userId="0834478e-9d1d-489a-b867-717661bcfdc5" providerId="ADAL" clId="{07649318-24E1-489E-8423-AAA0FA8E8CFB}" dt="2023-08-01T10:51:33.741" v="1965" actId="20577"/>
          <ac:spMkLst>
            <pc:docMk/>
            <pc:sldMk cId="1418920114" sldId="5940"/>
            <ac:spMk id="4" creationId="{E96FC160-08EA-F01C-0D0D-2C9B3050FBF1}"/>
          </ac:spMkLst>
        </pc:spChg>
      </pc:sldChg>
      <pc:sldChg chg="modSp del mod">
        <pc:chgData name="Íris Hrund Halldórsdóttir - HI" userId="0834478e-9d1d-489a-b867-717661bcfdc5" providerId="ADAL" clId="{07649318-24E1-489E-8423-AAA0FA8E8CFB}" dt="2023-08-01T11:07:31.639" v="3565" actId="47"/>
        <pc:sldMkLst>
          <pc:docMk/>
          <pc:sldMk cId="923999592" sldId="5941"/>
        </pc:sldMkLst>
        <pc:spChg chg="mod">
          <ac:chgData name="Íris Hrund Halldórsdóttir - HI" userId="0834478e-9d1d-489a-b867-717661bcfdc5" providerId="ADAL" clId="{07649318-24E1-489E-8423-AAA0FA8E8CFB}" dt="2023-08-01T11:07:04.613" v="3562" actId="27636"/>
          <ac:spMkLst>
            <pc:docMk/>
            <pc:sldMk cId="923999592" sldId="5941"/>
            <ac:spMk id="5" creationId="{59970CBF-E655-DE81-00EE-5F9C4C3EC68A}"/>
          </ac:spMkLst>
        </pc:spChg>
        <pc:spChg chg="mod">
          <ac:chgData name="Íris Hrund Halldórsdóttir - HI" userId="0834478e-9d1d-489a-b867-717661bcfdc5" providerId="ADAL" clId="{07649318-24E1-489E-8423-AAA0FA8E8CFB}" dt="2023-08-01T11:07:14.348" v="3564" actId="27636"/>
          <ac:spMkLst>
            <pc:docMk/>
            <pc:sldMk cId="923999592" sldId="5941"/>
            <ac:spMk id="6" creationId="{003B1DD8-0638-9F20-0482-6AD718E12E5A}"/>
          </ac:spMkLst>
        </pc:spChg>
      </pc:sldChg>
      <pc:sldChg chg="modSp mod">
        <pc:chgData name="Íris Hrund Halldórsdóttir - HI" userId="0834478e-9d1d-489a-b867-717661bcfdc5" providerId="ADAL" clId="{07649318-24E1-489E-8423-AAA0FA8E8CFB}" dt="2023-08-01T10:41:51.490" v="956" actId="790"/>
        <pc:sldMkLst>
          <pc:docMk/>
          <pc:sldMk cId="3912753822" sldId="5945"/>
        </pc:sldMkLst>
        <pc:spChg chg="mod">
          <ac:chgData name="Íris Hrund Halldórsdóttir - HI" userId="0834478e-9d1d-489a-b867-717661bcfdc5" providerId="ADAL" clId="{07649318-24E1-489E-8423-AAA0FA8E8CFB}" dt="2023-08-01T10:36:37.165" v="614" actId="20577"/>
          <ac:spMkLst>
            <pc:docMk/>
            <pc:sldMk cId="3912753822" sldId="5945"/>
            <ac:spMk id="3" creationId="{AF9C5F4E-EFB7-F7CD-83E8-9A90BE0F9B67}"/>
          </ac:spMkLst>
        </pc:spChg>
        <pc:spChg chg="mod">
          <ac:chgData name="Íris Hrund Halldórsdóttir - HI" userId="0834478e-9d1d-489a-b867-717661bcfdc5" providerId="ADAL" clId="{07649318-24E1-489E-8423-AAA0FA8E8CFB}" dt="2023-08-01T10:39:30.780" v="713" actId="790"/>
          <ac:spMkLst>
            <pc:docMk/>
            <pc:sldMk cId="3912753822" sldId="5945"/>
            <ac:spMk id="4" creationId="{9EB1110F-F021-CCD6-1C61-68CCEC305877}"/>
          </ac:spMkLst>
        </pc:spChg>
        <pc:spChg chg="mod">
          <ac:chgData name="Íris Hrund Halldórsdóttir - HI" userId="0834478e-9d1d-489a-b867-717661bcfdc5" providerId="ADAL" clId="{07649318-24E1-489E-8423-AAA0FA8E8CFB}" dt="2023-08-01T10:41:51.490" v="956" actId="790"/>
          <ac:spMkLst>
            <pc:docMk/>
            <pc:sldMk cId="3912753822" sldId="5945"/>
            <ac:spMk id="5" creationId="{F54F3B0B-36CF-1277-FF02-737BDAF70414}"/>
          </ac:spMkLst>
        </pc:spChg>
      </pc:sldChg>
      <pc:sldChg chg="del">
        <pc:chgData name="Íris Hrund Halldórsdóttir - HI" userId="0834478e-9d1d-489a-b867-717661bcfdc5" providerId="ADAL" clId="{07649318-24E1-489E-8423-AAA0FA8E8CFB}" dt="2023-08-01T11:23:02.545" v="5380" actId="47"/>
        <pc:sldMkLst>
          <pc:docMk/>
          <pc:sldMk cId="1945336147" sldId="5946"/>
        </pc:sldMkLst>
      </pc:sldChg>
      <pc:sldChg chg="addSp delSp modSp mod">
        <pc:chgData name="Íris Hrund Halldórsdóttir - HI" userId="0834478e-9d1d-489a-b867-717661bcfdc5" providerId="ADAL" clId="{07649318-24E1-489E-8423-AAA0FA8E8CFB}" dt="2023-08-01T11:29:16.450" v="5781" actId="478"/>
        <pc:sldMkLst>
          <pc:docMk/>
          <pc:sldMk cId="1747443256" sldId="5947"/>
        </pc:sldMkLst>
        <pc:spChg chg="add del mod">
          <ac:chgData name="Íris Hrund Halldórsdóttir - HI" userId="0834478e-9d1d-489a-b867-717661bcfdc5" providerId="ADAL" clId="{07649318-24E1-489E-8423-AAA0FA8E8CFB}" dt="2023-08-01T11:29:16.450" v="5781" actId="478"/>
          <ac:spMkLst>
            <pc:docMk/>
            <pc:sldMk cId="1747443256" sldId="5947"/>
            <ac:spMk id="3" creationId="{4A1BE1FD-24B1-DA74-40BE-9FD12F97783E}"/>
          </ac:spMkLst>
        </pc:spChg>
        <pc:spChg chg="mod">
          <ac:chgData name="Íris Hrund Halldórsdóttir - HI" userId="0834478e-9d1d-489a-b867-717661bcfdc5" providerId="ADAL" clId="{07649318-24E1-489E-8423-AAA0FA8E8CFB}" dt="2023-08-01T11:29:07.837" v="5779"/>
          <ac:spMkLst>
            <pc:docMk/>
            <pc:sldMk cId="1747443256" sldId="5947"/>
            <ac:spMk id="4" creationId="{3596EF6E-5316-D3E9-55CA-65B56AA9FAA0}"/>
          </ac:spMkLst>
        </pc:spChg>
        <pc:spChg chg="del">
          <ac:chgData name="Íris Hrund Halldórsdóttir - HI" userId="0834478e-9d1d-489a-b867-717661bcfdc5" providerId="ADAL" clId="{07649318-24E1-489E-8423-AAA0FA8E8CFB}" dt="2023-08-01T11:29:11.864" v="5780" actId="478"/>
          <ac:spMkLst>
            <pc:docMk/>
            <pc:sldMk cId="1747443256" sldId="5947"/>
            <ac:spMk id="5" creationId="{F97AC7D4-F96D-B5CC-D207-4084E329250D}"/>
          </ac:spMkLst>
        </pc:spChg>
      </pc:sldChg>
      <pc:sldChg chg="addSp modSp mod">
        <pc:chgData name="Íris Hrund Halldórsdóttir - HI" userId="0834478e-9d1d-489a-b867-717661bcfdc5" providerId="ADAL" clId="{07649318-24E1-489E-8423-AAA0FA8E8CFB}" dt="2023-08-01T11:37:18.345" v="6557" actId="1076"/>
        <pc:sldMkLst>
          <pc:docMk/>
          <pc:sldMk cId="3434691669" sldId="5948"/>
        </pc:sldMkLst>
        <pc:spChg chg="mod">
          <ac:chgData name="Íris Hrund Halldórsdóttir - HI" userId="0834478e-9d1d-489a-b867-717661bcfdc5" providerId="ADAL" clId="{07649318-24E1-489E-8423-AAA0FA8E8CFB}" dt="2023-08-01T11:36:58.105" v="6553" actId="790"/>
          <ac:spMkLst>
            <pc:docMk/>
            <pc:sldMk cId="3434691669" sldId="5948"/>
            <ac:spMk id="5" creationId="{33A98403-4CB5-17E4-4D3E-23FD68267197}"/>
          </ac:spMkLst>
        </pc:spChg>
        <pc:spChg chg="mod">
          <ac:chgData name="Íris Hrund Halldórsdóttir - HI" userId="0834478e-9d1d-489a-b867-717661bcfdc5" providerId="ADAL" clId="{07649318-24E1-489E-8423-AAA0FA8E8CFB}" dt="2023-08-01T11:37:05.730" v="6554" actId="20577"/>
          <ac:spMkLst>
            <pc:docMk/>
            <pc:sldMk cId="3434691669" sldId="5948"/>
            <ac:spMk id="6" creationId="{DDE6D0F7-8300-AAAB-B13E-B1C7B51B1D33}"/>
          </ac:spMkLst>
        </pc:spChg>
        <pc:picChg chg="add mod">
          <ac:chgData name="Íris Hrund Halldórsdóttir - HI" userId="0834478e-9d1d-489a-b867-717661bcfdc5" providerId="ADAL" clId="{07649318-24E1-489E-8423-AAA0FA8E8CFB}" dt="2023-08-01T11:37:18.345" v="6557" actId="1076"/>
          <ac:picMkLst>
            <pc:docMk/>
            <pc:sldMk cId="3434691669" sldId="5948"/>
            <ac:picMk id="3" creationId="{07BEC9EC-1DFF-F17B-BA2B-25BBBB0D94EB}"/>
          </ac:picMkLst>
        </pc:picChg>
      </pc:sldChg>
      <pc:sldChg chg="addSp modSp mod">
        <pc:chgData name="Íris Hrund Halldórsdóttir - HI" userId="0834478e-9d1d-489a-b867-717661bcfdc5" providerId="ADAL" clId="{07649318-24E1-489E-8423-AAA0FA8E8CFB}" dt="2023-08-01T11:42:21.056" v="6891" actId="1076"/>
        <pc:sldMkLst>
          <pc:docMk/>
          <pc:sldMk cId="2348170577" sldId="5949"/>
        </pc:sldMkLst>
        <pc:spChg chg="mod">
          <ac:chgData name="Íris Hrund Halldórsdóttir - HI" userId="0834478e-9d1d-489a-b867-717661bcfdc5" providerId="ADAL" clId="{07649318-24E1-489E-8423-AAA0FA8E8CFB}" dt="2023-08-01T11:37:39.106" v="6560" actId="1076"/>
          <ac:spMkLst>
            <pc:docMk/>
            <pc:sldMk cId="2348170577" sldId="5949"/>
            <ac:spMk id="5" creationId="{33A98403-4CB5-17E4-4D3E-23FD68267197}"/>
          </ac:spMkLst>
        </pc:spChg>
        <pc:spChg chg="mod">
          <ac:chgData name="Íris Hrund Halldórsdóttir - HI" userId="0834478e-9d1d-489a-b867-717661bcfdc5" providerId="ADAL" clId="{07649318-24E1-489E-8423-AAA0FA8E8CFB}" dt="2023-08-01T11:42:08.847" v="6888" actId="20577"/>
          <ac:spMkLst>
            <pc:docMk/>
            <pc:sldMk cId="2348170577" sldId="5949"/>
            <ac:spMk id="6" creationId="{DDE6D0F7-8300-AAAB-B13E-B1C7B51B1D33}"/>
          </ac:spMkLst>
        </pc:spChg>
        <pc:picChg chg="add mod">
          <ac:chgData name="Íris Hrund Halldórsdóttir - HI" userId="0834478e-9d1d-489a-b867-717661bcfdc5" providerId="ADAL" clId="{07649318-24E1-489E-8423-AAA0FA8E8CFB}" dt="2023-08-01T11:42:21.056" v="6891" actId="1076"/>
          <ac:picMkLst>
            <pc:docMk/>
            <pc:sldMk cId="2348170577" sldId="5949"/>
            <ac:picMk id="4" creationId="{4A13677A-54A3-54CE-527D-6CEAF290A7E3}"/>
          </ac:picMkLst>
        </pc:picChg>
      </pc:sldChg>
      <pc:sldChg chg="del">
        <pc:chgData name="Íris Hrund Halldórsdóttir - HI" userId="0834478e-9d1d-489a-b867-717661bcfdc5" providerId="ADAL" clId="{07649318-24E1-489E-8423-AAA0FA8E8CFB}" dt="2023-08-01T12:51:35.663" v="8127" actId="47"/>
        <pc:sldMkLst>
          <pc:docMk/>
          <pc:sldMk cId="3023631779" sldId="5950"/>
        </pc:sldMkLst>
      </pc:sldChg>
      <pc:sldChg chg="modSp del mod modShow">
        <pc:chgData name="Íris Hrund Halldórsdóttir - HI" userId="0834478e-9d1d-489a-b867-717661bcfdc5" providerId="ADAL" clId="{07649318-24E1-489E-8423-AAA0FA8E8CFB}" dt="2023-08-01T11:47:35.361" v="7448" actId="47"/>
        <pc:sldMkLst>
          <pc:docMk/>
          <pc:sldMk cId="3257736466" sldId="5951"/>
        </pc:sldMkLst>
        <pc:spChg chg="mod">
          <ac:chgData name="Íris Hrund Halldórsdóttir - HI" userId="0834478e-9d1d-489a-b867-717661bcfdc5" providerId="ADAL" clId="{07649318-24E1-489E-8423-AAA0FA8E8CFB}" dt="2023-08-01T11:47:04.748" v="7444" actId="27636"/>
          <ac:spMkLst>
            <pc:docMk/>
            <pc:sldMk cId="3257736466" sldId="5951"/>
            <ac:spMk id="5" creationId="{33A98403-4CB5-17E4-4D3E-23FD68267197}"/>
          </ac:spMkLst>
        </pc:spChg>
        <pc:spChg chg="mod">
          <ac:chgData name="Íris Hrund Halldórsdóttir - HI" userId="0834478e-9d1d-489a-b867-717661bcfdc5" providerId="ADAL" clId="{07649318-24E1-489E-8423-AAA0FA8E8CFB}" dt="2023-08-01T11:47:24.649" v="7446" actId="13926"/>
          <ac:spMkLst>
            <pc:docMk/>
            <pc:sldMk cId="3257736466" sldId="5951"/>
            <ac:spMk id="6" creationId="{DDE6D0F7-8300-AAAB-B13E-B1C7B51B1D33}"/>
          </ac:spMkLst>
        </pc:spChg>
      </pc:sldChg>
      <pc:sldChg chg="addSp modSp mod">
        <pc:chgData name="Íris Hrund Halldórsdóttir - HI" userId="0834478e-9d1d-489a-b867-717661bcfdc5" providerId="ADAL" clId="{07649318-24E1-489E-8423-AAA0FA8E8CFB}" dt="2023-08-01T11:46:52.259" v="7442" actId="20577"/>
        <pc:sldMkLst>
          <pc:docMk/>
          <pc:sldMk cId="2500511279" sldId="5952"/>
        </pc:sldMkLst>
        <pc:spChg chg="mod">
          <ac:chgData name="Íris Hrund Halldórsdóttir - HI" userId="0834478e-9d1d-489a-b867-717661bcfdc5" providerId="ADAL" clId="{07649318-24E1-489E-8423-AAA0FA8E8CFB}" dt="2023-08-01T11:42:41.097" v="6906" actId="790"/>
          <ac:spMkLst>
            <pc:docMk/>
            <pc:sldMk cId="2500511279" sldId="5952"/>
            <ac:spMk id="5" creationId="{33A98403-4CB5-17E4-4D3E-23FD68267197}"/>
          </ac:spMkLst>
        </pc:spChg>
        <pc:spChg chg="mod">
          <ac:chgData name="Íris Hrund Halldórsdóttir - HI" userId="0834478e-9d1d-489a-b867-717661bcfdc5" providerId="ADAL" clId="{07649318-24E1-489E-8423-AAA0FA8E8CFB}" dt="2023-08-01T11:46:52.259" v="7442" actId="20577"/>
          <ac:spMkLst>
            <pc:docMk/>
            <pc:sldMk cId="2500511279" sldId="5952"/>
            <ac:spMk id="6" creationId="{DDE6D0F7-8300-AAAB-B13E-B1C7B51B1D33}"/>
          </ac:spMkLst>
        </pc:spChg>
        <pc:picChg chg="add mod">
          <ac:chgData name="Íris Hrund Halldórsdóttir - HI" userId="0834478e-9d1d-489a-b867-717661bcfdc5" providerId="ADAL" clId="{07649318-24E1-489E-8423-AAA0FA8E8CFB}" dt="2023-08-01T11:45:45.903" v="7318" actId="1076"/>
          <ac:picMkLst>
            <pc:docMk/>
            <pc:sldMk cId="2500511279" sldId="5952"/>
            <ac:picMk id="4" creationId="{BDC479D2-87C8-BB94-4966-CD8E4D102123}"/>
          </ac:picMkLst>
        </pc:picChg>
      </pc:sldChg>
      <pc:sldChg chg="addSp modSp mod">
        <pc:chgData name="Íris Hrund Halldórsdóttir - HI" userId="0834478e-9d1d-489a-b867-717661bcfdc5" providerId="ADAL" clId="{07649318-24E1-489E-8423-AAA0FA8E8CFB}" dt="2023-08-01T13:00:38.084" v="8392" actId="1076"/>
        <pc:sldMkLst>
          <pc:docMk/>
          <pc:sldMk cId="134453078" sldId="5953"/>
        </pc:sldMkLst>
        <pc:spChg chg="mod">
          <ac:chgData name="Íris Hrund Halldórsdóttir - HI" userId="0834478e-9d1d-489a-b867-717661bcfdc5" providerId="ADAL" clId="{07649318-24E1-489E-8423-AAA0FA8E8CFB}" dt="2023-08-01T11:54:55.177" v="8067"/>
          <ac:spMkLst>
            <pc:docMk/>
            <pc:sldMk cId="134453078" sldId="5953"/>
            <ac:spMk id="3" creationId="{D258DAD7-EC86-F0FD-1A2D-66BFE8CEC2F0}"/>
          </ac:spMkLst>
        </pc:spChg>
        <pc:spChg chg="mod">
          <ac:chgData name="Íris Hrund Halldórsdóttir - HI" userId="0834478e-9d1d-489a-b867-717661bcfdc5" providerId="ADAL" clId="{07649318-24E1-489E-8423-AAA0FA8E8CFB}" dt="2023-08-01T13:00:11.045" v="8382" actId="27636"/>
          <ac:spMkLst>
            <pc:docMk/>
            <pc:sldMk cId="134453078" sldId="5953"/>
            <ac:spMk id="4" creationId="{D76C5EF2-D69E-077D-4FF4-EA74FC67953A}"/>
          </ac:spMkLst>
        </pc:spChg>
        <pc:spChg chg="add mod">
          <ac:chgData name="Íris Hrund Halldórsdóttir - HI" userId="0834478e-9d1d-489a-b867-717661bcfdc5" providerId="ADAL" clId="{07649318-24E1-489E-8423-AAA0FA8E8CFB}" dt="2023-08-01T13:00:26.131" v="8391" actId="1076"/>
          <ac:spMkLst>
            <pc:docMk/>
            <pc:sldMk cId="134453078" sldId="5953"/>
            <ac:spMk id="7" creationId="{1728BA2E-BD27-42BD-DF1E-A2B413A8823C}"/>
          </ac:spMkLst>
        </pc:spChg>
        <pc:picChg chg="add mod">
          <ac:chgData name="Íris Hrund Halldórsdóttir - HI" userId="0834478e-9d1d-489a-b867-717661bcfdc5" providerId="ADAL" clId="{07649318-24E1-489E-8423-AAA0FA8E8CFB}" dt="2023-08-01T13:00:38.084" v="8392" actId="1076"/>
          <ac:picMkLst>
            <pc:docMk/>
            <pc:sldMk cId="134453078" sldId="5953"/>
            <ac:picMk id="5" creationId="{6469A27F-9276-7796-822A-B080104EF7C4}"/>
          </ac:picMkLst>
        </pc:picChg>
      </pc:sldChg>
      <pc:sldChg chg="addSp delSp modSp mod">
        <pc:chgData name="Íris Hrund Halldórsdóttir - HI" userId="0834478e-9d1d-489a-b867-717661bcfdc5" providerId="ADAL" clId="{07649318-24E1-489E-8423-AAA0FA8E8CFB}" dt="2023-08-01T12:51:15.192" v="8126" actId="478"/>
        <pc:sldMkLst>
          <pc:docMk/>
          <pc:sldMk cId="551510631" sldId="5956"/>
        </pc:sldMkLst>
        <pc:spChg chg="add del mod">
          <ac:chgData name="Íris Hrund Halldórsdóttir - HI" userId="0834478e-9d1d-489a-b867-717661bcfdc5" providerId="ADAL" clId="{07649318-24E1-489E-8423-AAA0FA8E8CFB}" dt="2023-08-01T12:51:15.192" v="8126" actId="478"/>
          <ac:spMkLst>
            <pc:docMk/>
            <pc:sldMk cId="551510631" sldId="5956"/>
            <ac:spMk id="3" creationId="{808A4D2E-1F37-278E-A4F5-9A17C3145F5C}"/>
          </ac:spMkLst>
        </pc:spChg>
        <pc:spChg chg="mod">
          <ac:chgData name="Íris Hrund Halldórsdóttir - HI" userId="0834478e-9d1d-489a-b867-717661bcfdc5" providerId="ADAL" clId="{07649318-24E1-489E-8423-AAA0FA8E8CFB}" dt="2023-08-01T12:51:06.919" v="8124" actId="20577"/>
          <ac:spMkLst>
            <pc:docMk/>
            <pc:sldMk cId="551510631" sldId="5956"/>
            <ac:spMk id="9" creationId="{73DFDB80-4A46-703B-BC68-08B69D674A9E}"/>
          </ac:spMkLst>
        </pc:spChg>
        <pc:spChg chg="del mod">
          <ac:chgData name="Íris Hrund Halldórsdóttir - HI" userId="0834478e-9d1d-489a-b867-717661bcfdc5" providerId="ADAL" clId="{07649318-24E1-489E-8423-AAA0FA8E8CFB}" dt="2023-08-01T12:51:12.370" v="8125" actId="478"/>
          <ac:spMkLst>
            <pc:docMk/>
            <pc:sldMk cId="551510631" sldId="5956"/>
            <ac:spMk id="10" creationId="{330BAE8E-39CB-721B-4DAF-A2A8F7A526AD}"/>
          </ac:spMkLst>
        </pc:spChg>
      </pc:sldChg>
      <pc:sldChg chg="modSp mod addCm">
        <pc:chgData name="Íris Hrund Halldórsdóttir - HI" userId="0834478e-9d1d-489a-b867-717661bcfdc5" providerId="ADAL" clId="{07649318-24E1-489E-8423-AAA0FA8E8CFB}" dt="2023-08-01T13:08:26.622" v="8621" actId="13926"/>
        <pc:sldMkLst>
          <pc:docMk/>
          <pc:sldMk cId="1391839189" sldId="5957"/>
        </pc:sldMkLst>
        <pc:spChg chg="mod">
          <ac:chgData name="Íris Hrund Halldórsdóttir - HI" userId="0834478e-9d1d-489a-b867-717661bcfdc5" providerId="ADAL" clId="{07649318-24E1-489E-8423-AAA0FA8E8CFB}" dt="2023-08-01T13:01:24.062" v="8426" actId="20577"/>
          <ac:spMkLst>
            <pc:docMk/>
            <pc:sldMk cId="1391839189" sldId="5957"/>
            <ac:spMk id="5" creationId="{CC220E2F-70BC-08F4-AB44-5F5ED2A5105A}"/>
          </ac:spMkLst>
        </pc:spChg>
        <pc:spChg chg="mod">
          <ac:chgData name="Íris Hrund Halldórsdóttir - HI" userId="0834478e-9d1d-489a-b867-717661bcfdc5" providerId="ADAL" clId="{07649318-24E1-489E-8423-AAA0FA8E8CFB}" dt="2023-08-01T13:08:26.622" v="8621" actId="13926"/>
          <ac:spMkLst>
            <pc:docMk/>
            <pc:sldMk cId="1391839189" sldId="5957"/>
            <ac:spMk id="6" creationId="{373FFAE2-5BDB-9A3F-98AE-DA91EB09F2C1}"/>
          </ac:spMkLst>
        </pc:spChg>
        <pc:extLst>
          <p:ext xmlns:p="http://schemas.openxmlformats.org/presentationml/2006/main" uri="{D6D511B9-2390-475A-947B-AFAB55BFBCF1}">
            <pc226:cmChg xmlns:pc226="http://schemas.microsoft.com/office/powerpoint/2022/06/main/command" chg="add">
              <pc226:chgData name="Íris Hrund Halldórsdóttir - HI" userId="0834478e-9d1d-489a-b867-717661bcfdc5" providerId="ADAL" clId="{07649318-24E1-489E-8423-AAA0FA8E8CFB}" dt="2023-08-01T13:07:34.780" v="8619"/>
              <pc2:cmMkLst xmlns:pc2="http://schemas.microsoft.com/office/powerpoint/2019/9/main/command">
                <pc:docMk/>
                <pc:sldMk cId="1391839189" sldId="5957"/>
                <pc2:cmMk id="{13AC502D-6914-4545-A99F-BDDBA3919C69}"/>
              </pc2:cmMkLst>
            </pc226:cmChg>
          </p:ext>
        </pc:extLst>
      </pc:sldChg>
      <pc:sldChg chg="addSp modSp mod">
        <pc:chgData name="Íris Hrund Halldórsdóttir - HI" userId="0834478e-9d1d-489a-b867-717661bcfdc5" providerId="ADAL" clId="{07649318-24E1-489E-8423-AAA0FA8E8CFB}" dt="2023-08-01T13:14:50.314" v="9052" actId="27636"/>
        <pc:sldMkLst>
          <pc:docMk/>
          <pc:sldMk cId="1090367858" sldId="5958"/>
        </pc:sldMkLst>
        <pc:spChg chg="mod">
          <ac:chgData name="Íris Hrund Halldórsdóttir - HI" userId="0834478e-9d1d-489a-b867-717661bcfdc5" providerId="ADAL" clId="{07649318-24E1-489E-8423-AAA0FA8E8CFB}" dt="2023-08-01T13:11:40.842" v="8852" actId="20577"/>
          <ac:spMkLst>
            <pc:docMk/>
            <pc:sldMk cId="1090367858" sldId="5958"/>
            <ac:spMk id="5" creationId="{CC220E2F-70BC-08F4-AB44-5F5ED2A5105A}"/>
          </ac:spMkLst>
        </pc:spChg>
        <pc:spChg chg="mod">
          <ac:chgData name="Íris Hrund Halldórsdóttir - HI" userId="0834478e-9d1d-489a-b867-717661bcfdc5" providerId="ADAL" clId="{07649318-24E1-489E-8423-AAA0FA8E8CFB}" dt="2023-08-01T13:14:50.314" v="9052" actId="27636"/>
          <ac:spMkLst>
            <pc:docMk/>
            <pc:sldMk cId="1090367858" sldId="5958"/>
            <ac:spMk id="6" creationId="{373FFAE2-5BDB-9A3F-98AE-DA91EB09F2C1}"/>
          </ac:spMkLst>
        </pc:spChg>
        <pc:picChg chg="add mod">
          <ac:chgData name="Íris Hrund Halldórsdóttir - HI" userId="0834478e-9d1d-489a-b867-717661bcfdc5" providerId="ADAL" clId="{07649318-24E1-489E-8423-AAA0FA8E8CFB}" dt="2023-08-01T13:14:05.329" v="9016" actId="1076"/>
          <ac:picMkLst>
            <pc:docMk/>
            <pc:sldMk cId="1090367858" sldId="5958"/>
            <ac:picMk id="4" creationId="{ED5F6474-B072-D951-BA51-5FF2A6B265F5}"/>
          </ac:picMkLst>
        </pc:picChg>
      </pc:sldChg>
      <pc:sldChg chg="del">
        <pc:chgData name="Íris Hrund Halldórsdóttir - HI" userId="0834478e-9d1d-489a-b867-717661bcfdc5" providerId="ADAL" clId="{07649318-24E1-489E-8423-AAA0FA8E8CFB}" dt="2023-08-01T11:53:49.325" v="8063" actId="47"/>
        <pc:sldMkLst>
          <pc:docMk/>
          <pc:sldMk cId="3937250550" sldId="5959"/>
        </pc:sldMkLst>
      </pc:sldChg>
      <pc:sldChg chg="del">
        <pc:chgData name="Íris Hrund Halldórsdóttir - HI" userId="0834478e-9d1d-489a-b867-717661bcfdc5" providerId="ADAL" clId="{07649318-24E1-489E-8423-AAA0FA8E8CFB}" dt="2023-08-01T11:47:40.696" v="7449" actId="47"/>
        <pc:sldMkLst>
          <pc:docMk/>
          <pc:sldMk cId="2266727235" sldId="5961"/>
        </pc:sldMkLst>
      </pc:sldChg>
      <pc:sldChg chg="addSp modSp mod addCm modCm">
        <pc:chgData name="Íris Hrund Halldórsdóttir - HI" userId="0834478e-9d1d-489a-b867-717661bcfdc5" providerId="ADAL" clId="{07649318-24E1-489E-8423-AAA0FA8E8CFB}" dt="2023-08-01T13:29:49.437" v="9979" actId="20577"/>
        <pc:sldMkLst>
          <pc:docMk/>
          <pc:sldMk cId="1522676415" sldId="5962"/>
        </pc:sldMkLst>
        <pc:spChg chg="mod">
          <ac:chgData name="Íris Hrund Halldórsdóttir - HI" userId="0834478e-9d1d-489a-b867-717661bcfdc5" providerId="ADAL" clId="{07649318-24E1-489E-8423-AAA0FA8E8CFB}" dt="2023-08-01T13:24:25.743" v="9541" actId="27636"/>
          <ac:spMkLst>
            <pc:docMk/>
            <pc:sldMk cId="1522676415" sldId="5962"/>
            <ac:spMk id="5" creationId="{2FAB0312-C264-6A26-8A20-00C57F7E8D04}"/>
          </ac:spMkLst>
        </pc:spChg>
        <pc:spChg chg="mod">
          <ac:chgData name="Íris Hrund Halldórsdóttir - HI" userId="0834478e-9d1d-489a-b867-717661bcfdc5" providerId="ADAL" clId="{07649318-24E1-489E-8423-AAA0FA8E8CFB}" dt="2023-08-01T13:29:49.437" v="9979" actId="20577"/>
          <ac:spMkLst>
            <pc:docMk/>
            <pc:sldMk cId="1522676415" sldId="5962"/>
            <ac:spMk id="6" creationId="{E75598A5-16FF-E977-7B69-ED8943284581}"/>
          </ac:spMkLst>
        </pc:spChg>
        <pc:spChg chg="mod">
          <ac:chgData name="Íris Hrund Halldórsdóttir - HI" userId="0834478e-9d1d-489a-b867-717661bcfdc5" providerId="ADAL" clId="{07649318-24E1-489E-8423-AAA0FA8E8CFB}" dt="2023-08-01T13:23:45" v="9500" actId="13926"/>
          <ac:spMkLst>
            <pc:docMk/>
            <pc:sldMk cId="1522676415" sldId="5962"/>
            <ac:spMk id="8" creationId="{F0B0009D-4315-A23E-755D-DAFECCEEA1A9}"/>
          </ac:spMkLst>
        </pc:spChg>
        <pc:spChg chg="mod">
          <ac:chgData name="Íris Hrund Halldórsdóttir - HI" userId="0834478e-9d1d-489a-b867-717661bcfdc5" providerId="ADAL" clId="{07649318-24E1-489E-8423-AAA0FA8E8CFB}" dt="2023-08-01T13:16:32.785" v="9065" actId="790"/>
          <ac:spMkLst>
            <pc:docMk/>
            <pc:sldMk cId="1522676415" sldId="5962"/>
            <ac:spMk id="9" creationId="{F722B96F-D99F-747B-1351-7BE8A6AB8171}"/>
          </ac:spMkLst>
        </pc:spChg>
        <pc:picChg chg="add mod">
          <ac:chgData name="Íris Hrund Halldórsdóttir - HI" userId="0834478e-9d1d-489a-b867-717661bcfdc5" providerId="ADAL" clId="{07649318-24E1-489E-8423-AAA0FA8E8CFB}" dt="2023-08-01T13:29:26.615" v="9974" actId="1076"/>
          <ac:picMkLst>
            <pc:docMk/>
            <pc:sldMk cId="1522676415" sldId="5962"/>
            <ac:picMk id="3" creationId="{4862874A-D901-A7DA-9F79-7C8E7D6D20EE}"/>
          </ac:picMkLst>
        </pc:picChg>
        <pc:extLst>
          <p:ext xmlns:p="http://schemas.openxmlformats.org/presentationml/2006/main" uri="{D6D511B9-2390-475A-947B-AFAB55BFBCF1}">
            <pc226:cmChg xmlns:pc226="http://schemas.microsoft.com/office/powerpoint/2022/06/main/command" chg="add mod">
              <pc226:chgData name="Íris Hrund Halldórsdóttir - HI" userId="0834478e-9d1d-489a-b867-717661bcfdc5" providerId="ADAL" clId="{07649318-24E1-489E-8423-AAA0FA8E8CFB}" dt="2023-08-01T13:23:39.268" v="9499" actId="20577"/>
              <pc2:cmMkLst xmlns:pc2="http://schemas.microsoft.com/office/powerpoint/2019/9/main/command">
                <pc:docMk/>
                <pc:sldMk cId="1522676415" sldId="5962"/>
                <pc2:cmMk id="{25BDCFF0-69F0-4374-9746-CBA25C7E48D0}"/>
              </pc2:cmMkLst>
            </pc226:cmChg>
          </p:ext>
        </pc:extLst>
      </pc:sldChg>
      <pc:sldChg chg="del">
        <pc:chgData name="Íris Hrund Halldórsdóttir - HI" userId="0834478e-9d1d-489a-b867-717661bcfdc5" providerId="ADAL" clId="{07649318-24E1-489E-8423-AAA0FA8E8CFB}" dt="2023-08-01T11:56:50.631" v="8083" actId="47"/>
        <pc:sldMkLst>
          <pc:docMk/>
          <pc:sldMk cId="351196105" sldId="5965"/>
        </pc:sldMkLst>
      </pc:sldChg>
      <pc:sldChg chg="del">
        <pc:chgData name="Íris Hrund Halldórsdóttir - HI" userId="0834478e-9d1d-489a-b867-717661bcfdc5" providerId="ADAL" clId="{07649318-24E1-489E-8423-AAA0FA8E8CFB}" dt="2023-08-01T11:56:47.379" v="8082" actId="47"/>
        <pc:sldMkLst>
          <pc:docMk/>
          <pc:sldMk cId="3066485106" sldId="5966"/>
        </pc:sldMkLst>
      </pc:sldChg>
      <pc:sldChg chg="addSp delSp modSp mod">
        <pc:chgData name="Íris Hrund Halldórsdóttir - HI" userId="0834478e-9d1d-489a-b867-717661bcfdc5" providerId="ADAL" clId="{07649318-24E1-489E-8423-AAA0FA8E8CFB}" dt="2023-08-01T13:38:57.435" v="10468" actId="790"/>
        <pc:sldMkLst>
          <pc:docMk/>
          <pc:sldMk cId="1547278927" sldId="5967"/>
        </pc:sldMkLst>
        <pc:spChg chg="mod">
          <ac:chgData name="Íris Hrund Halldórsdóttir - HI" userId="0834478e-9d1d-489a-b867-717661bcfdc5" providerId="ADAL" clId="{07649318-24E1-489E-8423-AAA0FA8E8CFB}" dt="2023-08-01T13:38:57.435" v="10468" actId="790"/>
          <ac:spMkLst>
            <pc:docMk/>
            <pc:sldMk cId="1547278927" sldId="5967"/>
            <ac:spMk id="2" creationId="{C3B7DC41-1555-F393-FB6F-044BD28F6E84}"/>
          </ac:spMkLst>
        </pc:spChg>
        <pc:spChg chg="add del mod">
          <ac:chgData name="Íris Hrund Halldórsdóttir - HI" userId="0834478e-9d1d-489a-b867-717661bcfdc5" providerId="ADAL" clId="{07649318-24E1-489E-8423-AAA0FA8E8CFB}" dt="2023-08-01T13:34:26.931" v="10187" actId="478"/>
          <ac:spMkLst>
            <pc:docMk/>
            <pc:sldMk cId="1547278927" sldId="5967"/>
            <ac:spMk id="4" creationId="{03DE8E78-65BA-4CE5-D76C-DFFFD193026C}"/>
          </ac:spMkLst>
        </pc:spChg>
        <pc:spChg chg="del mod">
          <ac:chgData name="Íris Hrund Halldórsdóttir - HI" userId="0834478e-9d1d-489a-b867-717661bcfdc5" providerId="ADAL" clId="{07649318-24E1-489E-8423-AAA0FA8E8CFB}" dt="2023-08-01T13:34:25.231" v="10185" actId="478"/>
          <ac:spMkLst>
            <pc:docMk/>
            <pc:sldMk cId="1547278927" sldId="5967"/>
            <ac:spMk id="5" creationId="{2FAB0312-C264-6A26-8A20-00C57F7E8D04}"/>
          </ac:spMkLst>
        </pc:spChg>
        <pc:spChg chg="mod">
          <ac:chgData name="Íris Hrund Halldórsdóttir - HI" userId="0834478e-9d1d-489a-b867-717661bcfdc5" providerId="ADAL" clId="{07649318-24E1-489E-8423-AAA0FA8E8CFB}" dt="2023-08-01T13:38:57.435" v="10468" actId="790"/>
          <ac:spMkLst>
            <pc:docMk/>
            <pc:sldMk cId="1547278927" sldId="5967"/>
            <ac:spMk id="6" creationId="{E75598A5-16FF-E977-7B69-ED8943284581}"/>
          </ac:spMkLst>
        </pc:spChg>
        <pc:picChg chg="add mod">
          <ac:chgData name="Íris Hrund Halldórsdóttir - HI" userId="0834478e-9d1d-489a-b867-717661bcfdc5" providerId="ADAL" clId="{07649318-24E1-489E-8423-AAA0FA8E8CFB}" dt="2023-08-01T13:38:49.942" v="10467" actId="1076"/>
          <ac:picMkLst>
            <pc:docMk/>
            <pc:sldMk cId="1547278927" sldId="5967"/>
            <ac:picMk id="10" creationId="{6D5A1A7F-74B8-0C0C-3EBC-B61F173B41B8}"/>
          </ac:picMkLst>
        </pc:picChg>
      </pc:sldChg>
      <pc:sldChg chg="del">
        <pc:chgData name="Íris Hrund Halldórsdóttir - HI" userId="0834478e-9d1d-489a-b867-717661bcfdc5" providerId="ADAL" clId="{07649318-24E1-489E-8423-AAA0FA8E8CFB}" dt="2023-08-01T11:53:52.483" v="8064" actId="47"/>
        <pc:sldMkLst>
          <pc:docMk/>
          <pc:sldMk cId="3879089638" sldId="5971"/>
        </pc:sldMkLst>
      </pc:sldChg>
      <pc:sldChg chg="addSp modSp mod">
        <pc:chgData name="Íris Hrund Halldórsdóttir - HI" userId="0834478e-9d1d-489a-b867-717661bcfdc5" providerId="ADAL" clId="{07649318-24E1-489E-8423-AAA0FA8E8CFB}" dt="2023-08-01T13:31:40.991" v="10073" actId="1076"/>
        <pc:sldMkLst>
          <pc:docMk/>
          <pc:sldMk cId="1926486720" sldId="5983"/>
        </pc:sldMkLst>
        <pc:spChg chg="mod">
          <ac:chgData name="Íris Hrund Halldórsdóttir - HI" userId="0834478e-9d1d-489a-b867-717661bcfdc5" providerId="ADAL" clId="{07649318-24E1-489E-8423-AAA0FA8E8CFB}" dt="2023-08-01T13:31:22.729" v="10069" actId="6549"/>
          <ac:spMkLst>
            <pc:docMk/>
            <pc:sldMk cId="1926486720" sldId="5983"/>
            <ac:spMk id="9" creationId="{0CB49C86-D8CA-4265-9A4D-0C22444F499A}"/>
          </ac:spMkLst>
        </pc:spChg>
        <pc:picChg chg="add mod">
          <ac:chgData name="Íris Hrund Halldórsdóttir - HI" userId="0834478e-9d1d-489a-b867-717661bcfdc5" providerId="ADAL" clId="{07649318-24E1-489E-8423-AAA0FA8E8CFB}" dt="2023-08-01T13:31:40.991" v="10073" actId="1076"/>
          <ac:picMkLst>
            <pc:docMk/>
            <pc:sldMk cId="1926486720" sldId="5983"/>
            <ac:picMk id="3" creationId="{3B17E379-826F-E216-F024-3B0FA838B879}"/>
          </ac:picMkLst>
        </pc:picChg>
      </pc:sldChg>
      <pc:sldChg chg="del">
        <pc:chgData name="Íris Hrund Halldórsdóttir - HI" userId="0834478e-9d1d-489a-b867-717661bcfdc5" providerId="ADAL" clId="{07649318-24E1-489E-8423-AAA0FA8E8CFB}" dt="2023-08-01T10:42:06.366" v="959" actId="47"/>
        <pc:sldMkLst>
          <pc:docMk/>
          <pc:sldMk cId="757162610" sldId="5985"/>
        </pc:sldMkLst>
      </pc:sldChg>
      <pc:sldChg chg="del">
        <pc:chgData name="Íris Hrund Halldórsdóttir - HI" userId="0834478e-9d1d-489a-b867-717661bcfdc5" providerId="ADAL" clId="{07649318-24E1-489E-8423-AAA0FA8E8CFB}" dt="2023-08-01T11:08:38.269" v="3604" actId="47"/>
        <pc:sldMkLst>
          <pc:docMk/>
          <pc:sldMk cId="2397902523" sldId="5986"/>
        </pc:sldMkLst>
      </pc:sldChg>
      <pc:sldChg chg="del">
        <pc:chgData name="Íris Hrund Halldórsdóttir - HI" userId="0834478e-9d1d-489a-b867-717661bcfdc5" providerId="ADAL" clId="{07649318-24E1-489E-8423-AAA0FA8E8CFB}" dt="2023-08-01T11:08:38.269" v="3604" actId="47"/>
        <pc:sldMkLst>
          <pc:docMk/>
          <pc:sldMk cId="3608306177" sldId="5987"/>
        </pc:sldMkLst>
      </pc:sldChg>
      <pc:sldChg chg="modSp mod addCm delCm modCm">
        <pc:chgData name="Íris Hrund Halldórsdóttir - HI" userId="0834478e-9d1d-489a-b867-717661bcfdc5" providerId="ADAL" clId="{07649318-24E1-489E-8423-AAA0FA8E8CFB}" dt="2023-08-02T07:51:49.453" v="10494" actId="13926"/>
        <pc:sldMkLst>
          <pc:docMk/>
          <pc:sldMk cId="3709739867" sldId="6001"/>
        </pc:sldMkLst>
        <pc:spChg chg="mod">
          <ac:chgData name="Íris Hrund Halldórsdóttir - HI" userId="0834478e-9d1d-489a-b867-717661bcfdc5" providerId="ADAL" clId="{07649318-24E1-489E-8423-AAA0FA8E8CFB}" dt="2023-08-02T07:51:49.453" v="10494" actId="13926"/>
          <ac:spMkLst>
            <pc:docMk/>
            <pc:sldMk cId="3709739867" sldId="6001"/>
            <ac:spMk id="23" creationId="{C913A5E1-11E1-54FA-1243-CBA999D4E81D}"/>
          </ac:spMkLst>
        </pc:spChg>
        <pc:extLst>
          <p:ext xmlns:p="http://schemas.openxmlformats.org/presentationml/2006/main" uri="{D6D511B9-2390-475A-947B-AFAB55BFBCF1}">
            <pc226:cmChg xmlns:pc226="http://schemas.microsoft.com/office/powerpoint/2022/06/main/command" chg="add mod">
              <pc226:chgData name="Íris Hrund Halldórsdóttir - HI" userId="0834478e-9d1d-489a-b867-717661bcfdc5" providerId="ADAL" clId="{07649318-24E1-489E-8423-AAA0FA8E8CFB}" dt="2023-08-02T07:51:41.581" v="10492" actId="20577"/>
              <pc2:cmMkLst xmlns:pc2="http://schemas.microsoft.com/office/powerpoint/2019/9/main/command">
                <pc:docMk/>
                <pc:sldMk cId="3709739867" sldId="6001"/>
                <pc2:cmMk id="{D19C5065-C5F1-4A6A-85D3-3A77FF681156}"/>
              </pc2:cmMkLst>
            </pc226:cmChg>
            <pc226:cmChg xmlns:pc226="http://schemas.microsoft.com/office/powerpoint/2022/06/main/command" chg="add del mod">
              <pc226:chgData name="Íris Hrund Halldórsdóttir - HI" userId="0834478e-9d1d-489a-b867-717661bcfdc5" providerId="ADAL" clId="{07649318-24E1-489E-8423-AAA0FA8E8CFB}" dt="2023-08-02T07:51:46.334" v="10493"/>
              <pc2:cmMkLst xmlns:pc2="http://schemas.microsoft.com/office/powerpoint/2019/9/main/command">
                <pc:docMk/>
                <pc:sldMk cId="3709739867" sldId="6001"/>
                <pc2:cmMk id="{57766776-CBDA-4507-B4E3-E687CC3CADA2}"/>
              </pc2:cmMkLst>
            </pc226:cmChg>
            <pc226:cmChg xmlns:pc226="http://schemas.microsoft.com/office/powerpoint/2022/06/main/command" chg="add del mod">
              <pc226:chgData name="Íris Hrund Halldórsdóttir - HI" userId="0834478e-9d1d-489a-b867-717661bcfdc5" providerId="ADAL" clId="{07649318-24E1-489E-8423-AAA0FA8E8CFB}" dt="2023-08-02T07:51:14.762" v="10481"/>
              <pc2:cmMkLst xmlns:pc2="http://schemas.microsoft.com/office/powerpoint/2019/9/main/command">
                <pc:docMk/>
                <pc:sldMk cId="3709739867" sldId="6001"/>
                <pc2:cmMk id="{2CC491B6-234B-49A8-90C4-BE584072D986}"/>
              </pc2:cmMkLst>
            </pc226:cmChg>
            <pc226:cmChg xmlns:pc226="http://schemas.microsoft.com/office/powerpoint/2022/06/main/command" chg="add mod">
              <pc226:chgData name="Íris Hrund Halldórsdóttir - HI" userId="0834478e-9d1d-489a-b867-717661bcfdc5" providerId="ADAL" clId="{07649318-24E1-489E-8423-AAA0FA8E8CFB}" dt="2023-08-02T07:51:41.581" v="10492" actId="20577"/>
              <pc2:cmMkLst xmlns:pc2="http://schemas.microsoft.com/office/powerpoint/2019/9/main/command">
                <pc:docMk/>
                <pc:sldMk cId="3709739867" sldId="6001"/>
                <pc2:cmMk id="{AFBBA3FC-6598-485C-8C2C-41F0DE139167}"/>
              </pc2:cmMkLst>
            </pc226:cmChg>
          </p:ext>
        </pc:extLst>
      </pc:sldChg>
      <pc:sldChg chg="del">
        <pc:chgData name="Íris Hrund Halldórsdóttir - HI" userId="0834478e-9d1d-489a-b867-717661bcfdc5" providerId="ADAL" clId="{07649318-24E1-489E-8423-AAA0FA8E8CFB}" dt="2023-08-01T10:42:03.211" v="958" actId="47"/>
        <pc:sldMkLst>
          <pc:docMk/>
          <pc:sldMk cId="206140603" sldId="6002"/>
        </pc:sldMkLst>
      </pc:sldChg>
      <pc:sldChg chg="modSp mod">
        <pc:chgData name="Íris Hrund Halldórsdóttir - HI" userId="0834478e-9d1d-489a-b867-717661bcfdc5" providerId="ADAL" clId="{07649318-24E1-489E-8423-AAA0FA8E8CFB}" dt="2023-08-01T11:08:15.375" v="3601" actId="313"/>
        <pc:sldMkLst>
          <pc:docMk/>
          <pc:sldMk cId="539521326" sldId="6003"/>
        </pc:sldMkLst>
        <pc:spChg chg="mod">
          <ac:chgData name="Íris Hrund Halldórsdóttir - HI" userId="0834478e-9d1d-489a-b867-717661bcfdc5" providerId="ADAL" clId="{07649318-24E1-489E-8423-AAA0FA8E8CFB}" dt="2023-08-01T11:08:15.375" v="3601" actId="313"/>
          <ac:spMkLst>
            <pc:docMk/>
            <pc:sldMk cId="539521326" sldId="6003"/>
            <ac:spMk id="7" creationId="{391D3ED4-43F5-A145-06EF-5C633F9F15F1}"/>
          </ac:spMkLst>
        </pc:spChg>
      </pc:sldChg>
      <pc:sldChg chg="del">
        <pc:chgData name="Íris Hrund Halldórsdóttir - HI" userId="0834478e-9d1d-489a-b867-717661bcfdc5" providerId="ADAL" clId="{07649318-24E1-489E-8423-AAA0FA8E8CFB}" dt="2023-08-01T11:25:32.830" v="5619" actId="47"/>
        <pc:sldMkLst>
          <pc:docMk/>
          <pc:sldMk cId="2839657622" sldId="6004"/>
        </pc:sldMkLst>
      </pc:sldChg>
      <pc:sldChg chg="addSp modSp mod">
        <pc:chgData name="Íris Hrund Halldórsdóttir - HI" userId="0834478e-9d1d-489a-b867-717661bcfdc5" providerId="ADAL" clId="{07649318-24E1-489E-8423-AAA0FA8E8CFB}" dt="2023-08-01T11:13:48.327" v="4209" actId="790"/>
        <pc:sldMkLst>
          <pc:docMk/>
          <pc:sldMk cId="3503602774" sldId="6005"/>
        </pc:sldMkLst>
        <pc:spChg chg="mod">
          <ac:chgData name="Íris Hrund Halldórsdóttir - HI" userId="0834478e-9d1d-489a-b867-717661bcfdc5" providerId="ADAL" clId="{07649318-24E1-489E-8423-AAA0FA8E8CFB}" dt="2023-08-01T11:13:48.327" v="4209" actId="790"/>
          <ac:spMkLst>
            <pc:docMk/>
            <pc:sldMk cId="3503602774" sldId="6005"/>
            <ac:spMk id="5" creationId="{92957B75-65C1-920A-DDC2-6A89D4BC8048}"/>
          </ac:spMkLst>
        </pc:spChg>
        <pc:spChg chg="mod">
          <ac:chgData name="Íris Hrund Halldórsdóttir - HI" userId="0834478e-9d1d-489a-b867-717661bcfdc5" providerId="ADAL" clId="{07649318-24E1-489E-8423-AAA0FA8E8CFB}" dt="2023-08-01T11:13:36.533" v="4208" actId="790"/>
          <ac:spMkLst>
            <pc:docMk/>
            <pc:sldMk cId="3503602774" sldId="6005"/>
            <ac:spMk id="6" creationId="{05B58AFA-A432-3D13-6220-0A1899B4E5C1}"/>
          </ac:spMkLst>
        </pc:spChg>
        <pc:picChg chg="add mod">
          <ac:chgData name="Íris Hrund Halldórsdóttir - HI" userId="0834478e-9d1d-489a-b867-717661bcfdc5" providerId="ADAL" clId="{07649318-24E1-489E-8423-AAA0FA8E8CFB}" dt="2023-08-01T11:12:17.510" v="3955" actId="1076"/>
          <ac:picMkLst>
            <pc:docMk/>
            <pc:sldMk cId="3503602774" sldId="6005"/>
            <ac:picMk id="3" creationId="{80953C04-BE17-6CCC-D4B1-198A53BC3EF6}"/>
          </ac:picMkLst>
        </pc:picChg>
      </pc:sldChg>
      <pc:sldChg chg="addSp modSp mod">
        <pc:chgData name="Íris Hrund Halldórsdóttir - HI" userId="0834478e-9d1d-489a-b867-717661bcfdc5" providerId="ADAL" clId="{07649318-24E1-489E-8423-AAA0FA8E8CFB}" dt="2023-08-01T11:22:37.124" v="5379" actId="790"/>
        <pc:sldMkLst>
          <pc:docMk/>
          <pc:sldMk cId="987488399" sldId="6006"/>
        </pc:sldMkLst>
        <pc:spChg chg="mod">
          <ac:chgData name="Íris Hrund Halldórsdóttir - HI" userId="0834478e-9d1d-489a-b867-717661bcfdc5" providerId="ADAL" clId="{07649318-24E1-489E-8423-AAA0FA8E8CFB}" dt="2023-08-01T11:14:23.211" v="4274" actId="20577"/>
          <ac:spMkLst>
            <pc:docMk/>
            <pc:sldMk cId="987488399" sldId="6006"/>
            <ac:spMk id="5" creationId="{92957B75-65C1-920A-DDC2-6A89D4BC8048}"/>
          </ac:spMkLst>
        </pc:spChg>
        <pc:spChg chg="mod">
          <ac:chgData name="Íris Hrund Halldórsdóttir - HI" userId="0834478e-9d1d-489a-b867-717661bcfdc5" providerId="ADAL" clId="{07649318-24E1-489E-8423-AAA0FA8E8CFB}" dt="2023-08-01T11:22:37.124" v="5379" actId="790"/>
          <ac:spMkLst>
            <pc:docMk/>
            <pc:sldMk cId="987488399" sldId="6006"/>
            <ac:spMk id="6" creationId="{05B58AFA-A432-3D13-6220-0A1899B4E5C1}"/>
          </ac:spMkLst>
        </pc:spChg>
        <pc:picChg chg="add mod">
          <ac:chgData name="Íris Hrund Halldórsdóttir - HI" userId="0834478e-9d1d-489a-b867-717661bcfdc5" providerId="ADAL" clId="{07649318-24E1-489E-8423-AAA0FA8E8CFB}" dt="2023-08-01T11:18:39.725" v="4791" actId="1076"/>
          <ac:picMkLst>
            <pc:docMk/>
            <pc:sldMk cId="987488399" sldId="6006"/>
            <ac:picMk id="3" creationId="{88EBBE0A-7345-847D-6DE9-798B1A032247}"/>
          </ac:picMkLst>
        </pc:picChg>
      </pc:sldChg>
    </pc:docChg>
  </pc:docChgLst>
  <pc:docChgLst>
    <pc:chgData name="Íris Hrund Halldórsdóttir - HI" userId="0834478e-9d1d-489a-b867-717661bcfdc5" providerId="ADAL" clId="{600CEC6E-F300-47C6-97F3-8961BF18B523}"/>
    <pc:docChg chg="custSel addSld delSld modSld sldOrd modMainMaster">
      <pc:chgData name="Íris Hrund Halldórsdóttir - HI" userId="0834478e-9d1d-489a-b867-717661bcfdc5" providerId="ADAL" clId="{600CEC6E-F300-47C6-97F3-8961BF18B523}" dt="2023-08-31T10:37:51.564" v="68" actId="20577"/>
      <pc:docMkLst>
        <pc:docMk/>
      </pc:docMkLst>
      <pc:sldChg chg="modSp mod">
        <pc:chgData name="Íris Hrund Halldórsdóttir - HI" userId="0834478e-9d1d-489a-b867-717661bcfdc5" providerId="ADAL" clId="{600CEC6E-F300-47C6-97F3-8961BF18B523}" dt="2023-08-31T10:17:25.524" v="60" actId="20577"/>
        <pc:sldMkLst>
          <pc:docMk/>
          <pc:sldMk cId="3321486535" sldId="5494"/>
        </pc:sldMkLst>
        <pc:spChg chg="mod">
          <ac:chgData name="Íris Hrund Halldórsdóttir - HI" userId="0834478e-9d1d-489a-b867-717661bcfdc5" providerId="ADAL" clId="{600CEC6E-F300-47C6-97F3-8961BF18B523}" dt="2023-08-31T10:17:25.524" v="60" actId="20577"/>
          <ac:spMkLst>
            <pc:docMk/>
            <pc:sldMk cId="3321486535" sldId="5494"/>
            <ac:spMk id="3" creationId="{6CE3EA55-9759-7ED0-D15C-2C5A250022BE}"/>
          </ac:spMkLst>
        </pc:spChg>
      </pc:sldChg>
      <pc:sldChg chg="modSp mod">
        <pc:chgData name="Íris Hrund Halldórsdóttir - HI" userId="0834478e-9d1d-489a-b867-717661bcfdc5" providerId="ADAL" clId="{600CEC6E-F300-47C6-97F3-8961BF18B523}" dt="2023-08-31T10:18:04.779" v="63" actId="403"/>
        <pc:sldMkLst>
          <pc:docMk/>
          <pc:sldMk cId="820429067" sldId="5504"/>
        </pc:sldMkLst>
        <pc:spChg chg="mod">
          <ac:chgData name="Íris Hrund Halldórsdóttir - HI" userId="0834478e-9d1d-489a-b867-717661bcfdc5" providerId="ADAL" clId="{600CEC6E-F300-47C6-97F3-8961BF18B523}" dt="2023-08-31T10:18:04.779" v="63" actId="403"/>
          <ac:spMkLst>
            <pc:docMk/>
            <pc:sldMk cId="820429067" sldId="5504"/>
            <ac:spMk id="35" creationId="{862263EF-07E1-540B-771E-97D255E9E41C}"/>
          </ac:spMkLst>
        </pc:spChg>
      </pc:sldChg>
      <pc:sldChg chg="delSp mod">
        <pc:chgData name="Íris Hrund Halldórsdóttir - HI" userId="0834478e-9d1d-489a-b867-717661bcfdc5" providerId="ADAL" clId="{600CEC6E-F300-47C6-97F3-8961BF18B523}" dt="2023-08-31T10:18:21.820" v="64" actId="478"/>
        <pc:sldMkLst>
          <pc:docMk/>
          <pc:sldMk cId="1943389620" sldId="5505"/>
        </pc:sldMkLst>
        <pc:spChg chg="del">
          <ac:chgData name="Íris Hrund Halldórsdóttir - HI" userId="0834478e-9d1d-489a-b867-717661bcfdc5" providerId="ADAL" clId="{600CEC6E-F300-47C6-97F3-8961BF18B523}" dt="2023-08-31T10:18:21.820" v="64" actId="478"/>
          <ac:spMkLst>
            <pc:docMk/>
            <pc:sldMk cId="1943389620" sldId="5505"/>
            <ac:spMk id="2" creationId="{2A923C34-F7D7-60C2-F31E-2B64BAD784E8}"/>
          </ac:spMkLst>
        </pc:spChg>
      </pc:sldChg>
      <pc:sldChg chg="modSp mod delCm modNotesTx">
        <pc:chgData name="Íris Hrund Halldórsdóttir - HI" userId="0834478e-9d1d-489a-b867-717661bcfdc5" providerId="ADAL" clId="{600CEC6E-F300-47C6-97F3-8961BF18B523}" dt="2023-08-23T15:37:47.476" v="11" actId="6549"/>
        <pc:sldMkLst>
          <pc:docMk/>
          <pc:sldMk cId="1520669544" sldId="5931"/>
        </pc:sldMkLst>
        <pc:spChg chg="mod">
          <ac:chgData name="Íris Hrund Halldórsdóttir - HI" userId="0834478e-9d1d-489a-b867-717661bcfdc5" providerId="ADAL" clId="{600CEC6E-F300-47C6-97F3-8961BF18B523}" dt="2023-08-23T15:37:27.016" v="10" actId="14100"/>
          <ac:spMkLst>
            <pc:docMk/>
            <pc:sldMk cId="1520669544" sldId="5931"/>
            <ac:spMk id="6" creationId="{F5BC9967-C302-5CCB-2DB1-76474E7513D6}"/>
          </ac:spMkLst>
        </pc:spChg>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600CEC6E-F300-47C6-97F3-8961BF18B523}" dt="2023-08-23T15:37:23.462" v="9"/>
              <pc2:cmMkLst xmlns:pc2="http://schemas.microsoft.com/office/powerpoint/2019/9/main/command">
                <pc:docMk/>
                <pc:sldMk cId="1520669544" sldId="5931"/>
                <pc2:cmMk id="{88732907-7F77-432A-BABF-31EC71CC9468}"/>
              </pc2:cmMkLst>
            </pc226:cmChg>
            <pc226:cmChg xmlns:pc226="http://schemas.microsoft.com/office/powerpoint/2022/06/main/command" chg="del">
              <pc226:chgData name="Íris Hrund Halldórsdóttir - HI" userId="0834478e-9d1d-489a-b867-717661bcfdc5" providerId="ADAL" clId="{600CEC6E-F300-47C6-97F3-8961BF18B523}" dt="2023-08-23T15:37:18.044" v="7"/>
              <pc2:cmMkLst xmlns:pc2="http://schemas.microsoft.com/office/powerpoint/2019/9/main/command">
                <pc:docMk/>
                <pc:sldMk cId="1520669544" sldId="5931"/>
                <pc2:cmMk id="{817D1FB1-5538-4B0A-BB3E-56E78C9FC40C}"/>
              </pc2:cmMkLst>
            </pc226:cmChg>
            <pc226:cmChg xmlns:pc226="http://schemas.microsoft.com/office/powerpoint/2022/06/main/command" chg="del">
              <pc226:chgData name="Íris Hrund Halldórsdóttir - HI" userId="0834478e-9d1d-489a-b867-717661bcfdc5" providerId="ADAL" clId="{600CEC6E-F300-47C6-97F3-8961BF18B523}" dt="2023-08-23T15:37:22.104" v="8"/>
              <pc2:cmMkLst xmlns:pc2="http://schemas.microsoft.com/office/powerpoint/2019/9/main/command">
                <pc:docMk/>
                <pc:sldMk cId="1520669544" sldId="5931"/>
                <pc2:cmMk id="{85933DB9-29A6-4555-A519-634F1289DAE9}"/>
              </pc2:cmMkLst>
            </pc226:cmChg>
          </p:ext>
        </pc:extLst>
      </pc:sldChg>
      <pc:sldChg chg="modSp add mod ord">
        <pc:chgData name="Íris Hrund Halldórsdóttir - HI" userId="0834478e-9d1d-489a-b867-717661bcfdc5" providerId="ADAL" clId="{600CEC6E-F300-47C6-97F3-8961BF18B523}" dt="2023-08-23T15:36:36.886" v="4" actId="108"/>
        <pc:sldMkLst>
          <pc:docMk/>
          <pc:sldMk cId="2445064389" sldId="5942"/>
        </pc:sldMkLst>
        <pc:spChg chg="mod">
          <ac:chgData name="Íris Hrund Halldórsdóttir - HI" userId="0834478e-9d1d-489a-b867-717661bcfdc5" providerId="ADAL" clId="{600CEC6E-F300-47C6-97F3-8961BF18B523}" dt="2023-08-23T15:36:36.886" v="4" actId="108"/>
          <ac:spMkLst>
            <pc:docMk/>
            <pc:sldMk cId="2445064389" sldId="5942"/>
            <ac:spMk id="4" creationId="{0DE5F031-166F-07AE-1D8D-D3DE6A55AD07}"/>
          </ac:spMkLst>
        </pc:spChg>
      </pc:sldChg>
      <pc:sldChg chg="modSp mod">
        <pc:chgData name="Íris Hrund Halldórsdóttir - HI" userId="0834478e-9d1d-489a-b867-717661bcfdc5" providerId="ADAL" clId="{600CEC6E-F300-47C6-97F3-8961BF18B523}" dt="2023-08-23T15:38:02.777" v="25" actId="20577"/>
        <pc:sldMkLst>
          <pc:docMk/>
          <pc:sldMk cId="3912753822" sldId="5945"/>
        </pc:sldMkLst>
        <pc:spChg chg="mod">
          <ac:chgData name="Íris Hrund Halldórsdóttir - HI" userId="0834478e-9d1d-489a-b867-717661bcfdc5" providerId="ADAL" clId="{600CEC6E-F300-47C6-97F3-8961BF18B523}" dt="2023-08-23T15:38:02.777" v="25" actId="20577"/>
          <ac:spMkLst>
            <pc:docMk/>
            <pc:sldMk cId="3912753822" sldId="5945"/>
            <ac:spMk id="5" creationId="{F54F3B0B-36CF-1277-FF02-737BDAF70414}"/>
          </ac:spMkLst>
        </pc:spChg>
      </pc:sldChg>
      <pc:sldChg chg="ord">
        <pc:chgData name="Íris Hrund Halldórsdóttir - HI" userId="0834478e-9d1d-489a-b867-717661bcfdc5" providerId="ADAL" clId="{600CEC6E-F300-47C6-97F3-8961BF18B523}" dt="2023-08-23T15:42:55.997" v="30"/>
        <pc:sldMkLst>
          <pc:docMk/>
          <pc:sldMk cId="1090367858" sldId="5958"/>
        </pc:sldMkLst>
      </pc:sldChg>
      <pc:sldChg chg="addSp delSp modSp mod">
        <pc:chgData name="Íris Hrund Halldórsdóttir - HI" userId="0834478e-9d1d-489a-b867-717661bcfdc5" providerId="ADAL" clId="{600CEC6E-F300-47C6-97F3-8961BF18B523}" dt="2023-08-23T15:44:16.909" v="46" actId="1076"/>
        <pc:sldMkLst>
          <pc:docMk/>
          <pc:sldMk cId="1522676415" sldId="5962"/>
        </pc:sldMkLst>
        <pc:spChg chg="mod">
          <ac:chgData name="Íris Hrund Halldórsdóttir - HI" userId="0834478e-9d1d-489a-b867-717661bcfdc5" providerId="ADAL" clId="{600CEC6E-F300-47C6-97F3-8961BF18B523}" dt="2023-08-23T15:43:42.438" v="40" actId="20577"/>
          <ac:spMkLst>
            <pc:docMk/>
            <pc:sldMk cId="1522676415" sldId="5962"/>
            <ac:spMk id="8" creationId="{F0B0009D-4315-A23E-755D-DAFECCEEA1A9}"/>
          </ac:spMkLst>
        </pc:spChg>
        <pc:picChg chg="add mod">
          <ac:chgData name="Íris Hrund Halldórsdóttir - HI" userId="0834478e-9d1d-489a-b867-717661bcfdc5" providerId="ADAL" clId="{600CEC6E-F300-47C6-97F3-8961BF18B523}" dt="2023-08-23T15:44:16.909" v="46" actId="1076"/>
          <ac:picMkLst>
            <pc:docMk/>
            <pc:sldMk cId="1522676415" sldId="5962"/>
            <ac:picMk id="2" creationId="{6AE82AE8-28CE-25F1-DEC5-6A35A054B18C}"/>
          </ac:picMkLst>
        </pc:picChg>
        <pc:picChg chg="del">
          <ac:chgData name="Íris Hrund Halldórsdóttir - HI" userId="0834478e-9d1d-489a-b867-717661bcfdc5" providerId="ADAL" clId="{600CEC6E-F300-47C6-97F3-8961BF18B523}" dt="2023-08-23T15:44:15.236" v="45" actId="478"/>
          <ac:picMkLst>
            <pc:docMk/>
            <pc:sldMk cId="1522676415" sldId="5962"/>
            <ac:picMk id="10" creationId="{604D9D98-8B48-E7D2-C7E7-2A4DC32F825A}"/>
          </ac:picMkLst>
        </pc:picChg>
      </pc:sldChg>
      <pc:sldChg chg="delCm">
        <pc:chgData name="Íris Hrund Halldórsdóttir - HI" userId="0834478e-9d1d-489a-b867-717661bcfdc5" providerId="ADAL" clId="{600CEC6E-F300-47C6-97F3-8961BF18B523}" dt="2023-08-23T15:44:51.687" v="47"/>
        <pc:sldMkLst>
          <pc:docMk/>
          <pc:sldMk cId="1547278927" sldId="5967"/>
        </pc:sldMkLst>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600CEC6E-F300-47C6-97F3-8961BF18B523}" dt="2023-08-23T15:44:51.687" v="47"/>
              <pc2:cmMkLst xmlns:pc2="http://schemas.microsoft.com/office/powerpoint/2019/9/main/command">
                <pc:docMk/>
                <pc:sldMk cId="1547278927" sldId="5967"/>
                <pc2:cmMk id="{F71378D1-547F-4EE0-A7D2-8887C80A4F12}"/>
              </pc2:cmMkLst>
            </pc226:cmChg>
          </p:ext>
        </pc:extLst>
      </pc:sldChg>
      <pc:sldChg chg="delSp mod">
        <pc:chgData name="Íris Hrund Halldórsdóttir - HI" userId="0834478e-9d1d-489a-b867-717661bcfdc5" providerId="ADAL" clId="{600CEC6E-F300-47C6-97F3-8961BF18B523}" dt="2023-08-23T15:40:17.041" v="28" actId="478"/>
        <pc:sldMkLst>
          <pc:docMk/>
          <pc:sldMk cId="539521326" sldId="6003"/>
        </pc:sldMkLst>
        <pc:spChg chg="del">
          <ac:chgData name="Íris Hrund Halldórsdóttir - HI" userId="0834478e-9d1d-489a-b867-717661bcfdc5" providerId="ADAL" clId="{600CEC6E-F300-47C6-97F3-8961BF18B523}" dt="2023-08-23T15:40:17.041" v="28" actId="478"/>
          <ac:spMkLst>
            <pc:docMk/>
            <pc:sldMk cId="539521326" sldId="6003"/>
            <ac:spMk id="14" creationId="{FF3F6A33-459D-7266-52EB-8F51B00A7932}"/>
          </ac:spMkLst>
        </pc:spChg>
        <pc:spChg chg="del">
          <ac:chgData name="Íris Hrund Halldórsdóttir - HI" userId="0834478e-9d1d-489a-b867-717661bcfdc5" providerId="ADAL" clId="{600CEC6E-F300-47C6-97F3-8961BF18B523}" dt="2023-08-23T15:40:14.752" v="27" actId="478"/>
          <ac:spMkLst>
            <pc:docMk/>
            <pc:sldMk cId="539521326" sldId="6003"/>
            <ac:spMk id="17" creationId="{C3A1BDC2-7859-9296-0850-AFD5E7833625}"/>
          </ac:spMkLst>
        </pc:spChg>
        <pc:spChg chg="del">
          <ac:chgData name="Íris Hrund Halldórsdóttir - HI" userId="0834478e-9d1d-489a-b867-717661bcfdc5" providerId="ADAL" clId="{600CEC6E-F300-47C6-97F3-8961BF18B523}" dt="2023-08-23T15:40:13.308" v="26" actId="478"/>
          <ac:spMkLst>
            <pc:docMk/>
            <pc:sldMk cId="539521326" sldId="6003"/>
            <ac:spMk id="20" creationId="{6C1E98BA-6BCE-E89A-6438-E959DCF9DFF1}"/>
          </ac:spMkLst>
        </pc:spChg>
      </pc:sldChg>
      <pc:sldChg chg="del">
        <pc:chgData name="Íris Hrund Halldórsdóttir - HI" userId="0834478e-9d1d-489a-b867-717661bcfdc5" providerId="ADAL" clId="{600CEC6E-F300-47C6-97F3-8961BF18B523}" dt="2023-08-23T15:36:30.358" v="0" actId="47"/>
        <pc:sldMkLst>
          <pc:docMk/>
          <pc:sldMk cId="4272528310" sldId="6007"/>
        </pc:sldMkLst>
      </pc:sldChg>
      <pc:sldChg chg="modSp mod">
        <pc:chgData name="Íris Hrund Halldórsdóttir - HI" userId="0834478e-9d1d-489a-b867-717661bcfdc5" providerId="ADAL" clId="{600CEC6E-F300-47C6-97F3-8961BF18B523}" dt="2023-08-31T10:37:51.564" v="68" actId="20577"/>
        <pc:sldMkLst>
          <pc:docMk/>
          <pc:sldMk cId="136664812" sldId="6008"/>
        </pc:sldMkLst>
        <pc:spChg chg="mod">
          <ac:chgData name="Íris Hrund Halldórsdóttir - HI" userId="0834478e-9d1d-489a-b867-717661bcfdc5" providerId="ADAL" clId="{600CEC6E-F300-47C6-97F3-8961BF18B523}" dt="2023-08-31T10:37:51.564" v="68" actId="20577"/>
          <ac:spMkLst>
            <pc:docMk/>
            <pc:sldMk cId="136664812" sldId="6008"/>
            <ac:spMk id="25" creationId="{CE502EDD-988E-1B8E-D6B0-D0F35BBA060C}"/>
          </ac:spMkLst>
        </pc:spChg>
        <pc:spChg chg="mod">
          <ac:chgData name="Íris Hrund Halldórsdóttir - HI" userId="0834478e-9d1d-489a-b867-717661bcfdc5" providerId="ADAL" clId="{600CEC6E-F300-47C6-97F3-8961BF18B523}" dt="2023-08-31T10:21:58.050" v="66" actId="790"/>
          <ac:spMkLst>
            <pc:docMk/>
            <pc:sldMk cId="136664812" sldId="6008"/>
            <ac:spMk id="32" creationId="{00EF2423-3AC9-DEEE-27A2-2DCD29835FB0}"/>
          </ac:spMkLst>
        </pc:spChg>
        <pc:spChg chg="mod">
          <ac:chgData name="Íris Hrund Halldórsdóttir - HI" userId="0834478e-9d1d-489a-b867-717661bcfdc5" providerId="ADAL" clId="{600CEC6E-F300-47C6-97F3-8961BF18B523}" dt="2023-08-31T10:21:58.050" v="66" actId="790"/>
          <ac:spMkLst>
            <pc:docMk/>
            <pc:sldMk cId="136664812" sldId="6008"/>
            <ac:spMk id="33" creationId="{D67E1842-2808-D3D2-7C6B-E4AD076F46D1}"/>
          </ac:spMkLst>
        </pc:spChg>
        <pc:spChg chg="mod">
          <ac:chgData name="Íris Hrund Halldórsdóttir - HI" userId="0834478e-9d1d-489a-b867-717661bcfdc5" providerId="ADAL" clId="{600CEC6E-F300-47C6-97F3-8961BF18B523}" dt="2023-08-31T10:21:34.525" v="65"/>
          <ac:spMkLst>
            <pc:docMk/>
            <pc:sldMk cId="136664812" sldId="6008"/>
            <ac:spMk id="34" creationId="{E93438AD-EA15-CD96-A656-CE420AA275E8}"/>
          </ac:spMkLst>
        </pc:spChg>
        <pc:spChg chg="mod">
          <ac:chgData name="Íris Hrund Halldórsdóttir - HI" userId="0834478e-9d1d-489a-b867-717661bcfdc5" providerId="ADAL" clId="{600CEC6E-F300-47C6-97F3-8961BF18B523}" dt="2023-08-31T10:21:58.050" v="66" actId="790"/>
          <ac:spMkLst>
            <pc:docMk/>
            <pc:sldMk cId="136664812" sldId="6008"/>
            <ac:spMk id="35" creationId="{15715C1D-4DB9-22C3-E689-979053E67396}"/>
          </ac:spMkLst>
        </pc:spChg>
        <pc:spChg chg="mod">
          <ac:chgData name="Íris Hrund Halldórsdóttir - HI" userId="0834478e-9d1d-489a-b867-717661bcfdc5" providerId="ADAL" clId="{600CEC6E-F300-47C6-97F3-8961BF18B523}" dt="2023-08-31T10:21:58.050" v="66" actId="790"/>
          <ac:spMkLst>
            <pc:docMk/>
            <pc:sldMk cId="136664812" sldId="6008"/>
            <ac:spMk id="36" creationId="{FC0BB149-039D-645C-9C85-A97683B19326}"/>
          </ac:spMkLst>
        </pc:spChg>
        <pc:spChg chg="mod">
          <ac:chgData name="Íris Hrund Halldórsdóttir - HI" userId="0834478e-9d1d-489a-b867-717661bcfdc5" providerId="ADAL" clId="{600CEC6E-F300-47C6-97F3-8961BF18B523}" dt="2023-08-31T10:21:58.050" v="66" actId="790"/>
          <ac:spMkLst>
            <pc:docMk/>
            <pc:sldMk cId="136664812" sldId="6008"/>
            <ac:spMk id="38" creationId="{9637A442-79B9-0CD3-3012-8944D50195D8}"/>
          </ac:spMkLst>
        </pc:spChg>
        <pc:spChg chg="mod">
          <ac:chgData name="Íris Hrund Halldórsdóttir - HI" userId="0834478e-9d1d-489a-b867-717661bcfdc5" providerId="ADAL" clId="{600CEC6E-F300-47C6-97F3-8961BF18B523}" dt="2023-08-31T10:21:58.050" v="66" actId="790"/>
          <ac:spMkLst>
            <pc:docMk/>
            <pc:sldMk cId="136664812" sldId="6008"/>
            <ac:spMk id="41" creationId="{C386507C-39D8-E1E3-FF2D-443FFFEF2549}"/>
          </ac:spMkLst>
        </pc:spChg>
        <pc:spChg chg="mod">
          <ac:chgData name="Íris Hrund Halldórsdóttir - HI" userId="0834478e-9d1d-489a-b867-717661bcfdc5" providerId="ADAL" clId="{600CEC6E-F300-47C6-97F3-8961BF18B523}" dt="2023-08-31T10:21:58.050" v="66" actId="790"/>
          <ac:spMkLst>
            <pc:docMk/>
            <pc:sldMk cId="136664812" sldId="6008"/>
            <ac:spMk id="47" creationId="{CCD99E0B-8B57-2140-2644-D5976E9F5EC8}"/>
          </ac:spMkLst>
        </pc:spChg>
        <pc:spChg chg="mod">
          <ac:chgData name="Íris Hrund Halldórsdóttir - HI" userId="0834478e-9d1d-489a-b867-717661bcfdc5" providerId="ADAL" clId="{600CEC6E-F300-47C6-97F3-8961BF18B523}" dt="2023-08-31T10:21:58.050" v="66" actId="790"/>
          <ac:spMkLst>
            <pc:docMk/>
            <pc:sldMk cId="136664812" sldId="6008"/>
            <ac:spMk id="48" creationId="{D176C8E8-28CA-B6F0-446E-3439B4139352}"/>
          </ac:spMkLst>
        </pc:spChg>
        <pc:spChg chg="mod">
          <ac:chgData name="Íris Hrund Halldórsdóttir - HI" userId="0834478e-9d1d-489a-b867-717661bcfdc5" providerId="ADAL" clId="{600CEC6E-F300-47C6-97F3-8961BF18B523}" dt="2023-08-31T10:21:58.050" v="66" actId="790"/>
          <ac:spMkLst>
            <pc:docMk/>
            <pc:sldMk cId="136664812" sldId="6008"/>
            <ac:spMk id="49" creationId="{D7126818-51D7-C102-A95D-0FB4FD235F53}"/>
          </ac:spMkLst>
        </pc:spChg>
        <pc:spChg chg="mod">
          <ac:chgData name="Íris Hrund Halldórsdóttir - HI" userId="0834478e-9d1d-489a-b867-717661bcfdc5" providerId="ADAL" clId="{600CEC6E-F300-47C6-97F3-8961BF18B523}" dt="2023-08-31T10:21:58.050" v="66" actId="790"/>
          <ac:spMkLst>
            <pc:docMk/>
            <pc:sldMk cId="136664812" sldId="6008"/>
            <ac:spMk id="50" creationId="{32EAEC39-52B5-08B8-4D7F-AFA191206EF6}"/>
          </ac:spMkLst>
        </pc:spChg>
        <pc:spChg chg="mod">
          <ac:chgData name="Íris Hrund Halldórsdóttir - HI" userId="0834478e-9d1d-489a-b867-717661bcfdc5" providerId="ADAL" clId="{600CEC6E-F300-47C6-97F3-8961BF18B523}" dt="2023-08-31T10:21:58.050" v="66" actId="790"/>
          <ac:spMkLst>
            <pc:docMk/>
            <pc:sldMk cId="136664812" sldId="6008"/>
            <ac:spMk id="51" creationId="{F7B97E4A-9FB3-8FB6-061F-B538596FC986}"/>
          </ac:spMkLst>
        </pc:spChg>
        <pc:spChg chg="mod">
          <ac:chgData name="Íris Hrund Halldórsdóttir - HI" userId="0834478e-9d1d-489a-b867-717661bcfdc5" providerId="ADAL" clId="{600CEC6E-F300-47C6-97F3-8961BF18B523}" dt="2023-08-31T10:21:58.050" v="66" actId="790"/>
          <ac:spMkLst>
            <pc:docMk/>
            <pc:sldMk cId="136664812" sldId="6008"/>
            <ac:spMk id="52" creationId="{C7B925B3-4A2B-E446-E68C-749C5D03DEA6}"/>
          </ac:spMkLst>
        </pc:spChg>
        <pc:spChg chg="mod">
          <ac:chgData name="Íris Hrund Halldórsdóttir - HI" userId="0834478e-9d1d-489a-b867-717661bcfdc5" providerId="ADAL" clId="{600CEC6E-F300-47C6-97F3-8961BF18B523}" dt="2023-08-31T10:21:58.050" v="66" actId="790"/>
          <ac:spMkLst>
            <pc:docMk/>
            <pc:sldMk cId="136664812" sldId="6008"/>
            <ac:spMk id="58" creationId="{73A33010-B8E0-637C-7A33-CE9EC24EB9F3}"/>
          </ac:spMkLst>
        </pc:spChg>
        <pc:spChg chg="mod">
          <ac:chgData name="Íris Hrund Halldórsdóttir - HI" userId="0834478e-9d1d-489a-b867-717661bcfdc5" providerId="ADAL" clId="{600CEC6E-F300-47C6-97F3-8961BF18B523}" dt="2023-08-31T10:21:58.050" v="66" actId="790"/>
          <ac:spMkLst>
            <pc:docMk/>
            <pc:sldMk cId="136664812" sldId="6008"/>
            <ac:spMk id="59" creationId="{53F46787-C3D0-4A47-6AFD-AEB31BBB379E}"/>
          </ac:spMkLst>
        </pc:spChg>
        <pc:spChg chg="mod">
          <ac:chgData name="Íris Hrund Halldórsdóttir - HI" userId="0834478e-9d1d-489a-b867-717661bcfdc5" providerId="ADAL" clId="{600CEC6E-F300-47C6-97F3-8961BF18B523}" dt="2023-08-31T10:21:58.050" v="66" actId="790"/>
          <ac:spMkLst>
            <pc:docMk/>
            <pc:sldMk cId="136664812" sldId="6008"/>
            <ac:spMk id="60" creationId="{9828AA19-E475-D0A2-C916-282046E6C791}"/>
          </ac:spMkLst>
        </pc:spChg>
        <pc:spChg chg="mod">
          <ac:chgData name="Íris Hrund Halldórsdóttir - HI" userId="0834478e-9d1d-489a-b867-717661bcfdc5" providerId="ADAL" clId="{600CEC6E-F300-47C6-97F3-8961BF18B523}" dt="2023-08-31T10:21:58.050" v="66" actId="790"/>
          <ac:spMkLst>
            <pc:docMk/>
            <pc:sldMk cId="136664812" sldId="6008"/>
            <ac:spMk id="61" creationId="{9744EE5A-E4A5-31A8-7569-9A6018104772}"/>
          </ac:spMkLst>
        </pc:spChg>
        <pc:spChg chg="mod">
          <ac:chgData name="Íris Hrund Halldórsdóttir - HI" userId="0834478e-9d1d-489a-b867-717661bcfdc5" providerId="ADAL" clId="{600CEC6E-F300-47C6-97F3-8961BF18B523}" dt="2023-08-31T10:21:58.050" v="66" actId="790"/>
          <ac:spMkLst>
            <pc:docMk/>
            <pc:sldMk cId="136664812" sldId="6008"/>
            <ac:spMk id="62" creationId="{D11557EE-5D0E-07EA-1F5D-26B7E0AF73DD}"/>
          </ac:spMkLst>
        </pc:spChg>
        <pc:spChg chg="mod">
          <ac:chgData name="Íris Hrund Halldórsdóttir - HI" userId="0834478e-9d1d-489a-b867-717661bcfdc5" providerId="ADAL" clId="{600CEC6E-F300-47C6-97F3-8961BF18B523}" dt="2023-08-31T10:21:58.050" v="66" actId="790"/>
          <ac:spMkLst>
            <pc:docMk/>
            <pc:sldMk cId="136664812" sldId="6008"/>
            <ac:spMk id="63" creationId="{501919BD-71CC-0AF5-AE62-95F9643826D0}"/>
          </ac:spMkLst>
        </pc:spChg>
        <pc:spChg chg="mod">
          <ac:chgData name="Íris Hrund Halldórsdóttir - HI" userId="0834478e-9d1d-489a-b867-717661bcfdc5" providerId="ADAL" clId="{600CEC6E-F300-47C6-97F3-8961BF18B523}" dt="2023-08-31T10:21:58.050" v="66" actId="790"/>
          <ac:spMkLst>
            <pc:docMk/>
            <pc:sldMk cId="136664812" sldId="6008"/>
            <ac:spMk id="72" creationId="{D892F922-CD73-0B8F-3151-FBBD1BA2A9A6}"/>
          </ac:spMkLst>
        </pc:spChg>
        <pc:spChg chg="mod">
          <ac:chgData name="Íris Hrund Halldórsdóttir - HI" userId="0834478e-9d1d-489a-b867-717661bcfdc5" providerId="ADAL" clId="{600CEC6E-F300-47C6-97F3-8961BF18B523}" dt="2023-08-31T10:21:58.050" v="66" actId="790"/>
          <ac:spMkLst>
            <pc:docMk/>
            <pc:sldMk cId="136664812" sldId="6008"/>
            <ac:spMk id="73" creationId="{0E2EB65C-4A90-6A7F-CDE3-48B8C0559412}"/>
          </ac:spMkLst>
        </pc:spChg>
        <pc:spChg chg="mod">
          <ac:chgData name="Íris Hrund Halldórsdóttir - HI" userId="0834478e-9d1d-489a-b867-717661bcfdc5" providerId="ADAL" clId="{600CEC6E-F300-47C6-97F3-8961BF18B523}" dt="2023-08-31T10:21:58.050" v="66" actId="790"/>
          <ac:spMkLst>
            <pc:docMk/>
            <pc:sldMk cId="136664812" sldId="6008"/>
            <ac:spMk id="74" creationId="{5D1A2FF7-F3A6-C72C-1835-65DD30E9308C}"/>
          </ac:spMkLst>
        </pc:spChg>
        <pc:spChg chg="mod">
          <ac:chgData name="Íris Hrund Halldórsdóttir - HI" userId="0834478e-9d1d-489a-b867-717661bcfdc5" providerId="ADAL" clId="{600CEC6E-F300-47C6-97F3-8961BF18B523}" dt="2023-08-31T10:21:58.050" v="66" actId="790"/>
          <ac:spMkLst>
            <pc:docMk/>
            <pc:sldMk cId="136664812" sldId="6008"/>
            <ac:spMk id="75" creationId="{274EB7EB-68FC-2989-04BD-E1F68FA59977}"/>
          </ac:spMkLst>
        </pc:spChg>
        <pc:spChg chg="mod">
          <ac:chgData name="Íris Hrund Halldórsdóttir - HI" userId="0834478e-9d1d-489a-b867-717661bcfdc5" providerId="ADAL" clId="{600CEC6E-F300-47C6-97F3-8961BF18B523}" dt="2023-08-31T10:21:58.050" v="66" actId="790"/>
          <ac:spMkLst>
            <pc:docMk/>
            <pc:sldMk cId="136664812" sldId="6008"/>
            <ac:spMk id="76" creationId="{F742E5AD-36DE-2431-FE42-B1BD5E7D940C}"/>
          </ac:spMkLst>
        </pc:spChg>
        <pc:spChg chg="mod">
          <ac:chgData name="Íris Hrund Halldórsdóttir - HI" userId="0834478e-9d1d-489a-b867-717661bcfdc5" providerId="ADAL" clId="{600CEC6E-F300-47C6-97F3-8961BF18B523}" dt="2023-08-31T10:21:58.050" v="66" actId="790"/>
          <ac:spMkLst>
            <pc:docMk/>
            <pc:sldMk cId="136664812" sldId="6008"/>
            <ac:spMk id="77" creationId="{5317A661-AF6A-E98D-B767-15A5C2E46BB4}"/>
          </ac:spMkLst>
        </pc:spChg>
        <pc:spChg chg="mod">
          <ac:chgData name="Íris Hrund Halldórsdóttir - HI" userId="0834478e-9d1d-489a-b867-717661bcfdc5" providerId="ADAL" clId="{600CEC6E-F300-47C6-97F3-8961BF18B523}" dt="2023-08-31T10:21:58.050" v="66" actId="790"/>
          <ac:spMkLst>
            <pc:docMk/>
            <pc:sldMk cId="136664812" sldId="6008"/>
            <ac:spMk id="83" creationId="{E15A974F-998F-61E6-86DD-061F97EE61EC}"/>
          </ac:spMkLst>
        </pc:spChg>
        <pc:spChg chg="mod">
          <ac:chgData name="Íris Hrund Halldórsdóttir - HI" userId="0834478e-9d1d-489a-b867-717661bcfdc5" providerId="ADAL" clId="{600CEC6E-F300-47C6-97F3-8961BF18B523}" dt="2023-08-31T10:21:58.050" v="66" actId="790"/>
          <ac:spMkLst>
            <pc:docMk/>
            <pc:sldMk cId="136664812" sldId="6008"/>
            <ac:spMk id="84" creationId="{7EEE4676-43C2-8647-0623-0AF1B79D3E82}"/>
          </ac:spMkLst>
        </pc:spChg>
        <pc:spChg chg="mod">
          <ac:chgData name="Íris Hrund Halldórsdóttir - HI" userId="0834478e-9d1d-489a-b867-717661bcfdc5" providerId="ADAL" clId="{600CEC6E-F300-47C6-97F3-8961BF18B523}" dt="2023-08-31T10:21:58.050" v="66" actId="790"/>
          <ac:spMkLst>
            <pc:docMk/>
            <pc:sldMk cId="136664812" sldId="6008"/>
            <ac:spMk id="85" creationId="{42F91158-A5DC-1A09-C793-C879F116FB62}"/>
          </ac:spMkLst>
        </pc:spChg>
        <pc:spChg chg="mod">
          <ac:chgData name="Íris Hrund Halldórsdóttir - HI" userId="0834478e-9d1d-489a-b867-717661bcfdc5" providerId="ADAL" clId="{600CEC6E-F300-47C6-97F3-8961BF18B523}" dt="2023-08-31T10:21:58.050" v="66" actId="790"/>
          <ac:spMkLst>
            <pc:docMk/>
            <pc:sldMk cId="136664812" sldId="6008"/>
            <ac:spMk id="86" creationId="{F4A9DCB8-6DDB-6F8D-22F1-3C2D40AD45E9}"/>
          </ac:spMkLst>
        </pc:spChg>
        <pc:spChg chg="mod">
          <ac:chgData name="Íris Hrund Halldórsdóttir - HI" userId="0834478e-9d1d-489a-b867-717661bcfdc5" providerId="ADAL" clId="{600CEC6E-F300-47C6-97F3-8961BF18B523}" dt="2023-08-31T10:21:58.050" v="66" actId="790"/>
          <ac:spMkLst>
            <pc:docMk/>
            <pc:sldMk cId="136664812" sldId="6008"/>
            <ac:spMk id="87" creationId="{A22D2C5C-F711-4216-2D37-0770D53E8F8C}"/>
          </ac:spMkLst>
        </pc:spChg>
        <pc:spChg chg="mod">
          <ac:chgData name="Íris Hrund Halldórsdóttir - HI" userId="0834478e-9d1d-489a-b867-717661bcfdc5" providerId="ADAL" clId="{600CEC6E-F300-47C6-97F3-8961BF18B523}" dt="2023-08-31T10:21:58.050" v="66" actId="790"/>
          <ac:spMkLst>
            <pc:docMk/>
            <pc:sldMk cId="136664812" sldId="6008"/>
            <ac:spMk id="88" creationId="{099594CC-18F2-C666-E01E-FEEE0C17BD04}"/>
          </ac:spMkLst>
        </pc:spChg>
        <pc:spChg chg="mod">
          <ac:chgData name="Íris Hrund Halldórsdóttir - HI" userId="0834478e-9d1d-489a-b867-717661bcfdc5" providerId="ADAL" clId="{600CEC6E-F300-47C6-97F3-8961BF18B523}" dt="2023-08-31T10:21:58.050" v="66" actId="790"/>
          <ac:spMkLst>
            <pc:docMk/>
            <pc:sldMk cId="136664812" sldId="6008"/>
            <ac:spMk id="94" creationId="{88D2FF53-127D-6FA4-2768-43C9EA18DA16}"/>
          </ac:spMkLst>
        </pc:spChg>
        <pc:spChg chg="mod">
          <ac:chgData name="Íris Hrund Halldórsdóttir - HI" userId="0834478e-9d1d-489a-b867-717661bcfdc5" providerId="ADAL" clId="{600CEC6E-F300-47C6-97F3-8961BF18B523}" dt="2023-08-31T10:21:58.050" v="66" actId="790"/>
          <ac:spMkLst>
            <pc:docMk/>
            <pc:sldMk cId="136664812" sldId="6008"/>
            <ac:spMk id="95" creationId="{F6256D4A-13DA-F770-48DB-CAACC71965F9}"/>
          </ac:spMkLst>
        </pc:spChg>
        <pc:spChg chg="mod">
          <ac:chgData name="Íris Hrund Halldórsdóttir - HI" userId="0834478e-9d1d-489a-b867-717661bcfdc5" providerId="ADAL" clId="{600CEC6E-F300-47C6-97F3-8961BF18B523}" dt="2023-08-31T10:21:58.050" v="66" actId="790"/>
          <ac:spMkLst>
            <pc:docMk/>
            <pc:sldMk cId="136664812" sldId="6008"/>
            <ac:spMk id="96" creationId="{2DCD316F-3FE9-880E-CFEB-E88B7C8AFEB8}"/>
          </ac:spMkLst>
        </pc:spChg>
        <pc:spChg chg="mod">
          <ac:chgData name="Íris Hrund Halldórsdóttir - HI" userId="0834478e-9d1d-489a-b867-717661bcfdc5" providerId="ADAL" clId="{600CEC6E-F300-47C6-97F3-8961BF18B523}" dt="2023-08-31T10:21:58.050" v="66" actId="790"/>
          <ac:spMkLst>
            <pc:docMk/>
            <pc:sldMk cId="136664812" sldId="6008"/>
            <ac:spMk id="97" creationId="{91278010-141F-AEF9-9F11-7A97354C00A1}"/>
          </ac:spMkLst>
        </pc:spChg>
        <pc:spChg chg="mod">
          <ac:chgData name="Íris Hrund Halldórsdóttir - HI" userId="0834478e-9d1d-489a-b867-717661bcfdc5" providerId="ADAL" clId="{600CEC6E-F300-47C6-97F3-8961BF18B523}" dt="2023-08-31T10:21:58.050" v="66" actId="790"/>
          <ac:spMkLst>
            <pc:docMk/>
            <pc:sldMk cId="136664812" sldId="6008"/>
            <ac:spMk id="98" creationId="{A8B2135D-7563-E1B3-B5B1-962CF46853FC}"/>
          </ac:spMkLst>
        </pc:spChg>
        <pc:spChg chg="mod">
          <ac:chgData name="Íris Hrund Halldórsdóttir - HI" userId="0834478e-9d1d-489a-b867-717661bcfdc5" providerId="ADAL" clId="{600CEC6E-F300-47C6-97F3-8961BF18B523}" dt="2023-08-31T10:21:58.050" v="66" actId="790"/>
          <ac:spMkLst>
            <pc:docMk/>
            <pc:sldMk cId="136664812" sldId="6008"/>
            <ac:spMk id="99" creationId="{A6D538A3-756A-3FDE-38ED-F9221CAF19BD}"/>
          </ac:spMkLst>
        </pc:spChg>
        <pc:spChg chg="mod">
          <ac:chgData name="Íris Hrund Halldórsdóttir - HI" userId="0834478e-9d1d-489a-b867-717661bcfdc5" providerId="ADAL" clId="{600CEC6E-F300-47C6-97F3-8961BF18B523}" dt="2023-08-31T10:21:58.050" v="66" actId="790"/>
          <ac:spMkLst>
            <pc:docMk/>
            <pc:sldMk cId="136664812" sldId="6008"/>
            <ac:spMk id="104" creationId="{24AD21CA-9299-B700-2E90-D97079BA7024}"/>
          </ac:spMkLst>
        </pc:spChg>
        <pc:spChg chg="mod">
          <ac:chgData name="Íris Hrund Halldórsdóttir - HI" userId="0834478e-9d1d-489a-b867-717661bcfdc5" providerId="ADAL" clId="{600CEC6E-F300-47C6-97F3-8961BF18B523}" dt="2023-08-31T10:21:58.050" v="66" actId="790"/>
          <ac:spMkLst>
            <pc:docMk/>
            <pc:sldMk cId="136664812" sldId="6008"/>
            <ac:spMk id="105" creationId="{5D2E3B94-B755-335E-6FCF-1BC7473EE48E}"/>
          </ac:spMkLst>
        </pc:spChg>
        <pc:spChg chg="mod">
          <ac:chgData name="Íris Hrund Halldórsdóttir - HI" userId="0834478e-9d1d-489a-b867-717661bcfdc5" providerId="ADAL" clId="{600CEC6E-F300-47C6-97F3-8961BF18B523}" dt="2023-08-31T10:21:58.050" v="66" actId="790"/>
          <ac:spMkLst>
            <pc:docMk/>
            <pc:sldMk cId="136664812" sldId="6008"/>
            <ac:spMk id="108" creationId="{32DEE0E6-170B-5360-52BC-244B4BF0E39E}"/>
          </ac:spMkLst>
        </pc:spChg>
        <pc:spChg chg="mod">
          <ac:chgData name="Íris Hrund Halldórsdóttir - HI" userId="0834478e-9d1d-489a-b867-717661bcfdc5" providerId="ADAL" clId="{600CEC6E-F300-47C6-97F3-8961BF18B523}" dt="2023-08-31T10:21:58.050" v="66" actId="790"/>
          <ac:spMkLst>
            <pc:docMk/>
            <pc:sldMk cId="136664812" sldId="6008"/>
            <ac:spMk id="109" creationId="{0CDCDCD0-A700-5CB9-D97D-9355626B267F}"/>
          </ac:spMkLst>
        </pc:spChg>
        <pc:spChg chg="mod">
          <ac:chgData name="Íris Hrund Halldórsdóttir - HI" userId="0834478e-9d1d-489a-b867-717661bcfdc5" providerId="ADAL" clId="{600CEC6E-F300-47C6-97F3-8961BF18B523}" dt="2023-08-31T10:21:58.050" v="66" actId="790"/>
          <ac:spMkLst>
            <pc:docMk/>
            <pc:sldMk cId="136664812" sldId="6008"/>
            <ac:spMk id="110" creationId="{645D6ADE-8D44-0ACF-467E-3ED477C21C87}"/>
          </ac:spMkLst>
        </pc:spChg>
        <pc:spChg chg="mod">
          <ac:chgData name="Íris Hrund Halldórsdóttir - HI" userId="0834478e-9d1d-489a-b867-717661bcfdc5" providerId="ADAL" clId="{600CEC6E-F300-47C6-97F3-8961BF18B523}" dt="2023-08-31T10:21:58.050" v="66" actId="790"/>
          <ac:spMkLst>
            <pc:docMk/>
            <pc:sldMk cId="136664812" sldId="6008"/>
            <ac:spMk id="111" creationId="{FBD27A14-608A-5C91-F905-F0843AE34726}"/>
          </ac:spMkLst>
        </pc:spChg>
        <pc:spChg chg="mod">
          <ac:chgData name="Íris Hrund Halldórsdóttir - HI" userId="0834478e-9d1d-489a-b867-717661bcfdc5" providerId="ADAL" clId="{600CEC6E-F300-47C6-97F3-8961BF18B523}" dt="2023-08-31T10:21:58.050" v="66" actId="790"/>
          <ac:spMkLst>
            <pc:docMk/>
            <pc:sldMk cId="136664812" sldId="6008"/>
            <ac:spMk id="113" creationId="{20147098-0D42-7324-DC51-45E1E3BD81EB}"/>
          </ac:spMkLst>
        </pc:spChg>
        <pc:spChg chg="mod">
          <ac:chgData name="Íris Hrund Halldórsdóttir - HI" userId="0834478e-9d1d-489a-b867-717661bcfdc5" providerId="ADAL" clId="{600CEC6E-F300-47C6-97F3-8961BF18B523}" dt="2023-08-31T10:21:58.050" v="66" actId="790"/>
          <ac:spMkLst>
            <pc:docMk/>
            <pc:sldMk cId="136664812" sldId="6008"/>
            <ac:spMk id="114" creationId="{C0E3B153-CFAC-F2EF-9638-7EA573F06CBA}"/>
          </ac:spMkLst>
        </pc:spChg>
        <pc:spChg chg="mod">
          <ac:chgData name="Íris Hrund Halldórsdóttir - HI" userId="0834478e-9d1d-489a-b867-717661bcfdc5" providerId="ADAL" clId="{600CEC6E-F300-47C6-97F3-8961BF18B523}" dt="2023-08-31T10:21:58.050" v="66" actId="790"/>
          <ac:spMkLst>
            <pc:docMk/>
            <pc:sldMk cId="136664812" sldId="6008"/>
            <ac:spMk id="117" creationId="{8ACF0064-D133-2AC8-D7B8-C48CCA0B102C}"/>
          </ac:spMkLst>
        </pc:spChg>
        <pc:spChg chg="mod">
          <ac:chgData name="Íris Hrund Halldórsdóttir - HI" userId="0834478e-9d1d-489a-b867-717661bcfdc5" providerId="ADAL" clId="{600CEC6E-F300-47C6-97F3-8961BF18B523}" dt="2023-08-31T10:21:58.050" v="66" actId="790"/>
          <ac:spMkLst>
            <pc:docMk/>
            <pc:sldMk cId="136664812" sldId="6008"/>
            <ac:spMk id="118" creationId="{AF28288E-CC76-F553-6FE2-FBF2176DEA54}"/>
          </ac:spMkLst>
        </pc:spChg>
        <pc:spChg chg="mod">
          <ac:chgData name="Íris Hrund Halldórsdóttir - HI" userId="0834478e-9d1d-489a-b867-717661bcfdc5" providerId="ADAL" clId="{600CEC6E-F300-47C6-97F3-8961BF18B523}" dt="2023-08-31T10:21:58.050" v="66" actId="790"/>
          <ac:spMkLst>
            <pc:docMk/>
            <pc:sldMk cId="136664812" sldId="6008"/>
            <ac:spMk id="119" creationId="{DE2631DF-3E9F-CDE2-161B-71F109C83504}"/>
          </ac:spMkLst>
        </pc:spChg>
        <pc:spChg chg="mod">
          <ac:chgData name="Íris Hrund Halldórsdóttir - HI" userId="0834478e-9d1d-489a-b867-717661bcfdc5" providerId="ADAL" clId="{600CEC6E-F300-47C6-97F3-8961BF18B523}" dt="2023-08-31T10:21:58.050" v="66" actId="790"/>
          <ac:spMkLst>
            <pc:docMk/>
            <pc:sldMk cId="136664812" sldId="6008"/>
            <ac:spMk id="120" creationId="{6E478040-8333-EE7B-11FE-867E2BD3C8DE}"/>
          </ac:spMkLst>
        </pc:spChg>
        <pc:spChg chg="mod">
          <ac:chgData name="Íris Hrund Halldórsdóttir - HI" userId="0834478e-9d1d-489a-b867-717661bcfdc5" providerId="ADAL" clId="{600CEC6E-F300-47C6-97F3-8961BF18B523}" dt="2023-08-31T10:21:58.050" v="66" actId="790"/>
          <ac:spMkLst>
            <pc:docMk/>
            <pc:sldMk cId="136664812" sldId="6008"/>
            <ac:spMk id="122" creationId="{CF114C0F-F432-AD1D-3922-99D00F88DAED}"/>
          </ac:spMkLst>
        </pc:spChg>
        <pc:spChg chg="mod">
          <ac:chgData name="Íris Hrund Halldórsdóttir - HI" userId="0834478e-9d1d-489a-b867-717661bcfdc5" providerId="ADAL" clId="{600CEC6E-F300-47C6-97F3-8961BF18B523}" dt="2023-08-31T10:21:58.050" v="66" actId="790"/>
          <ac:spMkLst>
            <pc:docMk/>
            <pc:sldMk cId="136664812" sldId="6008"/>
            <ac:spMk id="123" creationId="{6CCA2BF6-5B90-2452-53E2-883FD648E397}"/>
          </ac:spMkLst>
        </pc:spChg>
        <pc:spChg chg="mod">
          <ac:chgData name="Íris Hrund Halldórsdóttir - HI" userId="0834478e-9d1d-489a-b867-717661bcfdc5" providerId="ADAL" clId="{600CEC6E-F300-47C6-97F3-8961BF18B523}" dt="2023-08-31T10:21:58.050" v="66" actId="790"/>
          <ac:spMkLst>
            <pc:docMk/>
            <pc:sldMk cId="136664812" sldId="6008"/>
            <ac:spMk id="126" creationId="{53427BA3-C112-228A-F145-9F47695C8BDF}"/>
          </ac:spMkLst>
        </pc:spChg>
        <pc:spChg chg="mod">
          <ac:chgData name="Íris Hrund Halldórsdóttir - HI" userId="0834478e-9d1d-489a-b867-717661bcfdc5" providerId="ADAL" clId="{600CEC6E-F300-47C6-97F3-8961BF18B523}" dt="2023-08-31T10:21:58.050" v="66" actId="790"/>
          <ac:spMkLst>
            <pc:docMk/>
            <pc:sldMk cId="136664812" sldId="6008"/>
            <ac:spMk id="127" creationId="{75476238-8B54-153E-792A-82AC4CD4D7AB}"/>
          </ac:spMkLst>
        </pc:spChg>
        <pc:spChg chg="mod">
          <ac:chgData name="Íris Hrund Halldórsdóttir - HI" userId="0834478e-9d1d-489a-b867-717661bcfdc5" providerId="ADAL" clId="{600CEC6E-F300-47C6-97F3-8961BF18B523}" dt="2023-08-31T10:21:58.050" v="66" actId="790"/>
          <ac:spMkLst>
            <pc:docMk/>
            <pc:sldMk cId="136664812" sldId="6008"/>
            <ac:spMk id="128" creationId="{362DC609-9C82-EC1B-4F97-FA7503686AAC}"/>
          </ac:spMkLst>
        </pc:spChg>
        <pc:spChg chg="mod">
          <ac:chgData name="Íris Hrund Halldórsdóttir - HI" userId="0834478e-9d1d-489a-b867-717661bcfdc5" providerId="ADAL" clId="{600CEC6E-F300-47C6-97F3-8961BF18B523}" dt="2023-08-31T10:21:58.050" v="66" actId="790"/>
          <ac:spMkLst>
            <pc:docMk/>
            <pc:sldMk cId="136664812" sldId="6008"/>
            <ac:spMk id="129" creationId="{3D5538CF-F879-8575-CCC4-031BAA2FB4E9}"/>
          </ac:spMkLst>
        </pc:spChg>
        <pc:spChg chg="mod">
          <ac:chgData name="Íris Hrund Halldórsdóttir - HI" userId="0834478e-9d1d-489a-b867-717661bcfdc5" providerId="ADAL" clId="{600CEC6E-F300-47C6-97F3-8961BF18B523}" dt="2023-08-31T10:21:58.050" v="66" actId="790"/>
          <ac:spMkLst>
            <pc:docMk/>
            <pc:sldMk cId="136664812" sldId="6008"/>
            <ac:spMk id="130" creationId="{BC0C15CA-D8DF-5D50-B91F-31D6D4E2D48D}"/>
          </ac:spMkLst>
        </pc:spChg>
        <pc:spChg chg="mod">
          <ac:chgData name="Íris Hrund Halldórsdóttir - HI" userId="0834478e-9d1d-489a-b867-717661bcfdc5" providerId="ADAL" clId="{600CEC6E-F300-47C6-97F3-8961BF18B523}" dt="2023-08-31T10:21:58.050" v="66" actId="790"/>
          <ac:spMkLst>
            <pc:docMk/>
            <pc:sldMk cId="136664812" sldId="6008"/>
            <ac:spMk id="131" creationId="{B80D0131-7456-50AC-FC69-079E3D909A5F}"/>
          </ac:spMkLst>
        </pc:spChg>
        <pc:spChg chg="mod">
          <ac:chgData name="Íris Hrund Halldórsdóttir - HI" userId="0834478e-9d1d-489a-b867-717661bcfdc5" providerId="ADAL" clId="{600CEC6E-F300-47C6-97F3-8961BF18B523}" dt="2023-08-31T10:21:58.050" v="66" actId="790"/>
          <ac:spMkLst>
            <pc:docMk/>
            <pc:sldMk cId="136664812" sldId="6008"/>
            <ac:spMk id="132" creationId="{78C1540A-AE5C-E178-55A5-57DB0D29C5BF}"/>
          </ac:spMkLst>
        </pc:spChg>
        <pc:spChg chg="mod">
          <ac:chgData name="Íris Hrund Halldórsdóttir - HI" userId="0834478e-9d1d-489a-b867-717661bcfdc5" providerId="ADAL" clId="{600CEC6E-F300-47C6-97F3-8961BF18B523}" dt="2023-08-31T10:21:58.050" v="66" actId="790"/>
          <ac:spMkLst>
            <pc:docMk/>
            <pc:sldMk cId="136664812" sldId="6008"/>
            <ac:spMk id="133" creationId="{7A837965-7EC6-3618-5E68-8355523C4EBA}"/>
          </ac:spMkLst>
        </pc:spChg>
        <pc:spChg chg="mod">
          <ac:chgData name="Íris Hrund Halldórsdóttir - HI" userId="0834478e-9d1d-489a-b867-717661bcfdc5" providerId="ADAL" clId="{600CEC6E-F300-47C6-97F3-8961BF18B523}" dt="2023-08-31T10:21:58.050" v="66" actId="790"/>
          <ac:spMkLst>
            <pc:docMk/>
            <pc:sldMk cId="136664812" sldId="6008"/>
            <ac:spMk id="134" creationId="{BB5F536D-24E2-C838-495B-0CB27BA0351C}"/>
          </ac:spMkLst>
        </pc:spChg>
        <pc:spChg chg="mod">
          <ac:chgData name="Íris Hrund Halldórsdóttir - HI" userId="0834478e-9d1d-489a-b867-717661bcfdc5" providerId="ADAL" clId="{600CEC6E-F300-47C6-97F3-8961BF18B523}" dt="2023-08-31T10:21:58.050" v="66" actId="790"/>
          <ac:spMkLst>
            <pc:docMk/>
            <pc:sldMk cId="136664812" sldId="6008"/>
            <ac:spMk id="135" creationId="{5A43CFD7-4DD3-5ECB-4984-BABBB48AAE2F}"/>
          </ac:spMkLst>
        </pc:spChg>
        <pc:spChg chg="mod">
          <ac:chgData name="Íris Hrund Halldórsdóttir - HI" userId="0834478e-9d1d-489a-b867-717661bcfdc5" providerId="ADAL" clId="{600CEC6E-F300-47C6-97F3-8961BF18B523}" dt="2023-08-31T10:21:58.050" v="66" actId="790"/>
          <ac:spMkLst>
            <pc:docMk/>
            <pc:sldMk cId="136664812" sldId="6008"/>
            <ac:spMk id="136" creationId="{60AB4A7A-E634-0066-C66C-785D4810091F}"/>
          </ac:spMkLst>
        </pc:spChg>
        <pc:spChg chg="mod">
          <ac:chgData name="Íris Hrund Halldórsdóttir - HI" userId="0834478e-9d1d-489a-b867-717661bcfdc5" providerId="ADAL" clId="{600CEC6E-F300-47C6-97F3-8961BF18B523}" dt="2023-08-31T10:21:58.050" v="66" actId="790"/>
          <ac:spMkLst>
            <pc:docMk/>
            <pc:sldMk cId="136664812" sldId="6008"/>
            <ac:spMk id="138" creationId="{E3FC64FD-D8AB-DB46-B5C3-BD64E4235762}"/>
          </ac:spMkLst>
        </pc:spChg>
        <pc:spChg chg="mod">
          <ac:chgData name="Íris Hrund Halldórsdóttir - HI" userId="0834478e-9d1d-489a-b867-717661bcfdc5" providerId="ADAL" clId="{600CEC6E-F300-47C6-97F3-8961BF18B523}" dt="2023-08-31T10:21:58.050" v="66" actId="790"/>
          <ac:spMkLst>
            <pc:docMk/>
            <pc:sldMk cId="136664812" sldId="6008"/>
            <ac:spMk id="139" creationId="{FE568FEB-17D4-1F0E-936F-5A38CB7EF77F}"/>
          </ac:spMkLst>
        </pc:spChg>
      </pc:sldChg>
      <pc:sldMasterChg chg="delSldLayout">
        <pc:chgData name="Íris Hrund Halldórsdóttir - HI" userId="0834478e-9d1d-489a-b867-717661bcfdc5" providerId="ADAL" clId="{600CEC6E-F300-47C6-97F3-8961BF18B523}" dt="2023-08-23T15:36:30.358" v="0" actId="47"/>
        <pc:sldMasterMkLst>
          <pc:docMk/>
          <pc:sldMasterMk cId="2534250190" sldId="2147483648"/>
        </pc:sldMasterMkLst>
        <pc:sldLayoutChg chg="del">
          <pc:chgData name="Íris Hrund Halldórsdóttir - HI" userId="0834478e-9d1d-489a-b867-717661bcfdc5" providerId="ADAL" clId="{600CEC6E-F300-47C6-97F3-8961BF18B523}" dt="2023-08-23T15:36:30.358" v="0" actId="47"/>
          <pc:sldLayoutMkLst>
            <pc:docMk/>
            <pc:sldMasterMk cId="2534250190" sldId="2147483648"/>
            <pc:sldLayoutMk cId="584452529" sldId="2147483660"/>
          </pc:sldLayoutMkLst>
        </pc:sldLayoutChg>
      </pc:sldMasterChg>
      <pc:sldMasterChg chg="modSldLayout">
        <pc:chgData name="Íris Hrund Halldórsdóttir - HI" userId="0834478e-9d1d-489a-b867-717661bcfdc5" providerId="ADAL" clId="{600CEC6E-F300-47C6-97F3-8961BF18B523}" dt="2023-08-29T09:12:37.837" v="53" actId="14100"/>
        <pc:sldMasterMkLst>
          <pc:docMk/>
          <pc:sldMasterMk cId="580465908" sldId="2147483828"/>
        </pc:sldMasterMkLst>
        <pc:sldLayoutChg chg="addSp delSp modSp mod">
          <pc:chgData name="Íris Hrund Halldórsdóttir - HI" userId="0834478e-9d1d-489a-b867-717661bcfdc5" providerId="ADAL" clId="{600CEC6E-F300-47C6-97F3-8961BF18B523}" dt="2023-08-29T09:12:37.837" v="53" actId="14100"/>
          <pc:sldLayoutMkLst>
            <pc:docMk/>
            <pc:sldMasterMk cId="580465908" sldId="2147483828"/>
            <pc:sldLayoutMk cId="4220865040" sldId="2147483829"/>
          </pc:sldLayoutMkLst>
          <pc:spChg chg="del">
            <ac:chgData name="Íris Hrund Halldórsdóttir - HI" userId="0834478e-9d1d-489a-b867-717661bcfdc5" providerId="ADAL" clId="{600CEC6E-F300-47C6-97F3-8961BF18B523}" dt="2023-08-29T09:12:28.986" v="48" actId="478"/>
            <ac:spMkLst>
              <pc:docMk/>
              <pc:sldMasterMk cId="580465908" sldId="2147483828"/>
              <pc:sldLayoutMk cId="4220865040" sldId="2147483829"/>
              <ac:spMk id="23" creationId="{23FAF6BC-92F1-BF4F-87ED-EB5FDA663DAD}"/>
            </ac:spMkLst>
          </pc:spChg>
          <pc:grpChg chg="del">
            <ac:chgData name="Íris Hrund Halldórsdóttir - HI" userId="0834478e-9d1d-489a-b867-717661bcfdc5" providerId="ADAL" clId="{600CEC6E-F300-47C6-97F3-8961BF18B523}" dt="2023-08-29T09:12:29.927" v="49" actId="478"/>
            <ac:grpSpMkLst>
              <pc:docMk/>
              <pc:sldMasterMk cId="580465908" sldId="2147483828"/>
              <pc:sldLayoutMk cId="4220865040" sldId="2147483829"/>
              <ac:grpSpMk id="24" creationId="{42477C97-4AB2-0B46-A1B1-C5A8EC75C110}"/>
            </ac:grpSpMkLst>
          </pc:grpChg>
          <pc:picChg chg="add mod">
            <ac:chgData name="Íris Hrund Halldórsdóttir - HI" userId="0834478e-9d1d-489a-b867-717661bcfdc5" providerId="ADAL" clId="{600CEC6E-F300-47C6-97F3-8961BF18B523}" dt="2023-08-29T09:12:37.837" v="53" actId="14100"/>
            <ac:picMkLst>
              <pc:docMk/>
              <pc:sldMasterMk cId="580465908" sldId="2147483828"/>
              <pc:sldLayoutMk cId="4220865040" sldId="2147483829"/>
              <ac:picMk id="1026" creationId="{4A139808-E1E3-BC49-137F-77FA1D41633C}"/>
            </ac:picMkLst>
          </pc:picChg>
        </pc:sldLayoutChg>
      </pc:sldMasterChg>
    </pc:docChg>
  </pc:docChgLst>
  <pc:docChgLst>
    <pc:chgData name="Íris Hrund Halldórsdóttir - HA" userId="S::irish@rmf.is::bd297786-d3ca-4568-8648-19130a3c3ac5" providerId="AD" clId="Web-{3BA44E57-1F62-48CC-97E1-02C57896675F}"/>
    <pc:docChg chg="delSld modSld">
      <pc:chgData name="Íris Hrund Halldórsdóttir - HA" userId="S::irish@rmf.is::bd297786-d3ca-4568-8648-19130a3c3ac5" providerId="AD" clId="Web-{3BA44E57-1F62-48CC-97E1-02C57896675F}" dt="2023-08-21T10:59:46.319" v="24" actId="20577"/>
      <pc:docMkLst>
        <pc:docMk/>
      </pc:docMkLst>
      <pc:sldChg chg="del">
        <pc:chgData name="Íris Hrund Halldórsdóttir - HA" userId="S::irish@rmf.is::bd297786-d3ca-4568-8648-19130a3c3ac5" providerId="AD" clId="Web-{3BA44E57-1F62-48CC-97E1-02C57896675F}" dt="2023-08-21T10:58:47.645" v="0"/>
        <pc:sldMkLst>
          <pc:docMk/>
          <pc:sldMk cId="3382615495" sldId="5964"/>
        </pc:sldMkLst>
      </pc:sldChg>
      <pc:sldChg chg="delSp modSp modCm">
        <pc:chgData name="Íris Hrund Halldórsdóttir - HA" userId="S::irish@rmf.is::bd297786-d3ca-4568-8648-19130a3c3ac5" providerId="AD" clId="Web-{3BA44E57-1F62-48CC-97E1-02C57896675F}" dt="2023-08-21T10:59:46.319" v="24" actId="20577"/>
        <pc:sldMkLst>
          <pc:docMk/>
          <pc:sldMk cId="1547278927" sldId="5967"/>
        </pc:sldMkLst>
        <pc:spChg chg="mod">
          <ac:chgData name="Íris Hrund Halldórsdóttir - HA" userId="S::irish@rmf.is::bd297786-d3ca-4568-8648-19130a3c3ac5" providerId="AD" clId="Web-{3BA44E57-1F62-48CC-97E1-02C57896675F}" dt="2023-08-21T10:59:46.319" v="24" actId="20577"/>
          <ac:spMkLst>
            <pc:docMk/>
            <pc:sldMk cId="1547278927" sldId="5967"/>
            <ac:spMk id="2" creationId="{C3B7DC41-1555-F393-FB6F-044BD28F6E84}"/>
          </ac:spMkLst>
        </pc:spChg>
        <pc:spChg chg="mod">
          <ac:chgData name="Íris Hrund Halldórsdóttir - HA" userId="S::irish@rmf.is::bd297786-d3ca-4568-8648-19130a3c3ac5" providerId="AD" clId="Web-{3BA44E57-1F62-48CC-97E1-02C57896675F}" dt="2023-08-21T10:59:35.319" v="20" actId="20577"/>
          <ac:spMkLst>
            <pc:docMk/>
            <pc:sldMk cId="1547278927" sldId="5967"/>
            <ac:spMk id="6" creationId="{E75598A5-16FF-E977-7B69-ED8943284581}"/>
          </ac:spMkLst>
        </pc:spChg>
        <pc:picChg chg="del mod">
          <ac:chgData name="Íris Hrund Halldórsdóttir - HA" userId="S::irish@rmf.is::bd297786-d3ca-4568-8648-19130a3c3ac5" providerId="AD" clId="Web-{3BA44E57-1F62-48CC-97E1-02C57896675F}" dt="2023-08-21T10:59:37.209" v="21"/>
          <ac:picMkLst>
            <pc:docMk/>
            <pc:sldMk cId="1547278927" sldId="5967"/>
            <ac:picMk id="10" creationId="{6D5A1A7F-74B8-0C0C-3EBC-B61F173B41B8}"/>
          </ac:picMkLst>
        </pc:picChg>
        <pc:extLst>
          <p:ext xmlns:p="http://schemas.openxmlformats.org/presentationml/2006/main" uri="{D6D511B9-2390-475A-947B-AFAB55BFBCF1}">
            <pc226:cmChg xmlns:pc226="http://schemas.microsoft.com/office/powerpoint/2022/06/main/command" chg="mod">
              <pc226:chgData name="Íris Hrund Halldórsdóttir - HA" userId="S::irish@rmf.is::bd297786-d3ca-4568-8648-19130a3c3ac5" providerId="AD" clId="Web-{3BA44E57-1F62-48CC-97E1-02C57896675F}" dt="2023-08-21T10:59:43.850" v="23"/>
              <pc2:cmMkLst xmlns:pc2="http://schemas.microsoft.com/office/powerpoint/2019/9/main/command">
                <pc:docMk/>
                <pc:sldMk cId="1547278927" sldId="5967"/>
                <pc2:cmMk id="{F71378D1-547F-4EE0-A7D2-8887C80A4F12}"/>
              </pc2:cmMkLst>
            </pc226:cmChg>
          </p:ext>
        </pc:extLst>
      </pc:sldChg>
      <pc:sldChg chg="delSp">
        <pc:chgData name="Íris Hrund Halldórsdóttir - HA" userId="S::irish@rmf.is::bd297786-d3ca-4568-8648-19130a3c3ac5" providerId="AD" clId="Web-{3BA44E57-1F62-48CC-97E1-02C57896675F}" dt="2023-08-21T10:58:51.239" v="1"/>
        <pc:sldMkLst>
          <pc:docMk/>
          <pc:sldMk cId="1926486720" sldId="5983"/>
        </pc:sldMkLst>
        <pc:picChg chg="del">
          <ac:chgData name="Íris Hrund Halldórsdóttir - HA" userId="S::irish@rmf.is::bd297786-d3ca-4568-8648-19130a3c3ac5" providerId="AD" clId="Web-{3BA44E57-1F62-48CC-97E1-02C57896675F}" dt="2023-08-21T10:58:51.239" v="1"/>
          <ac:picMkLst>
            <pc:docMk/>
            <pc:sldMk cId="1926486720" sldId="5983"/>
            <ac:picMk id="3" creationId="{3B17E379-826F-E216-F024-3B0FA838B879}"/>
          </ac:picMkLst>
        </pc:picChg>
      </pc:sldChg>
    </pc:docChg>
  </pc:docChgLst>
  <pc:docChgLst>
    <pc:chgData name="Guðrún Þóra Gunnarsdóttir - HA" userId="S::gudrunthora@unak.is::080319e9-cba8-43d0-a339-cc9a7fd4f623" providerId="AD" clId="Web-{6F274AE7-DF83-41AD-BEA7-309939BA90EE}"/>
    <pc:docChg chg="mod modSld">
      <pc:chgData name="Guðrún Þóra Gunnarsdóttir - HA" userId="S::gudrunthora@unak.is::080319e9-cba8-43d0-a339-cc9a7fd4f623" providerId="AD" clId="Web-{6F274AE7-DF83-41AD-BEA7-309939BA90EE}" dt="2023-08-16T15:32:33.288" v="1217" actId="20577"/>
      <pc:docMkLst>
        <pc:docMk/>
      </pc:docMkLst>
      <pc:sldChg chg="modSp">
        <pc:chgData name="Guðrún Þóra Gunnarsdóttir - HA" userId="S::gudrunthora@unak.is::080319e9-cba8-43d0-a339-cc9a7fd4f623" providerId="AD" clId="Web-{6F274AE7-DF83-41AD-BEA7-309939BA90EE}" dt="2023-08-16T13:45:37.654" v="7" actId="20577"/>
        <pc:sldMkLst>
          <pc:docMk/>
          <pc:sldMk cId="820429067" sldId="5504"/>
        </pc:sldMkLst>
        <pc:spChg chg="mod">
          <ac:chgData name="Guðrún Þóra Gunnarsdóttir - HA" userId="S::gudrunthora@unak.is::080319e9-cba8-43d0-a339-cc9a7fd4f623" providerId="AD" clId="Web-{6F274AE7-DF83-41AD-BEA7-309939BA90EE}" dt="2023-08-16T13:45:37.654" v="7" actId="20577"/>
          <ac:spMkLst>
            <pc:docMk/>
            <pc:sldMk cId="820429067" sldId="5504"/>
            <ac:spMk id="30" creationId="{474CAF2D-60A1-57FC-EDB9-4F42BF20B125}"/>
          </ac:spMkLst>
        </pc:spChg>
        <pc:spChg chg="mod">
          <ac:chgData name="Guðrún Þóra Gunnarsdóttir - HA" userId="S::gudrunthora@unak.is::080319e9-cba8-43d0-a339-cc9a7fd4f623" providerId="AD" clId="Web-{6F274AE7-DF83-41AD-BEA7-309939BA90EE}" dt="2023-08-16T13:29:02.804" v="2" actId="20577"/>
          <ac:spMkLst>
            <pc:docMk/>
            <pc:sldMk cId="820429067" sldId="5504"/>
            <ac:spMk id="35" creationId="{862263EF-07E1-540B-771E-97D255E9E41C}"/>
          </ac:spMkLst>
        </pc:spChg>
      </pc:sldChg>
      <pc:sldChg chg="modSp addCm modCm">
        <pc:chgData name="Guðrún Þóra Gunnarsdóttir - HA" userId="S::gudrunthora@unak.is::080319e9-cba8-43d0-a339-cc9a7fd4f623" providerId="AD" clId="Web-{6F274AE7-DF83-41AD-BEA7-309939BA90EE}" dt="2023-08-16T14:21:32.652" v="264" actId="20577"/>
        <pc:sldMkLst>
          <pc:docMk/>
          <pc:sldMk cId="1520669544" sldId="5931"/>
        </pc:sldMkLst>
        <pc:spChg chg="mod">
          <ac:chgData name="Guðrún Þóra Gunnarsdóttir - HA" userId="S::gudrunthora@unak.is::080319e9-cba8-43d0-a339-cc9a7fd4f623" providerId="AD" clId="Web-{6F274AE7-DF83-41AD-BEA7-309939BA90EE}" dt="2023-08-16T13:53:34.639" v="130" actId="20577"/>
          <ac:spMkLst>
            <pc:docMk/>
            <pc:sldMk cId="1520669544" sldId="5931"/>
            <ac:spMk id="5" creationId="{964AD49F-AE9F-26A8-F1A0-94E06AE41D3D}"/>
          </ac:spMkLst>
        </pc:spChg>
        <pc:spChg chg="mod">
          <ac:chgData name="Guðrún Þóra Gunnarsdóttir - HA" userId="S::gudrunthora@unak.is::080319e9-cba8-43d0-a339-cc9a7fd4f623" providerId="AD" clId="Web-{6F274AE7-DF83-41AD-BEA7-309939BA90EE}" dt="2023-08-16T14:21:32.652" v="264" actId="20577"/>
          <ac:spMkLst>
            <pc:docMk/>
            <pc:sldMk cId="1520669544" sldId="5931"/>
            <ac:spMk id="6" creationId="{F5BC9967-C302-5CCB-2DB1-76474E7513D6}"/>
          </ac:spMkLst>
        </pc:spChg>
        <pc:extLst>
          <p:ext xmlns:p="http://schemas.openxmlformats.org/presentationml/2006/main" uri="{D6D511B9-2390-475A-947B-AFAB55BFBCF1}">
            <pc226:cmChg xmlns:pc226="http://schemas.microsoft.com/office/powerpoint/2022/06/main/command" chg="add mod">
              <pc226:chgData name="Guðrún Þóra Gunnarsdóttir - HA" userId="S::gudrunthora@unak.is::080319e9-cba8-43d0-a339-cc9a7fd4f623" providerId="AD" clId="Web-{6F274AE7-DF83-41AD-BEA7-309939BA90EE}" dt="2023-08-16T14:21:19.292" v="263" actId="20577"/>
              <pc2:cmMkLst xmlns:pc2="http://schemas.microsoft.com/office/powerpoint/2019/9/main/command">
                <pc:docMk/>
                <pc:sldMk cId="1520669544" sldId="5931"/>
                <pc2:cmMk id="{88732907-7F77-432A-BABF-31EC71CC9468}"/>
              </pc2:cmMkLst>
            </pc226:cmChg>
            <pc226:cmChg xmlns:pc226="http://schemas.microsoft.com/office/powerpoint/2022/06/main/command" chg="mod">
              <pc226:chgData name="Guðrún Þóra Gunnarsdóttir - HA" userId="S::gudrunthora@unak.is::080319e9-cba8-43d0-a339-cc9a7fd4f623" providerId="AD" clId="Web-{6F274AE7-DF83-41AD-BEA7-309939BA90EE}" dt="2023-08-16T14:21:19.292" v="263" actId="20577"/>
              <pc2:cmMkLst xmlns:pc2="http://schemas.microsoft.com/office/powerpoint/2019/9/main/command">
                <pc:docMk/>
                <pc:sldMk cId="1520669544" sldId="5931"/>
                <pc2:cmMk id="{817D1FB1-5538-4B0A-BB3E-56E78C9FC40C}"/>
              </pc2:cmMkLst>
            </pc226:cmChg>
            <pc226:cmChg xmlns:pc226="http://schemas.microsoft.com/office/powerpoint/2022/06/main/command" chg="add">
              <pc226:chgData name="Guðrún Þóra Gunnarsdóttir - HA" userId="S::gudrunthora@unak.is::080319e9-cba8-43d0-a339-cc9a7fd4f623" providerId="AD" clId="Web-{6F274AE7-DF83-41AD-BEA7-309939BA90EE}" dt="2023-08-16T13:54:58.596" v="138"/>
              <pc2:cmMkLst xmlns:pc2="http://schemas.microsoft.com/office/powerpoint/2019/9/main/command">
                <pc:docMk/>
                <pc:sldMk cId="1520669544" sldId="5931"/>
                <pc2:cmMk id="{85933DB9-29A6-4555-A519-634F1289DAE9}"/>
              </pc2:cmMkLst>
            </pc226:cmChg>
          </p:ext>
        </pc:extLst>
      </pc:sldChg>
      <pc:sldChg chg="modSp">
        <pc:chgData name="Guðrún Þóra Gunnarsdóttir - HA" userId="S::gudrunthora@unak.is::080319e9-cba8-43d0-a339-cc9a7fd4f623" providerId="AD" clId="Web-{6F274AE7-DF83-41AD-BEA7-309939BA90EE}" dt="2023-08-16T15:31:52.349" v="1210" actId="20577"/>
        <pc:sldMkLst>
          <pc:docMk/>
          <pc:sldMk cId="3249482698" sldId="5936"/>
        </pc:sldMkLst>
        <pc:spChg chg="mod">
          <ac:chgData name="Guðrún Þóra Gunnarsdóttir - HA" userId="S::gudrunthora@unak.is::080319e9-cba8-43d0-a339-cc9a7fd4f623" providerId="AD" clId="Web-{6F274AE7-DF83-41AD-BEA7-309939BA90EE}" dt="2023-08-16T15:27:38.809" v="1094" actId="20577"/>
          <ac:spMkLst>
            <pc:docMk/>
            <pc:sldMk cId="3249482698" sldId="5936"/>
            <ac:spMk id="5" creationId="{59970CBF-E655-DE81-00EE-5F9C4C3EC68A}"/>
          </ac:spMkLst>
        </pc:spChg>
        <pc:spChg chg="mod">
          <ac:chgData name="Guðrún Þóra Gunnarsdóttir - HA" userId="S::gudrunthora@unak.is::080319e9-cba8-43d0-a339-cc9a7fd4f623" providerId="AD" clId="Web-{6F274AE7-DF83-41AD-BEA7-309939BA90EE}" dt="2023-08-16T15:31:52.349" v="1210" actId="20577"/>
          <ac:spMkLst>
            <pc:docMk/>
            <pc:sldMk cId="3249482698" sldId="5936"/>
            <ac:spMk id="6" creationId="{003B1DD8-0638-9F20-0482-6AD718E12E5A}"/>
          </ac:spMkLst>
        </pc:spChg>
      </pc:sldChg>
      <pc:sldChg chg="modSp addCm modCm">
        <pc:chgData name="Guðrún Þóra Gunnarsdóttir - HA" userId="S::gudrunthora@unak.is::080319e9-cba8-43d0-a339-cc9a7fd4f623" providerId="AD" clId="Web-{6F274AE7-DF83-41AD-BEA7-309939BA90EE}" dt="2023-08-16T14:51:07.825" v="456" actId="20577"/>
        <pc:sldMkLst>
          <pc:docMk/>
          <pc:sldMk cId="772792240" sldId="5938"/>
        </pc:sldMkLst>
        <pc:spChg chg="mod">
          <ac:chgData name="Guðrún Þóra Gunnarsdóttir - HA" userId="S::gudrunthora@unak.is::080319e9-cba8-43d0-a339-cc9a7fd4f623" providerId="AD" clId="Web-{6F274AE7-DF83-41AD-BEA7-309939BA90EE}" dt="2023-08-16T14:51:07.825" v="456" actId="20577"/>
          <ac:spMkLst>
            <pc:docMk/>
            <pc:sldMk cId="772792240" sldId="5938"/>
            <ac:spMk id="4" creationId="{2328E6C9-48DD-42CB-B049-AE03887025A7}"/>
          </ac:spMkLst>
        </pc:spChg>
        <pc:extLst>
          <p:ext xmlns:p="http://schemas.openxmlformats.org/presentationml/2006/main" uri="{D6D511B9-2390-475A-947B-AFAB55BFBCF1}">
            <pc226:cmChg xmlns:pc226="http://schemas.microsoft.com/office/powerpoint/2022/06/main/command" chg="add mod">
              <pc226:chgData name="Guðrún Þóra Gunnarsdóttir - HA" userId="S::gudrunthora@unak.is::080319e9-cba8-43d0-a339-cc9a7fd4f623" providerId="AD" clId="Web-{6F274AE7-DF83-41AD-BEA7-309939BA90EE}" dt="2023-08-16T14:32:27.644" v="347"/>
              <pc2:cmMkLst xmlns:pc2="http://schemas.microsoft.com/office/powerpoint/2019/9/main/command">
                <pc:docMk/>
                <pc:sldMk cId="772792240" sldId="5938"/>
                <pc2:cmMk id="{E8055494-5A95-4ACF-B7EB-C1995E9382EC}"/>
              </pc2:cmMkLst>
            </pc226:cmChg>
          </p:ext>
        </pc:extLst>
      </pc:sldChg>
      <pc:sldChg chg="modSp">
        <pc:chgData name="Guðrún Þóra Gunnarsdóttir - HA" userId="S::gudrunthora@unak.is::080319e9-cba8-43d0-a339-cc9a7fd4f623" providerId="AD" clId="Web-{6F274AE7-DF83-41AD-BEA7-309939BA90EE}" dt="2023-08-16T15:01:06.893" v="588" actId="20577"/>
        <pc:sldMkLst>
          <pc:docMk/>
          <pc:sldMk cId="3569513638" sldId="5939"/>
        </pc:sldMkLst>
        <pc:spChg chg="mod">
          <ac:chgData name="Guðrún Þóra Gunnarsdóttir - HA" userId="S::gudrunthora@unak.is::080319e9-cba8-43d0-a339-cc9a7fd4f623" providerId="AD" clId="Web-{6F274AE7-DF83-41AD-BEA7-309939BA90EE}" dt="2023-08-16T15:01:06.893" v="588" actId="20577"/>
          <ac:spMkLst>
            <pc:docMk/>
            <pc:sldMk cId="3569513638" sldId="5939"/>
            <ac:spMk id="4" creationId="{5B181FDC-06D9-21C2-1FEA-377589E2CC81}"/>
          </ac:spMkLst>
        </pc:spChg>
      </pc:sldChg>
      <pc:sldChg chg="addCm">
        <pc:chgData name="Guðrún Þóra Gunnarsdóttir - HA" userId="S::gudrunthora@unak.is::080319e9-cba8-43d0-a339-cc9a7fd4f623" providerId="AD" clId="Web-{6F274AE7-DF83-41AD-BEA7-309939BA90EE}" dt="2023-08-16T15:02:04.364" v="589"/>
        <pc:sldMkLst>
          <pc:docMk/>
          <pc:sldMk cId="2528865886" sldId="5943"/>
        </pc:sldMkLst>
        <pc:extLst>
          <p:ext xmlns:p="http://schemas.openxmlformats.org/presentationml/2006/main" uri="{D6D511B9-2390-475A-947B-AFAB55BFBCF1}">
            <pc226:cmChg xmlns:pc226="http://schemas.microsoft.com/office/powerpoint/2022/06/main/command" chg="add">
              <pc226:chgData name="Guðrún Þóra Gunnarsdóttir - HA" userId="S::gudrunthora@unak.is::080319e9-cba8-43d0-a339-cc9a7fd4f623" providerId="AD" clId="Web-{6F274AE7-DF83-41AD-BEA7-309939BA90EE}" dt="2023-08-16T15:02:04.364" v="589"/>
              <pc2:cmMkLst xmlns:pc2="http://schemas.microsoft.com/office/powerpoint/2019/9/main/command">
                <pc:docMk/>
                <pc:sldMk cId="2528865886" sldId="5943"/>
                <pc2:cmMk id="{F3B71907-65BC-4AF4-ADBB-679A5EF0AF32}"/>
              </pc2:cmMkLst>
            </pc226:cmChg>
          </p:ext>
        </pc:extLst>
      </pc:sldChg>
      <pc:sldChg chg="modSp">
        <pc:chgData name="Guðrún Þóra Gunnarsdóttir - HA" userId="S::gudrunthora@unak.is::080319e9-cba8-43d0-a339-cc9a7fd4f623" providerId="AD" clId="Web-{6F274AE7-DF83-41AD-BEA7-309939BA90EE}" dt="2023-08-16T14:25:03.566" v="344"/>
        <pc:sldMkLst>
          <pc:docMk/>
          <pc:sldMk cId="3912753822" sldId="5945"/>
        </pc:sldMkLst>
        <pc:spChg chg="mod">
          <ac:chgData name="Guðrún Þóra Gunnarsdóttir - HA" userId="S::gudrunthora@unak.is::080319e9-cba8-43d0-a339-cc9a7fd4f623" providerId="AD" clId="Web-{6F274AE7-DF83-41AD-BEA7-309939BA90EE}" dt="2023-08-16T14:23:25.953" v="291" actId="20577"/>
          <ac:spMkLst>
            <pc:docMk/>
            <pc:sldMk cId="3912753822" sldId="5945"/>
            <ac:spMk id="3" creationId="{AF9C5F4E-EFB7-F7CD-83E8-9A90BE0F9B67}"/>
          </ac:spMkLst>
        </pc:spChg>
        <pc:spChg chg="mod">
          <ac:chgData name="Guðrún Þóra Gunnarsdóttir - HA" userId="S::gudrunthora@unak.is::080319e9-cba8-43d0-a339-cc9a7fd4f623" providerId="AD" clId="Web-{6F274AE7-DF83-41AD-BEA7-309939BA90EE}" dt="2023-08-16T14:25:03.566" v="344"/>
          <ac:spMkLst>
            <pc:docMk/>
            <pc:sldMk cId="3912753822" sldId="5945"/>
            <ac:spMk id="4" creationId="{9EB1110F-F021-CCD6-1C61-68CCEC305877}"/>
          </ac:spMkLst>
        </pc:spChg>
        <pc:spChg chg="mod">
          <ac:chgData name="Guðrún Þóra Gunnarsdóttir - HA" userId="S::gudrunthora@unak.is::080319e9-cba8-43d0-a339-cc9a7fd4f623" providerId="AD" clId="Web-{6F274AE7-DF83-41AD-BEA7-309939BA90EE}" dt="2023-08-16T14:23:08.406" v="275" actId="20577"/>
          <ac:spMkLst>
            <pc:docMk/>
            <pc:sldMk cId="3912753822" sldId="5945"/>
            <ac:spMk id="5" creationId="{F54F3B0B-36CF-1277-FF02-737BDAF70414}"/>
          </ac:spMkLst>
        </pc:spChg>
      </pc:sldChg>
      <pc:sldChg chg="modSp">
        <pc:chgData name="Guðrún Þóra Gunnarsdóttir - HA" userId="S::gudrunthora@unak.is::080319e9-cba8-43d0-a339-cc9a7fd4f623" providerId="AD" clId="Web-{6F274AE7-DF83-41AD-BEA7-309939BA90EE}" dt="2023-08-16T15:32:33.288" v="1217" actId="20577"/>
        <pc:sldMkLst>
          <pc:docMk/>
          <pc:sldMk cId="1747443256" sldId="5947"/>
        </pc:sldMkLst>
        <pc:spChg chg="mod">
          <ac:chgData name="Guðrún Þóra Gunnarsdóttir - HA" userId="S::gudrunthora@unak.is::080319e9-cba8-43d0-a339-cc9a7fd4f623" providerId="AD" clId="Web-{6F274AE7-DF83-41AD-BEA7-309939BA90EE}" dt="2023-08-16T15:32:33.288" v="1217" actId="20577"/>
          <ac:spMkLst>
            <pc:docMk/>
            <pc:sldMk cId="1747443256" sldId="5947"/>
            <ac:spMk id="4" creationId="{3596EF6E-5316-D3E9-55CA-65B56AA9FAA0}"/>
          </ac:spMkLst>
        </pc:spChg>
      </pc:sldChg>
      <pc:sldChg chg="modSp modCm">
        <pc:chgData name="Guðrún Þóra Gunnarsdóttir - HA" userId="S::gudrunthora@unak.is::080319e9-cba8-43d0-a339-cc9a7fd4f623" providerId="AD" clId="Web-{6F274AE7-DF83-41AD-BEA7-309939BA90EE}" dt="2023-08-16T13:52:54.654" v="124" actId="20577"/>
        <pc:sldMkLst>
          <pc:docMk/>
          <pc:sldMk cId="3709739867" sldId="6001"/>
        </pc:sldMkLst>
        <pc:spChg chg="mod">
          <ac:chgData name="Guðrún Þóra Gunnarsdóttir - HA" userId="S::gudrunthora@unak.is::080319e9-cba8-43d0-a339-cc9a7fd4f623" providerId="AD" clId="Web-{6F274AE7-DF83-41AD-BEA7-309939BA90EE}" dt="2023-08-16T13:52:54.654" v="124" actId="20577"/>
          <ac:spMkLst>
            <pc:docMk/>
            <pc:sldMk cId="3709739867" sldId="6001"/>
            <ac:spMk id="23" creationId="{C913A5E1-11E1-54FA-1243-CBA999D4E81D}"/>
          </ac:spMkLst>
        </pc:spChg>
        <pc:extLst>
          <p:ext xmlns:p="http://schemas.openxmlformats.org/presentationml/2006/main" uri="{D6D511B9-2390-475A-947B-AFAB55BFBCF1}">
            <pc226:cmChg xmlns:pc226="http://schemas.microsoft.com/office/powerpoint/2022/06/main/command" chg="mod">
              <pc226:chgData name="Guðrún Þóra Gunnarsdóttir - HA" userId="S::gudrunthora@unak.is::080319e9-cba8-43d0-a339-cc9a7fd4f623" providerId="AD" clId="Web-{6F274AE7-DF83-41AD-BEA7-309939BA90EE}" dt="2023-08-16T13:52:54.654" v="124" actId="20577"/>
              <pc2:cmMkLst xmlns:pc2="http://schemas.microsoft.com/office/powerpoint/2019/9/main/command">
                <pc:docMk/>
                <pc:sldMk cId="3709739867" sldId="6001"/>
                <pc2:cmMk id="{D19C5065-C5F1-4A6A-85D3-3A77FF681156}"/>
              </pc2:cmMkLst>
            </pc226:cmChg>
            <pc226:cmChg xmlns:pc226="http://schemas.microsoft.com/office/powerpoint/2022/06/main/command" chg="mod">
              <pc226:chgData name="Guðrún Þóra Gunnarsdóttir - HA" userId="S::gudrunthora@unak.is::080319e9-cba8-43d0-a339-cc9a7fd4f623" providerId="AD" clId="Web-{6F274AE7-DF83-41AD-BEA7-309939BA90EE}" dt="2023-08-16T13:52:54.654" v="124" actId="20577"/>
              <pc2:cmMkLst xmlns:pc2="http://schemas.microsoft.com/office/powerpoint/2019/9/main/command">
                <pc:docMk/>
                <pc:sldMk cId="3709739867" sldId="6001"/>
                <pc2:cmMk id="{AFBBA3FC-6598-485C-8C2C-41F0DE139167}"/>
              </pc2:cmMkLst>
            </pc226:cmChg>
          </p:ext>
        </pc:extLst>
      </pc:sldChg>
      <pc:sldChg chg="modSp">
        <pc:chgData name="Guðrún Þóra Gunnarsdóttir - HA" userId="S::gudrunthora@unak.is::080319e9-cba8-43d0-a339-cc9a7fd4f623" providerId="AD" clId="Web-{6F274AE7-DF83-41AD-BEA7-309939BA90EE}" dt="2023-08-16T15:18:22.930" v="926" actId="20577"/>
        <pc:sldMkLst>
          <pc:docMk/>
          <pc:sldMk cId="3503602774" sldId="6005"/>
        </pc:sldMkLst>
        <pc:spChg chg="mod">
          <ac:chgData name="Guðrún Þóra Gunnarsdóttir - HA" userId="S::gudrunthora@unak.is::080319e9-cba8-43d0-a339-cc9a7fd4f623" providerId="AD" clId="Web-{6F274AE7-DF83-41AD-BEA7-309939BA90EE}" dt="2023-08-16T15:18:22.930" v="926" actId="20577"/>
          <ac:spMkLst>
            <pc:docMk/>
            <pc:sldMk cId="3503602774" sldId="6005"/>
            <ac:spMk id="6" creationId="{05B58AFA-A432-3D13-6220-0A1899B4E5C1}"/>
          </ac:spMkLst>
        </pc:spChg>
      </pc:sldChg>
      <pc:sldChg chg="modSp">
        <pc:chgData name="Guðrún Þóra Gunnarsdóttir - HA" userId="S::gudrunthora@unak.is::080319e9-cba8-43d0-a339-cc9a7fd4f623" providerId="AD" clId="Web-{6F274AE7-DF83-41AD-BEA7-309939BA90EE}" dt="2023-08-16T15:26:47.057" v="1092"/>
        <pc:sldMkLst>
          <pc:docMk/>
          <pc:sldMk cId="987488399" sldId="6006"/>
        </pc:sldMkLst>
        <pc:spChg chg="mod">
          <ac:chgData name="Guðrún Þóra Gunnarsdóttir - HA" userId="S::gudrunthora@unak.is::080319e9-cba8-43d0-a339-cc9a7fd4f623" providerId="AD" clId="Web-{6F274AE7-DF83-41AD-BEA7-309939BA90EE}" dt="2023-08-16T15:26:47.057" v="1092"/>
          <ac:spMkLst>
            <pc:docMk/>
            <pc:sldMk cId="987488399" sldId="6006"/>
            <ac:spMk id="6" creationId="{05B58AFA-A432-3D13-6220-0A1899B4E5C1}"/>
          </ac:spMkLst>
        </pc:spChg>
      </pc:sldChg>
      <pc:sldChg chg="addCm">
        <pc:chgData name="Guðrún Þóra Gunnarsdóttir - HA" userId="S::gudrunthora@unak.is::080319e9-cba8-43d0-a339-cc9a7fd4f623" providerId="AD" clId="Web-{6F274AE7-DF83-41AD-BEA7-309939BA90EE}" dt="2023-08-16T13:12:25.170" v="1"/>
        <pc:sldMkLst>
          <pc:docMk/>
          <pc:sldMk cId="2693738220" sldId="6007"/>
        </pc:sldMkLst>
        <pc:extLst>
          <p:ext xmlns:p="http://schemas.openxmlformats.org/presentationml/2006/main" uri="{D6D511B9-2390-475A-947B-AFAB55BFBCF1}">
            <pc226:cmChg xmlns:pc226="http://schemas.microsoft.com/office/powerpoint/2022/06/main/command" chg="add">
              <pc226:chgData name="Guðrún Þóra Gunnarsdóttir - HA" userId="S::gudrunthora@unak.is::080319e9-cba8-43d0-a339-cc9a7fd4f623" providerId="AD" clId="Web-{6F274AE7-DF83-41AD-BEA7-309939BA90EE}" dt="2023-08-16T13:12:25.170" v="1"/>
              <pc2:cmMkLst xmlns:pc2="http://schemas.microsoft.com/office/powerpoint/2019/9/main/command">
                <pc:docMk/>
                <pc:sldMk cId="2693738220" sldId="6007"/>
                <pc2:cmMk id="{7C68FA28-ABA1-4306-84FC-6CB30FC8778B}"/>
              </pc2:cmMkLst>
            </pc226:cmChg>
          </p:ext>
        </pc:extLst>
      </pc:sldChg>
    </pc:docChg>
  </pc:docChgLst>
  <pc:docChgLst>
    <pc:chgData name="Guðrún Þóra Gunnarsdóttir - HA" userId="S::gudrunthora@unak.is::080319e9-cba8-43d0-a339-cc9a7fd4f623" providerId="AD" clId="Web-{D6490849-9B6F-41C1-ADF5-675983074BC1}"/>
    <pc:docChg chg="modSld">
      <pc:chgData name="Guðrún Þóra Gunnarsdóttir - HA" userId="S::gudrunthora@unak.is::080319e9-cba8-43d0-a339-cc9a7fd4f623" providerId="AD" clId="Web-{D6490849-9B6F-41C1-ADF5-675983074BC1}" dt="2023-08-17T12:05:06.597" v="142"/>
      <pc:docMkLst>
        <pc:docMk/>
      </pc:docMkLst>
      <pc:sldChg chg="modSp addCm modCm">
        <pc:chgData name="Guðrún Þóra Gunnarsdóttir - HA" userId="S::gudrunthora@unak.is::080319e9-cba8-43d0-a339-cc9a7fd4f623" providerId="AD" clId="Web-{D6490849-9B6F-41C1-ADF5-675983074BC1}" dt="2023-08-17T11:52:30.577" v="38" actId="20577"/>
        <pc:sldMkLst>
          <pc:docMk/>
          <pc:sldMk cId="1522676415" sldId="5962"/>
        </pc:sldMkLst>
        <pc:spChg chg="mod">
          <ac:chgData name="Guðrún Þóra Gunnarsdóttir - HA" userId="S::gudrunthora@unak.is::080319e9-cba8-43d0-a339-cc9a7fd4f623" providerId="AD" clId="Web-{D6490849-9B6F-41C1-ADF5-675983074BC1}" dt="2023-08-17T11:52:30.577" v="38" actId="20577"/>
          <ac:spMkLst>
            <pc:docMk/>
            <pc:sldMk cId="1522676415" sldId="5962"/>
            <ac:spMk id="8" creationId="{F0B0009D-4315-A23E-755D-DAFECCEEA1A9}"/>
          </ac:spMkLst>
        </pc:spChg>
        <pc:extLst>
          <p:ext xmlns:p="http://schemas.openxmlformats.org/presentationml/2006/main" uri="{D6D511B9-2390-475A-947B-AFAB55BFBCF1}">
            <pc226:cmChg xmlns:pc226="http://schemas.microsoft.com/office/powerpoint/2022/06/main/command" chg="add mod">
              <pc226:chgData name="Guðrún Þóra Gunnarsdóttir - HA" userId="S::gudrunthora@unak.is::080319e9-cba8-43d0-a339-cc9a7fd4f623" providerId="AD" clId="Web-{D6490849-9B6F-41C1-ADF5-675983074BC1}" dt="2023-08-17T11:52:26.014" v="37" actId="20577"/>
              <pc2:cmMkLst xmlns:pc2="http://schemas.microsoft.com/office/powerpoint/2019/9/main/command">
                <pc:docMk/>
                <pc:sldMk cId="1522676415" sldId="5962"/>
                <pc2:cmMk id="{8C5136CC-7828-4A87-9211-B8795E2895A4}"/>
              </pc2:cmMkLst>
            </pc226:cmChg>
            <pc226:cmChg xmlns:pc226="http://schemas.microsoft.com/office/powerpoint/2022/06/main/command" chg="mod">
              <pc226:chgData name="Guðrún Þóra Gunnarsdóttir - HA" userId="S::gudrunthora@unak.is::080319e9-cba8-43d0-a339-cc9a7fd4f623" providerId="AD" clId="Web-{D6490849-9B6F-41C1-ADF5-675983074BC1}" dt="2023-08-17T11:52:26.014" v="37" actId="20577"/>
              <pc2:cmMkLst xmlns:pc2="http://schemas.microsoft.com/office/powerpoint/2019/9/main/command">
                <pc:docMk/>
                <pc:sldMk cId="1522676415" sldId="5962"/>
                <pc2:cmMk id="{25BDCFF0-69F0-4374-9746-CBA25C7E48D0}"/>
              </pc2:cmMkLst>
            </pc226:cmChg>
          </p:ext>
        </pc:extLst>
      </pc:sldChg>
      <pc:sldChg chg="addCm">
        <pc:chgData name="Guðrún Þóra Gunnarsdóttir - HA" userId="S::gudrunthora@unak.is::080319e9-cba8-43d0-a339-cc9a7fd4f623" providerId="AD" clId="Web-{D6490849-9B6F-41C1-ADF5-675983074BC1}" dt="2023-08-17T11:53:28.156" v="39"/>
        <pc:sldMkLst>
          <pc:docMk/>
          <pc:sldMk cId="3382615495" sldId="5964"/>
        </pc:sldMkLst>
        <pc:extLst>
          <p:ext xmlns:p="http://schemas.openxmlformats.org/presentationml/2006/main" uri="{D6D511B9-2390-475A-947B-AFAB55BFBCF1}">
            <pc226:cmChg xmlns:pc226="http://schemas.microsoft.com/office/powerpoint/2022/06/main/command" chg="add">
              <pc226:chgData name="Guðrún Þóra Gunnarsdóttir - HA" userId="S::gudrunthora@unak.is::080319e9-cba8-43d0-a339-cc9a7fd4f623" providerId="AD" clId="Web-{D6490849-9B6F-41C1-ADF5-675983074BC1}" dt="2023-08-17T11:53:28.156" v="39"/>
              <pc2:cmMkLst xmlns:pc2="http://schemas.microsoft.com/office/powerpoint/2019/9/main/command">
                <pc:docMk/>
                <pc:sldMk cId="3382615495" sldId="5964"/>
                <pc2:cmMk id="{64C5878D-C92B-4266-A26E-08D7261F0171}"/>
              </pc2:cmMkLst>
            </pc226:cmChg>
          </p:ext>
        </pc:extLst>
      </pc:sldChg>
      <pc:sldChg chg="modSp addCm">
        <pc:chgData name="Guðrún Þóra Gunnarsdóttir - HA" userId="S::gudrunthora@unak.is::080319e9-cba8-43d0-a339-cc9a7fd4f623" providerId="AD" clId="Web-{D6490849-9B6F-41C1-ADF5-675983074BC1}" dt="2023-08-17T12:05:06.597" v="142"/>
        <pc:sldMkLst>
          <pc:docMk/>
          <pc:sldMk cId="1547278927" sldId="5967"/>
        </pc:sldMkLst>
        <pc:spChg chg="mod">
          <ac:chgData name="Guðrún Þóra Gunnarsdóttir - HA" userId="S::gudrunthora@unak.is::080319e9-cba8-43d0-a339-cc9a7fd4f623" providerId="AD" clId="Web-{D6490849-9B6F-41C1-ADF5-675983074BC1}" dt="2023-08-17T12:04:02.768" v="138" actId="20577"/>
          <ac:spMkLst>
            <pc:docMk/>
            <pc:sldMk cId="1547278927" sldId="5967"/>
            <ac:spMk id="2" creationId="{C3B7DC41-1555-F393-FB6F-044BD28F6E84}"/>
          </ac:spMkLst>
        </pc:spChg>
        <pc:spChg chg="mod">
          <ac:chgData name="Guðrún Þóra Gunnarsdóttir - HA" userId="S::gudrunthora@unak.is::080319e9-cba8-43d0-a339-cc9a7fd4f623" providerId="AD" clId="Web-{D6490849-9B6F-41C1-ADF5-675983074BC1}" dt="2023-08-17T12:04:27.096" v="141" actId="20577"/>
          <ac:spMkLst>
            <pc:docMk/>
            <pc:sldMk cId="1547278927" sldId="5967"/>
            <ac:spMk id="6" creationId="{E75598A5-16FF-E977-7B69-ED8943284581}"/>
          </ac:spMkLst>
        </pc:spChg>
        <pc:extLst>
          <p:ext xmlns:p="http://schemas.openxmlformats.org/presentationml/2006/main" uri="{D6D511B9-2390-475A-947B-AFAB55BFBCF1}">
            <pc226:cmChg xmlns:pc226="http://schemas.microsoft.com/office/powerpoint/2022/06/main/command" chg="add">
              <pc226:chgData name="Guðrún Þóra Gunnarsdóttir - HA" userId="S::gudrunthora@unak.is::080319e9-cba8-43d0-a339-cc9a7fd4f623" providerId="AD" clId="Web-{D6490849-9B6F-41C1-ADF5-675983074BC1}" dt="2023-08-17T12:05:06.597" v="142"/>
              <pc2:cmMkLst xmlns:pc2="http://schemas.microsoft.com/office/powerpoint/2019/9/main/command">
                <pc:docMk/>
                <pc:sldMk cId="1547278927" sldId="5967"/>
                <pc2:cmMk id="{F71378D1-547F-4EE0-A7D2-8887C80A4F12}"/>
              </pc2:cmMkLst>
            </pc226:cmChg>
          </p:ext>
        </pc:extLst>
      </pc:sldChg>
      <pc:sldChg chg="modSp">
        <pc:chgData name="Guðrún Þóra Gunnarsdóttir - HA" userId="S::gudrunthora@unak.is::080319e9-cba8-43d0-a339-cc9a7fd4f623" providerId="AD" clId="Web-{D6490849-9B6F-41C1-ADF5-675983074BC1}" dt="2023-08-17T11:56:12.598" v="86" actId="20577"/>
        <pc:sldMkLst>
          <pc:docMk/>
          <pc:sldMk cId="1926486720" sldId="5983"/>
        </pc:sldMkLst>
        <pc:spChg chg="mod">
          <ac:chgData name="Guðrún Þóra Gunnarsdóttir - HA" userId="S::gudrunthora@unak.is::080319e9-cba8-43d0-a339-cc9a7fd4f623" providerId="AD" clId="Web-{D6490849-9B6F-41C1-ADF5-675983074BC1}" dt="2023-08-17T11:56:12.598" v="86" actId="20577"/>
          <ac:spMkLst>
            <pc:docMk/>
            <pc:sldMk cId="1926486720" sldId="5983"/>
            <ac:spMk id="9" creationId="{0CB49C86-D8CA-4265-9A4D-0C22444F499A}"/>
          </ac:spMkLst>
        </pc:spChg>
      </pc:sldChg>
    </pc:docChg>
  </pc:docChgLst>
  <pc:docChgLst>
    <pc:chgData name="Íris Hrund Halldórsdóttir - HA" userId="S::irish@rmf.is::bd297786-d3ca-4568-8648-19130a3c3ac5" providerId="AD" clId="Web-{F1F4501E-CC20-48FD-A798-F9540485FB23}"/>
    <pc:docChg chg="modSld">
      <pc:chgData name="Íris Hrund Halldórsdóttir - HA" userId="S::irish@rmf.is::bd297786-d3ca-4568-8648-19130a3c3ac5" providerId="AD" clId="Web-{F1F4501E-CC20-48FD-A798-F9540485FB23}" dt="2023-08-02T13:52:04.623" v="10" actId="20577"/>
      <pc:docMkLst>
        <pc:docMk/>
      </pc:docMkLst>
      <pc:sldChg chg="modSp">
        <pc:chgData name="Íris Hrund Halldórsdóttir - HA" userId="S::irish@rmf.is::bd297786-d3ca-4568-8648-19130a3c3ac5" providerId="AD" clId="Web-{F1F4501E-CC20-48FD-A798-F9540485FB23}" dt="2023-08-02T13:52:04.623" v="10" actId="20577"/>
        <pc:sldMkLst>
          <pc:docMk/>
          <pc:sldMk cId="3434691669" sldId="5948"/>
        </pc:sldMkLst>
        <pc:spChg chg="mod">
          <ac:chgData name="Íris Hrund Halldórsdóttir - HA" userId="S::irish@rmf.is::bd297786-d3ca-4568-8648-19130a3c3ac5" providerId="AD" clId="Web-{F1F4501E-CC20-48FD-A798-F9540485FB23}" dt="2023-08-02T13:52:04.623" v="10" actId="20577"/>
          <ac:spMkLst>
            <pc:docMk/>
            <pc:sldMk cId="3434691669" sldId="5948"/>
            <ac:spMk id="6" creationId="{DDE6D0F7-8300-AAAB-B13E-B1C7B51B1D33}"/>
          </ac:spMkLst>
        </pc:spChg>
      </pc:sldChg>
    </pc:docChg>
  </pc:docChgLst>
  <pc:docChgLst>
    <pc:chgData name="Íris Hrund Halldórsdóttir - HA" userId="S::irish@rmf.is::bd297786-d3ca-4568-8648-19130a3c3ac5" providerId="AD" clId="Web-{81A1552A-105D-4F07-B109-91B36BE9F8A3}"/>
    <pc:docChg chg="addSld addMainMaster">
      <pc:chgData name="Íris Hrund Halldórsdóttir - HA" userId="S::irish@rmf.is::bd297786-d3ca-4568-8648-19130a3c3ac5" providerId="AD" clId="Web-{81A1552A-105D-4F07-B109-91B36BE9F8A3}" dt="2023-08-21T13:08:35.871" v="2"/>
      <pc:docMkLst>
        <pc:docMk/>
      </pc:docMkLst>
      <pc:sldChg chg="add">
        <pc:chgData name="Íris Hrund Halldórsdóttir - HA" userId="S::irish@rmf.is::bd297786-d3ca-4568-8648-19130a3c3ac5" providerId="AD" clId="Web-{81A1552A-105D-4F07-B109-91B36BE9F8A3}" dt="2023-08-21T13:08:19.948" v="0"/>
        <pc:sldMkLst>
          <pc:docMk/>
          <pc:sldMk cId="4272528310" sldId="6007"/>
        </pc:sldMkLst>
      </pc:sldChg>
      <pc:sldChg chg="add">
        <pc:chgData name="Íris Hrund Halldórsdóttir - HA" userId="S::irish@rmf.is::bd297786-d3ca-4568-8648-19130a3c3ac5" providerId="AD" clId="Web-{81A1552A-105D-4F07-B109-91B36BE9F8A3}" dt="2023-08-21T13:08:32.589" v="1"/>
        <pc:sldMkLst>
          <pc:docMk/>
          <pc:sldMk cId="136664812" sldId="6008"/>
        </pc:sldMkLst>
      </pc:sldChg>
      <pc:sldChg chg="add">
        <pc:chgData name="Íris Hrund Halldórsdóttir - HA" userId="S::irish@rmf.is::bd297786-d3ca-4568-8648-19130a3c3ac5" providerId="AD" clId="Web-{81A1552A-105D-4F07-B109-91B36BE9F8A3}" dt="2023-08-21T13:08:35.871" v="2"/>
        <pc:sldMkLst>
          <pc:docMk/>
          <pc:sldMk cId="3725646625" sldId="6009"/>
        </pc:sldMkLst>
      </pc:sldChg>
      <pc:sldMasterChg chg="add addSldLayout">
        <pc:chgData name="Íris Hrund Halldórsdóttir - HA" userId="S::irish@rmf.is::bd297786-d3ca-4568-8648-19130a3c3ac5" providerId="AD" clId="Web-{81A1552A-105D-4F07-B109-91B36BE9F8A3}" dt="2023-08-21T13:08:19.948" v="0"/>
        <pc:sldMasterMkLst>
          <pc:docMk/>
          <pc:sldMasterMk cId="2534250190" sldId="2147483648"/>
        </pc:sldMasterMkLst>
        <pc:sldLayoutChg chg="add">
          <pc:chgData name="Íris Hrund Halldórsdóttir - HA" userId="S::irish@rmf.is::bd297786-d3ca-4568-8648-19130a3c3ac5" providerId="AD" clId="Web-{81A1552A-105D-4F07-B109-91B36BE9F8A3}" dt="2023-08-21T13:08:19.948" v="0"/>
          <pc:sldLayoutMkLst>
            <pc:docMk/>
            <pc:sldMasterMk cId="2534250190" sldId="2147483648"/>
            <pc:sldLayoutMk cId="189064418" sldId="2147483649"/>
          </pc:sldLayoutMkLst>
        </pc:sldLayoutChg>
        <pc:sldLayoutChg chg="add">
          <pc:chgData name="Íris Hrund Halldórsdóttir - HA" userId="S::irish@rmf.is::bd297786-d3ca-4568-8648-19130a3c3ac5" providerId="AD" clId="Web-{81A1552A-105D-4F07-B109-91B36BE9F8A3}" dt="2023-08-21T13:08:19.948" v="0"/>
          <pc:sldLayoutMkLst>
            <pc:docMk/>
            <pc:sldMasterMk cId="2534250190" sldId="2147483648"/>
            <pc:sldLayoutMk cId="2041145919" sldId="2147483650"/>
          </pc:sldLayoutMkLst>
        </pc:sldLayoutChg>
        <pc:sldLayoutChg chg="add">
          <pc:chgData name="Íris Hrund Halldórsdóttir - HA" userId="S::irish@rmf.is::bd297786-d3ca-4568-8648-19130a3c3ac5" providerId="AD" clId="Web-{81A1552A-105D-4F07-B109-91B36BE9F8A3}" dt="2023-08-21T13:08:19.948" v="0"/>
          <pc:sldLayoutMkLst>
            <pc:docMk/>
            <pc:sldMasterMk cId="2534250190" sldId="2147483648"/>
            <pc:sldLayoutMk cId="886872432" sldId="2147483651"/>
          </pc:sldLayoutMkLst>
        </pc:sldLayoutChg>
        <pc:sldLayoutChg chg="add">
          <pc:chgData name="Íris Hrund Halldórsdóttir - HA" userId="S::irish@rmf.is::bd297786-d3ca-4568-8648-19130a3c3ac5" providerId="AD" clId="Web-{81A1552A-105D-4F07-B109-91B36BE9F8A3}" dt="2023-08-21T13:08:19.948" v="0"/>
          <pc:sldLayoutMkLst>
            <pc:docMk/>
            <pc:sldMasterMk cId="2534250190" sldId="2147483648"/>
            <pc:sldLayoutMk cId="2385265510" sldId="2147483652"/>
          </pc:sldLayoutMkLst>
        </pc:sldLayoutChg>
        <pc:sldLayoutChg chg="add">
          <pc:chgData name="Íris Hrund Halldórsdóttir - HA" userId="S::irish@rmf.is::bd297786-d3ca-4568-8648-19130a3c3ac5" providerId="AD" clId="Web-{81A1552A-105D-4F07-B109-91B36BE9F8A3}" dt="2023-08-21T13:08:19.948" v="0"/>
          <pc:sldLayoutMkLst>
            <pc:docMk/>
            <pc:sldMasterMk cId="2534250190" sldId="2147483648"/>
            <pc:sldLayoutMk cId="46367405" sldId="2147483653"/>
          </pc:sldLayoutMkLst>
        </pc:sldLayoutChg>
        <pc:sldLayoutChg chg="add">
          <pc:chgData name="Íris Hrund Halldórsdóttir - HA" userId="S::irish@rmf.is::bd297786-d3ca-4568-8648-19130a3c3ac5" providerId="AD" clId="Web-{81A1552A-105D-4F07-B109-91B36BE9F8A3}" dt="2023-08-21T13:08:19.948" v="0"/>
          <pc:sldLayoutMkLst>
            <pc:docMk/>
            <pc:sldMasterMk cId="2534250190" sldId="2147483648"/>
            <pc:sldLayoutMk cId="1697408653" sldId="2147483654"/>
          </pc:sldLayoutMkLst>
        </pc:sldLayoutChg>
        <pc:sldLayoutChg chg="add">
          <pc:chgData name="Íris Hrund Halldórsdóttir - HA" userId="S::irish@rmf.is::bd297786-d3ca-4568-8648-19130a3c3ac5" providerId="AD" clId="Web-{81A1552A-105D-4F07-B109-91B36BE9F8A3}" dt="2023-08-21T13:08:19.948" v="0"/>
          <pc:sldLayoutMkLst>
            <pc:docMk/>
            <pc:sldMasterMk cId="2534250190" sldId="2147483648"/>
            <pc:sldLayoutMk cId="2466560852" sldId="2147483655"/>
          </pc:sldLayoutMkLst>
        </pc:sldLayoutChg>
        <pc:sldLayoutChg chg="add">
          <pc:chgData name="Íris Hrund Halldórsdóttir - HA" userId="S::irish@rmf.is::bd297786-d3ca-4568-8648-19130a3c3ac5" providerId="AD" clId="Web-{81A1552A-105D-4F07-B109-91B36BE9F8A3}" dt="2023-08-21T13:08:19.948" v="0"/>
          <pc:sldLayoutMkLst>
            <pc:docMk/>
            <pc:sldMasterMk cId="2534250190" sldId="2147483648"/>
            <pc:sldLayoutMk cId="2507540235" sldId="2147483656"/>
          </pc:sldLayoutMkLst>
        </pc:sldLayoutChg>
        <pc:sldLayoutChg chg="add">
          <pc:chgData name="Íris Hrund Halldórsdóttir - HA" userId="S::irish@rmf.is::bd297786-d3ca-4568-8648-19130a3c3ac5" providerId="AD" clId="Web-{81A1552A-105D-4F07-B109-91B36BE9F8A3}" dt="2023-08-21T13:08:19.948" v="0"/>
          <pc:sldLayoutMkLst>
            <pc:docMk/>
            <pc:sldMasterMk cId="2534250190" sldId="2147483648"/>
            <pc:sldLayoutMk cId="1916416455" sldId="2147483657"/>
          </pc:sldLayoutMkLst>
        </pc:sldLayoutChg>
        <pc:sldLayoutChg chg="add">
          <pc:chgData name="Íris Hrund Halldórsdóttir - HA" userId="S::irish@rmf.is::bd297786-d3ca-4568-8648-19130a3c3ac5" providerId="AD" clId="Web-{81A1552A-105D-4F07-B109-91B36BE9F8A3}" dt="2023-08-21T13:08:19.948" v="0"/>
          <pc:sldLayoutMkLst>
            <pc:docMk/>
            <pc:sldMasterMk cId="2534250190" sldId="2147483648"/>
            <pc:sldLayoutMk cId="640941792" sldId="2147483658"/>
          </pc:sldLayoutMkLst>
        </pc:sldLayoutChg>
        <pc:sldLayoutChg chg="add">
          <pc:chgData name="Íris Hrund Halldórsdóttir - HA" userId="S::irish@rmf.is::bd297786-d3ca-4568-8648-19130a3c3ac5" providerId="AD" clId="Web-{81A1552A-105D-4F07-B109-91B36BE9F8A3}" dt="2023-08-21T13:08:19.948" v="0"/>
          <pc:sldLayoutMkLst>
            <pc:docMk/>
            <pc:sldMasterMk cId="2534250190" sldId="2147483648"/>
            <pc:sldLayoutMk cId="3755440308" sldId="2147483659"/>
          </pc:sldLayoutMkLst>
        </pc:sldLayoutChg>
        <pc:sldLayoutChg chg="add">
          <pc:chgData name="Íris Hrund Halldórsdóttir - HA" userId="S::irish@rmf.is::bd297786-d3ca-4568-8648-19130a3c3ac5" providerId="AD" clId="Web-{81A1552A-105D-4F07-B109-91B36BE9F8A3}" dt="2023-08-21T13:08:19.948" v="0"/>
          <pc:sldLayoutMkLst>
            <pc:docMk/>
            <pc:sldMasterMk cId="2534250190" sldId="2147483648"/>
            <pc:sldLayoutMk cId="584452529" sldId="2147483660"/>
          </pc:sldLayoutMkLst>
        </pc:sldLayoutChg>
        <pc:sldLayoutChg chg="add">
          <pc:chgData name="Íris Hrund Halldórsdóttir - HA" userId="S::irish@rmf.is::bd297786-d3ca-4568-8648-19130a3c3ac5" providerId="AD" clId="Web-{81A1552A-105D-4F07-B109-91B36BE9F8A3}" dt="2023-08-21T13:08:19.948" v="0"/>
          <pc:sldLayoutMkLst>
            <pc:docMk/>
            <pc:sldMasterMk cId="2534250190" sldId="2147483648"/>
            <pc:sldLayoutMk cId="1302411516" sldId="2147483661"/>
          </pc:sldLayoutMkLst>
        </pc:sldLayoutChg>
      </pc:sldMasterChg>
    </pc:docChg>
  </pc:docChgLst>
  <pc:docChgLst>
    <pc:chgData name="Guðrún Þóra Gunnarsdóttir - HA" userId="S::gudrunthora@unak.is::080319e9-cba8-43d0-a339-cc9a7fd4f623" providerId="AD" clId="Web-{E6CFE34F-1875-4204-8B53-85EBB8BA81A3}"/>
    <pc:docChg chg="modSld">
      <pc:chgData name="Guðrún Þóra Gunnarsdóttir - HA" userId="S::gudrunthora@unak.is::080319e9-cba8-43d0-a339-cc9a7fd4f623" providerId="AD" clId="Web-{E6CFE34F-1875-4204-8B53-85EBB8BA81A3}" dt="2023-08-17T09:10:27.047" v="63" actId="20577"/>
      <pc:docMkLst>
        <pc:docMk/>
      </pc:docMkLst>
      <pc:sldChg chg="modSp">
        <pc:chgData name="Guðrún Þóra Gunnarsdóttir - HA" userId="S::gudrunthora@unak.is::080319e9-cba8-43d0-a339-cc9a7fd4f623" providerId="AD" clId="Web-{E6CFE34F-1875-4204-8B53-85EBB8BA81A3}" dt="2023-08-17T09:06:00.351" v="12" actId="20577"/>
        <pc:sldMkLst>
          <pc:docMk/>
          <pc:sldMk cId="3434691669" sldId="5948"/>
        </pc:sldMkLst>
        <pc:spChg chg="mod">
          <ac:chgData name="Guðrún Þóra Gunnarsdóttir - HA" userId="S::gudrunthora@unak.is::080319e9-cba8-43d0-a339-cc9a7fd4f623" providerId="AD" clId="Web-{E6CFE34F-1875-4204-8B53-85EBB8BA81A3}" dt="2023-08-17T09:06:00.351" v="12" actId="20577"/>
          <ac:spMkLst>
            <pc:docMk/>
            <pc:sldMk cId="3434691669" sldId="5948"/>
            <ac:spMk id="6" creationId="{DDE6D0F7-8300-AAAB-B13E-B1C7B51B1D33}"/>
          </ac:spMkLst>
        </pc:spChg>
      </pc:sldChg>
      <pc:sldChg chg="modSp">
        <pc:chgData name="Guðrún Þóra Gunnarsdóttir - HA" userId="S::gudrunthora@unak.is::080319e9-cba8-43d0-a339-cc9a7fd4f623" providerId="AD" clId="Web-{E6CFE34F-1875-4204-8B53-85EBB8BA81A3}" dt="2023-08-17T09:09:03.013" v="60" actId="20577"/>
        <pc:sldMkLst>
          <pc:docMk/>
          <pc:sldMk cId="2348170577" sldId="5949"/>
        </pc:sldMkLst>
        <pc:spChg chg="mod">
          <ac:chgData name="Guðrún Þóra Gunnarsdóttir - HA" userId="S::gudrunthora@unak.is::080319e9-cba8-43d0-a339-cc9a7fd4f623" providerId="AD" clId="Web-{E6CFE34F-1875-4204-8B53-85EBB8BA81A3}" dt="2023-08-17T09:09:03.013" v="60" actId="20577"/>
          <ac:spMkLst>
            <pc:docMk/>
            <pc:sldMk cId="2348170577" sldId="5949"/>
            <ac:spMk id="6" creationId="{DDE6D0F7-8300-AAAB-B13E-B1C7B51B1D33}"/>
          </ac:spMkLst>
        </pc:spChg>
      </pc:sldChg>
      <pc:sldChg chg="modSp">
        <pc:chgData name="Guðrún Þóra Gunnarsdóttir - HA" userId="S::gudrunthora@unak.is::080319e9-cba8-43d0-a339-cc9a7fd4f623" providerId="AD" clId="Web-{E6CFE34F-1875-4204-8B53-85EBB8BA81A3}" dt="2023-08-17T09:10:27.047" v="63" actId="20577"/>
        <pc:sldMkLst>
          <pc:docMk/>
          <pc:sldMk cId="2500511279" sldId="5952"/>
        </pc:sldMkLst>
        <pc:spChg chg="mod">
          <ac:chgData name="Guðrún Þóra Gunnarsdóttir - HA" userId="S::gudrunthora@unak.is::080319e9-cba8-43d0-a339-cc9a7fd4f623" providerId="AD" clId="Web-{E6CFE34F-1875-4204-8B53-85EBB8BA81A3}" dt="2023-08-17T09:10:27.047" v="63" actId="20577"/>
          <ac:spMkLst>
            <pc:docMk/>
            <pc:sldMk cId="2500511279" sldId="5952"/>
            <ac:spMk id="6" creationId="{DDE6D0F7-8300-AAAB-B13E-B1C7B51B1D33}"/>
          </ac:spMkLst>
        </pc:spChg>
      </pc:sldChg>
      <pc:sldChg chg="modSp">
        <pc:chgData name="Guðrún Þóra Gunnarsdóttir - HA" userId="S::gudrunthora@unak.is::080319e9-cba8-43d0-a339-cc9a7fd4f623" providerId="AD" clId="Web-{E6CFE34F-1875-4204-8B53-85EBB8BA81A3}" dt="2023-08-17T09:04:17.128" v="5" actId="20577"/>
        <pc:sldMkLst>
          <pc:docMk/>
          <pc:sldMk cId="3503602774" sldId="6005"/>
        </pc:sldMkLst>
        <pc:spChg chg="mod">
          <ac:chgData name="Guðrún Þóra Gunnarsdóttir - HA" userId="S::gudrunthora@unak.is::080319e9-cba8-43d0-a339-cc9a7fd4f623" providerId="AD" clId="Web-{E6CFE34F-1875-4204-8B53-85EBB8BA81A3}" dt="2023-08-17T09:04:17.128" v="5" actId="20577"/>
          <ac:spMkLst>
            <pc:docMk/>
            <pc:sldMk cId="3503602774" sldId="6005"/>
            <ac:spMk id="6" creationId="{05B58AFA-A432-3D13-6220-0A1899B4E5C1}"/>
          </ac:spMkLst>
        </pc:spChg>
      </pc:sldChg>
    </pc:docChg>
  </pc:docChgLst>
  <pc:docChgLst>
    <pc:chgData name="Íris Hrund Halldórsdóttir - HA" userId="S::irish@rmf.is::bd297786-d3ca-4568-8648-19130a3c3ac5" providerId="AD" clId="Web-{7B2F9384-1B93-4682-A343-212429571029}"/>
    <pc:docChg chg="modSld">
      <pc:chgData name="Íris Hrund Halldórsdóttir - HA" userId="S::irish@rmf.is::bd297786-d3ca-4568-8648-19130a3c3ac5" providerId="AD" clId="Web-{7B2F9384-1B93-4682-A343-212429571029}" dt="2023-08-21T13:11:25.047" v="5"/>
      <pc:docMkLst>
        <pc:docMk/>
      </pc:docMkLst>
      <pc:sldChg chg="delSp modSp">
        <pc:chgData name="Íris Hrund Halldórsdóttir - HA" userId="S::irish@rmf.is::bd297786-d3ca-4568-8648-19130a3c3ac5" providerId="AD" clId="Web-{7B2F9384-1B93-4682-A343-212429571029}" dt="2023-08-21T13:11:25.047" v="5"/>
        <pc:sldMkLst>
          <pc:docMk/>
          <pc:sldMk cId="1249421230" sldId="5937"/>
        </pc:sldMkLst>
        <pc:picChg chg="del mod">
          <ac:chgData name="Íris Hrund Halldórsdóttir - HA" userId="S::irish@rmf.is::bd297786-d3ca-4568-8648-19130a3c3ac5" providerId="AD" clId="Web-{7B2F9384-1B93-4682-A343-212429571029}" dt="2023-08-21T13:11:25.047" v="5"/>
          <ac:picMkLst>
            <pc:docMk/>
            <pc:sldMk cId="1249421230" sldId="5937"/>
            <ac:picMk id="4" creationId="{F0ECBDED-045E-93BC-F6CB-BAAD06A346EE}"/>
          </ac:picMkLst>
        </pc:picChg>
      </pc:sldChg>
      <pc:sldChg chg="delSp modSp">
        <pc:chgData name="Íris Hrund Halldórsdóttir - HA" userId="S::irish@rmf.is::bd297786-d3ca-4568-8648-19130a3c3ac5" providerId="AD" clId="Web-{7B2F9384-1B93-4682-A343-212429571029}" dt="2023-08-21T13:11:12.719" v="3"/>
        <pc:sldMkLst>
          <pc:docMk/>
          <pc:sldMk cId="3569513638" sldId="5939"/>
        </pc:sldMkLst>
        <pc:picChg chg="del mod">
          <ac:chgData name="Íris Hrund Halldórsdóttir - HA" userId="S::irish@rmf.is::bd297786-d3ca-4568-8648-19130a3c3ac5" providerId="AD" clId="Web-{7B2F9384-1B93-4682-A343-212429571029}" dt="2023-08-21T13:11:12.719" v="3"/>
          <ac:picMkLst>
            <pc:docMk/>
            <pc:sldMk cId="3569513638" sldId="5939"/>
            <ac:picMk id="5" creationId="{DD07C931-0890-F4B1-2A75-0165474FB8D2}"/>
          </ac:picMkLst>
        </pc:picChg>
      </pc:sldChg>
      <pc:sldChg chg="modSp">
        <pc:chgData name="Íris Hrund Halldórsdóttir - HA" userId="S::irish@rmf.is::bd297786-d3ca-4568-8648-19130a3c3ac5" providerId="AD" clId="Web-{7B2F9384-1B93-4682-A343-212429571029}" dt="2023-08-21T13:11:01.625" v="1" actId="20577"/>
        <pc:sldMkLst>
          <pc:docMk/>
          <pc:sldMk cId="3912753822" sldId="5945"/>
        </pc:sldMkLst>
        <pc:spChg chg="mod">
          <ac:chgData name="Íris Hrund Halldórsdóttir - HA" userId="S::irish@rmf.is::bd297786-d3ca-4568-8648-19130a3c3ac5" providerId="AD" clId="Web-{7B2F9384-1B93-4682-A343-212429571029}" dt="2023-08-21T13:11:01.625" v="1" actId="20577"/>
          <ac:spMkLst>
            <pc:docMk/>
            <pc:sldMk cId="3912753822" sldId="5945"/>
            <ac:spMk id="3" creationId="{AF9C5F4E-EFB7-F7CD-83E8-9A90BE0F9B67}"/>
          </ac:spMkLst>
        </pc:spChg>
      </pc:sldChg>
    </pc:docChg>
  </pc:docChgLst>
  <pc:docChgLst>
    <pc:chgData name="Íris Hrund Halldórsdóttir - HA" userId="S::irish@rmf.is::bd297786-d3ca-4568-8648-19130a3c3ac5" providerId="AD" clId="Web-{5DD7A1C3-BC0E-4C63-AA8E-8073C2248DCE}"/>
    <pc:docChg chg="delSld modSld">
      <pc:chgData name="Íris Hrund Halldórsdóttir - HA" userId="S::irish@rmf.is::bd297786-d3ca-4568-8648-19130a3c3ac5" providerId="AD" clId="Web-{5DD7A1C3-BC0E-4C63-AA8E-8073C2248DCE}" dt="2023-08-21T10:57:18.198" v="294"/>
      <pc:docMkLst>
        <pc:docMk/>
      </pc:docMkLst>
      <pc:sldChg chg="delSp modSp">
        <pc:chgData name="Íris Hrund Halldórsdóttir - HA" userId="S::irish@rmf.is::bd297786-d3ca-4568-8648-19130a3c3ac5" providerId="AD" clId="Web-{5DD7A1C3-BC0E-4C63-AA8E-8073C2248DCE}" dt="2023-08-21T10:50:44.994" v="178"/>
        <pc:sldMkLst>
          <pc:docMk/>
          <pc:sldMk cId="1175044737" sldId="4879"/>
        </pc:sldMkLst>
        <pc:picChg chg="del mod">
          <ac:chgData name="Íris Hrund Halldórsdóttir - HA" userId="S::irish@rmf.is::bd297786-d3ca-4568-8648-19130a3c3ac5" providerId="AD" clId="Web-{5DD7A1C3-BC0E-4C63-AA8E-8073C2248DCE}" dt="2023-08-21T10:50:44.994" v="178"/>
          <ac:picMkLst>
            <pc:docMk/>
            <pc:sldMk cId="1175044737" sldId="4879"/>
            <ac:picMk id="4" creationId="{CC031048-6F58-28FB-0E15-AC2061029380}"/>
          </ac:picMkLst>
        </pc:picChg>
      </pc:sldChg>
      <pc:sldChg chg="del">
        <pc:chgData name="Íris Hrund Halldórsdóttir - HA" userId="S::irish@rmf.is::bd297786-d3ca-4568-8648-19130a3c3ac5" providerId="AD" clId="Web-{5DD7A1C3-BC0E-4C63-AA8E-8073C2248DCE}" dt="2023-08-21T10:50:28.556" v="176"/>
        <pc:sldMkLst>
          <pc:docMk/>
          <pc:sldMk cId="260023259" sldId="4880"/>
        </pc:sldMkLst>
      </pc:sldChg>
      <pc:sldChg chg="delSp modSp modCm">
        <pc:chgData name="Íris Hrund Halldórsdóttir - HA" userId="S::irish@rmf.is::bd297786-d3ca-4568-8648-19130a3c3ac5" providerId="AD" clId="Web-{5DD7A1C3-BC0E-4C63-AA8E-8073C2248DCE}" dt="2023-08-21T10:43:24.258" v="82"/>
        <pc:sldMkLst>
          <pc:docMk/>
          <pc:sldMk cId="1520669544" sldId="5931"/>
        </pc:sldMkLst>
        <pc:spChg chg="mod">
          <ac:chgData name="Íris Hrund Halldórsdóttir - HA" userId="S::irish@rmf.is::bd297786-d3ca-4568-8648-19130a3c3ac5" providerId="AD" clId="Web-{5DD7A1C3-BC0E-4C63-AA8E-8073C2248DCE}" dt="2023-08-21T10:41:47.629" v="75" actId="20577"/>
          <ac:spMkLst>
            <pc:docMk/>
            <pc:sldMk cId="1520669544" sldId="5931"/>
            <ac:spMk id="5" creationId="{964AD49F-AE9F-26A8-F1A0-94E06AE41D3D}"/>
          </ac:spMkLst>
        </pc:spChg>
        <pc:spChg chg="mod">
          <ac:chgData name="Íris Hrund Halldórsdóttir - HA" userId="S::irish@rmf.is::bd297786-d3ca-4568-8648-19130a3c3ac5" providerId="AD" clId="Web-{5DD7A1C3-BC0E-4C63-AA8E-8073C2248DCE}" dt="2023-08-21T10:43:15.273" v="78" actId="20577"/>
          <ac:spMkLst>
            <pc:docMk/>
            <pc:sldMk cId="1520669544" sldId="5931"/>
            <ac:spMk id="6" creationId="{F5BC9967-C302-5CCB-2DB1-76474E7513D6}"/>
          </ac:spMkLst>
        </pc:spChg>
        <pc:picChg chg="del mod">
          <ac:chgData name="Íris Hrund Halldórsdóttir - HA" userId="S::irish@rmf.is::bd297786-d3ca-4568-8648-19130a3c3ac5" providerId="AD" clId="Web-{5DD7A1C3-BC0E-4C63-AA8E-8073C2248DCE}" dt="2023-08-21T10:43:16.664" v="79"/>
          <ac:picMkLst>
            <pc:docMk/>
            <pc:sldMk cId="1520669544" sldId="5931"/>
            <ac:picMk id="4" creationId="{DE85269A-9051-4F2D-6F4A-3AA5D6FAC1D1}"/>
          </ac:picMkLst>
        </pc:picChg>
        <pc:extLst>
          <p:ext xmlns:p="http://schemas.openxmlformats.org/presentationml/2006/main" uri="{D6D511B9-2390-475A-947B-AFAB55BFBCF1}">
            <pc226:cmChg xmlns:pc226="http://schemas.microsoft.com/office/powerpoint/2022/06/main/command" chg="mod">
              <pc226:chgData name="Íris Hrund Halldórsdóttir - HA" userId="S::irish@rmf.is::bd297786-d3ca-4568-8648-19130a3c3ac5" providerId="AD" clId="Web-{5DD7A1C3-BC0E-4C63-AA8E-8073C2248DCE}" dt="2023-08-21T10:43:24.258" v="82"/>
              <pc2:cmMkLst xmlns:pc2="http://schemas.microsoft.com/office/powerpoint/2019/9/main/command">
                <pc:docMk/>
                <pc:sldMk cId="1520669544" sldId="5931"/>
                <pc2:cmMk id="{88732907-7F77-432A-BABF-31EC71CC9468}"/>
              </pc2:cmMkLst>
            </pc226:cmChg>
            <pc226:cmChg xmlns:pc226="http://schemas.microsoft.com/office/powerpoint/2022/06/main/command" chg="mod">
              <pc226:chgData name="Íris Hrund Halldórsdóttir - HA" userId="S::irish@rmf.is::bd297786-d3ca-4568-8648-19130a3c3ac5" providerId="AD" clId="Web-{5DD7A1C3-BC0E-4C63-AA8E-8073C2248DCE}" dt="2023-08-21T10:43:22.148" v="81"/>
              <pc2:cmMkLst xmlns:pc2="http://schemas.microsoft.com/office/powerpoint/2019/9/main/command">
                <pc:docMk/>
                <pc:sldMk cId="1520669544" sldId="5931"/>
                <pc2:cmMk id="{817D1FB1-5538-4B0A-BB3E-56E78C9FC40C}"/>
              </pc2:cmMkLst>
            </pc226:cmChg>
            <pc226:cmChg xmlns:pc226="http://schemas.microsoft.com/office/powerpoint/2022/06/main/command" chg="mod">
              <pc226:chgData name="Íris Hrund Halldórsdóttir - HA" userId="S::irish@rmf.is::bd297786-d3ca-4568-8648-19130a3c3ac5" providerId="AD" clId="Web-{5DD7A1C3-BC0E-4C63-AA8E-8073C2248DCE}" dt="2023-08-21T10:43:19.836" v="80"/>
              <pc2:cmMkLst xmlns:pc2="http://schemas.microsoft.com/office/powerpoint/2019/9/main/command">
                <pc:docMk/>
                <pc:sldMk cId="1520669544" sldId="5931"/>
                <pc2:cmMk id="{85933DB9-29A6-4555-A519-634F1289DAE9}"/>
              </pc2:cmMkLst>
            </pc226:cmChg>
          </p:ext>
        </pc:extLst>
      </pc:sldChg>
      <pc:sldChg chg="delSp modSp del">
        <pc:chgData name="Íris Hrund Halldórsdóttir - HA" userId="S::irish@rmf.is::bd297786-d3ca-4568-8648-19130a3c3ac5" providerId="AD" clId="Web-{5DD7A1C3-BC0E-4C63-AA8E-8073C2248DCE}" dt="2023-08-21T10:44:18.416" v="85"/>
        <pc:sldMkLst>
          <pc:docMk/>
          <pc:sldMk cId="4144893457" sldId="5934"/>
        </pc:sldMkLst>
        <pc:spChg chg="del">
          <ac:chgData name="Íris Hrund Halldórsdóttir - HA" userId="S::irish@rmf.is::bd297786-d3ca-4568-8648-19130a3c3ac5" providerId="AD" clId="Web-{5DD7A1C3-BC0E-4C63-AA8E-8073C2248DCE}" dt="2023-08-21T10:43:50.821" v="84"/>
          <ac:spMkLst>
            <pc:docMk/>
            <pc:sldMk cId="4144893457" sldId="5934"/>
            <ac:spMk id="4" creationId="{DCF3768C-1703-DABB-527D-09F5B15DFF71}"/>
          </ac:spMkLst>
        </pc:spChg>
        <pc:spChg chg="mod">
          <ac:chgData name="Íris Hrund Halldórsdóttir - HA" userId="S::irish@rmf.is::bd297786-d3ca-4568-8648-19130a3c3ac5" providerId="AD" clId="Web-{5DD7A1C3-BC0E-4C63-AA8E-8073C2248DCE}" dt="2023-08-21T10:43:48.227" v="83" actId="20577"/>
          <ac:spMkLst>
            <pc:docMk/>
            <pc:sldMk cId="4144893457" sldId="5934"/>
            <ac:spMk id="6" creationId="{F6ED4D8B-9F58-49FF-9625-ACD235067476}"/>
          </ac:spMkLst>
        </pc:spChg>
      </pc:sldChg>
      <pc:sldChg chg="delSp modSp">
        <pc:chgData name="Íris Hrund Halldórsdóttir - HA" userId="S::irish@rmf.is::bd297786-d3ca-4568-8648-19130a3c3ac5" providerId="AD" clId="Web-{5DD7A1C3-BC0E-4C63-AA8E-8073C2248DCE}" dt="2023-08-21T10:48:04.441" v="149"/>
        <pc:sldMkLst>
          <pc:docMk/>
          <pc:sldMk cId="3249482698" sldId="5936"/>
        </pc:sldMkLst>
        <pc:picChg chg="del mod">
          <ac:chgData name="Íris Hrund Halldórsdóttir - HA" userId="S::irish@rmf.is::bd297786-d3ca-4568-8648-19130a3c3ac5" providerId="AD" clId="Web-{5DD7A1C3-BC0E-4C63-AA8E-8073C2248DCE}" dt="2023-08-21T10:48:04.441" v="149"/>
          <ac:picMkLst>
            <pc:docMk/>
            <pc:sldMk cId="3249482698" sldId="5936"/>
            <ac:picMk id="4" creationId="{08BD6600-8187-8E7B-E575-5880BB6E0E07}"/>
          </ac:picMkLst>
        </pc:picChg>
      </pc:sldChg>
      <pc:sldChg chg="modSp">
        <pc:chgData name="Íris Hrund Halldórsdóttir - HA" userId="S::irish@rmf.is::bd297786-d3ca-4568-8648-19130a3c3ac5" providerId="AD" clId="Web-{5DD7A1C3-BC0E-4C63-AA8E-8073C2248DCE}" dt="2023-08-21T10:46:53.157" v="143" actId="1076"/>
        <pc:sldMkLst>
          <pc:docMk/>
          <pc:sldMk cId="1249421230" sldId="5937"/>
        </pc:sldMkLst>
        <pc:picChg chg="mod">
          <ac:chgData name="Íris Hrund Halldórsdóttir - HA" userId="S::irish@rmf.is::bd297786-d3ca-4568-8648-19130a3c3ac5" providerId="AD" clId="Web-{5DD7A1C3-BC0E-4C63-AA8E-8073C2248DCE}" dt="2023-08-21T10:46:53.157" v="143" actId="1076"/>
          <ac:picMkLst>
            <pc:docMk/>
            <pc:sldMk cId="1249421230" sldId="5937"/>
            <ac:picMk id="4" creationId="{F0ECBDED-045E-93BC-F6CB-BAAD06A346EE}"/>
          </ac:picMkLst>
        </pc:picChg>
      </pc:sldChg>
      <pc:sldChg chg="modSp del delCm modCm">
        <pc:chgData name="Íris Hrund Halldórsdóttir - HA" userId="S::irish@rmf.is::bd297786-d3ca-4568-8648-19130a3c3ac5" providerId="AD" clId="Web-{5DD7A1C3-BC0E-4C63-AA8E-8073C2248DCE}" dt="2023-08-21T10:45:18.590" v="95"/>
        <pc:sldMkLst>
          <pc:docMk/>
          <pc:sldMk cId="772792240" sldId="5938"/>
        </pc:sldMkLst>
        <pc:spChg chg="mod">
          <ac:chgData name="Íris Hrund Halldórsdóttir - HA" userId="S::irish@rmf.is::bd297786-d3ca-4568-8648-19130a3c3ac5" providerId="AD" clId="Web-{5DD7A1C3-BC0E-4C63-AA8E-8073C2248DCE}" dt="2023-08-21T10:44:42.620" v="88" actId="20577"/>
          <ac:spMkLst>
            <pc:docMk/>
            <pc:sldMk cId="772792240" sldId="5938"/>
            <ac:spMk id="3" creationId="{C777FDE9-C61C-8AE3-002A-1541C9B0DC73}"/>
          </ac:spMkLst>
        </pc:spChg>
        <pc:spChg chg="mod">
          <ac:chgData name="Íris Hrund Halldórsdóttir - HA" userId="S::irish@rmf.is::bd297786-d3ca-4568-8648-19130a3c3ac5" providerId="AD" clId="Web-{5DD7A1C3-BC0E-4C63-AA8E-8073C2248DCE}" dt="2023-08-21T10:45:01.230" v="94" actId="20577"/>
          <ac:spMkLst>
            <pc:docMk/>
            <pc:sldMk cId="772792240" sldId="5938"/>
            <ac:spMk id="4" creationId="{2328E6C9-48DD-42CB-B049-AE03887025A7}"/>
          </ac:spMkLst>
        </pc:spChg>
        <pc:extLst>
          <p:ext xmlns:p="http://schemas.openxmlformats.org/presentationml/2006/main" uri="{D6D511B9-2390-475A-947B-AFAB55BFBCF1}">
            <pc226:cmChg xmlns:pc226="http://schemas.microsoft.com/office/powerpoint/2022/06/main/command" chg="del mod">
              <pc226:chgData name="Íris Hrund Halldórsdóttir - HA" userId="S::irish@rmf.is::bd297786-d3ca-4568-8648-19130a3c3ac5" providerId="AD" clId="Web-{5DD7A1C3-BC0E-4C63-AA8E-8073C2248DCE}" dt="2023-08-21T10:44:42.745" v="89"/>
              <pc2:cmMkLst xmlns:pc2="http://schemas.microsoft.com/office/powerpoint/2019/9/main/command">
                <pc:docMk/>
                <pc:sldMk cId="772792240" sldId="5938"/>
                <pc2:cmMk id="{E8055494-5A95-4ACF-B7EB-C1995E9382EC}"/>
              </pc2:cmMkLst>
            </pc226:cmChg>
          </p:ext>
        </pc:extLst>
      </pc:sldChg>
      <pc:sldChg chg="modSp">
        <pc:chgData name="Íris Hrund Halldórsdóttir - HA" userId="S::irish@rmf.is::bd297786-d3ca-4568-8648-19130a3c3ac5" providerId="AD" clId="Web-{5DD7A1C3-BC0E-4C63-AA8E-8073C2248DCE}" dt="2023-08-21T10:46:45.266" v="141" actId="20577"/>
        <pc:sldMkLst>
          <pc:docMk/>
          <pc:sldMk cId="3569513638" sldId="5939"/>
        </pc:sldMkLst>
        <pc:spChg chg="mod">
          <ac:chgData name="Íris Hrund Halldórsdóttir - HA" userId="S::irish@rmf.is::bd297786-d3ca-4568-8648-19130a3c3ac5" providerId="AD" clId="Web-{5DD7A1C3-BC0E-4C63-AA8E-8073C2248DCE}" dt="2023-08-21T10:46:45.266" v="141" actId="20577"/>
          <ac:spMkLst>
            <pc:docMk/>
            <pc:sldMk cId="3569513638" sldId="5939"/>
            <ac:spMk id="4" creationId="{5B181FDC-06D9-21C2-1FEA-377589E2CC81}"/>
          </ac:spMkLst>
        </pc:spChg>
      </pc:sldChg>
      <pc:sldChg chg="del">
        <pc:chgData name="Íris Hrund Halldórsdóttir - HA" userId="S::irish@rmf.is::bd297786-d3ca-4568-8648-19130a3c3ac5" providerId="AD" clId="Web-{5DD7A1C3-BC0E-4C63-AA8E-8073C2248DCE}" dt="2023-08-21T10:47:13.548" v="144"/>
        <pc:sldMkLst>
          <pc:docMk/>
          <pc:sldMk cId="2528865886" sldId="5943"/>
        </pc:sldMkLst>
      </pc:sldChg>
      <pc:sldChg chg="modSp">
        <pc:chgData name="Íris Hrund Halldórsdóttir - HA" userId="S::irish@rmf.is::bd297786-d3ca-4568-8648-19130a3c3ac5" providerId="AD" clId="Web-{5DD7A1C3-BC0E-4C63-AA8E-8073C2248DCE}" dt="2023-08-21T10:48:23.707" v="150" actId="20577"/>
        <pc:sldMkLst>
          <pc:docMk/>
          <pc:sldMk cId="1747443256" sldId="5947"/>
        </pc:sldMkLst>
        <pc:spChg chg="mod">
          <ac:chgData name="Íris Hrund Halldórsdóttir - HA" userId="S::irish@rmf.is::bd297786-d3ca-4568-8648-19130a3c3ac5" providerId="AD" clId="Web-{5DD7A1C3-BC0E-4C63-AA8E-8073C2248DCE}" dt="2023-08-21T10:48:23.707" v="150" actId="20577"/>
          <ac:spMkLst>
            <pc:docMk/>
            <pc:sldMk cId="1747443256" sldId="5947"/>
            <ac:spMk id="4" creationId="{3596EF6E-5316-D3E9-55CA-65B56AA9FAA0}"/>
          </ac:spMkLst>
        </pc:spChg>
      </pc:sldChg>
      <pc:sldChg chg="delSp modSp">
        <pc:chgData name="Íris Hrund Halldórsdóttir - HA" userId="S::irish@rmf.is::bd297786-d3ca-4568-8648-19130a3c3ac5" providerId="AD" clId="Web-{5DD7A1C3-BC0E-4C63-AA8E-8073C2248DCE}" dt="2023-08-21T10:49:19.725" v="168" actId="20577"/>
        <pc:sldMkLst>
          <pc:docMk/>
          <pc:sldMk cId="3434691669" sldId="5948"/>
        </pc:sldMkLst>
        <pc:spChg chg="mod">
          <ac:chgData name="Íris Hrund Halldórsdóttir - HA" userId="S::irish@rmf.is::bd297786-d3ca-4568-8648-19130a3c3ac5" providerId="AD" clId="Web-{5DD7A1C3-BC0E-4C63-AA8E-8073C2248DCE}" dt="2023-08-21T10:49:19.725" v="168" actId="20577"/>
          <ac:spMkLst>
            <pc:docMk/>
            <pc:sldMk cId="3434691669" sldId="5948"/>
            <ac:spMk id="6" creationId="{DDE6D0F7-8300-AAAB-B13E-B1C7B51B1D33}"/>
          </ac:spMkLst>
        </pc:spChg>
        <pc:picChg chg="del mod">
          <ac:chgData name="Íris Hrund Halldórsdóttir - HA" userId="S::irish@rmf.is::bd297786-d3ca-4568-8648-19130a3c3ac5" providerId="AD" clId="Web-{5DD7A1C3-BC0E-4C63-AA8E-8073C2248DCE}" dt="2023-08-21T10:48:30.942" v="152"/>
          <ac:picMkLst>
            <pc:docMk/>
            <pc:sldMk cId="3434691669" sldId="5948"/>
            <ac:picMk id="3" creationId="{07BEC9EC-1DFF-F17B-BA2B-25BBBB0D94EB}"/>
          </ac:picMkLst>
        </pc:picChg>
      </pc:sldChg>
      <pc:sldChg chg="delSp modSp">
        <pc:chgData name="Íris Hrund Halldórsdóttir - HA" userId="S::irish@rmf.is::bd297786-d3ca-4568-8648-19130a3c3ac5" providerId="AD" clId="Web-{5DD7A1C3-BC0E-4C63-AA8E-8073C2248DCE}" dt="2023-08-21T10:49:30.741" v="173"/>
        <pc:sldMkLst>
          <pc:docMk/>
          <pc:sldMk cId="2348170577" sldId="5949"/>
        </pc:sldMkLst>
        <pc:spChg chg="mod">
          <ac:chgData name="Íris Hrund Halldórsdóttir - HA" userId="S::irish@rmf.is::bd297786-d3ca-4568-8648-19130a3c3ac5" providerId="AD" clId="Web-{5DD7A1C3-BC0E-4C63-AA8E-8073C2248DCE}" dt="2023-08-21T10:49:29.148" v="171" actId="20577"/>
          <ac:spMkLst>
            <pc:docMk/>
            <pc:sldMk cId="2348170577" sldId="5949"/>
            <ac:spMk id="6" creationId="{DDE6D0F7-8300-AAAB-B13E-B1C7B51B1D33}"/>
          </ac:spMkLst>
        </pc:spChg>
        <pc:picChg chg="del mod">
          <ac:chgData name="Íris Hrund Halldórsdóttir - HA" userId="S::irish@rmf.is::bd297786-d3ca-4568-8648-19130a3c3ac5" providerId="AD" clId="Web-{5DD7A1C3-BC0E-4C63-AA8E-8073C2248DCE}" dt="2023-08-21T10:49:30.741" v="173"/>
          <ac:picMkLst>
            <pc:docMk/>
            <pc:sldMk cId="2348170577" sldId="5949"/>
            <ac:picMk id="4" creationId="{4A13677A-54A3-54CE-527D-6CEAF290A7E3}"/>
          </ac:picMkLst>
        </pc:picChg>
      </pc:sldChg>
      <pc:sldChg chg="delSp modSp">
        <pc:chgData name="Íris Hrund Halldórsdóttir - HA" userId="S::irish@rmf.is::bd297786-d3ca-4568-8648-19130a3c3ac5" providerId="AD" clId="Web-{5DD7A1C3-BC0E-4C63-AA8E-8073C2248DCE}" dt="2023-08-21T10:49:39.210" v="175"/>
        <pc:sldMkLst>
          <pc:docMk/>
          <pc:sldMk cId="2500511279" sldId="5952"/>
        </pc:sldMkLst>
        <pc:picChg chg="del mod">
          <ac:chgData name="Íris Hrund Halldórsdóttir - HA" userId="S::irish@rmf.is::bd297786-d3ca-4568-8648-19130a3c3ac5" providerId="AD" clId="Web-{5DD7A1C3-BC0E-4C63-AA8E-8073C2248DCE}" dt="2023-08-21T10:49:39.210" v="175"/>
          <ac:picMkLst>
            <pc:docMk/>
            <pc:sldMk cId="2500511279" sldId="5952"/>
            <ac:picMk id="4" creationId="{BDC479D2-87C8-BB94-4966-CD8E4D102123}"/>
          </ac:picMkLst>
        </pc:picChg>
      </pc:sldChg>
      <pc:sldChg chg="delSp modSp">
        <pc:chgData name="Íris Hrund Halldórsdóttir - HA" userId="S::irish@rmf.is::bd297786-d3ca-4568-8648-19130a3c3ac5" providerId="AD" clId="Web-{5DD7A1C3-BC0E-4C63-AA8E-8073C2248DCE}" dt="2023-08-21T10:54:03.112" v="253"/>
        <pc:sldMkLst>
          <pc:docMk/>
          <pc:sldMk cId="134453078" sldId="5953"/>
        </pc:sldMkLst>
        <pc:spChg chg="mod">
          <ac:chgData name="Íris Hrund Halldórsdóttir - HA" userId="S::irish@rmf.is::bd297786-d3ca-4568-8648-19130a3c3ac5" providerId="AD" clId="Web-{5DD7A1C3-BC0E-4C63-AA8E-8073C2248DCE}" dt="2023-08-21T10:50:56.167" v="179" actId="20577"/>
          <ac:spMkLst>
            <pc:docMk/>
            <pc:sldMk cId="134453078" sldId="5953"/>
            <ac:spMk id="3" creationId="{D258DAD7-EC86-F0FD-1A2D-66BFE8CEC2F0}"/>
          </ac:spMkLst>
        </pc:spChg>
        <pc:spChg chg="mod">
          <ac:chgData name="Íris Hrund Halldórsdóttir - HA" userId="S::irish@rmf.is::bd297786-d3ca-4568-8648-19130a3c3ac5" providerId="AD" clId="Web-{5DD7A1C3-BC0E-4C63-AA8E-8073C2248DCE}" dt="2023-08-21T10:53:59.893" v="252" actId="14100"/>
          <ac:spMkLst>
            <pc:docMk/>
            <pc:sldMk cId="134453078" sldId="5953"/>
            <ac:spMk id="4" creationId="{D76C5EF2-D69E-077D-4FF4-EA74FC67953A}"/>
          </ac:spMkLst>
        </pc:spChg>
        <pc:picChg chg="del mod">
          <ac:chgData name="Íris Hrund Halldórsdóttir - HA" userId="S::irish@rmf.is::bd297786-d3ca-4568-8648-19130a3c3ac5" providerId="AD" clId="Web-{5DD7A1C3-BC0E-4C63-AA8E-8073C2248DCE}" dt="2023-08-21T10:54:03.112" v="253"/>
          <ac:picMkLst>
            <pc:docMk/>
            <pc:sldMk cId="134453078" sldId="5953"/>
            <ac:picMk id="5" creationId="{6469A27F-9276-7796-822A-B080104EF7C4}"/>
          </ac:picMkLst>
        </pc:picChg>
      </pc:sldChg>
      <pc:sldChg chg="modSp delCm modCm">
        <pc:chgData name="Íris Hrund Halldórsdóttir - HA" userId="S::irish@rmf.is::bd297786-d3ca-4568-8648-19130a3c3ac5" providerId="AD" clId="Web-{5DD7A1C3-BC0E-4C63-AA8E-8073C2248DCE}" dt="2023-08-21T10:56:14.211" v="281" actId="20577"/>
        <pc:sldMkLst>
          <pc:docMk/>
          <pc:sldMk cId="1391839189" sldId="5957"/>
        </pc:sldMkLst>
        <pc:spChg chg="mod">
          <ac:chgData name="Íris Hrund Halldórsdóttir - HA" userId="S::irish@rmf.is::bd297786-d3ca-4568-8648-19130a3c3ac5" providerId="AD" clId="Web-{5DD7A1C3-BC0E-4C63-AA8E-8073C2248DCE}" dt="2023-08-21T10:55:05.958" v="261" actId="20577"/>
          <ac:spMkLst>
            <pc:docMk/>
            <pc:sldMk cId="1391839189" sldId="5957"/>
            <ac:spMk id="5" creationId="{CC220E2F-70BC-08F4-AB44-5F5ED2A5105A}"/>
          </ac:spMkLst>
        </pc:spChg>
        <pc:spChg chg="mod">
          <ac:chgData name="Íris Hrund Halldórsdóttir - HA" userId="S::irish@rmf.is::bd297786-d3ca-4568-8648-19130a3c3ac5" providerId="AD" clId="Web-{5DD7A1C3-BC0E-4C63-AA8E-8073C2248DCE}" dt="2023-08-21T10:56:14.211" v="281" actId="20577"/>
          <ac:spMkLst>
            <pc:docMk/>
            <pc:sldMk cId="1391839189" sldId="5957"/>
            <ac:spMk id="6" creationId="{373FFAE2-5BDB-9A3F-98AE-DA91EB09F2C1}"/>
          </ac:spMkLst>
        </pc:spChg>
        <pc:extLst>
          <p:ext xmlns:p="http://schemas.openxmlformats.org/presentationml/2006/main" uri="{D6D511B9-2390-475A-947B-AFAB55BFBCF1}">
            <pc226:cmChg xmlns:pc226="http://schemas.microsoft.com/office/powerpoint/2022/06/main/command" chg="del">
              <pc226:chgData name="Íris Hrund Halldórsdóttir - HA" userId="S::irish@rmf.is::bd297786-d3ca-4568-8648-19130a3c3ac5" providerId="AD" clId="Web-{5DD7A1C3-BC0E-4C63-AA8E-8073C2248DCE}" dt="2023-08-21T10:55:46.069" v="267"/>
              <pc2:cmMkLst xmlns:pc2="http://schemas.microsoft.com/office/powerpoint/2019/9/main/command">
                <pc:docMk/>
                <pc:sldMk cId="1391839189" sldId="5957"/>
                <pc2:cmMk id="{13AC502D-6914-4545-A99F-BDDBA3919C69}"/>
              </pc2:cmMkLst>
            </pc226:cmChg>
            <pc226:cmChg xmlns:pc226="http://schemas.microsoft.com/office/powerpoint/2022/06/main/command" chg="del mod">
              <pc226:chgData name="Íris Hrund Halldórsdóttir - HA" userId="S::irish@rmf.is::bd297786-d3ca-4568-8648-19130a3c3ac5" providerId="AD" clId="Web-{5DD7A1C3-BC0E-4C63-AA8E-8073C2248DCE}" dt="2023-08-21T10:55:44.600" v="266"/>
              <pc2:cmMkLst xmlns:pc2="http://schemas.microsoft.com/office/powerpoint/2019/9/main/command">
                <pc:docMk/>
                <pc:sldMk cId="1391839189" sldId="5957"/>
                <pc2:cmMk id="{87F643C8-CC25-4882-9C62-B91E27B1587F}"/>
              </pc2:cmMkLst>
            </pc226:cmChg>
          </p:ext>
        </pc:extLst>
      </pc:sldChg>
      <pc:sldChg chg="delSp modSp">
        <pc:chgData name="Íris Hrund Halldórsdóttir - HA" userId="S::irish@rmf.is::bd297786-d3ca-4568-8648-19130a3c3ac5" providerId="AD" clId="Web-{5DD7A1C3-BC0E-4C63-AA8E-8073C2248DCE}" dt="2023-08-21T10:54:35.566" v="258"/>
        <pc:sldMkLst>
          <pc:docMk/>
          <pc:sldMk cId="1090367858" sldId="5958"/>
        </pc:sldMkLst>
        <pc:spChg chg="mod">
          <ac:chgData name="Íris Hrund Halldórsdóttir - HA" userId="S::irish@rmf.is::bd297786-d3ca-4568-8648-19130a3c3ac5" providerId="AD" clId="Web-{5DD7A1C3-BC0E-4C63-AA8E-8073C2248DCE}" dt="2023-08-21T10:54:27.597" v="257" actId="20577"/>
          <ac:spMkLst>
            <pc:docMk/>
            <pc:sldMk cId="1090367858" sldId="5958"/>
            <ac:spMk id="5" creationId="{CC220E2F-70BC-08F4-AB44-5F5ED2A5105A}"/>
          </ac:spMkLst>
        </pc:spChg>
        <pc:picChg chg="del mod">
          <ac:chgData name="Íris Hrund Halldórsdóttir - HA" userId="S::irish@rmf.is::bd297786-d3ca-4568-8648-19130a3c3ac5" providerId="AD" clId="Web-{5DD7A1C3-BC0E-4C63-AA8E-8073C2248DCE}" dt="2023-08-21T10:54:35.566" v="258"/>
          <ac:picMkLst>
            <pc:docMk/>
            <pc:sldMk cId="1090367858" sldId="5958"/>
            <ac:picMk id="4" creationId="{ED5F6474-B072-D951-BA51-5FF2A6B265F5}"/>
          </ac:picMkLst>
        </pc:picChg>
      </pc:sldChg>
      <pc:sldChg chg="delSp modSp delCm modCm">
        <pc:chgData name="Íris Hrund Halldórsdóttir - HA" userId="S::irish@rmf.is::bd297786-d3ca-4568-8648-19130a3c3ac5" providerId="AD" clId="Web-{5DD7A1C3-BC0E-4C63-AA8E-8073C2248DCE}" dt="2023-08-21T10:57:18.198" v="294"/>
        <pc:sldMkLst>
          <pc:docMk/>
          <pc:sldMk cId="1522676415" sldId="5962"/>
        </pc:sldMkLst>
        <pc:spChg chg="mod">
          <ac:chgData name="Íris Hrund Halldórsdóttir - HA" userId="S::irish@rmf.is::bd297786-d3ca-4568-8648-19130a3c3ac5" providerId="AD" clId="Web-{5DD7A1C3-BC0E-4C63-AA8E-8073C2248DCE}" dt="2023-08-21T10:57:01.088" v="289" actId="20577"/>
          <ac:spMkLst>
            <pc:docMk/>
            <pc:sldMk cId="1522676415" sldId="5962"/>
            <ac:spMk id="5" creationId="{2FAB0312-C264-6A26-8A20-00C57F7E8D04}"/>
          </ac:spMkLst>
        </pc:spChg>
        <pc:spChg chg="mod">
          <ac:chgData name="Íris Hrund Halldórsdóttir - HA" userId="S::irish@rmf.is::bd297786-d3ca-4568-8648-19130a3c3ac5" providerId="AD" clId="Web-{5DD7A1C3-BC0E-4C63-AA8E-8073C2248DCE}" dt="2023-08-21T10:57:14.010" v="293" actId="20577"/>
          <ac:spMkLst>
            <pc:docMk/>
            <pc:sldMk cId="1522676415" sldId="5962"/>
            <ac:spMk id="8" creationId="{F0B0009D-4315-A23E-755D-DAFECCEEA1A9}"/>
          </ac:spMkLst>
        </pc:spChg>
        <pc:picChg chg="del">
          <ac:chgData name="Íris Hrund Halldórsdóttir - HA" userId="S::irish@rmf.is::bd297786-d3ca-4568-8648-19130a3c3ac5" providerId="AD" clId="Web-{5DD7A1C3-BC0E-4C63-AA8E-8073C2248DCE}" dt="2023-08-21T10:57:03.182" v="290"/>
          <ac:picMkLst>
            <pc:docMk/>
            <pc:sldMk cId="1522676415" sldId="5962"/>
            <ac:picMk id="3" creationId="{4862874A-D901-A7DA-9F79-7C8E7D6D20EE}"/>
          </ac:picMkLst>
        </pc:picChg>
        <pc:extLst>
          <p:ext xmlns:p="http://schemas.openxmlformats.org/presentationml/2006/main" uri="{D6D511B9-2390-475A-947B-AFAB55BFBCF1}">
            <pc226:cmChg xmlns:pc226="http://schemas.microsoft.com/office/powerpoint/2022/06/main/command" chg="del mod">
              <pc226:chgData name="Íris Hrund Halldórsdóttir - HA" userId="S::irish@rmf.is::bd297786-d3ca-4568-8648-19130a3c3ac5" providerId="AD" clId="Web-{5DD7A1C3-BC0E-4C63-AA8E-8073C2248DCE}" dt="2023-08-21T10:57:18.198" v="294"/>
              <pc2:cmMkLst xmlns:pc2="http://schemas.microsoft.com/office/powerpoint/2019/9/main/command">
                <pc:docMk/>
                <pc:sldMk cId="1522676415" sldId="5962"/>
                <pc2:cmMk id="{8C5136CC-7828-4A87-9211-B8795E2895A4}"/>
              </pc2:cmMkLst>
            </pc226:cmChg>
            <pc226:cmChg xmlns:pc226="http://schemas.microsoft.com/office/powerpoint/2022/06/main/command" chg="del">
              <pc226:chgData name="Íris Hrund Halldórsdóttir - HA" userId="S::irish@rmf.is::bd297786-d3ca-4568-8648-19130a3c3ac5" providerId="AD" clId="Web-{5DD7A1C3-BC0E-4C63-AA8E-8073C2248DCE}" dt="2023-08-21T10:57:07.729" v="291"/>
              <pc2:cmMkLst xmlns:pc2="http://schemas.microsoft.com/office/powerpoint/2019/9/main/command">
                <pc:docMk/>
                <pc:sldMk cId="1522676415" sldId="5962"/>
                <pc2:cmMk id="{25BDCFF0-69F0-4374-9746-CBA25C7E48D0}"/>
              </pc2:cmMkLst>
            </pc226:cmChg>
          </p:ext>
        </pc:extLst>
      </pc:sldChg>
      <pc:sldChg chg="delCm">
        <pc:chgData name="Íris Hrund Halldórsdóttir - HA" userId="S::irish@rmf.is::bd297786-d3ca-4568-8648-19130a3c3ac5" providerId="AD" clId="Web-{5DD7A1C3-BC0E-4C63-AA8E-8073C2248DCE}" dt="2023-08-21T10:35:39.567" v="2"/>
        <pc:sldMkLst>
          <pc:docMk/>
          <pc:sldMk cId="3709739867" sldId="6001"/>
        </pc:sldMkLst>
        <pc:extLst>
          <p:ext xmlns:p="http://schemas.openxmlformats.org/presentationml/2006/main" uri="{D6D511B9-2390-475A-947B-AFAB55BFBCF1}">
            <pc226:cmChg xmlns:pc226="http://schemas.microsoft.com/office/powerpoint/2022/06/main/command" chg="del">
              <pc226:chgData name="Íris Hrund Halldórsdóttir - HA" userId="S::irish@rmf.is::bd297786-d3ca-4568-8648-19130a3c3ac5" providerId="AD" clId="Web-{5DD7A1C3-BC0E-4C63-AA8E-8073C2248DCE}" dt="2023-08-21T10:35:39.567" v="2"/>
              <pc2:cmMkLst xmlns:pc2="http://schemas.microsoft.com/office/powerpoint/2019/9/main/command">
                <pc:docMk/>
                <pc:sldMk cId="3709739867" sldId="6001"/>
                <pc2:cmMk id="{D19C5065-C5F1-4A6A-85D3-3A77FF681156}"/>
              </pc2:cmMkLst>
            </pc226:cmChg>
            <pc226:cmChg xmlns:pc226="http://schemas.microsoft.com/office/powerpoint/2022/06/main/command" chg="del">
              <pc226:chgData name="Íris Hrund Halldórsdóttir - HA" userId="S::irish@rmf.is::bd297786-d3ca-4568-8648-19130a3c3ac5" providerId="AD" clId="Web-{5DD7A1C3-BC0E-4C63-AA8E-8073C2248DCE}" dt="2023-08-21T10:35:37.864" v="1"/>
              <pc2:cmMkLst xmlns:pc2="http://schemas.microsoft.com/office/powerpoint/2019/9/main/command">
                <pc:docMk/>
                <pc:sldMk cId="3709739867" sldId="6001"/>
                <pc2:cmMk id="{AFBBA3FC-6598-485C-8C2C-41F0DE139167}"/>
              </pc2:cmMkLst>
            </pc226:cmChg>
          </p:ext>
        </pc:extLst>
      </pc:sldChg>
      <pc:sldChg chg="delSp modSp">
        <pc:chgData name="Íris Hrund Halldórsdóttir - HA" userId="S::irish@rmf.is::bd297786-d3ca-4568-8648-19130a3c3ac5" providerId="AD" clId="Web-{5DD7A1C3-BC0E-4C63-AA8E-8073C2248DCE}" dt="2023-08-21T10:47:45.753" v="146"/>
        <pc:sldMkLst>
          <pc:docMk/>
          <pc:sldMk cId="3503602774" sldId="6005"/>
        </pc:sldMkLst>
        <pc:picChg chg="del mod">
          <ac:chgData name="Íris Hrund Halldórsdóttir - HA" userId="S::irish@rmf.is::bd297786-d3ca-4568-8648-19130a3c3ac5" providerId="AD" clId="Web-{5DD7A1C3-BC0E-4C63-AA8E-8073C2248DCE}" dt="2023-08-21T10:47:45.753" v="146"/>
          <ac:picMkLst>
            <pc:docMk/>
            <pc:sldMk cId="3503602774" sldId="6005"/>
            <ac:picMk id="3" creationId="{80953C04-BE17-6CCC-D4B1-198A53BC3EF6}"/>
          </ac:picMkLst>
        </pc:picChg>
      </pc:sldChg>
      <pc:sldChg chg="delSp">
        <pc:chgData name="Íris Hrund Halldórsdóttir - HA" userId="S::irish@rmf.is::bd297786-d3ca-4568-8648-19130a3c3ac5" providerId="AD" clId="Web-{5DD7A1C3-BC0E-4C63-AA8E-8073C2248DCE}" dt="2023-08-21T10:47:54.644" v="147"/>
        <pc:sldMkLst>
          <pc:docMk/>
          <pc:sldMk cId="987488399" sldId="6006"/>
        </pc:sldMkLst>
        <pc:picChg chg="del">
          <ac:chgData name="Íris Hrund Halldórsdóttir - HA" userId="S::irish@rmf.is::bd297786-d3ca-4568-8648-19130a3c3ac5" providerId="AD" clId="Web-{5DD7A1C3-BC0E-4C63-AA8E-8073C2248DCE}" dt="2023-08-21T10:47:54.644" v="147"/>
          <ac:picMkLst>
            <pc:docMk/>
            <pc:sldMk cId="987488399" sldId="6006"/>
            <ac:picMk id="3" creationId="{88EBBE0A-7345-847D-6DE9-798B1A032247}"/>
          </ac:picMkLst>
        </pc:picChg>
      </pc:sldChg>
      <pc:sldChg chg="del">
        <pc:chgData name="Íris Hrund Halldórsdóttir - HA" userId="S::irish@rmf.is::bd297786-d3ca-4568-8648-19130a3c3ac5" providerId="AD" clId="Web-{5DD7A1C3-BC0E-4C63-AA8E-8073C2248DCE}" dt="2023-08-21T10:35:29.160" v="0"/>
        <pc:sldMkLst>
          <pc:docMk/>
          <pc:sldMk cId="2693738220" sldId="600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CB8698-B1B9-43B0-BB33-BDBA39EFB6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AFC7F04F-2D48-4758-81BD-902905810F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3C1735-4C2A-4388-9625-39B3B2E119F3}" type="datetimeFigureOut">
              <a:rPr lang="en-IE" smtClean="0"/>
              <a:t>06/09/2023</a:t>
            </a:fld>
            <a:endParaRPr lang="en-IE"/>
          </a:p>
        </p:txBody>
      </p:sp>
      <p:sp>
        <p:nvSpPr>
          <p:cNvPr id="4" name="Footer Placeholder 3">
            <a:extLst>
              <a:ext uri="{FF2B5EF4-FFF2-40B4-BE49-F238E27FC236}">
                <a16:creationId xmlns:a16="http://schemas.microsoft.com/office/drawing/2014/main" id="{6FB15A29-5C88-4027-B22A-9D40E07A10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4846B7B5-7F1E-4889-AE58-9FD4216462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BCCA3A-D2CB-47FF-BC0E-B2676212AF4B}" type="slidenum">
              <a:rPr lang="en-IE" smtClean="0"/>
              <a:t>‹#›</a:t>
            </a:fld>
            <a:endParaRPr lang="en-IE"/>
          </a:p>
        </p:txBody>
      </p:sp>
    </p:spTree>
    <p:extLst>
      <p:ext uri="{BB962C8B-B14F-4D97-AF65-F5344CB8AC3E}">
        <p14:creationId xmlns:p14="http://schemas.microsoft.com/office/powerpoint/2010/main" val="1550575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6E11C-96CD-420A-BBB8-216160B7D62B}" type="datetimeFigureOut">
              <a:rPr lang="en-IE" smtClean="0"/>
              <a:t>06/09/2023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B2EDA-311B-44C4-9505-AE01BBB17CFE}" type="slidenum">
              <a:rPr lang="en-IE" smtClean="0"/>
              <a:t>‹#›</a:t>
            </a:fld>
            <a:endParaRPr lang="en-IE"/>
          </a:p>
        </p:txBody>
      </p:sp>
    </p:spTree>
    <p:extLst>
      <p:ext uri="{BB962C8B-B14F-4D97-AF65-F5344CB8AC3E}">
        <p14:creationId xmlns:p14="http://schemas.microsoft.com/office/powerpoint/2010/main" val="211592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echtarget.com/searchcio/post/How-IT-can-enable-long-term-hybrid-remote-wor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2</a:t>
            </a:fld>
            <a:endParaRPr lang="en-IE"/>
          </a:p>
        </p:txBody>
      </p:sp>
    </p:spTree>
    <p:extLst>
      <p:ext uri="{BB962C8B-B14F-4D97-AF65-F5344CB8AC3E}">
        <p14:creationId xmlns:p14="http://schemas.microsoft.com/office/powerpoint/2010/main" val="121398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B91B2EDA-311B-44C4-9505-AE01BBB17CFE}" type="slidenum">
              <a:rPr lang="en-IE" smtClean="0"/>
              <a:t>3</a:t>
            </a:fld>
            <a:endParaRPr lang="en-IE"/>
          </a:p>
        </p:txBody>
      </p:sp>
    </p:spTree>
    <p:extLst>
      <p:ext uri="{BB962C8B-B14F-4D97-AF65-F5344CB8AC3E}">
        <p14:creationId xmlns:p14="http://schemas.microsoft.com/office/powerpoint/2010/main" val="98811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B91B2EDA-311B-44C4-9505-AE01BBB17CFE}" type="slidenum">
              <a:rPr lang="en-IE" smtClean="0"/>
              <a:t>4</a:t>
            </a:fld>
            <a:endParaRPr lang="en-IE"/>
          </a:p>
        </p:txBody>
      </p:sp>
    </p:spTree>
    <p:extLst>
      <p:ext uri="{BB962C8B-B14F-4D97-AF65-F5344CB8AC3E}">
        <p14:creationId xmlns:p14="http://schemas.microsoft.com/office/powerpoint/2010/main" val="187601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8</a:t>
            </a:fld>
            <a:endParaRPr lang="en-IE"/>
          </a:p>
        </p:txBody>
      </p:sp>
    </p:spTree>
    <p:extLst>
      <p:ext uri="{BB962C8B-B14F-4D97-AF65-F5344CB8AC3E}">
        <p14:creationId xmlns:p14="http://schemas.microsoft.com/office/powerpoint/2010/main" val="2869186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a:hlinkClick r:id="rId3"/>
              </a:rPr>
              <a:t>https://www.techtarget.com/searchcio/post/How-IT-can-enable-long-term-hybrid-remote-work</a:t>
            </a:r>
            <a:endParaRPr lang="is-IS"/>
          </a:p>
        </p:txBody>
      </p:sp>
      <p:sp>
        <p:nvSpPr>
          <p:cNvPr id="4" name="Slide Number Placeholder 3"/>
          <p:cNvSpPr>
            <a:spLocks noGrp="1"/>
          </p:cNvSpPr>
          <p:nvPr>
            <p:ph type="sldNum" sz="quarter" idx="5"/>
          </p:nvPr>
        </p:nvSpPr>
        <p:spPr/>
        <p:txBody>
          <a:bodyPr/>
          <a:lstStyle/>
          <a:p>
            <a:fld id="{B91B2EDA-311B-44C4-9505-AE01BBB17CFE}" type="slidenum">
              <a:rPr lang="en-IE" smtClean="0"/>
              <a:t>15</a:t>
            </a:fld>
            <a:endParaRPr lang="en-IE"/>
          </a:p>
        </p:txBody>
      </p:sp>
    </p:spTree>
    <p:extLst>
      <p:ext uri="{BB962C8B-B14F-4D97-AF65-F5344CB8AC3E}">
        <p14:creationId xmlns:p14="http://schemas.microsoft.com/office/powerpoint/2010/main" val="2426855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1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a:solidFill>
                  <a:schemeClr val="bg1"/>
                </a:solidFill>
                <a:effectLst/>
                <a:latin typeface="+mn-lt"/>
                <a:ea typeface="+mn-ea"/>
                <a:cs typeface="+mn-cs"/>
                <a:sym typeface="Quattrocento Sans"/>
              </a:rPr>
              <a:t>NAVIGATING TOURISM</a:t>
            </a:r>
          </a:p>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NAVIGATING TOURISM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8073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98A89666-E704-7640-A996-92B2F1974248}"/>
              </a:ext>
            </a:extLst>
          </p:cNvPr>
          <p:cNvGrpSpPr/>
          <p:nvPr userDrawn="1"/>
        </p:nvGrpSpPr>
        <p:grpSpPr>
          <a:xfrm>
            <a:off x="301128" y="6151084"/>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52A25C1-BB81-4B45-B8E6-7B8C19A024E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BD2B9874-7F2B-1548-A278-B99A14E6310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63D61BB9-8E34-8F4F-9A2B-2F3CAEC38D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1"/>
            <a:ext cx="11696700" cy="5778935"/>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301128" y="6151084"/>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633752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839084" y="619072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rgbClr val="4D4D4D"/>
                </a:solidFill>
                <a:latin typeface="+mn-lt"/>
              </a:defRPr>
            </a:lvl1pPr>
          </a:lstStyle>
          <a:p>
            <a:pPr lvl="0"/>
            <a:r>
              <a:rPr lang="en-US"/>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marL="0" indent="0">
              <a:lnSpc>
                <a:spcPct val="100000"/>
              </a:lnSpc>
              <a:spcBef>
                <a:spcPts val="0"/>
              </a:spcBef>
              <a:buFont typeface="Arial" panose="020B0604020202020204" pitchFamily="34" charset="0"/>
              <a:buNone/>
              <a:defRPr sz="2400" b="0" i="0" spc="0">
                <a:solidFill>
                  <a:srgbClr val="4D4D4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heading</a:t>
            </a:r>
            <a:endParaRPr lang="en-US"/>
          </a:p>
        </p:txBody>
      </p:sp>
    </p:spTree>
    <p:extLst>
      <p:ext uri="{BB962C8B-B14F-4D97-AF65-F5344CB8AC3E}">
        <p14:creationId xmlns:p14="http://schemas.microsoft.com/office/powerpoint/2010/main" val="44917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2DAECA-6A8B-594E-B1E4-23E33E8E629F}"/>
              </a:ext>
            </a:extLst>
          </p:cNvPr>
          <p:cNvSpPr/>
          <p:nvPr userDrawn="1"/>
        </p:nvSpPr>
        <p:spPr>
          <a:xfrm>
            <a:off x="0" y="0"/>
            <a:ext cx="12192000" cy="550272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p:txBody>
      </p:sp>
      <p:sp>
        <p:nvSpPr>
          <p:cNvPr id="17" name="Text Placeholder 23">
            <a:extLst>
              <a:ext uri="{FF2B5EF4-FFF2-40B4-BE49-F238E27FC236}">
                <a16:creationId xmlns:a16="http://schemas.microsoft.com/office/drawing/2014/main" id="{E58D2A95-2D21-B044-98BE-78D2FE830943}"/>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a:t>Divider Slide</a:t>
            </a:r>
          </a:p>
        </p:txBody>
      </p:sp>
      <p:grpSp>
        <p:nvGrpSpPr>
          <p:cNvPr id="19" name="Group 18">
            <a:extLst>
              <a:ext uri="{FF2B5EF4-FFF2-40B4-BE49-F238E27FC236}">
                <a16:creationId xmlns:a16="http://schemas.microsoft.com/office/drawing/2014/main" id="{0B3AA866-09BE-3E45-AC4B-5DCA1538509A}"/>
              </a:ext>
            </a:extLst>
          </p:cNvPr>
          <p:cNvGrpSpPr/>
          <p:nvPr userDrawn="1"/>
        </p:nvGrpSpPr>
        <p:grpSpPr>
          <a:xfrm>
            <a:off x="8448790" y="6057987"/>
            <a:ext cx="3144242" cy="374574"/>
            <a:chOff x="301128" y="6151084"/>
            <a:chExt cx="3144242" cy="374574"/>
          </a:xfrm>
        </p:grpSpPr>
        <p:pic>
          <p:nvPicPr>
            <p:cNvPr id="20" name="Picture 19" descr="Shape&#10;&#10;Description automatically generated with medium confidence">
              <a:extLst>
                <a:ext uri="{FF2B5EF4-FFF2-40B4-BE49-F238E27FC236}">
                  <a16:creationId xmlns:a16="http://schemas.microsoft.com/office/drawing/2014/main" id="{FAE41CC1-EDB3-2548-A91C-4CBFE25D6E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33839A09-B16C-214F-B447-EF3CBEBB9B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345CABEE-DC0A-C74D-BFF6-3BC5266AD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3" name="Picture 2" descr="A black and white striped pattern&#10;&#10;Description automatically generated with medium confidence">
            <a:extLst>
              <a:ext uri="{FF2B5EF4-FFF2-40B4-BE49-F238E27FC236}">
                <a16:creationId xmlns:a16="http://schemas.microsoft.com/office/drawing/2014/main" id="{80B169DF-B0DD-EE45-9740-3EACBD7C048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vider Slide -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2DAECA-6A8B-594E-B1E4-23E33E8E629F}"/>
              </a:ext>
            </a:extLst>
          </p:cNvPr>
          <p:cNvSpPr/>
          <p:nvPr userDrawn="1"/>
        </p:nvSpPr>
        <p:spPr>
          <a:xfrm>
            <a:off x="0" y="0"/>
            <a:ext cx="12192000" cy="6057987"/>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p:txBody>
      </p:sp>
      <p:sp>
        <p:nvSpPr>
          <p:cNvPr id="17" name="Text Placeholder 23">
            <a:extLst>
              <a:ext uri="{FF2B5EF4-FFF2-40B4-BE49-F238E27FC236}">
                <a16:creationId xmlns:a16="http://schemas.microsoft.com/office/drawing/2014/main" id="{E58D2A95-2D21-B044-98BE-78D2FE830943}"/>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a:t>Divider Slide</a:t>
            </a:r>
          </a:p>
        </p:txBody>
      </p:sp>
      <p:grpSp>
        <p:nvGrpSpPr>
          <p:cNvPr id="19" name="Group 18">
            <a:extLst>
              <a:ext uri="{FF2B5EF4-FFF2-40B4-BE49-F238E27FC236}">
                <a16:creationId xmlns:a16="http://schemas.microsoft.com/office/drawing/2014/main" id="{0B3AA866-09BE-3E45-AC4B-5DCA1538509A}"/>
              </a:ext>
            </a:extLst>
          </p:cNvPr>
          <p:cNvGrpSpPr/>
          <p:nvPr userDrawn="1"/>
        </p:nvGrpSpPr>
        <p:grpSpPr>
          <a:xfrm>
            <a:off x="8448790" y="6057987"/>
            <a:ext cx="3144242" cy="374574"/>
            <a:chOff x="301128" y="6151084"/>
            <a:chExt cx="3144242" cy="374574"/>
          </a:xfrm>
        </p:grpSpPr>
        <p:pic>
          <p:nvPicPr>
            <p:cNvPr id="20" name="Picture 19" descr="Shape&#10;&#10;Description automatically generated with medium confidence">
              <a:extLst>
                <a:ext uri="{FF2B5EF4-FFF2-40B4-BE49-F238E27FC236}">
                  <a16:creationId xmlns:a16="http://schemas.microsoft.com/office/drawing/2014/main" id="{FAE41CC1-EDB3-2548-A91C-4CBFE25D6E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33839A09-B16C-214F-B447-EF3CBEBB9B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345CABEE-DC0A-C74D-BFF6-3BC5266AD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3" name="Picture 2" descr="A black and white striped pattern&#10;&#10;Description automatically generated with medium confidence">
            <a:extLst>
              <a:ext uri="{FF2B5EF4-FFF2-40B4-BE49-F238E27FC236}">
                <a16:creationId xmlns:a16="http://schemas.microsoft.com/office/drawing/2014/main" id="{80B169DF-B0DD-EE45-9740-3EACBD7C048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266178" y="1226"/>
            <a:ext cx="6893229" cy="5556049"/>
          </a:xfrm>
          <a:prstGeom prst="rect">
            <a:avLst/>
          </a:prstGeom>
        </p:spPr>
      </p:pic>
    </p:spTree>
    <p:extLst>
      <p:ext uri="{BB962C8B-B14F-4D97-AF65-F5344CB8AC3E}">
        <p14:creationId xmlns:p14="http://schemas.microsoft.com/office/powerpoint/2010/main" val="356138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B820F7-DCD5-2A4A-A25F-AEB27D39CB1E}"/>
              </a:ext>
            </a:extLst>
          </p:cNvPr>
          <p:cNvSpPr/>
          <p:nvPr userDrawn="1"/>
        </p:nvSpPr>
        <p:spPr>
          <a:xfrm>
            <a:off x="0" y="0"/>
            <a:ext cx="12192000" cy="5502729"/>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p:txBody>
      </p:sp>
      <p:sp>
        <p:nvSpPr>
          <p:cNvPr id="9" name="Text Placeholder 23">
            <a:extLst>
              <a:ext uri="{FF2B5EF4-FFF2-40B4-BE49-F238E27FC236}">
                <a16:creationId xmlns:a16="http://schemas.microsoft.com/office/drawing/2014/main" id="{96D3B320-D8C5-8E45-BC87-4EBD8C6B79A2}"/>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a:t>Divider Slide</a:t>
            </a:r>
          </a:p>
        </p:txBody>
      </p:sp>
      <p:grpSp>
        <p:nvGrpSpPr>
          <p:cNvPr id="10" name="Group 9">
            <a:extLst>
              <a:ext uri="{FF2B5EF4-FFF2-40B4-BE49-F238E27FC236}">
                <a16:creationId xmlns:a16="http://schemas.microsoft.com/office/drawing/2014/main" id="{4538F6F7-7F7F-E74D-B2D1-02527DAF96C3}"/>
              </a:ext>
            </a:extLst>
          </p:cNvPr>
          <p:cNvGrpSpPr/>
          <p:nvPr userDrawn="1"/>
        </p:nvGrpSpPr>
        <p:grpSpPr>
          <a:xfrm>
            <a:off x="8448790" y="605798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546C095F-E4BD-434A-B186-363DA67AE0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23B117-BE17-9E40-8CDA-87F9E2CEB3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BF79D006-B858-4044-B42E-325A6BFE1D3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7" name="Picture 16" descr="A black and white striped pattern&#10;&#10;Description automatically generated with medium confidence">
            <a:extLst>
              <a:ext uri="{FF2B5EF4-FFF2-40B4-BE49-F238E27FC236}">
                <a16:creationId xmlns:a16="http://schemas.microsoft.com/office/drawing/2014/main" id="{9C8DACC2-6144-4442-96EA-10648D63DF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B820F7-DCD5-2A4A-A25F-AEB27D39CB1E}"/>
              </a:ext>
            </a:extLst>
          </p:cNvPr>
          <p:cNvSpPr/>
          <p:nvPr userDrawn="1"/>
        </p:nvSpPr>
        <p:spPr>
          <a:xfrm>
            <a:off x="0" y="0"/>
            <a:ext cx="12192000" cy="5502729"/>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p:txBody>
      </p:sp>
      <p:sp>
        <p:nvSpPr>
          <p:cNvPr id="9" name="Text Placeholder 23">
            <a:extLst>
              <a:ext uri="{FF2B5EF4-FFF2-40B4-BE49-F238E27FC236}">
                <a16:creationId xmlns:a16="http://schemas.microsoft.com/office/drawing/2014/main" id="{96D3B320-D8C5-8E45-BC87-4EBD8C6B79A2}"/>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a:t>Divider Slide</a:t>
            </a:r>
          </a:p>
        </p:txBody>
      </p:sp>
      <p:grpSp>
        <p:nvGrpSpPr>
          <p:cNvPr id="10" name="Group 9">
            <a:extLst>
              <a:ext uri="{FF2B5EF4-FFF2-40B4-BE49-F238E27FC236}">
                <a16:creationId xmlns:a16="http://schemas.microsoft.com/office/drawing/2014/main" id="{4538F6F7-7F7F-E74D-B2D1-02527DAF96C3}"/>
              </a:ext>
            </a:extLst>
          </p:cNvPr>
          <p:cNvGrpSpPr/>
          <p:nvPr userDrawn="1"/>
        </p:nvGrpSpPr>
        <p:grpSpPr>
          <a:xfrm>
            <a:off x="8448790" y="605798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546C095F-E4BD-434A-B186-363DA67AE0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23B117-BE17-9E40-8CDA-87F9E2CEB3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BF79D006-B858-4044-B42E-325A6BFE1D3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7" name="Picture 16" descr="A black and white striped pattern&#10;&#10;Description automatically generated with medium confidence">
            <a:extLst>
              <a:ext uri="{FF2B5EF4-FFF2-40B4-BE49-F238E27FC236}">
                <a16:creationId xmlns:a16="http://schemas.microsoft.com/office/drawing/2014/main" id="{9C8DACC2-6144-4442-96EA-10648D63DF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2510673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420941-B2F5-9544-AA96-C6DFC38157DA}"/>
              </a:ext>
            </a:extLst>
          </p:cNvPr>
          <p:cNvSpPr/>
          <p:nvPr userDrawn="1"/>
        </p:nvSpPr>
        <p:spPr>
          <a:xfrm>
            <a:off x="0" y="0"/>
            <a:ext cx="12192000" cy="5502729"/>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F08D5A6B-F286-B342-9026-F2DFEB4C0021}"/>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a:t>Divider Slide</a:t>
            </a:r>
          </a:p>
        </p:txBody>
      </p:sp>
      <p:grpSp>
        <p:nvGrpSpPr>
          <p:cNvPr id="14" name="Group 13">
            <a:extLst>
              <a:ext uri="{FF2B5EF4-FFF2-40B4-BE49-F238E27FC236}">
                <a16:creationId xmlns:a16="http://schemas.microsoft.com/office/drawing/2014/main" id="{32F74629-2C51-1540-BFE3-30E1D7031BA4}"/>
              </a:ext>
            </a:extLst>
          </p:cNvPr>
          <p:cNvGrpSpPr/>
          <p:nvPr userDrawn="1"/>
        </p:nvGrpSpPr>
        <p:grpSpPr>
          <a:xfrm>
            <a:off x="8448790" y="6057987"/>
            <a:ext cx="3144242" cy="374574"/>
            <a:chOff x="301128" y="6151084"/>
            <a:chExt cx="3144242" cy="374574"/>
          </a:xfrm>
        </p:grpSpPr>
        <p:pic>
          <p:nvPicPr>
            <p:cNvPr id="15" name="Picture 14" descr="Shape&#10;&#10;Description automatically generated with medium confidence">
              <a:extLst>
                <a:ext uri="{FF2B5EF4-FFF2-40B4-BE49-F238E27FC236}">
                  <a16:creationId xmlns:a16="http://schemas.microsoft.com/office/drawing/2014/main" id="{DC68759E-8C56-664F-AB4C-52EBB28755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61E06020-14D0-6D4D-A177-7F029E8A62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9EE0F82E-5A40-934F-ABF9-B7F30AF9456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9" name="Picture 18" descr="A black and white striped pattern&#10;&#10;Description automatically generated with medium confidence">
            <a:extLst>
              <a:ext uri="{FF2B5EF4-FFF2-40B4-BE49-F238E27FC236}">
                <a16:creationId xmlns:a16="http://schemas.microsoft.com/office/drawing/2014/main" id="{7C0DDBDB-9357-8843-AA3D-D37055F1613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735832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with Photo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944570" y="0"/>
            <a:ext cx="6338119" cy="6892757"/>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7343950" y="228600"/>
            <a:ext cx="4613233"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584877" y="1268415"/>
            <a:ext cx="4621841" cy="5446709"/>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537586" y="304399"/>
            <a:ext cx="4716425" cy="582221"/>
          </a:xfrm>
        </p:spPr>
        <p:txBody>
          <a:bodyPr>
            <a:normAutofit/>
          </a:bodyPr>
          <a:lstStyle>
            <a:lvl1pPr marL="0" indent="0" algn="l">
              <a:lnSpc>
                <a:spcPct val="100000"/>
              </a:lnSpc>
              <a:spcBef>
                <a:spcPts val="0"/>
              </a:spcBef>
              <a:buNone/>
              <a:defRPr sz="3600" b="0" i="0">
                <a:solidFill>
                  <a:schemeClr val="bg1"/>
                </a:solidFill>
                <a:latin typeface="+mn-lt"/>
              </a:defRPr>
            </a:lvl1pPr>
          </a:lstStyle>
          <a:p>
            <a:pPr lvl="0"/>
            <a:r>
              <a:rPr lang="en-US"/>
              <a:t>Heading</a:t>
            </a:r>
          </a:p>
        </p:txBody>
      </p:sp>
      <p:grpSp>
        <p:nvGrpSpPr>
          <p:cNvPr id="10" name="Group 9">
            <a:extLst>
              <a:ext uri="{FF2B5EF4-FFF2-40B4-BE49-F238E27FC236}">
                <a16:creationId xmlns:a16="http://schemas.microsoft.com/office/drawing/2014/main" id="{3C6F3587-1C99-C84D-8C21-5DDE52E9190C}"/>
              </a:ext>
            </a:extLst>
          </p:cNvPr>
          <p:cNvGrpSpPr/>
          <p:nvPr userDrawn="1"/>
        </p:nvGrpSpPr>
        <p:grpSpPr>
          <a:xfrm rot="16200000">
            <a:off x="-418181" y="5125361"/>
            <a:ext cx="2334324" cy="307260"/>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D73E22CE-D2CF-FA41-A12B-F46CD3ED8C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62B052AF-016A-E843-9FB7-A6C774CF804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F3ADCBDB-E4A4-7D43-935E-E6500AC95DA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44705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2" name="Picture Placeholder 17">
            <a:extLst>
              <a:ext uri="{FF2B5EF4-FFF2-40B4-BE49-F238E27FC236}">
                <a16:creationId xmlns:a16="http://schemas.microsoft.com/office/drawing/2014/main" id="{18AFA145-402A-1D43-B4EF-7E0A29EDF6FC}"/>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grpSp>
        <p:nvGrpSpPr>
          <p:cNvPr id="2" name="Group 1">
            <a:extLst>
              <a:ext uri="{FF2B5EF4-FFF2-40B4-BE49-F238E27FC236}">
                <a16:creationId xmlns:a16="http://schemas.microsoft.com/office/drawing/2014/main" id="{2BBCFF70-40E8-713E-E8DC-748671379FB8}"/>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5C54085F-870F-12DB-92C3-F395A5C9ED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778A697B-ADCC-EF4E-1AAA-3C5D9CD01FE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A507FA8B-605D-93F5-A7C8-D6A1D411E13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6" name="Rectangle 5">
            <a:extLst>
              <a:ext uri="{FF2B5EF4-FFF2-40B4-BE49-F238E27FC236}">
                <a16:creationId xmlns:a16="http://schemas.microsoft.com/office/drawing/2014/main" id="{022CD07A-1F8F-86C6-4FD5-CADDB999EC3F}"/>
              </a:ext>
            </a:extLst>
          </p:cNvPr>
          <p:cNvSpPr/>
          <p:nvPr userDrawn="1"/>
        </p:nvSpPr>
        <p:spPr>
          <a:xfrm flipV="1">
            <a:off x="1099755" y="-36509"/>
            <a:ext cx="6338119" cy="689275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7" name="Text Placeholder 17">
            <a:extLst>
              <a:ext uri="{FF2B5EF4-FFF2-40B4-BE49-F238E27FC236}">
                <a16:creationId xmlns:a16="http://schemas.microsoft.com/office/drawing/2014/main" id="{582C68F6-443C-7AA6-98E5-F22D4A1269DF}"/>
              </a:ext>
            </a:extLst>
          </p:cNvPr>
          <p:cNvSpPr>
            <a:spLocks noGrp="1"/>
          </p:cNvSpPr>
          <p:nvPr>
            <p:ph type="body" sz="quarter" idx="18" hasCustomPrompt="1"/>
          </p:nvPr>
        </p:nvSpPr>
        <p:spPr>
          <a:xfrm>
            <a:off x="1632836" y="1039558"/>
            <a:ext cx="5435642" cy="5666041"/>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 name="Text Placeholder 23">
            <a:extLst>
              <a:ext uri="{FF2B5EF4-FFF2-40B4-BE49-F238E27FC236}">
                <a16:creationId xmlns:a16="http://schemas.microsoft.com/office/drawing/2014/main" id="{4D92D9C6-6B69-684D-8179-2A5B17A8817C}"/>
              </a:ext>
            </a:extLst>
          </p:cNvPr>
          <p:cNvSpPr>
            <a:spLocks noGrp="1"/>
          </p:cNvSpPr>
          <p:nvPr>
            <p:ph type="body" sz="quarter" idx="16" hasCustomPrompt="1"/>
          </p:nvPr>
        </p:nvSpPr>
        <p:spPr>
          <a:xfrm>
            <a:off x="1632836" y="233560"/>
            <a:ext cx="5453764" cy="582221"/>
          </a:xfrm>
        </p:spPr>
        <p:txBody>
          <a:bodyPr>
            <a:normAutofit/>
          </a:bodyPr>
          <a:lstStyle>
            <a:lvl1pPr marL="0" indent="0" algn="l">
              <a:lnSpc>
                <a:spcPct val="100000"/>
              </a:lnSpc>
              <a:spcBef>
                <a:spcPts val="0"/>
              </a:spcBef>
              <a:buNone/>
              <a:defRPr sz="3600" b="0" i="0">
                <a:solidFill>
                  <a:schemeClr val="bg1"/>
                </a:solidFill>
                <a:latin typeface="+mn-lt"/>
              </a:defRPr>
            </a:lvl1pPr>
          </a:lstStyle>
          <a:p>
            <a:pPr lvl="0"/>
            <a:r>
              <a:rPr lang="en-US"/>
              <a:t>Heading</a:t>
            </a:r>
          </a:p>
        </p:txBody>
      </p:sp>
      <p:grpSp>
        <p:nvGrpSpPr>
          <p:cNvPr id="10" name="Group 9">
            <a:extLst>
              <a:ext uri="{FF2B5EF4-FFF2-40B4-BE49-F238E27FC236}">
                <a16:creationId xmlns:a16="http://schemas.microsoft.com/office/drawing/2014/main" id="{B1C5D3EF-D61A-0EE8-AD84-7C04EEDB1703}"/>
              </a:ext>
            </a:extLst>
          </p:cNvPr>
          <p:cNvGrpSpPr/>
          <p:nvPr userDrawn="1"/>
        </p:nvGrpSpPr>
        <p:grpSpPr>
          <a:xfrm rot="16200000">
            <a:off x="-265781" y="5277761"/>
            <a:ext cx="2334324" cy="307260"/>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227E750-2FB7-978F-967B-D39F8A9FB78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C3D2A6F5-47B0-9B24-200E-BC8A122E1FA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73F8704D-334F-9F5F-239C-2524733FC8D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13542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586901" y="491138"/>
            <a:ext cx="4309564"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a:solidFill>
                  <a:schemeClr val="bg1"/>
                </a:solidFill>
                <a:latin typeface="+mn-lt"/>
                <a:ea typeface="Quattrocento Sans"/>
                <a:cs typeface="Quattrocento Sans"/>
                <a:sym typeface="Quattrocento Sans"/>
              </a:rPr>
              <a:t>ICONS</a:t>
            </a:r>
            <a:r>
              <a:rPr lang="en-IE" sz="3600" baseline="0">
                <a:solidFill>
                  <a:schemeClr val="bg1"/>
                </a:solidFill>
                <a:latin typeface="+mn-lt"/>
                <a:ea typeface="Quattrocento Sans"/>
                <a:cs typeface="Quattrocento Sans"/>
                <a:sym typeface="Quattrocento Sans"/>
              </a:rPr>
              <a:t> WHICH CAN BE USED WITHIN THE </a:t>
            </a:r>
            <a:r>
              <a:rPr lang="en-IE" sz="3600" b="1" baseline="0">
                <a:solidFill>
                  <a:schemeClr val="bg1"/>
                </a:solidFill>
                <a:latin typeface="+mn-lt"/>
                <a:ea typeface="Quattrocento Sans"/>
                <a:cs typeface="Quattrocento Sans"/>
                <a:sym typeface="Quattrocento Sans"/>
              </a:rPr>
              <a:t>NAVIGATING TOURISM</a:t>
            </a:r>
          </a:p>
          <a:p>
            <a:pPr marL="0" lvl="0" indent="0" algn="l" rtl="0">
              <a:spcBef>
                <a:spcPts val="0"/>
              </a:spcBef>
              <a:spcAft>
                <a:spcPts val="0"/>
              </a:spcAft>
              <a:buClr>
                <a:schemeClr val="dk1"/>
              </a:buClr>
              <a:buSzPts val="1100"/>
              <a:buFont typeface="Arial"/>
              <a:buNone/>
            </a:pPr>
            <a:r>
              <a:rPr lang="en-IE" sz="3600" baseline="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a:solidFill>
                  <a:schemeClr val="bg1"/>
                </a:solidFill>
                <a:latin typeface="+mn-lt"/>
                <a:ea typeface="Quattrocento Sans"/>
                <a:cs typeface="Quattrocento Sans"/>
                <a:sym typeface="Quattrocento Sans"/>
              </a:rPr>
              <a:t>Resize them without losing quality.</a:t>
            </a:r>
            <a:r>
              <a:rPr lang="en-IE" sz="2400" i="1" baseline="0">
                <a:solidFill>
                  <a:schemeClr val="bg1"/>
                </a:solidFill>
                <a:latin typeface="+mn-lt"/>
                <a:ea typeface="Quattrocento Sans"/>
                <a:cs typeface="Quattrocento Sans"/>
                <a:sym typeface="Quattrocento Sans"/>
              </a:rPr>
              <a:t> </a:t>
            </a:r>
            <a:r>
              <a:rPr lang="en-IE" sz="2400" i="1">
                <a:solidFill>
                  <a:schemeClr val="bg1"/>
                </a:solidFill>
                <a:latin typeface="+mn-lt"/>
                <a:ea typeface="Quattrocento Sans"/>
                <a:cs typeface="Quattrocento Sans"/>
                <a:sym typeface="Quattrocento Sans"/>
              </a:rPr>
              <a:t> Change line colour, width and style.</a:t>
            </a:r>
            <a:r>
              <a:rPr lang="en-IE" sz="2400" i="1" baseline="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pic>
        <p:nvPicPr>
          <p:cNvPr id="12" name="Picture 11" descr="A black and white striped pattern&#10;&#10;Description automatically generated with medium confidence">
            <a:extLst>
              <a:ext uri="{FF2B5EF4-FFF2-40B4-BE49-F238E27FC236}">
                <a16:creationId xmlns:a16="http://schemas.microsoft.com/office/drawing/2014/main" id="{00998524-1A84-7048-985A-6A16BEBC62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
        <p:nvSpPr>
          <p:cNvPr id="15" name="Rectangle 14">
            <a:extLst>
              <a:ext uri="{FF2B5EF4-FFF2-40B4-BE49-F238E27FC236}">
                <a16:creationId xmlns:a16="http://schemas.microsoft.com/office/drawing/2014/main" id="{C4B89089-1C36-7244-9F09-526D03ABED84}"/>
              </a:ext>
            </a:extLst>
          </p:cNvPr>
          <p:cNvSpPr/>
          <p:nvPr userDrawn="1"/>
        </p:nvSpPr>
        <p:spPr>
          <a:xfrm flipV="1">
            <a:off x="1038225" y="-4"/>
            <a:ext cx="6216471" cy="6892757"/>
          </a:xfrm>
          <a:prstGeom prst="rect">
            <a:avLst/>
          </a:prstGeom>
          <a:solidFill>
            <a:srgbClr val="F279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8" name="Picture Placeholder 17">
            <a:extLst>
              <a:ext uri="{FF2B5EF4-FFF2-40B4-BE49-F238E27FC236}">
                <a16:creationId xmlns:a16="http://schemas.microsoft.com/office/drawing/2014/main" id="{92E6FEF1-361F-DA48-B081-56FB58B9D5C0}"/>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grpSp>
        <p:nvGrpSpPr>
          <p:cNvPr id="2" name="Group 1">
            <a:extLst>
              <a:ext uri="{FF2B5EF4-FFF2-40B4-BE49-F238E27FC236}">
                <a16:creationId xmlns:a16="http://schemas.microsoft.com/office/drawing/2014/main" id="{0C44AB79-AB5C-FC77-7315-F5999D594395}"/>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E30E8B38-1179-778D-30F2-3B1C17DC22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5FB3520B-6B1C-FDBE-464E-45E624554BE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C3EDCDD4-4D12-D8C2-59E6-10D96DC9E5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4" name="Text Placeholder 17">
            <a:extLst>
              <a:ext uri="{FF2B5EF4-FFF2-40B4-BE49-F238E27FC236}">
                <a16:creationId xmlns:a16="http://schemas.microsoft.com/office/drawing/2014/main" id="{5B271E0A-EACD-B1EB-FF79-3045C2DBB1BF}"/>
              </a:ext>
            </a:extLst>
          </p:cNvPr>
          <p:cNvSpPr>
            <a:spLocks noGrp="1"/>
          </p:cNvSpPr>
          <p:nvPr>
            <p:ph type="body" sz="quarter" idx="18" hasCustomPrompt="1"/>
          </p:nvPr>
        </p:nvSpPr>
        <p:spPr>
          <a:xfrm>
            <a:off x="1955110" y="1925641"/>
            <a:ext cx="4621841" cy="4525954"/>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Text Placeholder 23">
            <a:extLst>
              <a:ext uri="{FF2B5EF4-FFF2-40B4-BE49-F238E27FC236}">
                <a16:creationId xmlns:a16="http://schemas.microsoft.com/office/drawing/2014/main" id="{23A83FCF-D9DD-3226-6480-FF9558285B73}"/>
              </a:ext>
            </a:extLst>
          </p:cNvPr>
          <p:cNvSpPr>
            <a:spLocks noGrp="1"/>
          </p:cNvSpPr>
          <p:nvPr>
            <p:ph type="body" sz="quarter" idx="16" hasCustomPrompt="1"/>
          </p:nvPr>
        </p:nvSpPr>
        <p:spPr>
          <a:xfrm>
            <a:off x="1870961" y="747910"/>
            <a:ext cx="4716425" cy="582221"/>
          </a:xfrm>
        </p:spPr>
        <p:txBody>
          <a:bodyPr>
            <a:normAutofit/>
          </a:bodyPr>
          <a:lstStyle>
            <a:lvl1pPr marL="0" indent="0" algn="l">
              <a:lnSpc>
                <a:spcPct val="100000"/>
              </a:lnSpc>
              <a:spcBef>
                <a:spcPts val="0"/>
              </a:spcBef>
              <a:buNone/>
              <a:defRPr sz="3600" b="0"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1556858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pic>
        <p:nvPicPr>
          <p:cNvPr id="12" name="Picture 11" descr="A black and white striped pattern&#10;&#10;Description automatically generated with medium confidence">
            <a:extLst>
              <a:ext uri="{FF2B5EF4-FFF2-40B4-BE49-F238E27FC236}">
                <a16:creationId xmlns:a16="http://schemas.microsoft.com/office/drawing/2014/main" id="{00998524-1A84-7048-985A-6A16BEBC62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
        <p:nvSpPr>
          <p:cNvPr id="15" name="Rectangle 14">
            <a:extLst>
              <a:ext uri="{FF2B5EF4-FFF2-40B4-BE49-F238E27FC236}">
                <a16:creationId xmlns:a16="http://schemas.microsoft.com/office/drawing/2014/main" id="{C4B89089-1C36-7244-9F09-526D03ABED84}"/>
              </a:ext>
            </a:extLst>
          </p:cNvPr>
          <p:cNvSpPr/>
          <p:nvPr userDrawn="1"/>
        </p:nvSpPr>
        <p:spPr>
          <a:xfrm flipV="1">
            <a:off x="1038225" y="-4"/>
            <a:ext cx="6216471" cy="6892757"/>
          </a:xfrm>
          <a:prstGeom prst="rect">
            <a:avLst/>
          </a:prstGeom>
          <a:solidFill>
            <a:srgbClr val="086D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8" name="Picture Placeholder 17">
            <a:extLst>
              <a:ext uri="{FF2B5EF4-FFF2-40B4-BE49-F238E27FC236}">
                <a16:creationId xmlns:a16="http://schemas.microsoft.com/office/drawing/2014/main" id="{92E6FEF1-361F-DA48-B081-56FB58B9D5C0}"/>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grpSp>
        <p:nvGrpSpPr>
          <p:cNvPr id="2" name="Group 1">
            <a:extLst>
              <a:ext uri="{FF2B5EF4-FFF2-40B4-BE49-F238E27FC236}">
                <a16:creationId xmlns:a16="http://schemas.microsoft.com/office/drawing/2014/main" id="{E9BFE4BA-4DC1-23C7-EC0C-E0D80ECCC1BB}"/>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639343F3-CF9F-A899-430F-11DDFEB8AB6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A20B29C8-FDD9-B8FE-7F16-8DEFB12F026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2DC20644-C2F8-3CAA-9F5B-F51A3D4E2CF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6" name="Text Placeholder 17">
            <a:extLst>
              <a:ext uri="{FF2B5EF4-FFF2-40B4-BE49-F238E27FC236}">
                <a16:creationId xmlns:a16="http://schemas.microsoft.com/office/drawing/2014/main" id="{92285ABA-747B-6BBA-ADEB-F96D5C805CE1}"/>
              </a:ext>
            </a:extLst>
          </p:cNvPr>
          <p:cNvSpPr>
            <a:spLocks noGrp="1"/>
          </p:cNvSpPr>
          <p:nvPr>
            <p:ph type="body" sz="quarter" idx="18" hasCustomPrompt="1"/>
          </p:nvPr>
        </p:nvSpPr>
        <p:spPr>
          <a:xfrm>
            <a:off x="1659835" y="1563691"/>
            <a:ext cx="4621841" cy="4525954"/>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7" name="Text Placeholder 23">
            <a:extLst>
              <a:ext uri="{FF2B5EF4-FFF2-40B4-BE49-F238E27FC236}">
                <a16:creationId xmlns:a16="http://schemas.microsoft.com/office/drawing/2014/main" id="{846C3958-84F9-D51E-CCEE-E33485589E67}"/>
              </a:ext>
            </a:extLst>
          </p:cNvPr>
          <p:cNvSpPr>
            <a:spLocks noGrp="1"/>
          </p:cNvSpPr>
          <p:nvPr>
            <p:ph type="body" sz="quarter" idx="16" hasCustomPrompt="1"/>
          </p:nvPr>
        </p:nvSpPr>
        <p:spPr>
          <a:xfrm>
            <a:off x="1575686" y="385960"/>
            <a:ext cx="4716425" cy="582221"/>
          </a:xfrm>
        </p:spPr>
        <p:txBody>
          <a:bodyPr>
            <a:normAutofit/>
          </a:bodyPr>
          <a:lstStyle>
            <a:lvl1pPr marL="0" indent="0" algn="l">
              <a:lnSpc>
                <a:spcPct val="100000"/>
              </a:lnSpc>
              <a:spcBef>
                <a:spcPts val="0"/>
              </a:spcBef>
              <a:buNone/>
              <a:defRPr sz="3600" b="0"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742586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1" y="1278196"/>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1" y="2776797"/>
            <a:ext cx="4914900" cy="1472928"/>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2783282"/>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37301" y="336277"/>
            <a:ext cx="5113283" cy="582221"/>
          </a:xfrm>
        </p:spPr>
        <p:txBody>
          <a:bodyPr>
            <a:normAutofit/>
          </a:bodyPr>
          <a:lstStyle>
            <a:lvl1pPr marL="0" indent="0" algn="l">
              <a:buNone/>
              <a:defRPr sz="3600" b="0" i="0">
                <a:solidFill>
                  <a:srgbClr val="595A59"/>
                </a:solidFill>
                <a:latin typeface="+mn-lt"/>
              </a:defRPr>
            </a:lvl1pPr>
          </a:lstStyle>
          <a:p>
            <a:pPr lvl="0"/>
            <a:r>
              <a:rPr lang="en-US"/>
              <a:t>Heading</a:t>
            </a:r>
          </a:p>
        </p:txBody>
      </p:sp>
      <p:grpSp>
        <p:nvGrpSpPr>
          <p:cNvPr id="12" name="Group 11">
            <a:extLst>
              <a:ext uri="{FF2B5EF4-FFF2-40B4-BE49-F238E27FC236}">
                <a16:creationId xmlns:a16="http://schemas.microsoft.com/office/drawing/2014/main" id="{98A2C570-7EFF-9645-9AC9-A2D45AC1D5B5}"/>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78A861C1-1D07-1B46-A9AF-79FE901642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D4D8DCE-A57E-0E47-9CCB-87C68752684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B099184E-20E7-7B43-B73E-2F51073FD5D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1" i="0">
                <a:solidFill>
                  <a:schemeClr val="bg1"/>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Autofit/>
          </a:bodyPr>
          <a:lstStyle>
            <a:lvl1pPr marL="0" indent="0" algn="l">
              <a:lnSpc>
                <a:spcPct val="100000"/>
              </a:lnSpc>
              <a:spcBef>
                <a:spcPts val="0"/>
              </a:spcBef>
              <a:buNone/>
              <a:defRPr sz="4000" b="1" i="0">
                <a:solidFill>
                  <a:schemeClr val="bg1"/>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736131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Autofit/>
          </a:bodyPr>
          <a:lstStyle>
            <a:lvl1pPr marL="0" indent="0" algn="l">
              <a:lnSpc>
                <a:spcPct val="100000"/>
              </a:lnSpc>
              <a:spcBef>
                <a:spcPts val="0"/>
              </a:spcBef>
              <a:buNone/>
              <a:defRPr sz="4000" b="1" i="0">
                <a:solidFill>
                  <a:schemeClr val="bg1"/>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166754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Autofit/>
          </a:bodyPr>
          <a:lstStyle>
            <a:lvl1pPr marL="0" indent="0" algn="l">
              <a:lnSpc>
                <a:spcPct val="100000"/>
              </a:lnSpc>
              <a:spcBef>
                <a:spcPts val="0"/>
              </a:spcBef>
              <a:buNone/>
              <a:defRPr sz="4000" b="1" i="0">
                <a:solidFill>
                  <a:schemeClr val="bg1"/>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178776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Autofit/>
          </a:bodyPr>
          <a:lstStyle>
            <a:lvl1pPr marL="0" indent="0" algn="l">
              <a:lnSpc>
                <a:spcPct val="100000"/>
              </a:lnSpc>
              <a:spcBef>
                <a:spcPts val="0"/>
              </a:spcBef>
              <a:buNone/>
              <a:defRPr sz="4000" b="1" i="0">
                <a:solidFill>
                  <a:schemeClr val="bg1"/>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839981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88084" y="13936"/>
            <a:ext cx="6151000" cy="68580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018532"/>
            <a:ext cx="4983180" cy="5706117"/>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14542" y="296284"/>
            <a:ext cx="5085159" cy="582221"/>
          </a:xfrm>
        </p:spPr>
        <p:txBody>
          <a:bodyPr>
            <a:normAutofit/>
          </a:bodyPr>
          <a:lstStyle>
            <a:lvl1pPr marL="0" indent="0" algn="l">
              <a:lnSpc>
                <a:spcPct val="100000"/>
              </a:lnSpc>
              <a:spcBef>
                <a:spcPts val="600"/>
              </a:spcBef>
              <a:buNone/>
              <a:defRPr sz="3600" b="1" i="0">
                <a:solidFill>
                  <a:schemeClr val="bg1"/>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pic>
        <p:nvPicPr>
          <p:cNvPr id="19" name="Picture 18" descr="Background pattern&#10;&#10;Description automatically generated">
            <a:extLst>
              <a:ext uri="{FF2B5EF4-FFF2-40B4-BE49-F238E27FC236}">
                <a16:creationId xmlns:a16="http://schemas.microsoft.com/office/drawing/2014/main" id="{E592266E-2214-AE47-9027-D13BF609C36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20" name="Group 19">
            <a:extLst>
              <a:ext uri="{FF2B5EF4-FFF2-40B4-BE49-F238E27FC236}">
                <a16:creationId xmlns:a16="http://schemas.microsoft.com/office/drawing/2014/main" id="{DBC0963D-5E99-C64E-999D-331B6AD4A89C}"/>
              </a:ext>
            </a:extLst>
          </p:cNvPr>
          <p:cNvGrpSpPr/>
          <p:nvPr userDrawn="1"/>
        </p:nvGrpSpPr>
        <p:grpSpPr>
          <a:xfrm>
            <a:off x="8448790" y="6057987"/>
            <a:ext cx="3144242" cy="374574"/>
            <a:chOff x="301128" y="6151084"/>
            <a:chExt cx="3144242" cy="374574"/>
          </a:xfrm>
        </p:grpSpPr>
        <p:pic>
          <p:nvPicPr>
            <p:cNvPr id="21" name="Picture 20" descr="Shape&#10;&#10;Description automatically generated with medium confidence">
              <a:extLst>
                <a:ext uri="{FF2B5EF4-FFF2-40B4-BE49-F238E27FC236}">
                  <a16:creationId xmlns:a16="http://schemas.microsoft.com/office/drawing/2014/main" id="{230C7B28-68C5-CD47-B21F-CACD1589E5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4CD0ACD0-B63F-8540-B01F-161477E1D23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17004605-AB16-6847-A149-1F28A119092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6858000"/>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pic>
        <p:nvPicPr>
          <p:cNvPr id="19" name="Picture 18" descr="Background pattern&#10;&#10;Description automatically generated">
            <a:extLst>
              <a:ext uri="{FF2B5EF4-FFF2-40B4-BE49-F238E27FC236}">
                <a16:creationId xmlns:a16="http://schemas.microsoft.com/office/drawing/2014/main" id="{E592266E-2214-AE47-9027-D13BF609C36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20" name="Group 19">
            <a:extLst>
              <a:ext uri="{FF2B5EF4-FFF2-40B4-BE49-F238E27FC236}">
                <a16:creationId xmlns:a16="http://schemas.microsoft.com/office/drawing/2014/main" id="{DBC0963D-5E99-C64E-999D-331B6AD4A89C}"/>
              </a:ext>
            </a:extLst>
          </p:cNvPr>
          <p:cNvGrpSpPr/>
          <p:nvPr userDrawn="1"/>
        </p:nvGrpSpPr>
        <p:grpSpPr>
          <a:xfrm>
            <a:off x="8448790" y="6057987"/>
            <a:ext cx="3144242" cy="374574"/>
            <a:chOff x="301128" y="6151084"/>
            <a:chExt cx="3144242" cy="374574"/>
          </a:xfrm>
        </p:grpSpPr>
        <p:pic>
          <p:nvPicPr>
            <p:cNvPr id="21" name="Picture 20" descr="Shape&#10;&#10;Description automatically generated with medium confidence">
              <a:extLst>
                <a:ext uri="{FF2B5EF4-FFF2-40B4-BE49-F238E27FC236}">
                  <a16:creationId xmlns:a16="http://schemas.microsoft.com/office/drawing/2014/main" id="{230C7B28-68C5-CD47-B21F-CACD1589E5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4CD0ACD0-B63F-8540-B01F-161477E1D23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17004605-AB16-6847-A149-1F28A119092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8" name="Text Placeholder 17">
            <a:extLst>
              <a:ext uri="{FF2B5EF4-FFF2-40B4-BE49-F238E27FC236}">
                <a16:creationId xmlns:a16="http://schemas.microsoft.com/office/drawing/2014/main" id="{C083F70B-8066-C68E-4482-C3B8E94C9A16}"/>
              </a:ext>
            </a:extLst>
          </p:cNvPr>
          <p:cNvSpPr>
            <a:spLocks noGrp="1"/>
          </p:cNvSpPr>
          <p:nvPr>
            <p:ph type="body" sz="quarter" idx="18" hasCustomPrompt="1"/>
          </p:nvPr>
        </p:nvSpPr>
        <p:spPr>
          <a:xfrm>
            <a:off x="734715" y="1018532"/>
            <a:ext cx="4983180" cy="5706117"/>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 Placeholder 23">
            <a:extLst>
              <a:ext uri="{FF2B5EF4-FFF2-40B4-BE49-F238E27FC236}">
                <a16:creationId xmlns:a16="http://schemas.microsoft.com/office/drawing/2014/main" id="{4F8BFB5D-421B-2E72-7A4A-E063A6F3A7B7}"/>
              </a:ext>
            </a:extLst>
          </p:cNvPr>
          <p:cNvSpPr>
            <a:spLocks noGrp="1"/>
          </p:cNvSpPr>
          <p:nvPr>
            <p:ph type="body" sz="quarter" idx="16" hasCustomPrompt="1"/>
          </p:nvPr>
        </p:nvSpPr>
        <p:spPr>
          <a:xfrm>
            <a:off x="714542" y="296284"/>
            <a:ext cx="5085159" cy="582221"/>
          </a:xfrm>
        </p:spPr>
        <p:txBody>
          <a:bodyPr>
            <a:normAutofit/>
          </a:bodyPr>
          <a:lstStyle>
            <a:lvl1pPr marL="0" indent="0" algn="l">
              <a:lnSpc>
                <a:spcPct val="100000"/>
              </a:lnSpc>
              <a:spcBef>
                <a:spcPts val="600"/>
              </a:spcBef>
              <a:buNone/>
              <a:defRPr sz="3600" b="1"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324958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A">
    <p:spTree>
      <p:nvGrpSpPr>
        <p:cNvPr id="1" name=""/>
        <p:cNvGrpSpPr/>
        <p:nvPr/>
      </p:nvGrpSpPr>
      <p:grpSpPr>
        <a:xfrm>
          <a:off x="0" y="0"/>
          <a:ext cx="0" cy="0"/>
          <a:chOff x="0" y="0"/>
          <a:chExt cx="0" cy="0"/>
        </a:xfrm>
      </p:grpSpPr>
      <p:pic>
        <p:nvPicPr>
          <p:cNvPr id="28" name="Picture 27" descr="Background pattern&#10;&#10;Description automatically generated">
            <a:extLst>
              <a:ext uri="{FF2B5EF4-FFF2-40B4-BE49-F238E27FC236}">
                <a16:creationId xmlns:a16="http://schemas.microsoft.com/office/drawing/2014/main" id="{AF00788B-479B-2B4C-91B5-DFDC629759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79" t="21334" r="4379" b="23494"/>
          <a:stretch/>
        </p:blipFill>
        <p:spPr>
          <a:xfrm>
            <a:off x="6913349" y="0"/>
            <a:ext cx="5278651" cy="3949990"/>
          </a:xfrm>
          <a:prstGeom prst="rect">
            <a:avLst/>
          </a:prstGeom>
        </p:spPr>
      </p:pic>
      <p:sp>
        <p:nvSpPr>
          <p:cNvPr id="22" name="Rectangle 21">
            <a:extLst>
              <a:ext uri="{FF2B5EF4-FFF2-40B4-BE49-F238E27FC236}">
                <a16:creationId xmlns:a16="http://schemas.microsoft.com/office/drawing/2014/main" id="{3CB96BD4-CA10-ED43-95A7-29E7DE996C4F}"/>
              </a:ext>
            </a:extLst>
          </p:cNvPr>
          <p:cNvSpPr/>
          <p:nvPr userDrawn="1"/>
        </p:nvSpPr>
        <p:spPr>
          <a:xfrm>
            <a:off x="0" y="3321423"/>
            <a:ext cx="12192000" cy="3543835"/>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817349" y="4600585"/>
            <a:ext cx="5278651" cy="697353"/>
          </a:xfrm>
        </p:spPr>
        <p:txBody>
          <a:bodyPr>
            <a:noAutofit/>
          </a:bodyPr>
          <a:lstStyle>
            <a:lvl1pPr marL="0" indent="0" algn="l">
              <a:buNone/>
              <a:defRPr sz="5400" b="1" baseline="0">
                <a:solidFill>
                  <a:schemeClr val="bg1"/>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817349" y="3982062"/>
            <a:ext cx="5278651" cy="697353"/>
          </a:xfrm>
        </p:spPr>
        <p:txBody>
          <a:bodyPr>
            <a:normAutofit/>
          </a:bodyPr>
          <a:lstStyle>
            <a:lvl1pPr marL="0" indent="0" algn="l">
              <a:buNone/>
              <a:defRPr sz="3600" b="0" i="0">
                <a:solidFill>
                  <a:schemeClr val="bg1"/>
                </a:solidFill>
                <a:latin typeface="+mn-lt"/>
              </a:defRPr>
            </a:lvl1pPr>
          </a:lstStyle>
          <a:p>
            <a:pPr lvl="0"/>
            <a:r>
              <a:rPr lang="en-US"/>
              <a:t>Cover Design 1</a:t>
            </a:r>
          </a:p>
        </p:txBody>
      </p:sp>
      <p:pic>
        <p:nvPicPr>
          <p:cNvPr id="5" name="Picture 4" descr="A picture containing text&#10;&#10;Description automatically generated">
            <a:extLst>
              <a:ext uri="{FF2B5EF4-FFF2-40B4-BE49-F238E27FC236}">
                <a16:creationId xmlns:a16="http://schemas.microsoft.com/office/drawing/2014/main" id="{3E82DD13-1C3A-CA42-93AE-19D729C801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438" y="0"/>
            <a:ext cx="5768471" cy="2536919"/>
          </a:xfrm>
          <a:prstGeom prst="rect">
            <a:avLst/>
          </a:prstGeom>
        </p:spPr>
      </p:pic>
      <p:pic>
        <p:nvPicPr>
          <p:cNvPr id="1026" name="Picture 2">
            <a:extLst>
              <a:ext uri="{FF2B5EF4-FFF2-40B4-BE49-F238E27FC236}">
                <a16:creationId xmlns:a16="http://schemas.microsoft.com/office/drawing/2014/main" id="{4A139808-E1E3-BC49-137F-77FA1D41633C}"/>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60192" y="5297938"/>
            <a:ext cx="2331808" cy="156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28E03E-E573-114A-9C13-2157A15A837F}"/>
              </a:ext>
            </a:extLst>
          </p:cNvPr>
          <p:cNvSpPr/>
          <p:nvPr userDrawn="1"/>
        </p:nvSpPr>
        <p:spPr>
          <a:xfrm>
            <a:off x="241300" y="0"/>
            <a:ext cx="6151000" cy="685800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7">
            <a:extLst>
              <a:ext uri="{FF2B5EF4-FFF2-40B4-BE49-F238E27FC236}">
                <a16:creationId xmlns:a16="http://schemas.microsoft.com/office/drawing/2014/main" id="{E1B46F6A-759B-0D43-AE93-1DDD28B1D162}"/>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pic>
        <p:nvPicPr>
          <p:cNvPr id="14" name="Picture 13" descr="Background pattern&#10;&#10;Description automatically generated">
            <a:extLst>
              <a:ext uri="{FF2B5EF4-FFF2-40B4-BE49-F238E27FC236}">
                <a16:creationId xmlns:a16="http://schemas.microsoft.com/office/drawing/2014/main" id="{3742256F-828A-2D4E-85A5-D47D63151BEC}"/>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9510E3A8-BD3A-5547-B4D4-6BB14A3E6F06}"/>
              </a:ext>
            </a:extLst>
          </p:cNvPr>
          <p:cNvGrpSpPr/>
          <p:nvPr userDrawn="1"/>
        </p:nvGrpSpPr>
        <p:grpSpPr>
          <a:xfrm>
            <a:off x="8448790" y="6057987"/>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4B63785F-8E82-9240-85D8-8687E24D54F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BFD2F9BD-A5FA-414A-90FC-7649B9CB546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3A35C0D0-CA49-734C-BA93-46282C8350B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17">
            <a:extLst>
              <a:ext uri="{FF2B5EF4-FFF2-40B4-BE49-F238E27FC236}">
                <a16:creationId xmlns:a16="http://schemas.microsoft.com/office/drawing/2014/main" id="{2C5081B8-C15D-8E8A-18B3-2C374C4F5990}"/>
              </a:ext>
            </a:extLst>
          </p:cNvPr>
          <p:cNvSpPr>
            <a:spLocks noGrp="1"/>
          </p:cNvSpPr>
          <p:nvPr>
            <p:ph type="body" sz="quarter" idx="18" hasCustomPrompt="1"/>
          </p:nvPr>
        </p:nvSpPr>
        <p:spPr>
          <a:xfrm>
            <a:off x="734715" y="1018532"/>
            <a:ext cx="4983180" cy="5706117"/>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 name="Text Placeholder 23">
            <a:extLst>
              <a:ext uri="{FF2B5EF4-FFF2-40B4-BE49-F238E27FC236}">
                <a16:creationId xmlns:a16="http://schemas.microsoft.com/office/drawing/2014/main" id="{426BF807-9F22-AC64-7706-CAD5C1485C9B}"/>
              </a:ext>
            </a:extLst>
          </p:cNvPr>
          <p:cNvSpPr>
            <a:spLocks noGrp="1"/>
          </p:cNvSpPr>
          <p:nvPr>
            <p:ph type="body" sz="quarter" idx="16" hasCustomPrompt="1"/>
          </p:nvPr>
        </p:nvSpPr>
        <p:spPr>
          <a:xfrm>
            <a:off x="714542" y="296284"/>
            <a:ext cx="5085159" cy="582221"/>
          </a:xfrm>
        </p:spPr>
        <p:txBody>
          <a:bodyPr>
            <a:normAutofit/>
          </a:bodyPr>
          <a:lstStyle>
            <a:lvl1pPr marL="0" indent="0" algn="l">
              <a:lnSpc>
                <a:spcPct val="100000"/>
              </a:lnSpc>
              <a:spcBef>
                <a:spcPts val="600"/>
              </a:spcBef>
              <a:buNone/>
              <a:defRPr sz="3600" b="1"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366679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33733E-D795-464D-A1A5-B9D1FC7EE3E9}"/>
              </a:ext>
            </a:extLst>
          </p:cNvPr>
          <p:cNvSpPr/>
          <p:nvPr userDrawn="1"/>
        </p:nvSpPr>
        <p:spPr>
          <a:xfrm>
            <a:off x="241300" y="0"/>
            <a:ext cx="6151000" cy="68580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7">
            <a:extLst>
              <a:ext uri="{FF2B5EF4-FFF2-40B4-BE49-F238E27FC236}">
                <a16:creationId xmlns:a16="http://schemas.microsoft.com/office/drawing/2014/main" id="{5537A2C5-2D00-2749-8FCE-6266AF17DCE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pic>
        <p:nvPicPr>
          <p:cNvPr id="14" name="Picture 13" descr="Background pattern&#10;&#10;Description automatically generated">
            <a:extLst>
              <a:ext uri="{FF2B5EF4-FFF2-40B4-BE49-F238E27FC236}">
                <a16:creationId xmlns:a16="http://schemas.microsoft.com/office/drawing/2014/main" id="{90C17C07-AA25-3E4D-A81D-1475740FE4C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2FCA451E-1731-F74E-8482-094C8A652304}"/>
              </a:ext>
            </a:extLst>
          </p:cNvPr>
          <p:cNvGrpSpPr/>
          <p:nvPr userDrawn="1"/>
        </p:nvGrpSpPr>
        <p:grpSpPr>
          <a:xfrm>
            <a:off x="8448790" y="6057987"/>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C3CCC86B-708B-A949-AC9E-DE4F32E8C3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739DBF16-C94E-704D-85CA-56E7A626791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BFC0A548-B304-F549-883D-832E0848BDC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17">
            <a:extLst>
              <a:ext uri="{FF2B5EF4-FFF2-40B4-BE49-F238E27FC236}">
                <a16:creationId xmlns:a16="http://schemas.microsoft.com/office/drawing/2014/main" id="{C71CAA30-7CAC-8E42-0626-BD60DDAD6D27}"/>
              </a:ext>
            </a:extLst>
          </p:cNvPr>
          <p:cNvSpPr>
            <a:spLocks noGrp="1"/>
          </p:cNvSpPr>
          <p:nvPr>
            <p:ph type="body" sz="quarter" idx="18" hasCustomPrompt="1"/>
          </p:nvPr>
        </p:nvSpPr>
        <p:spPr>
          <a:xfrm>
            <a:off x="734715" y="1018532"/>
            <a:ext cx="4983180" cy="5706117"/>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 name="Text Placeholder 23">
            <a:extLst>
              <a:ext uri="{FF2B5EF4-FFF2-40B4-BE49-F238E27FC236}">
                <a16:creationId xmlns:a16="http://schemas.microsoft.com/office/drawing/2014/main" id="{941944D7-8B84-B70D-15DE-A6CA36136694}"/>
              </a:ext>
            </a:extLst>
          </p:cNvPr>
          <p:cNvSpPr>
            <a:spLocks noGrp="1"/>
          </p:cNvSpPr>
          <p:nvPr>
            <p:ph type="body" sz="quarter" idx="16" hasCustomPrompt="1"/>
          </p:nvPr>
        </p:nvSpPr>
        <p:spPr>
          <a:xfrm>
            <a:off x="714542" y="296284"/>
            <a:ext cx="5085159" cy="582221"/>
          </a:xfrm>
        </p:spPr>
        <p:txBody>
          <a:bodyPr>
            <a:normAutofit/>
          </a:bodyPr>
          <a:lstStyle>
            <a:lvl1pPr marL="0" indent="0" algn="l">
              <a:lnSpc>
                <a:spcPct val="100000"/>
              </a:lnSpc>
              <a:spcBef>
                <a:spcPts val="600"/>
              </a:spcBef>
              <a:buNone/>
              <a:defRPr sz="3600" b="1"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3920791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et Our Team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47385" y="2043172"/>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86593" y="2052565"/>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81530" y="2048263"/>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320738" y="2057654"/>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400" b="0" i="0">
                <a:solidFill>
                  <a:srgbClr val="79527B"/>
                </a:solidFill>
                <a:latin typeface="+mn-lt"/>
              </a:defRPr>
            </a:lvl1pPr>
          </a:lstStyle>
          <a:p>
            <a:pPr lvl="0"/>
            <a:r>
              <a:rPr lang="en-US"/>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400" b="0" i="0">
                <a:solidFill>
                  <a:srgbClr val="79527B"/>
                </a:solidFill>
                <a:latin typeface="+mn-lt"/>
              </a:defRPr>
            </a:lvl1pPr>
          </a:lstStyle>
          <a:p>
            <a:pPr lvl="0"/>
            <a:r>
              <a:rPr lang="en-US"/>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400" b="0" i="0">
                <a:solidFill>
                  <a:srgbClr val="79527B"/>
                </a:solidFill>
                <a:latin typeface="+mn-lt"/>
              </a:defRPr>
            </a:lvl1pPr>
          </a:lstStyle>
          <a:p>
            <a:pPr lvl="0"/>
            <a:r>
              <a:rPr lang="en-US"/>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norm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Title</a:t>
            </a:r>
            <a:endParaRPr lang="en-US"/>
          </a:p>
          <a:p>
            <a:pPr lvl="0"/>
            <a:endParaRPr lang="en-US"/>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400" b="0" i="0">
                <a:solidFill>
                  <a:srgbClr val="79527B"/>
                </a:solidFill>
                <a:latin typeface="+mn-lt"/>
              </a:defRPr>
            </a:lvl1pPr>
          </a:lstStyle>
          <a:p>
            <a:pPr lvl="0"/>
            <a:r>
              <a:rPr lang="en-US"/>
              <a:t>Name</a:t>
            </a:r>
          </a:p>
        </p:txBody>
      </p:sp>
      <p:pic>
        <p:nvPicPr>
          <p:cNvPr id="19" name="Picture 18" descr="Background pattern&#10;&#10;Description automatically generated">
            <a:extLst>
              <a:ext uri="{FF2B5EF4-FFF2-40B4-BE49-F238E27FC236}">
                <a16:creationId xmlns:a16="http://schemas.microsoft.com/office/drawing/2014/main" id="{A830E649-EC4E-D743-8060-0EA1EC1AA71B}"/>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
        <p:nvSpPr>
          <p:cNvPr id="26" name="Text Placeholder 23">
            <a:extLst>
              <a:ext uri="{FF2B5EF4-FFF2-40B4-BE49-F238E27FC236}">
                <a16:creationId xmlns:a16="http://schemas.microsoft.com/office/drawing/2014/main" id="{6B62F49B-C8B1-C141-830A-6FFB7CF4FFC2}"/>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et Our Team - Orang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458CEA-6775-C542-8654-D33395A969B7}"/>
              </a:ext>
            </a:extLst>
          </p:cNvPr>
          <p:cNvSpPr/>
          <p:nvPr userDrawn="1"/>
        </p:nvSpPr>
        <p:spPr>
          <a:xfrm>
            <a:off x="241300" y="228600"/>
            <a:ext cx="11696700" cy="27178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3">
            <a:extLst>
              <a:ext uri="{FF2B5EF4-FFF2-40B4-BE49-F238E27FC236}">
                <a16:creationId xmlns:a16="http://schemas.microsoft.com/office/drawing/2014/main" id="{02DEA743-B449-984C-8670-21635A318646}"/>
              </a:ext>
            </a:extLst>
          </p:cNvPr>
          <p:cNvSpPr>
            <a:spLocks noGrp="1"/>
          </p:cNvSpPr>
          <p:nvPr>
            <p:ph type="pic" sz="quarter" idx="10"/>
          </p:nvPr>
        </p:nvSpPr>
        <p:spPr>
          <a:xfrm>
            <a:off x="1147385" y="2043172"/>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1" name="Picture Placeholder 23">
            <a:extLst>
              <a:ext uri="{FF2B5EF4-FFF2-40B4-BE49-F238E27FC236}">
                <a16:creationId xmlns:a16="http://schemas.microsoft.com/office/drawing/2014/main" id="{924CF65B-C881-A34A-B802-0E1001C95D07}"/>
              </a:ext>
            </a:extLst>
          </p:cNvPr>
          <p:cNvSpPr>
            <a:spLocks noGrp="1"/>
          </p:cNvSpPr>
          <p:nvPr>
            <p:ph type="pic" sz="quarter" idx="11"/>
          </p:nvPr>
        </p:nvSpPr>
        <p:spPr>
          <a:xfrm>
            <a:off x="3886593" y="2052565"/>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2" name="Picture Placeholder 23">
            <a:extLst>
              <a:ext uri="{FF2B5EF4-FFF2-40B4-BE49-F238E27FC236}">
                <a16:creationId xmlns:a16="http://schemas.microsoft.com/office/drawing/2014/main" id="{F3CF7FCA-B9F3-654D-A571-44779EA9FDBE}"/>
              </a:ext>
            </a:extLst>
          </p:cNvPr>
          <p:cNvSpPr>
            <a:spLocks noGrp="1"/>
          </p:cNvSpPr>
          <p:nvPr>
            <p:ph type="pic" sz="quarter" idx="12"/>
          </p:nvPr>
        </p:nvSpPr>
        <p:spPr>
          <a:xfrm>
            <a:off x="6581530" y="2048263"/>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3" name="Picture Placeholder 23">
            <a:extLst>
              <a:ext uri="{FF2B5EF4-FFF2-40B4-BE49-F238E27FC236}">
                <a16:creationId xmlns:a16="http://schemas.microsoft.com/office/drawing/2014/main" id="{BB2F7C97-96D1-AA4B-A86D-542F3A009D19}"/>
              </a:ext>
            </a:extLst>
          </p:cNvPr>
          <p:cNvSpPr>
            <a:spLocks noGrp="1"/>
          </p:cNvSpPr>
          <p:nvPr>
            <p:ph type="pic" sz="quarter" idx="13"/>
          </p:nvPr>
        </p:nvSpPr>
        <p:spPr>
          <a:xfrm>
            <a:off x="9320738" y="2057654"/>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41" name="Text Placeholder 17">
            <a:extLst>
              <a:ext uri="{FF2B5EF4-FFF2-40B4-BE49-F238E27FC236}">
                <a16:creationId xmlns:a16="http://schemas.microsoft.com/office/drawing/2014/main" id="{4B3E60E7-1D29-4E4A-BA40-46AB6F537EA3}"/>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2" name="Text Placeholder 23">
            <a:extLst>
              <a:ext uri="{FF2B5EF4-FFF2-40B4-BE49-F238E27FC236}">
                <a16:creationId xmlns:a16="http://schemas.microsoft.com/office/drawing/2014/main" id="{81EEDB30-B325-0A44-80B0-3C30EF0E8D2A}"/>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400" b="0" i="0">
                <a:solidFill>
                  <a:srgbClr val="79527B"/>
                </a:solidFill>
                <a:latin typeface="+mn-lt"/>
              </a:defRPr>
            </a:lvl1pPr>
          </a:lstStyle>
          <a:p>
            <a:pPr lvl="0"/>
            <a:r>
              <a:rPr lang="en-US"/>
              <a:t>Name</a:t>
            </a:r>
          </a:p>
        </p:txBody>
      </p:sp>
      <p:sp>
        <p:nvSpPr>
          <p:cNvPr id="43" name="Text Placeholder 17">
            <a:extLst>
              <a:ext uri="{FF2B5EF4-FFF2-40B4-BE49-F238E27FC236}">
                <a16:creationId xmlns:a16="http://schemas.microsoft.com/office/drawing/2014/main" id="{562B8363-AB85-D346-93C9-B23F08788288}"/>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4" name="Text Placeholder 23">
            <a:extLst>
              <a:ext uri="{FF2B5EF4-FFF2-40B4-BE49-F238E27FC236}">
                <a16:creationId xmlns:a16="http://schemas.microsoft.com/office/drawing/2014/main" id="{2E2F25D1-855B-F64A-B2B5-1E10C4071248}"/>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400" b="0" i="0">
                <a:solidFill>
                  <a:srgbClr val="79527B"/>
                </a:solidFill>
                <a:latin typeface="+mn-lt"/>
              </a:defRPr>
            </a:lvl1pPr>
          </a:lstStyle>
          <a:p>
            <a:pPr lvl="0"/>
            <a:r>
              <a:rPr lang="en-US"/>
              <a:t>Name</a:t>
            </a:r>
          </a:p>
        </p:txBody>
      </p:sp>
      <p:sp>
        <p:nvSpPr>
          <p:cNvPr id="45" name="Text Placeholder 17">
            <a:extLst>
              <a:ext uri="{FF2B5EF4-FFF2-40B4-BE49-F238E27FC236}">
                <a16:creationId xmlns:a16="http://schemas.microsoft.com/office/drawing/2014/main" id="{09765F5B-E4B2-C145-8ED5-B969C8D88984}"/>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6" name="Text Placeholder 23">
            <a:extLst>
              <a:ext uri="{FF2B5EF4-FFF2-40B4-BE49-F238E27FC236}">
                <a16:creationId xmlns:a16="http://schemas.microsoft.com/office/drawing/2014/main" id="{7ADF89E8-2F1B-DD48-AD42-A09EEB5E039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400" b="0" i="0">
                <a:solidFill>
                  <a:srgbClr val="79527B"/>
                </a:solidFill>
                <a:latin typeface="+mn-lt"/>
              </a:defRPr>
            </a:lvl1pPr>
          </a:lstStyle>
          <a:p>
            <a:pPr lvl="0"/>
            <a:r>
              <a:rPr lang="en-US"/>
              <a:t>Name</a:t>
            </a:r>
          </a:p>
        </p:txBody>
      </p:sp>
      <p:sp>
        <p:nvSpPr>
          <p:cNvPr id="47" name="Text Placeholder 17">
            <a:extLst>
              <a:ext uri="{FF2B5EF4-FFF2-40B4-BE49-F238E27FC236}">
                <a16:creationId xmlns:a16="http://schemas.microsoft.com/office/drawing/2014/main" id="{4CAD0C6E-2BBB-1B49-9495-741078E0DC6B}"/>
              </a:ext>
            </a:extLst>
          </p:cNvPr>
          <p:cNvSpPr>
            <a:spLocks noGrp="1"/>
          </p:cNvSpPr>
          <p:nvPr>
            <p:ph type="body" sz="quarter" idx="23" hasCustomPrompt="1"/>
          </p:nvPr>
        </p:nvSpPr>
        <p:spPr>
          <a:xfrm>
            <a:off x="9037758" y="4468644"/>
            <a:ext cx="2289837" cy="1237497"/>
          </a:xfrm>
        </p:spPr>
        <p:txBody>
          <a:bodyPr>
            <a:norm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Title</a:t>
            </a:r>
            <a:endParaRPr lang="en-US"/>
          </a:p>
          <a:p>
            <a:pPr lvl="0"/>
            <a:endParaRPr lang="en-US"/>
          </a:p>
        </p:txBody>
      </p:sp>
      <p:sp>
        <p:nvSpPr>
          <p:cNvPr id="48" name="Text Placeholder 23">
            <a:extLst>
              <a:ext uri="{FF2B5EF4-FFF2-40B4-BE49-F238E27FC236}">
                <a16:creationId xmlns:a16="http://schemas.microsoft.com/office/drawing/2014/main" id="{C7402AD3-4450-874E-83F4-B0829057D3A1}"/>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400" b="0" i="0">
                <a:solidFill>
                  <a:srgbClr val="79527B"/>
                </a:solidFill>
                <a:latin typeface="+mn-lt"/>
              </a:defRPr>
            </a:lvl1pPr>
          </a:lstStyle>
          <a:p>
            <a:pPr lvl="0"/>
            <a:r>
              <a:rPr lang="en-US"/>
              <a:t>Name</a:t>
            </a:r>
          </a:p>
        </p:txBody>
      </p:sp>
      <p:pic>
        <p:nvPicPr>
          <p:cNvPr id="49" name="Picture 48" descr="Background pattern&#10;&#10;Description automatically generated">
            <a:extLst>
              <a:ext uri="{FF2B5EF4-FFF2-40B4-BE49-F238E27FC236}">
                <a16:creationId xmlns:a16="http://schemas.microsoft.com/office/drawing/2014/main" id="{F3772813-AB89-4942-B971-E934F8EF307F}"/>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50" name="Group 49">
            <a:extLst>
              <a:ext uri="{FF2B5EF4-FFF2-40B4-BE49-F238E27FC236}">
                <a16:creationId xmlns:a16="http://schemas.microsoft.com/office/drawing/2014/main" id="{028D30CE-0272-2047-A7BF-4AEF2016068B}"/>
              </a:ext>
            </a:extLst>
          </p:cNvPr>
          <p:cNvGrpSpPr/>
          <p:nvPr userDrawn="1"/>
        </p:nvGrpSpPr>
        <p:grpSpPr>
          <a:xfrm>
            <a:off x="4480947" y="6257070"/>
            <a:ext cx="3144242" cy="374574"/>
            <a:chOff x="301128" y="6151084"/>
            <a:chExt cx="3144242" cy="374574"/>
          </a:xfrm>
        </p:grpSpPr>
        <p:pic>
          <p:nvPicPr>
            <p:cNvPr id="51" name="Picture 50" descr="Shape&#10;&#10;Description automatically generated with medium confidence">
              <a:extLst>
                <a:ext uri="{FF2B5EF4-FFF2-40B4-BE49-F238E27FC236}">
                  <a16:creationId xmlns:a16="http://schemas.microsoft.com/office/drawing/2014/main" id="{015E6366-E932-EA41-8840-7F52A53797D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52" name="Picture 51" descr="Shape&#10;&#10;Description automatically generated with medium confidence">
              <a:extLst>
                <a:ext uri="{FF2B5EF4-FFF2-40B4-BE49-F238E27FC236}">
                  <a16:creationId xmlns:a16="http://schemas.microsoft.com/office/drawing/2014/main" id="{76B6F401-E1B9-F74E-BF92-379D6B68A07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3" name="Picture 52" descr="Shape&#10;&#10;Description automatically generated with medium confidence">
              <a:extLst>
                <a:ext uri="{FF2B5EF4-FFF2-40B4-BE49-F238E27FC236}">
                  <a16:creationId xmlns:a16="http://schemas.microsoft.com/office/drawing/2014/main" id="{1BEF065F-C5BE-6044-846E-0BF9E617AD2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54" name="Text Placeholder 23">
            <a:extLst>
              <a:ext uri="{FF2B5EF4-FFF2-40B4-BE49-F238E27FC236}">
                <a16:creationId xmlns:a16="http://schemas.microsoft.com/office/drawing/2014/main" id="{D75FF3E3-41B3-A447-83A6-20889D950702}"/>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a:t>Meet Our Team</a:t>
            </a:r>
          </a:p>
        </p:txBody>
      </p:sp>
    </p:spTree>
    <p:extLst>
      <p:ext uri="{BB962C8B-B14F-4D97-AF65-F5344CB8AC3E}">
        <p14:creationId xmlns:p14="http://schemas.microsoft.com/office/powerpoint/2010/main" val="2736936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x - Solid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6054801"/>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E3D6133-0B55-1D4A-8E12-2270EDD373E5}"/>
              </a:ext>
            </a:extLst>
          </p:cNvPr>
          <p:cNvGrpSpPr/>
          <p:nvPr userDrawn="1"/>
        </p:nvGrpSpPr>
        <p:grpSpPr>
          <a:xfrm>
            <a:off x="301128" y="6283401"/>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FE67E865-0A0C-BB41-8F87-01441642B9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F79FF16-9515-6D46-B997-E9A43FFC97D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DC147D96-3499-FF4F-878E-CC8781F66AD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7" name="Text Placeholder 17">
            <a:extLst>
              <a:ext uri="{FF2B5EF4-FFF2-40B4-BE49-F238E27FC236}">
                <a16:creationId xmlns:a16="http://schemas.microsoft.com/office/drawing/2014/main" id="{04B8ED95-1584-9648-A19C-8343129C39F4}"/>
              </a:ext>
            </a:extLst>
          </p:cNvPr>
          <p:cNvSpPr>
            <a:spLocks noGrp="1"/>
          </p:cNvSpPr>
          <p:nvPr>
            <p:ph type="body" sz="quarter" idx="18" hasCustomPrompt="1"/>
          </p:nvPr>
        </p:nvSpPr>
        <p:spPr>
          <a:xfrm>
            <a:off x="734714" y="1757011"/>
            <a:ext cx="9862529" cy="3867704"/>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8" name="Text Placeholder 23">
            <a:extLst>
              <a:ext uri="{FF2B5EF4-FFF2-40B4-BE49-F238E27FC236}">
                <a16:creationId xmlns:a16="http://schemas.microsoft.com/office/drawing/2014/main" id="{7A1321D9-FC1B-6246-B897-C5BCE53AED79}"/>
              </a:ext>
            </a:extLst>
          </p:cNvPr>
          <p:cNvSpPr>
            <a:spLocks noGrp="1"/>
          </p:cNvSpPr>
          <p:nvPr>
            <p:ph type="body" sz="quarter" idx="16" hasCustomPrompt="1"/>
          </p:nvPr>
        </p:nvSpPr>
        <p:spPr>
          <a:xfrm>
            <a:off x="734714" y="642972"/>
            <a:ext cx="9862529" cy="582221"/>
          </a:xfrm>
        </p:spPr>
        <p:txBody>
          <a:bodyPr>
            <a:normAutofit/>
          </a:bodyPr>
          <a:lstStyle>
            <a:lvl1pPr marL="0" indent="0" algn="l">
              <a:lnSpc>
                <a:spcPct val="100000"/>
              </a:lnSpc>
              <a:spcBef>
                <a:spcPts val="0"/>
              </a:spcBef>
              <a:buNone/>
              <a:defRPr sz="3600" b="1" i="0">
                <a:solidFill>
                  <a:schemeClr val="bg1"/>
                </a:solidFill>
                <a:latin typeface="+mn-lt"/>
              </a:defRPr>
            </a:lvl1pPr>
          </a:lstStyle>
          <a:p>
            <a:pPr lvl="0"/>
            <a:r>
              <a:rPr lang="en-US"/>
              <a:t>Heading</a:t>
            </a:r>
          </a:p>
        </p:txBody>
      </p:sp>
      <p:pic>
        <p:nvPicPr>
          <p:cNvPr id="19" name="Picture 18" descr="A black and white striped pattern&#10;&#10;Description automatically generated with medium confidence">
            <a:extLst>
              <a:ext uri="{FF2B5EF4-FFF2-40B4-BE49-F238E27FC236}">
                <a16:creationId xmlns:a16="http://schemas.microsoft.com/office/drawing/2014/main" id="{40188F5B-666F-0C49-8AB6-1A5A03978F0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723D5B-7F54-F54E-BDEB-1A99CDA87D38}"/>
              </a:ext>
            </a:extLst>
          </p:cNvPr>
          <p:cNvSpPr/>
          <p:nvPr userDrawn="1"/>
        </p:nvSpPr>
        <p:spPr>
          <a:xfrm>
            <a:off x="241300" y="228600"/>
            <a:ext cx="11696700" cy="6104602"/>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5C9B65C-D8AA-7145-9FC2-EE719D59B15B}"/>
              </a:ext>
            </a:extLst>
          </p:cNvPr>
          <p:cNvGrpSpPr/>
          <p:nvPr userDrawn="1"/>
        </p:nvGrpSpPr>
        <p:grpSpPr>
          <a:xfrm>
            <a:off x="301128" y="6338289"/>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47855A75-6D63-B347-B1A1-DF5666F531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960FCF66-4BA3-BF4B-A64C-078D046C69E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A3B3F12B-37F4-F640-966C-AC4204A5377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21" name="Picture 20" descr="A black and white striped pattern&#10;&#10;Description automatically generated with medium confidence">
            <a:extLst>
              <a:ext uri="{FF2B5EF4-FFF2-40B4-BE49-F238E27FC236}">
                <a16:creationId xmlns:a16="http://schemas.microsoft.com/office/drawing/2014/main" id="{CA5A2B82-F340-B84F-A3B0-44E61111442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
        <p:nvSpPr>
          <p:cNvPr id="2" name="Text Placeholder 17">
            <a:extLst>
              <a:ext uri="{FF2B5EF4-FFF2-40B4-BE49-F238E27FC236}">
                <a16:creationId xmlns:a16="http://schemas.microsoft.com/office/drawing/2014/main" id="{0C29C825-1586-53EC-A1BB-89A81158076E}"/>
              </a:ext>
            </a:extLst>
          </p:cNvPr>
          <p:cNvSpPr>
            <a:spLocks noGrp="1"/>
          </p:cNvSpPr>
          <p:nvPr>
            <p:ph type="body" sz="quarter" idx="18" hasCustomPrompt="1"/>
          </p:nvPr>
        </p:nvSpPr>
        <p:spPr>
          <a:xfrm>
            <a:off x="734714" y="1757011"/>
            <a:ext cx="9862529" cy="3867704"/>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 name="Text Placeholder 23">
            <a:extLst>
              <a:ext uri="{FF2B5EF4-FFF2-40B4-BE49-F238E27FC236}">
                <a16:creationId xmlns:a16="http://schemas.microsoft.com/office/drawing/2014/main" id="{5481BC1B-F74E-C064-2E6D-D3811C0360C8}"/>
              </a:ext>
            </a:extLst>
          </p:cNvPr>
          <p:cNvSpPr>
            <a:spLocks noGrp="1"/>
          </p:cNvSpPr>
          <p:nvPr>
            <p:ph type="body" sz="quarter" idx="16" hasCustomPrompt="1"/>
          </p:nvPr>
        </p:nvSpPr>
        <p:spPr>
          <a:xfrm>
            <a:off x="734714" y="642972"/>
            <a:ext cx="9862529" cy="582221"/>
          </a:xfrm>
        </p:spPr>
        <p:txBody>
          <a:bodyPr>
            <a:normAutofit/>
          </a:bodyPr>
          <a:lstStyle>
            <a:lvl1pPr marL="0" indent="0" algn="l">
              <a:lnSpc>
                <a:spcPct val="100000"/>
              </a:lnSpc>
              <a:spcBef>
                <a:spcPts val="0"/>
              </a:spcBef>
              <a:buNone/>
              <a:defRPr sz="3600" b="1"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1092935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FF1EB1-1309-4A46-87BF-82D78EEFD803}"/>
              </a:ext>
            </a:extLst>
          </p:cNvPr>
          <p:cNvSpPr/>
          <p:nvPr userDrawn="1"/>
        </p:nvSpPr>
        <p:spPr>
          <a:xfrm>
            <a:off x="241300" y="228600"/>
            <a:ext cx="11696700" cy="5695317"/>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7">
            <a:extLst>
              <a:ext uri="{FF2B5EF4-FFF2-40B4-BE49-F238E27FC236}">
                <a16:creationId xmlns:a16="http://schemas.microsoft.com/office/drawing/2014/main" id="{1664EFE1-B497-2C44-836D-13DAD3DD3A2C}"/>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 name="Text Placeholder 23">
            <a:extLst>
              <a:ext uri="{FF2B5EF4-FFF2-40B4-BE49-F238E27FC236}">
                <a16:creationId xmlns:a16="http://schemas.microsoft.com/office/drawing/2014/main" id="{1B6CEB3A-E751-6847-BA04-8CC6A153902E}"/>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21" name="Rectangle 20">
            <a:extLst>
              <a:ext uri="{FF2B5EF4-FFF2-40B4-BE49-F238E27FC236}">
                <a16:creationId xmlns:a16="http://schemas.microsoft.com/office/drawing/2014/main" id="{8F57DE52-1CA5-8148-BFB2-EC9FAD62EE46}"/>
              </a:ext>
            </a:extLst>
          </p:cNvPr>
          <p:cNvSpPr/>
          <p:nvPr userDrawn="1"/>
        </p:nvSpPr>
        <p:spPr>
          <a:xfrm>
            <a:off x="241300" y="228600"/>
            <a:ext cx="11696700" cy="598642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480BD3C2-A929-824B-88AE-1A7AE40BA37F}"/>
              </a:ext>
            </a:extLst>
          </p:cNvPr>
          <p:cNvGrpSpPr/>
          <p:nvPr userDrawn="1"/>
        </p:nvGrpSpPr>
        <p:grpSpPr>
          <a:xfrm>
            <a:off x="301128" y="6378251"/>
            <a:ext cx="3144242" cy="374574"/>
            <a:chOff x="301128" y="6151084"/>
            <a:chExt cx="3144242" cy="374574"/>
          </a:xfrm>
        </p:grpSpPr>
        <p:pic>
          <p:nvPicPr>
            <p:cNvPr id="25" name="Picture 24" descr="Shape&#10;&#10;Description automatically generated with medium confidence">
              <a:extLst>
                <a:ext uri="{FF2B5EF4-FFF2-40B4-BE49-F238E27FC236}">
                  <a16:creationId xmlns:a16="http://schemas.microsoft.com/office/drawing/2014/main" id="{B74A34EE-2374-C540-A28B-7EA174EF6C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DD8FAC54-9232-E045-A6B7-23DF76A847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7" name="Picture 26" descr="Shape&#10;&#10;Description automatically generated with medium confidence">
              <a:extLst>
                <a:ext uri="{FF2B5EF4-FFF2-40B4-BE49-F238E27FC236}">
                  <a16:creationId xmlns:a16="http://schemas.microsoft.com/office/drawing/2014/main" id="{A13715AD-0039-314E-8903-50DEE005C46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28" name="Picture 27" descr="A black and white striped pattern&#10;&#10;Description automatically generated with medium confidence">
            <a:extLst>
              <a:ext uri="{FF2B5EF4-FFF2-40B4-BE49-F238E27FC236}">
                <a16:creationId xmlns:a16="http://schemas.microsoft.com/office/drawing/2014/main" id="{5685DB8C-F3D0-1B4B-A9D3-82E6EAF33DD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
        <p:nvSpPr>
          <p:cNvPr id="2" name="Text Placeholder 17">
            <a:extLst>
              <a:ext uri="{FF2B5EF4-FFF2-40B4-BE49-F238E27FC236}">
                <a16:creationId xmlns:a16="http://schemas.microsoft.com/office/drawing/2014/main" id="{3C228E8A-28B9-DF4B-6E32-AB2B7FBEB0D4}"/>
              </a:ext>
            </a:extLst>
          </p:cNvPr>
          <p:cNvSpPr>
            <a:spLocks noGrp="1"/>
          </p:cNvSpPr>
          <p:nvPr>
            <p:ph type="body" sz="quarter" idx="19" hasCustomPrompt="1"/>
          </p:nvPr>
        </p:nvSpPr>
        <p:spPr>
          <a:xfrm>
            <a:off x="734714" y="1757011"/>
            <a:ext cx="9862529" cy="3867704"/>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 name="Text Placeholder 23">
            <a:extLst>
              <a:ext uri="{FF2B5EF4-FFF2-40B4-BE49-F238E27FC236}">
                <a16:creationId xmlns:a16="http://schemas.microsoft.com/office/drawing/2014/main" id="{F59C1F37-EA0A-D5AC-BF4A-1841F5097593}"/>
              </a:ext>
            </a:extLst>
          </p:cNvPr>
          <p:cNvSpPr>
            <a:spLocks noGrp="1"/>
          </p:cNvSpPr>
          <p:nvPr>
            <p:ph type="body" sz="quarter" idx="20" hasCustomPrompt="1"/>
          </p:nvPr>
        </p:nvSpPr>
        <p:spPr>
          <a:xfrm>
            <a:off x="734714" y="642972"/>
            <a:ext cx="9862529" cy="582221"/>
          </a:xfrm>
        </p:spPr>
        <p:txBody>
          <a:bodyPr>
            <a:normAutofit/>
          </a:bodyPr>
          <a:lstStyle>
            <a:lvl1pPr marL="0" indent="0" algn="l">
              <a:lnSpc>
                <a:spcPct val="100000"/>
              </a:lnSpc>
              <a:spcBef>
                <a:spcPts val="0"/>
              </a:spcBef>
              <a:buNone/>
              <a:defRPr sz="3600" b="1"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1169183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3778C83-887B-D746-87EF-5E3D4C57C77E}"/>
              </a:ext>
            </a:extLst>
          </p:cNvPr>
          <p:cNvGrpSpPr/>
          <p:nvPr userDrawn="1"/>
        </p:nvGrpSpPr>
        <p:grpSpPr>
          <a:xfrm>
            <a:off x="389965" y="6092742"/>
            <a:ext cx="3144242" cy="374574"/>
            <a:chOff x="301128" y="6151084"/>
            <a:chExt cx="3144242" cy="374574"/>
          </a:xfrm>
        </p:grpSpPr>
        <p:pic>
          <p:nvPicPr>
            <p:cNvPr id="8" name="Picture 7" descr="Shape&#10;&#10;Description automatically generated with medium confidence">
              <a:extLst>
                <a:ext uri="{FF2B5EF4-FFF2-40B4-BE49-F238E27FC236}">
                  <a16:creationId xmlns:a16="http://schemas.microsoft.com/office/drawing/2014/main" id="{064E41FE-B50E-9045-9E7A-65DEA07D4C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70AC1103-DBE0-054C-9BEF-1D43DD3F0BF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4358BB85-DDCA-5343-9A6C-3BB129ECB5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1" name="Picture 10" descr="Background pattern&#10;&#10;Description automatically generated">
            <a:extLst>
              <a:ext uri="{FF2B5EF4-FFF2-40B4-BE49-F238E27FC236}">
                <a16:creationId xmlns:a16="http://schemas.microsoft.com/office/drawing/2014/main" id="{5363E74B-91D8-3046-A194-B8F08DD451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41" t="-3095" r="10580" b="84089"/>
          <a:stretch/>
        </p:blipFill>
        <p:spPr>
          <a:xfrm>
            <a:off x="7462157" y="5624715"/>
            <a:ext cx="4729844" cy="1233285"/>
          </a:xfrm>
          <a:prstGeom prst="rect">
            <a:avLst/>
          </a:prstGeom>
        </p:spPr>
      </p:pic>
      <p:sp>
        <p:nvSpPr>
          <p:cNvPr id="2" name="Text Placeholder 17">
            <a:extLst>
              <a:ext uri="{FF2B5EF4-FFF2-40B4-BE49-F238E27FC236}">
                <a16:creationId xmlns:a16="http://schemas.microsoft.com/office/drawing/2014/main" id="{10435026-373A-DE15-5C1B-DB89E308999C}"/>
              </a:ext>
            </a:extLst>
          </p:cNvPr>
          <p:cNvSpPr>
            <a:spLocks noGrp="1"/>
          </p:cNvSpPr>
          <p:nvPr>
            <p:ph type="body" sz="quarter" idx="18" hasCustomPrompt="1"/>
          </p:nvPr>
        </p:nvSpPr>
        <p:spPr>
          <a:xfrm>
            <a:off x="734714" y="1757011"/>
            <a:ext cx="9862529" cy="3867704"/>
          </a:xfrm>
        </p:spPr>
        <p:txBody>
          <a:bodyPr/>
          <a:lstStyle>
            <a:lvl1pPr marL="0" indent="0">
              <a:lnSpc>
                <a:spcPct val="100000"/>
              </a:lnSpc>
              <a:spcBef>
                <a:spcPts val="0"/>
              </a:spcBef>
              <a:buNone/>
              <a:defRPr sz="2400" b="0" i="0" spc="0">
                <a:solidFill>
                  <a:srgbClr val="4D4D4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 name="Text Placeholder 23">
            <a:extLst>
              <a:ext uri="{FF2B5EF4-FFF2-40B4-BE49-F238E27FC236}">
                <a16:creationId xmlns:a16="http://schemas.microsoft.com/office/drawing/2014/main" id="{E2AF14BD-1092-EF82-14E5-524E83072A46}"/>
              </a:ext>
            </a:extLst>
          </p:cNvPr>
          <p:cNvSpPr>
            <a:spLocks noGrp="1"/>
          </p:cNvSpPr>
          <p:nvPr>
            <p:ph type="body" sz="quarter" idx="16" hasCustomPrompt="1"/>
          </p:nvPr>
        </p:nvSpPr>
        <p:spPr>
          <a:xfrm>
            <a:off x="734714" y="642972"/>
            <a:ext cx="9862529" cy="582221"/>
          </a:xfrm>
        </p:spPr>
        <p:txBody>
          <a:bodyPr>
            <a:normAutofit/>
          </a:bodyPr>
          <a:lstStyle>
            <a:lvl1pPr marL="0" indent="0" algn="l">
              <a:lnSpc>
                <a:spcPct val="100000"/>
              </a:lnSpc>
              <a:spcBef>
                <a:spcPts val="0"/>
              </a:spcBef>
              <a:buNone/>
              <a:defRPr sz="3600" b="1" i="0">
                <a:solidFill>
                  <a:srgbClr val="4D4D4D"/>
                </a:solidFill>
                <a:latin typeface="+mn-lt"/>
              </a:defRPr>
            </a:lvl1pPr>
          </a:lstStyle>
          <a:p>
            <a:pPr lvl="0"/>
            <a:r>
              <a:rPr lang="en-US"/>
              <a:t>Heading</a:t>
            </a:r>
          </a:p>
        </p:txBody>
      </p:sp>
    </p:spTree>
    <p:extLst>
      <p:ext uri="{BB962C8B-B14F-4D97-AF65-F5344CB8AC3E}">
        <p14:creationId xmlns:p14="http://schemas.microsoft.com/office/powerpoint/2010/main" val="2983720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4B0C09-2D68-704B-B42A-8A5F9C7D4599}"/>
              </a:ext>
            </a:extLst>
          </p:cNvPr>
          <p:cNvSpPr/>
          <p:nvPr userDrawn="1"/>
        </p:nvSpPr>
        <p:spPr>
          <a:xfrm>
            <a:off x="0" y="0"/>
            <a:ext cx="12192000" cy="2508049"/>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a:extLst>
              <a:ext uri="{FF2B5EF4-FFF2-40B4-BE49-F238E27FC236}">
                <a16:creationId xmlns:a16="http://schemas.microsoft.com/office/drawing/2014/main" id="{54666ADF-7D22-9249-92EC-F2DA81845400}"/>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grpSp>
        <p:nvGrpSpPr>
          <p:cNvPr id="23" name="Group 22">
            <a:extLst>
              <a:ext uri="{FF2B5EF4-FFF2-40B4-BE49-F238E27FC236}">
                <a16:creationId xmlns:a16="http://schemas.microsoft.com/office/drawing/2014/main" id="{448DEEF3-AE30-1946-96B3-95D6675895ED}"/>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C45DEB9-E374-174F-BB8A-4F94805E27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13A5C8BF-7E48-494B-A3CA-2353162A78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FA6D054-C74C-F340-9E16-3510C90A309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4B0C09-2D68-704B-B42A-8A5F9C7D4599}"/>
              </a:ext>
            </a:extLst>
          </p:cNvPr>
          <p:cNvSpPr/>
          <p:nvPr userDrawn="1"/>
        </p:nvSpPr>
        <p:spPr>
          <a:xfrm>
            <a:off x="0" y="0"/>
            <a:ext cx="12192000" cy="250804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a:extLst>
              <a:ext uri="{FF2B5EF4-FFF2-40B4-BE49-F238E27FC236}">
                <a16:creationId xmlns:a16="http://schemas.microsoft.com/office/drawing/2014/main" id="{54666ADF-7D22-9249-92EC-F2DA81845400}"/>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grpSp>
        <p:nvGrpSpPr>
          <p:cNvPr id="23" name="Group 22">
            <a:extLst>
              <a:ext uri="{FF2B5EF4-FFF2-40B4-BE49-F238E27FC236}">
                <a16:creationId xmlns:a16="http://schemas.microsoft.com/office/drawing/2014/main" id="{448DEEF3-AE30-1946-96B3-95D6675895ED}"/>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C45DEB9-E374-174F-BB8A-4F94805E27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13A5C8BF-7E48-494B-A3CA-2353162A78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FA6D054-C74C-F340-9E16-3510C90A309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76272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B">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290801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451061" y="1523534"/>
            <a:ext cx="5278651" cy="697353"/>
          </a:xfrm>
        </p:spPr>
        <p:txBody>
          <a:bodyPr>
            <a:noAutofit/>
          </a:bodyPr>
          <a:lstStyle>
            <a:lvl1pPr marL="0" indent="0" algn="r">
              <a:buNone/>
              <a:defRPr sz="5400" b="1" baseline="0">
                <a:solidFill>
                  <a:schemeClr val="bg1"/>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451061" y="905011"/>
            <a:ext cx="5278651" cy="697353"/>
          </a:xfrm>
        </p:spPr>
        <p:txBody>
          <a:bodyPr>
            <a:normAutofit/>
          </a:bodyPr>
          <a:lstStyle>
            <a:lvl1pPr marL="0" indent="0" algn="r">
              <a:buNone/>
              <a:defRPr sz="3600" b="0" i="0">
                <a:solidFill>
                  <a:schemeClr val="bg1"/>
                </a:solidFill>
                <a:latin typeface="+mn-lt"/>
              </a:defRPr>
            </a:lvl1pPr>
          </a:lstStyle>
          <a:p>
            <a:pPr lvl="0"/>
            <a:r>
              <a:rPr lang="en-US"/>
              <a:t>Cover Design 1</a:t>
            </a:r>
          </a:p>
        </p:txBody>
      </p:sp>
      <p:pic>
        <p:nvPicPr>
          <p:cNvPr id="12" name="Picture 11" descr="Background pattern&#10;&#10;Description automatically generated">
            <a:extLst>
              <a:ext uri="{FF2B5EF4-FFF2-40B4-BE49-F238E27FC236}">
                <a16:creationId xmlns:a16="http://schemas.microsoft.com/office/drawing/2014/main" id="{A085DA13-BE92-7349-94F7-D626C05ADE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79" t="21334" r="4379" b="23494"/>
          <a:stretch/>
        </p:blipFill>
        <p:spPr>
          <a:xfrm>
            <a:off x="6913349" y="2908010"/>
            <a:ext cx="5278651" cy="394999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B13373BD-2B60-B84B-BD44-7AF1536C41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7530" y="3210197"/>
            <a:ext cx="5491380" cy="2415057"/>
          </a:xfrm>
          <a:prstGeom prst="rect">
            <a:avLst/>
          </a:prstGeom>
        </p:spPr>
      </p:pic>
      <p:grpSp>
        <p:nvGrpSpPr>
          <p:cNvPr id="14" name="Group 13">
            <a:extLst>
              <a:ext uri="{FF2B5EF4-FFF2-40B4-BE49-F238E27FC236}">
                <a16:creationId xmlns:a16="http://schemas.microsoft.com/office/drawing/2014/main" id="{F14CCDB4-0B96-234A-B40D-C7014C966BC5}"/>
              </a:ext>
            </a:extLst>
          </p:cNvPr>
          <p:cNvGrpSpPr/>
          <p:nvPr userDrawn="1"/>
        </p:nvGrpSpPr>
        <p:grpSpPr>
          <a:xfrm>
            <a:off x="9456007" y="5836660"/>
            <a:ext cx="2735993" cy="679345"/>
            <a:chOff x="0" y="0"/>
            <a:chExt cx="2301694" cy="571500"/>
          </a:xfrm>
        </p:grpSpPr>
        <p:sp>
          <p:nvSpPr>
            <p:cNvPr id="15" name="Rectangle 14">
              <a:extLst>
                <a:ext uri="{FF2B5EF4-FFF2-40B4-BE49-F238E27FC236}">
                  <a16:creationId xmlns:a16="http://schemas.microsoft.com/office/drawing/2014/main" id="{DA290F49-107F-0F44-B4DF-1F631F4AB4C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0" name="Picture 19">
              <a:extLst>
                <a:ext uri="{FF2B5EF4-FFF2-40B4-BE49-F238E27FC236}">
                  <a16:creationId xmlns:a16="http://schemas.microsoft.com/office/drawing/2014/main" id="{D835D90F-1131-D449-B02E-EB8DFA97EC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1" name="Rectangle 20">
            <a:extLst>
              <a:ext uri="{FF2B5EF4-FFF2-40B4-BE49-F238E27FC236}">
                <a16:creationId xmlns:a16="http://schemas.microsoft.com/office/drawing/2014/main" id="{83F4E081-09FC-8C48-A9F7-94B5E2802484}"/>
              </a:ext>
            </a:extLst>
          </p:cNvPr>
          <p:cNvSpPr/>
          <p:nvPr userDrawn="1"/>
        </p:nvSpPr>
        <p:spPr>
          <a:xfrm>
            <a:off x="438668" y="5956440"/>
            <a:ext cx="6589536" cy="600164"/>
          </a:xfrm>
          <a:prstGeom prst="rect">
            <a:avLst/>
          </a:prstGeom>
        </p:spPr>
        <p:txBody>
          <a:bodyPr wrap="square">
            <a:spAutoFit/>
          </a:bodyPr>
          <a:lstStyle/>
          <a:p>
            <a:pPr algn="just">
              <a:tabLst>
                <a:tab pos="2865755" algn="ctr"/>
                <a:tab pos="5731510" algn="r"/>
              </a:tabLst>
            </a:pPr>
            <a:r>
              <a:rPr lang="en-US" sz="110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err="1">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a:solidFill>
                  <a:srgbClr val="595A59"/>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a:solidFill>
                <a:srgbClr val="595A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50675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C24EB1E-5404-E04B-891E-E9F528A37F0F}"/>
              </a:ext>
            </a:extLst>
          </p:cNvPr>
          <p:cNvSpPr/>
          <p:nvPr userDrawn="1"/>
        </p:nvSpPr>
        <p:spPr>
          <a:xfrm>
            <a:off x="0" y="0"/>
            <a:ext cx="12192000" cy="250804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505FC8DF-8336-F34B-8999-AAC255FAD8BD}"/>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3" name="Text Placeholder 23">
            <a:extLst>
              <a:ext uri="{FF2B5EF4-FFF2-40B4-BE49-F238E27FC236}">
                <a16:creationId xmlns:a16="http://schemas.microsoft.com/office/drawing/2014/main" id="{0177817F-57DC-7240-80F1-CC59CCE45842}"/>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a:t>Phone Preview</a:t>
            </a:r>
          </a:p>
        </p:txBody>
      </p:sp>
      <p:grpSp>
        <p:nvGrpSpPr>
          <p:cNvPr id="15" name="Group 14">
            <a:extLst>
              <a:ext uri="{FF2B5EF4-FFF2-40B4-BE49-F238E27FC236}">
                <a16:creationId xmlns:a16="http://schemas.microsoft.com/office/drawing/2014/main" id="{F0465BD3-1025-9F49-8522-FB70AAC86531}"/>
              </a:ext>
            </a:extLst>
          </p:cNvPr>
          <p:cNvGrpSpPr/>
          <p:nvPr userDrawn="1"/>
        </p:nvGrpSpPr>
        <p:grpSpPr>
          <a:xfrm>
            <a:off x="389965" y="6092742"/>
            <a:ext cx="3144242" cy="374574"/>
            <a:chOff x="301128" y="6151084"/>
            <a:chExt cx="3144242" cy="374574"/>
          </a:xfrm>
        </p:grpSpPr>
        <p:pic>
          <p:nvPicPr>
            <p:cNvPr id="18" name="Picture 17" descr="Shape&#10;&#10;Description automatically generated with medium confidence">
              <a:extLst>
                <a:ext uri="{FF2B5EF4-FFF2-40B4-BE49-F238E27FC236}">
                  <a16:creationId xmlns:a16="http://schemas.microsoft.com/office/drawing/2014/main" id="{ED57993A-3E5D-404A-AB39-79496B88CD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AE759116-7CCE-0D40-9068-BA1C2A542E9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D9CCB61D-5D95-A24C-A8B1-442D5B509AD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5848352" y="1352169"/>
            <a:ext cx="6095998" cy="5290802"/>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5848352" y="215029"/>
            <a:ext cx="6095998" cy="857158"/>
          </a:xfrm>
          <a:noFill/>
        </p:spPr>
        <p:txBody>
          <a:bodyPr anchor="t">
            <a:normAutofit/>
          </a:bodyPr>
          <a:lstStyle>
            <a:lvl1pPr marL="0" indent="0" algn="l">
              <a:lnSpc>
                <a:spcPct val="100000"/>
              </a:lnSpc>
              <a:spcBef>
                <a:spcPts val="0"/>
              </a:spcBef>
              <a:buNone/>
              <a:defRPr sz="3600" b="1" i="0">
                <a:solidFill>
                  <a:srgbClr val="79527B"/>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9527B"/>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5511731"/>
          </a:xfrm>
          <a:noFill/>
        </p:spPr>
        <p:txBody>
          <a:bodyPr anchor="t">
            <a:normAutofit/>
          </a:bodyPr>
          <a:lstStyle>
            <a:lvl1pPr marL="0" indent="0" algn="l">
              <a:lnSpc>
                <a:spcPct val="100000"/>
              </a:lnSpc>
              <a:spcBef>
                <a:spcPts val="0"/>
              </a:spcBef>
              <a:buNone/>
              <a:defRPr sz="3600" b="1" i="0">
                <a:solidFill>
                  <a:srgbClr val="79527B"/>
                </a:solidFill>
                <a:latin typeface="+mn-lt"/>
              </a:defRPr>
            </a:lvl1pPr>
          </a:lstStyle>
          <a:p>
            <a:pPr lvl="0"/>
            <a:r>
              <a:rPr lang="en-US"/>
              <a:t>Bullet Point Slide</a:t>
            </a:r>
          </a:p>
        </p:txBody>
      </p:sp>
    </p:spTree>
    <p:extLst>
      <p:ext uri="{BB962C8B-B14F-4D97-AF65-F5344CB8AC3E}">
        <p14:creationId xmlns:p14="http://schemas.microsoft.com/office/powerpoint/2010/main" val="39473358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 Slide - Blue">
    <p:spTree>
      <p:nvGrpSpPr>
        <p:cNvPr id="1" name=""/>
        <p:cNvGrpSpPr/>
        <p:nvPr/>
      </p:nvGrpSpPr>
      <p:grpSpPr>
        <a:xfrm>
          <a:off x="0" y="0"/>
          <a:ext cx="0" cy="0"/>
          <a:chOff x="0" y="0"/>
          <a:chExt cx="0" cy="0"/>
        </a:xfrm>
      </p:grpSpPr>
      <p:sp>
        <p:nvSpPr>
          <p:cNvPr id="2" name="Text Placeholder 25">
            <a:extLst>
              <a:ext uri="{FF2B5EF4-FFF2-40B4-BE49-F238E27FC236}">
                <a16:creationId xmlns:a16="http://schemas.microsoft.com/office/drawing/2014/main" id="{2F03EE49-5502-2AE5-4B3C-FC45F68173F5}"/>
              </a:ext>
            </a:extLst>
          </p:cNvPr>
          <p:cNvSpPr>
            <a:spLocks noGrp="1"/>
          </p:cNvSpPr>
          <p:nvPr>
            <p:ph type="body" sz="quarter" idx="20" hasCustomPrompt="1"/>
          </p:nvPr>
        </p:nvSpPr>
        <p:spPr>
          <a:xfrm>
            <a:off x="5848352" y="1352169"/>
            <a:ext cx="6095998" cy="5290802"/>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 name="Text Placeholder 23">
            <a:extLst>
              <a:ext uri="{FF2B5EF4-FFF2-40B4-BE49-F238E27FC236}">
                <a16:creationId xmlns:a16="http://schemas.microsoft.com/office/drawing/2014/main" id="{CC5EA173-CE5F-65DA-7A9A-AE7C8B483097}"/>
              </a:ext>
            </a:extLst>
          </p:cNvPr>
          <p:cNvSpPr>
            <a:spLocks noGrp="1"/>
          </p:cNvSpPr>
          <p:nvPr>
            <p:ph type="body" sz="quarter" idx="22" hasCustomPrompt="1"/>
          </p:nvPr>
        </p:nvSpPr>
        <p:spPr>
          <a:xfrm>
            <a:off x="5848352" y="215029"/>
            <a:ext cx="6095998" cy="857158"/>
          </a:xfrm>
          <a:noFill/>
        </p:spPr>
        <p:txBody>
          <a:bodyPr anchor="t">
            <a:normAutofit/>
          </a:bodyPr>
          <a:lstStyle>
            <a:lvl1pPr marL="0" indent="0" algn="l">
              <a:lnSpc>
                <a:spcPct val="100000"/>
              </a:lnSpc>
              <a:spcBef>
                <a:spcPts val="0"/>
              </a:spcBef>
              <a:buNone/>
              <a:defRPr sz="3600" b="1" i="0">
                <a:solidFill>
                  <a:srgbClr val="3AA091"/>
                </a:solidFill>
                <a:latin typeface="+mn-lt"/>
              </a:defRPr>
            </a:lvl1pPr>
          </a:lstStyle>
          <a:p>
            <a:pPr lvl="0"/>
            <a:r>
              <a:rPr lang="en-US"/>
              <a:t>TITLE</a:t>
            </a:r>
          </a:p>
        </p:txBody>
      </p:sp>
      <p:cxnSp>
        <p:nvCxnSpPr>
          <p:cNvPr id="4" name="Straight Connector 3">
            <a:extLst>
              <a:ext uri="{FF2B5EF4-FFF2-40B4-BE49-F238E27FC236}">
                <a16:creationId xmlns:a16="http://schemas.microsoft.com/office/drawing/2014/main" id="{560E5E59-33BC-C5F0-8818-BDACDF08CA35}"/>
              </a:ext>
            </a:extLst>
          </p:cNvPr>
          <p:cNvCxnSpPr>
            <a:cxnSpLocks/>
          </p:cNvCxnSpPr>
          <p:nvPr userDrawn="1"/>
        </p:nvCxnSpPr>
        <p:spPr>
          <a:xfrm>
            <a:off x="5346936" y="-25722"/>
            <a:ext cx="0" cy="6853558"/>
          </a:xfrm>
          <a:prstGeom prst="line">
            <a:avLst/>
          </a:prstGeom>
          <a:ln w="12700">
            <a:solidFill>
              <a:srgbClr val="3AA091"/>
            </a:solidFill>
          </a:ln>
        </p:spPr>
        <p:style>
          <a:lnRef idx="1">
            <a:schemeClr val="accent1"/>
          </a:lnRef>
          <a:fillRef idx="0">
            <a:schemeClr val="accent1"/>
          </a:fillRef>
          <a:effectRef idx="0">
            <a:schemeClr val="accent1"/>
          </a:effectRef>
          <a:fontRef idx="minor">
            <a:schemeClr val="tx1"/>
          </a:fontRef>
        </p:style>
      </p:cxnSp>
      <p:sp>
        <p:nvSpPr>
          <p:cNvPr id="5" name="Text Placeholder 23">
            <a:extLst>
              <a:ext uri="{FF2B5EF4-FFF2-40B4-BE49-F238E27FC236}">
                <a16:creationId xmlns:a16="http://schemas.microsoft.com/office/drawing/2014/main" id="{B6FEDC63-CAD8-B31E-7CEB-49D671DFF4AA}"/>
              </a:ext>
            </a:extLst>
          </p:cNvPr>
          <p:cNvSpPr>
            <a:spLocks noGrp="1"/>
          </p:cNvSpPr>
          <p:nvPr>
            <p:ph type="body" sz="quarter" idx="23" hasCustomPrompt="1"/>
          </p:nvPr>
        </p:nvSpPr>
        <p:spPr>
          <a:xfrm>
            <a:off x="1103474" y="708094"/>
            <a:ext cx="3452394" cy="5511731"/>
          </a:xfrm>
          <a:noFill/>
        </p:spPr>
        <p:txBody>
          <a:bodyPr anchor="t">
            <a:normAutofit/>
          </a:bodyPr>
          <a:lstStyle>
            <a:lvl1pPr marL="0" indent="0" algn="l">
              <a:lnSpc>
                <a:spcPct val="100000"/>
              </a:lnSpc>
              <a:spcBef>
                <a:spcPts val="0"/>
              </a:spcBef>
              <a:buNone/>
              <a:defRPr sz="3600" b="1" i="0">
                <a:solidFill>
                  <a:srgbClr val="3AA091"/>
                </a:solidFill>
                <a:latin typeface="+mn-lt"/>
              </a:defRPr>
            </a:lvl1pPr>
          </a:lstStyle>
          <a:p>
            <a:pPr lvl="0"/>
            <a:r>
              <a:rPr lang="en-US"/>
              <a:t>Bullet Point Slide</a:t>
            </a:r>
          </a:p>
        </p:txBody>
      </p:sp>
    </p:spTree>
    <p:extLst>
      <p:ext uri="{BB962C8B-B14F-4D97-AF65-F5344CB8AC3E}">
        <p14:creationId xmlns:p14="http://schemas.microsoft.com/office/powerpoint/2010/main" val="1089787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Slide - Light Green">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2FF493DD-D764-1543-AEBF-90D4711E1DEB}"/>
              </a:ext>
            </a:extLst>
          </p:cNvPr>
          <p:cNvCxnSpPr>
            <a:cxnSpLocks/>
          </p:cNvCxnSpPr>
          <p:nvPr userDrawn="1"/>
        </p:nvCxnSpPr>
        <p:spPr>
          <a:xfrm>
            <a:off x="5346936" y="-25722"/>
            <a:ext cx="0" cy="6853558"/>
          </a:xfrm>
          <a:prstGeom prst="line">
            <a:avLst/>
          </a:prstGeom>
          <a:ln w="12700">
            <a:solidFill>
              <a:srgbClr val="F27954"/>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36B30141-70B6-138B-67EA-D79F82DD118A}"/>
              </a:ext>
            </a:extLst>
          </p:cNvPr>
          <p:cNvSpPr>
            <a:spLocks noGrp="1"/>
          </p:cNvSpPr>
          <p:nvPr>
            <p:ph type="body" sz="quarter" idx="20" hasCustomPrompt="1"/>
          </p:nvPr>
        </p:nvSpPr>
        <p:spPr>
          <a:xfrm>
            <a:off x="5848352" y="1352169"/>
            <a:ext cx="6095998" cy="5290802"/>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 name="Text Placeholder 23">
            <a:extLst>
              <a:ext uri="{FF2B5EF4-FFF2-40B4-BE49-F238E27FC236}">
                <a16:creationId xmlns:a16="http://schemas.microsoft.com/office/drawing/2014/main" id="{8399E4D8-68BE-CAA0-A0E5-FC6AD9F5E950}"/>
              </a:ext>
            </a:extLst>
          </p:cNvPr>
          <p:cNvSpPr>
            <a:spLocks noGrp="1"/>
          </p:cNvSpPr>
          <p:nvPr>
            <p:ph type="body" sz="quarter" idx="22" hasCustomPrompt="1"/>
          </p:nvPr>
        </p:nvSpPr>
        <p:spPr>
          <a:xfrm>
            <a:off x="5848352" y="215029"/>
            <a:ext cx="6095998" cy="857158"/>
          </a:xfrm>
          <a:noFill/>
        </p:spPr>
        <p:txBody>
          <a:bodyPr anchor="t">
            <a:normAutofit/>
          </a:bodyPr>
          <a:lstStyle>
            <a:lvl1pPr marL="0" indent="0" algn="l">
              <a:lnSpc>
                <a:spcPct val="100000"/>
              </a:lnSpc>
              <a:spcBef>
                <a:spcPts val="0"/>
              </a:spcBef>
              <a:buNone/>
              <a:defRPr sz="3600" b="1" i="0">
                <a:solidFill>
                  <a:srgbClr val="F27954"/>
                </a:solidFill>
                <a:latin typeface="+mn-lt"/>
              </a:defRPr>
            </a:lvl1pPr>
          </a:lstStyle>
          <a:p>
            <a:pPr lvl="0"/>
            <a:r>
              <a:rPr lang="en-US"/>
              <a:t>TITLE</a:t>
            </a:r>
          </a:p>
        </p:txBody>
      </p:sp>
      <p:cxnSp>
        <p:nvCxnSpPr>
          <p:cNvPr id="4" name="Straight Connector 3">
            <a:extLst>
              <a:ext uri="{FF2B5EF4-FFF2-40B4-BE49-F238E27FC236}">
                <a16:creationId xmlns:a16="http://schemas.microsoft.com/office/drawing/2014/main" id="{C4DBED27-BC7E-82A9-7795-9BEC7BB6B3B7}"/>
              </a:ext>
            </a:extLst>
          </p:cNvPr>
          <p:cNvCxnSpPr>
            <a:cxnSpLocks/>
          </p:cNvCxnSpPr>
          <p:nvPr userDrawn="1"/>
        </p:nvCxnSpPr>
        <p:spPr>
          <a:xfrm>
            <a:off x="5346936" y="-25722"/>
            <a:ext cx="0" cy="6853558"/>
          </a:xfrm>
          <a:prstGeom prst="line">
            <a:avLst/>
          </a:prstGeom>
          <a:ln w="12700">
            <a:solidFill>
              <a:srgbClr val="79527B"/>
            </a:solidFill>
          </a:ln>
        </p:spPr>
        <p:style>
          <a:lnRef idx="1">
            <a:schemeClr val="accent1"/>
          </a:lnRef>
          <a:fillRef idx="0">
            <a:schemeClr val="accent1"/>
          </a:fillRef>
          <a:effectRef idx="0">
            <a:schemeClr val="accent1"/>
          </a:effectRef>
          <a:fontRef idx="minor">
            <a:schemeClr val="tx1"/>
          </a:fontRef>
        </p:style>
      </p:cxnSp>
      <p:sp>
        <p:nvSpPr>
          <p:cNvPr id="5" name="Text Placeholder 23">
            <a:extLst>
              <a:ext uri="{FF2B5EF4-FFF2-40B4-BE49-F238E27FC236}">
                <a16:creationId xmlns:a16="http://schemas.microsoft.com/office/drawing/2014/main" id="{C7A582E9-D942-2667-3C8D-F68A86162E61}"/>
              </a:ext>
            </a:extLst>
          </p:cNvPr>
          <p:cNvSpPr>
            <a:spLocks noGrp="1"/>
          </p:cNvSpPr>
          <p:nvPr>
            <p:ph type="body" sz="quarter" idx="23" hasCustomPrompt="1"/>
          </p:nvPr>
        </p:nvSpPr>
        <p:spPr>
          <a:xfrm>
            <a:off x="1103474" y="708094"/>
            <a:ext cx="3452394" cy="5511731"/>
          </a:xfrm>
          <a:noFill/>
        </p:spPr>
        <p:txBody>
          <a:bodyPr anchor="t">
            <a:normAutofit/>
          </a:bodyPr>
          <a:lstStyle>
            <a:lvl1pPr marL="0" indent="0" algn="l">
              <a:lnSpc>
                <a:spcPct val="100000"/>
              </a:lnSpc>
              <a:spcBef>
                <a:spcPts val="0"/>
              </a:spcBef>
              <a:buNone/>
              <a:defRPr sz="3600" b="1" i="0">
                <a:solidFill>
                  <a:srgbClr val="F27954"/>
                </a:solidFill>
                <a:latin typeface="+mn-lt"/>
              </a:defRPr>
            </a:lvl1pPr>
          </a:lstStyle>
          <a:p>
            <a:pPr lvl="0"/>
            <a:r>
              <a:rPr lang="en-US"/>
              <a:t>Bullet Point Slide</a:t>
            </a:r>
          </a:p>
        </p:txBody>
      </p:sp>
    </p:spTree>
    <p:extLst>
      <p:ext uri="{BB962C8B-B14F-4D97-AF65-F5344CB8AC3E}">
        <p14:creationId xmlns:p14="http://schemas.microsoft.com/office/powerpoint/2010/main" val="9064452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6C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A59"/>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9163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6C0B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pic>
        <p:nvPicPr>
          <p:cNvPr id="18" name="Picture 17" descr="Background pattern&#10;&#10;Description automatically generated">
            <a:extLst>
              <a:ext uri="{FF2B5EF4-FFF2-40B4-BE49-F238E27FC236}">
                <a16:creationId xmlns:a16="http://schemas.microsoft.com/office/drawing/2014/main" id="{D19155DD-F074-824A-8AAA-AA2BEBACE36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20" name="Group 19">
            <a:extLst>
              <a:ext uri="{FF2B5EF4-FFF2-40B4-BE49-F238E27FC236}">
                <a16:creationId xmlns:a16="http://schemas.microsoft.com/office/drawing/2014/main" id="{4B044EEE-AACA-1842-A0B7-3E39553C52B6}"/>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2BF8E041-4BE7-2249-A6E5-21021A7F93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53955A93-9F91-2046-9098-123F37BF1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1F8554B-826B-1945-910B-5F81177D90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79527B">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2018</a:t>
            </a:r>
            <a:endParaRPr lang="en-US"/>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2019</a:t>
            </a:r>
            <a:endParaRPr lang="en-US"/>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2020</a:t>
            </a:r>
            <a:endParaRPr lang="en-US"/>
          </a:p>
        </p:txBody>
      </p:sp>
      <p:pic>
        <p:nvPicPr>
          <p:cNvPr id="16" name="Picture 15" descr="Background pattern&#10;&#10;Description automatically generated">
            <a:extLst>
              <a:ext uri="{FF2B5EF4-FFF2-40B4-BE49-F238E27FC236}">
                <a16:creationId xmlns:a16="http://schemas.microsoft.com/office/drawing/2014/main" id="{FEA500ED-E573-F44F-8E2D-FBFBCF11C4F3}"/>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7" name="Group 16">
            <a:extLst>
              <a:ext uri="{FF2B5EF4-FFF2-40B4-BE49-F238E27FC236}">
                <a16:creationId xmlns:a16="http://schemas.microsoft.com/office/drawing/2014/main" id="{647821C4-FFCA-4B41-BFBC-999C33F87F30}"/>
              </a:ext>
            </a:extLst>
          </p:cNvPr>
          <p:cNvGrpSpPr/>
          <p:nvPr userDrawn="1"/>
        </p:nvGrpSpPr>
        <p:grpSpPr>
          <a:xfrm>
            <a:off x="4480947" y="6257070"/>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F2A86F7A-B2DF-2A4C-B0D6-4DE7A55565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6465CF4D-D685-424E-8760-4AE4FE94745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DC4B8C4F-6086-A24D-AD16-5BFBA49C35F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END</a:t>
            </a:r>
            <a:endParaRPr lang="en-US"/>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2021</a:t>
            </a:r>
            <a:endParaRPr lang="en-US"/>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2022</a:t>
            </a:r>
            <a:endParaRPr lang="en-US"/>
          </a:p>
        </p:txBody>
      </p:sp>
      <p:pic>
        <p:nvPicPr>
          <p:cNvPr id="14" name="Picture 13" descr="Background pattern&#10;&#10;Description automatically generated">
            <a:extLst>
              <a:ext uri="{FF2B5EF4-FFF2-40B4-BE49-F238E27FC236}">
                <a16:creationId xmlns:a16="http://schemas.microsoft.com/office/drawing/2014/main" id="{082CB709-4D8E-E341-8325-2586DA07EB1A}"/>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E4F88100-9775-6043-AF0D-E5FACD6E8351}"/>
              </a:ext>
            </a:extLst>
          </p:cNvPr>
          <p:cNvGrpSpPr/>
          <p:nvPr userDrawn="1"/>
        </p:nvGrpSpPr>
        <p:grpSpPr>
          <a:xfrm>
            <a:off x="8448790" y="6057987"/>
            <a:ext cx="3144242" cy="374574"/>
            <a:chOff x="301128" y="6151084"/>
            <a:chExt cx="3144242" cy="374574"/>
          </a:xfrm>
        </p:grpSpPr>
        <p:pic>
          <p:nvPicPr>
            <p:cNvPr id="18" name="Picture 17" descr="Shape&#10;&#10;Description automatically generated with medium confidence">
              <a:extLst>
                <a:ext uri="{FF2B5EF4-FFF2-40B4-BE49-F238E27FC236}">
                  <a16:creationId xmlns:a16="http://schemas.microsoft.com/office/drawing/2014/main" id="{EF5B2C9D-C88B-DB4B-853A-8166BAEADF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F5A7C803-F231-074F-A79D-59AE40AB6CD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0B238B88-EA73-6D4C-8DA8-E45C24E84C7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21" name="Text Placeholder 17">
            <a:extLst>
              <a:ext uri="{FF2B5EF4-FFF2-40B4-BE49-F238E27FC236}">
                <a16:creationId xmlns:a16="http://schemas.microsoft.com/office/drawing/2014/main" id="{C93EC21C-9DEB-442A-9AEB-E1C0F2A5F04F}"/>
              </a:ext>
            </a:extLst>
          </p:cNvPr>
          <p:cNvSpPr>
            <a:spLocks noGrp="1"/>
          </p:cNvSpPr>
          <p:nvPr>
            <p:ph type="body" sz="quarter" idx="21" hasCustomPrompt="1"/>
          </p:nvPr>
        </p:nvSpPr>
        <p:spPr>
          <a:xfrm>
            <a:off x="6691452" y="3843119"/>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a:t>
            </a:r>
            <a:r>
              <a:rPr lang="en-GB" err="1"/>
              <a:t>headcccing</a:t>
            </a:r>
            <a:endParaRPr lang="en-US"/>
          </a:p>
        </p:txBody>
      </p:sp>
    </p:spTree>
    <p:extLst>
      <p:ext uri="{BB962C8B-B14F-4D97-AF65-F5344CB8AC3E}">
        <p14:creationId xmlns:p14="http://schemas.microsoft.com/office/powerpoint/2010/main" val="1387720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3747522"/>
            <a:ext cx="6113604" cy="311047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096000" y="3745749"/>
            <a:ext cx="6113604" cy="311047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60244" y="3997235"/>
            <a:ext cx="4957908"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65092" y="3997323"/>
            <a:ext cx="4957908"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60244" y="4741633"/>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65092" y="4741633"/>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id="{CFD65636-F3BF-DE6E-6678-F4DA0C325D6B}"/>
              </a:ext>
            </a:extLst>
          </p:cNvPr>
          <p:cNvSpPr/>
          <p:nvPr userDrawn="1"/>
        </p:nvSpPr>
        <p:spPr>
          <a:xfrm>
            <a:off x="2803491" y="890151"/>
            <a:ext cx="6571622" cy="2855598"/>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508290" y="1141725"/>
            <a:ext cx="4957908"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508290" y="188603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Tree>
    <p:extLst>
      <p:ext uri="{BB962C8B-B14F-4D97-AF65-F5344CB8AC3E}">
        <p14:creationId xmlns:p14="http://schemas.microsoft.com/office/powerpoint/2010/main" val="18536839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17604" y="3188167"/>
            <a:ext cx="6113604" cy="311047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078396" y="3186394"/>
            <a:ext cx="6113604" cy="311047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42640" y="3437880"/>
            <a:ext cx="4957908"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47488" y="3437968"/>
            <a:ext cx="4957908"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42640"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47488"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id="{CFD65636-F3BF-DE6E-6678-F4DA0C325D6B}"/>
              </a:ext>
            </a:extLst>
          </p:cNvPr>
          <p:cNvSpPr/>
          <p:nvPr userDrawn="1"/>
        </p:nvSpPr>
        <p:spPr>
          <a:xfrm>
            <a:off x="2785887" y="330796"/>
            <a:ext cx="6571622" cy="2855598"/>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490686" y="582370"/>
            <a:ext cx="4957908"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490686" y="1326680"/>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Tree>
    <p:extLst>
      <p:ext uri="{BB962C8B-B14F-4D97-AF65-F5344CB8AC3E}">
        <p14:creationId xmlns:p14="http://schemas.microsoft.com/office/powerpoint/2010/main" val="34847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C">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11884BB-997E-344B-8413-D683F57FB3A0}"/>
              </a:ext>
            </a:extLst>
          </p:cNvPr>
          <p:cNvSpPr/>
          <p:nvPr userDrawn="1"/>
        </p:nvSpPr>
        <p:spPr>
          <a:xfrm>
            <a:off x="1" y="3216492"/>
            <a:ext cx="7588332" cy="244898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p:txBody>
      </p:sp>
      <p:pic>
        <p:nvPicPr>
          <p:cNvPr id="11" name="Picture 10" descr="A picture containing text&#10;&#10;Description automatically generated">
            <a:extLst>
              <a:ext uri="{FF2B5EF4-FFF2-40B4-BE49-F238E27FC236}">
                <a16:creationId xmlns:a16="http://schemas.microsoft.com/office/drawing/2014/main" id="{7FC8D39A-AD8A-D84D-B4D3-5FC3D11092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207" y="618245"/>
            <a:ext cx="5768471" cy="2536919"/>
          </a:xfrm>
          <a:prstGeom prst="rect">
            <a:avLst/>
          </a:prstGeom>
        </p:spPr>
      </p:pic>
      <p:sp>
        <p:nvSpPr>
          <p:cNvPr id="12" name="Text Placeholder 23">
            <a:extLst>
              <a:ext uri="{FF2B5EF4-FFF2-40B4-BE49-F238E27FC236}">
                <a16:creationId xmlns:a16="http://schemas.microsoft.com/office/drawing/2014/main" id="{325E3A2F-3B31-374C-8F7E-1CEDCD0B0F45}"/>
              </a:ext>
            </a:extLst>
          </p:cNvPr>
          <p:cNvSpPr>
            <a:spLocks noGrp="1"/>
          </p:cNvSpPr>
          <p:nvPr>
            <p:ph type="body" sz="quarter" idx="15" hasCustomPrompt="1"/>
          </p:nvPr>
        </p:nvSpPr>
        <p:spPr>
          <a:xfrm>
            <a:off x="817349" y="4334105"/>
            <a:ext cx="5278651" cy="697353"/>
          </a:xfrm>
        </p:spPr>
        <p:txBody>
          <a:bodyPr>
            <a:noAutofit/>
          </a:bodyPr>
          <a:lstStyle>
            <a:lvl1pPr marL="0" indent="0" algn="l">
              <a:buNone/>
              <a:defRPr sz="5400" b="1" baseline="0">
                <a:solidFill>
                  <a:schemeClr val="bg1"/>
                </a:solidFill>
                <a:latin typeface="+mn-lt"/>
              </a:defRPr>
            </a:lvl1pPr>
          </a:lstStyle>
          <a:p>
            <a:pPr lvl="0"/>
            <a:r>
              <a:rPr lang="en-US"/>
              <a:t>POWERPIONT</a:t>
            </a:r>
          </a:p>
        </p:txBody>
      </p:sp>
      <p:sp>
        <p:nvSpPr>
          <p:cNvPr id="14" name="Text Placeholder 23">
            <a:extLst>
              <a:ext uri="{FF2B5EF4-FFF2-40B4-BE49-F238E27FC236}">
                <a16:creationId xmlns:a16="http://schemas.microsoft.com/office/drawing/2014/main" id="{DAE6BF58-63A1-9E49-ABC8-7ED221E4AFE0}"/>
              </a:ext>
            </a:extLst>
          </p:cNvPr>
          <p:cNvSpPr>
            <a:spLocks noGrp="1"/>
          </p:cNvSpPr>
          <p:nvPr>
            <p:ph type="body" sz="quarter" idx="16" hasCustomPrompt="1"/>
          </p:nvPr>
        </p:nvSpPr>
        <p:spPr>
          <a:xfrm>
            <a:off x="817349" y="3715582"/>
            <a:ext cx="5278651" cy="697353"/>
          </a:xfrm>
        </p:spPr>
        <p:txBody>
          <a:bodyPr>
            <a:normAutofit/>
          </a:bodyPr>
          <a:lstStyle>
            <a:lvl1pPr marL="0" indent="0" algn="l">
              <a:buNone/>
              <a:defRPr sz="3600" b="0" i="0">
                <a:solidFill>
                  <a:schemeClr val="bg1"/>
                </a:solidFill>
                <a:latin typeface="+mn-lt"/>
              </a:defRPr>
            </a:lvl1pPr>
          </a:lstStyle>
          <a:p>
            <a:pPr lvl="0"/>
            <a:r>
              <a:rPr lang="en-US"/>
              <a:t>Cover Design 1</a:t>
            </a:r>
          </a:p>
        </p:txBody>
      </p:sp>
      <p:pic>
        <p:nvPicPr>
          <p:cNvPr id="15" name="Picture 14" descr="Background pattern&#10;&#10;Description automatically generated">
            <a:extLst>
              <a:ext uri="{FF2B5EF4-FFF2-40B4-BE49-F238E27FC236}">
                <a16:creationId xmlns:a16="http://schemas.microsoft.com/office/drawing/2014/main" id="{B36D93A7-1507-064F-8819-990C75B465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814" t="19121" r="22819" b="-6116"/>
          <a:stretch/>
        </p:blipFill>
        <p:spPr>
          <a:xfrm>
            <a:off x="7883236" y="0"/>
            <a:ext cx="4308763" cy="5844179"/>
          </a:xfrm>
          <a:prstGeom prst="rect">
            <a:avLst/>
          </a:prstGeom>
        </p:spPr>
      </p:pic>
      <p:grpSp>
        <p:nvGrpSpPr>
          <p:cNvPr id="23" name="Group 22">
            <a:extLst>
              <a:ext uri="{FF2B5EF4-FFF2-40B4-BE49-F238E27FC236}">
                <a16:creationId xmlns:a16="http://schemas.microsoft.com/office/drawing/2014/main" id="{015CF2B6-71B6-C144-97B3-85B654F2E8E5}"/>
              </a:ext>
            </a:extLst>
          </p:cNvPr>
          <p:cNvGrpSpPr/>
          <p:nvPr userDrawn="1"/>
        </p:nvGrpSpPr>
        <p:grpSpPr>
          <a:xfrm>
            <a:off x="9274983" y="5918985"/>
            <a:ext cx="2735993" cy="679345"/>
            <a:chOff x="0" y="0"/>
            <a:chExt cx="2301694" cy="571500"/>
          </a:xfrm>
        </p:grpSpPr>
        <p:sp>
          <p:nvSpPr>
            <p:cNvPr id="24" name="Rectangle 23">
              <a:extLst>
                <a:ext uri="{FF2B5EF4-FFF2-40B4-BE49-F238E27FC236}">
                  <a16:creationId xmlns:a16="http://schemas.microsoft.com/office/drawing/2014/main" id="{79643032-E2A4-D844-9FD2-5E25AFF84D9C}"/>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5" name="Picture 24">
              <a:extLst>
                <a:ext uri="{FF2B5EF4-FFF2-40B4-BE49-F238E27FC236}">
                  <a16:creationId xmlns:a16="http://schemas.microsoft.com/office/drawing/2014/main" id="{4F47FE63-EE52-1F4E-9D94-414C091128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6" name="Rectangle 25">
            <a:extLst>
              <a:ext uri="{FF2B5EF4-FFF2-40B4-BE49-F238E27FC236}">
                <a16:creationId xmlns:a16="http://schemas.microsoft.com/office/drawing/2014/main" id="{2EF4846B-42E7-5548-94E9-53B497BB9DE9}"/>
              </a:ext>
            </a:extLst>
          </p:cNvPr>
          <p:cNvSpPr/>
          <p:nvPr userDrawn="1"/>
        </p:nvSpPr>
        <p:spPr>
          <a:xfrm>
            <a:off x="701913" y="5958576"/>
            <a:ext cx="6589536" cy="600164"/>
          </a:xfrm>
          <a:prstGeom prst="rect">
            <a:avLst/>
          </a:prstGeom>
        </p:spPr>
        <p:txBody>
          <a:bodyPr wrap="square">
            <a:spAutoFit/>
          </a:bodyPr>
          <a:lstStyle/>
          <a:p>
            <a:pPr algn="just">
              <a:tabLst>
                <a:tab pos="2865755" algn="ctr"/>
                <a:tab pos="5731510" algn="r"/>
              </a:tabLst>
            </a:pPr>
            <a:r>
              <a:rPr lang="en-US" sz="110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err="1">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a:solidFill>
                  <a:srgbClr val="595A59"/>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a:solidFill>
                <a:srgbClr val="595A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79323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26407" y="1314782"/>
            <a:ext cx="12209605" cy="122393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35208" y="2538715"/>
            <a:ext cx="12209604" cy="1223933"/>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42640" y="3437880"/>
            <a:ext cx="4957908"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47488" y="3437968"/>
            <a:ext cx="4957908"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42640"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47488"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id="{CFD65636-F3BF-DE6E-6678-F4DA0C325D6B}"/>
              </a:ext>
            </a:extLst>
          </p:cNvPr>
          <p:cNvSpPr/>
          <p:nvPr userDrawn="1"/>
        </p:nvSpPr>
        <p:spPr>
          <a:xfrm>
            <a:off x="-17604" y="1"/>
            <a:ext cx="12192000" cy="132668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490686" y="582370"/>
            <a:ext cx="4957908"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490686" y="1326680"/>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0" name="Rectangle 19">
            <a:extLst>
              <a:ext uri="{FF2B5EF4-FFF2-40B4-BE49-F238E27FC236}">
                <a16:creationId xmlns:a16="http://schemas.microsoft.com/office/drawing/2014/main" id="{902CF8DE-4164-37E2-D6C3-4013E41258CE}"/>
              </a:ext>
            </a:extLst>
          </p:cNvPr>
          <p:cNvSpPr/>
          <p:nvPr userDrawn="1"/>
        </p:nvSpPr>
        <p:spPr>
          <a:xfrm>
            <a:off x="-35210" y="5077429"/>
            <a:ext cx="12209605" cy="122393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17">
            <a:extLst>
              <a:ext uri="{FF2B5EF4-FFF2-40B4-BE49-F238E27FC236}">
                <a16:creationId xmlns:a16="http://schemas.microsoft.com/office/drawing/2014/main" id="{C74CBAD6-C060-CE5F-B5BF-74D27FCFC322}"/>
              </a:ext>
            </a:extLst>
          </p:cNvPr>
          <p:cNvSpPr>
            <a:spLocks noGrp="1"/>
          </p:cNvSpPr>
          <p:nvPr>
            <p:ph type="body" sz="quarter" idx="26" hasCustomPrompt="1"/>
          </p:nvPr>
        </p:nvSpPr>
        <p:spPr>
          <a:xfrm>
            <a:off x="533837" y="794492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5" name="Text Placeholder 17">
            <a:extLst>
              <a:ext uri="{FF2B5EF4-FFF2-40B4-BE49-F238E27FC236}">
                <a16:creationId xmlns:a16="http://schemas.microsoft.com/office/drawing/2014/main" id="{05CA5A8F-B467-BBB8-9D16-3DD79DC4A79F}"/>
              </a:ext>
            </a:extLst>
          </p:cNvPr>
          <p:cNvSpPr>
            <a:spLocks noGrp="1"/>
          </p:cNvSpPr>
          <p:nvPr>
            <p:ph type="body" sz="quarter" idx="27" hasCustomPrompt="1"/>
          </p:nvPr>
        </p:nvSpPr>
        <p:spPr>
          <a:xfrm>
            <a:off x="6538685" y="794492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6" name="Rectangle 25">
            <a:extLst>
              <a:ext uri="{FF2B5EF4-FFF2-40B4-BE49-F238E27FC236}">
                <a16:creationId xmlns:a16="http://schemas.microsoft.com/office/drawing/2014/main" id="{D93B65A7-E2BE-1BD3-2893-672CD22AE917}"/>
              </a:ext>
            </a:extLst>
          </p:cNvPr>
          <p:cNvSpPr/>
          <p:nvPr userDrawn="1"/>
        </p:nvSpPr>
        <p:spPr>
          <a:xfrm>
            <a:off x="-26407" y="3762648"/>
            <a:ext cx="12192000" cy="132668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3">
            <a:extLst>
              <a:ext uri="{FF2B5EF4-FFF2-40B4-BE49-F238E27FC236}">
                <a16:creationId xmlns:a16="http://schemas.microsoft.com/office/drawing/2014/main" id="{09CEEB8E-1F27-0E72-D0BF-B2DF80CF9566}"/>
              </a:ext>
            </a:extLst>
          </p:cNvPr>
          <p:cNvSpPr>
            <a:spLocks noGrp="1"/>
          </p:cNvSpPr>
          <p:nvPr>
            <p:ph type="body" sz="quarter" idx="28" hasCustomPrompt="1"/>
          </p:nvPr>
        </p:nvSpPr>
        <p:spPr>
          <a:xfrm>
            <a:off x="3481883" y="4345017"/>
            <a:ext cx="4957908"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29" name="Rectangle 28">
            <a:extLst>
              <a:ext uri="{FF2B5EF4-FFF2-40B4-BE49-F238E27FC236}">
                <a16:creationId xmlns:a16="http://schemas.microsoft.com/office/drawing/2014/main" id="{25446412-15F1-C29A-E437-7D6A8A9F982A}"/>
              </a:ext>
            </a:extLst>
          </p:cNvPr>
          <p:cNvSpPr/>
          <p:nvPr userDrawn="1"/>
        </p:nvSpPr>
        <p:spPr>
          <a:xfrm>
            <a:off x="-35208" y="5630052"/>
            <a:ext cx="12209604" cy="1223933"/>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6582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4068" y="1619337"/>
            <a:ext cx="12165015" cy="522864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5319" y="2707991"/>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602" y="2076638"/>
            <a:ext cx="3049353" cy="582221"/>
          </a:xfrm>
        </p:spPr>
        <p:txBody>
          <a:bodyPr>
            <a:normAutofit/>
          </a:bodyPr>
          <a:lstStyle>
            <a:lvl1pPr marL="0" indent="0" algn="ctr">
              <a:buNone/>
              <a:defRPr sz="4000" b="1" i="0">
                <a:solidFill>
                  <a:schemeClr val="bg1"/>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83823" y="3566496"/>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403" y="2711087"/>
            <a:ext cx="3024340" cy="442916"/>
          </a:xfrm>
        </p:spPr>
        <p:txBody>
          <a:bodyPr>
            <a:normAutofit/>
          </a:bodyPr>
          <a:lstStyle>
            <a:lvl1pPr marL="0" indent="0" algn="ctr">
              <a:lnSpc>
                <a:spcPct val="100000"/>
              </a:lnSpc>
              <a:spcBef>
                <a:spcPts val="0"/>
              </a:spcBef>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880" y="2079734"/>
            <a:ext cx="3049353" cy="582221"/>
          </a:xfrm>
        </p:spPr>
        <p:txBody>
          <a:bodyPr>
            <a:normAutofit/>
          </a:bodyPr>
          <a:lstStyle>
            <a:lvl1pPr marL="0" indent="0" algn="ctr">
              <a:lnSpc>
                <a:spcPct val="100000"/>
              </a:lnSpc>
              <a:spcBef>
                <a:spcPts val="0"/>
              </a:spcBef>
              <a:buNone/>
              <a:defRPr sz="2800" b="1" i="0">
                <a:solidFill>
                  <a:schemeClr val="bg1"/>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28101" y="3569592"/>
            <a:ext cx="3024340" cy="1778940"/>
          </a:xfrm>
        </p:spPr>
        <p:txBody>
          <a:bodyPr>
            <a:normAutofit/>
          </a:bodyPr>
          <a:lstStyle>
            <a:lvl1pPr marL="0" indent="0" algn="ctr">
              <a:lnSpc>
                <a:spcPct val="100000"/>
              </a:lnSpc>
              <a:spcBef>
                <a:spcPts val="0"/>
              </a:spcBef>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5088" y="2694676"/>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9371" y="2063323"/>
            <a:ext cx="3049353" cy="582221"/>
          </a:xfrm>
        </p:spPr>
        <p:txBody>
          <a:bodyPr>
            <a:normAutofit/>
          </a:bodyPr>
          <a:lstStyle>
            <a:lvl1pPr marL="0" indent="0" algn="ctr">
              <a:buNone/>
              <a:defRPr sz="4000" b="1" i="0">
                <a:solidFill>
                  <a:schemeClr val="bg1"/>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53592" y="3553181"/>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9366" y="2697772"/>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649" y="2066419"/>
            <a:ext cx="3049353" cy="582221"/>
          </a:xfrm>
        </p:spPr>
        <p:txBody>
          <a:bodyPr>
            <a:normAutofit/>
          </a:bodyPr>
          <a:lstStyle>
            <a:lvl1pPr marL="0" indent="0" algn="ctr">
              <a:buNone/>
              <a:defRPr sz="4000" b="1" i="0">
                <a:solidFill>
                  <a:schemeClr val="bg1"/>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97870" y="3556277"/>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a:t>Heading</a:t>
            </a:r>
          </a:p>
        </p:txBody>
      </p:sp>
      <p:pic>
        <p:nvPicPr>
          <p:cNvPr id="22" name="Picture 21" descr="Background pattern&#10;&#10;Description automatically generated">
            <a:extLst>
              <a:ext uri="{FF2B5EF4-FFF2-40B4-BE49-F238E27FC236}">
                <a16:creationId xmlns:a16="http://schemas.microsoft.com/office/drawing/2014/main" id="{9B7AA32D-C8AE-F34E-8CB1-A71A96409C0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0764" y="1467720"/>
            <a:ext cx="12181235" cy="4632645"/>
            <a:chOff x="0" y="4738255"/>
            <a:chExt cx="15877308"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4804220" y="255637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4808503" y="1925021"/>
            <a:ext cx="3049353" cy="582221"/>
          </a:xfrm>
        </p:spPr>
        <p:txBody>
          <a:bodyPr>
            <a:normAutofit/>
          </a:bodyPr>
          <a:lstStyle>
            <a:lvl1pPr marL="0" indent="0" algn="ctr">
              <a:buNone/>
              <a:defRPr sz="4000" b="1" i="0">
                <a:solidFill>
                  <a:schemeClr val="bg1"/>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4832724" y="3414879"/>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748498" y="255947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752781" y="1928117"/>
            <a:ext cx="3049353" cy="582221"/>
          </a:xfrm>
        </p:spPr>
        <p:txBody>
          <a:bodyPr>
            <a:normAutofit/>
          </a:bodyPr>
          <a:lstStyle>
            <a:lvl1pPr marL="0" indent="0" algn="ctr">
              <a:buNone/>
              <a:defRPr sz="4000" b="1" i="0">
                <a:solidFill>
                  <a:schemeClr val="bg1"/>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777002" y="3417975"/>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7818267" y="254615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7822550" y="1914802"/>
            <a:ext cx="3049353" cy="582221"/>
          </a:xfrm>
        </p:spPr>
        <p:txBody>
          <a:bodyPr>
            <a:normAutofit/>
          </a:bodyPr>
          <a:lstStyle>
            <a:lvl1pPr marL="0" indent="0" algn="ctr">
              <a:buNone/>
              <a:defRPr sz="4000" b="1" i="0">
                <a:solidFill>
                  <a:schemeClr val="bg1"/>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7846771" y="3404660"/>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a:t>Heading</a:t>
            </a:r>
          </a:p>
        </p:txBody>
      </p:sp>
      <p:pic>
        <p:nvPicPr>
          <p:cNvPr id="22" name="Picture 21" descr="Background pattern&#10;&#10;Description automatically generated">
            <a:extLst>
              <a:ext uri="{FF2B5EF4-FFF2-40B4-BE49-F238E27FC236}">
                <a16:creationId xmlns:a16="http://schemas.microsoft.com/office/drawing/2014/main" id="{9B7AA32D-C8AE-F34E-8CB1-A71A96409C0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3" name="Group 22">
            <a:extLst>
              <a:ext uri="{FF2B5EF4-FFF2-40B4-BE49-F238E27FC236}">
                <a16:creationId xmlns:a16="http://schemas.microsoft.com/office/drawing/2014/main" id="{326AF3E1-C679-4748-BAEE-9510BFC2A8F9}"/>
              </a:ext>
            </a:extLst>
          </p:cNvPr>
          <p:cNvGrpSpPr/>
          <p:nvPr userDrawn="1"/>
        </p:nvGrpSpPr>
        <p:grpSpPr>
          <a:xfrm>
            <a:off x="4480947" y="6257070"/>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1C2B182-D34F-594D-859C-C6EA7B9EA4F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3BCDAA61-CF49-CE42-9A26-387BE72366D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7A77DDA1-DA86-5A41-8C12-2A17E1B4078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692912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8201" y="1175336"/>
            <a:ext cx="12165015" cy="272182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37073" y="1945768"/>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41356" y="1314415"/>
            <a:ext cx="3049353" cy="582221"/>
          </a:xfrm>
        </p:spPr>
        <p:txBody>
          <a:bodyPr>
            <a:normAutofit/>
          </a:bodyPr>
          <a:lstStyle>
            <a:lvl1pPr marL="0" indent="0" algn="ctr">
              <a:buNone/>
              <a:defRPr sz="4000" b="1" i="0">
                <a:solidFill>
                  <a:schemeClr val="bg1"/>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03622"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8649" y="194886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4366" y="1317511"/>
            <a:ext cx="3049353" cy="582221"/>
          </a:xfrm>
        </p:spPr>
        <p:txBody>
          <a:bodyPr>
            <a:normAutofit/>
          </a:bodyPr>
          <a:lstStyle>
            <a:lvl1pPr marL="0" indent="0" algn="ctr">
              <a:buNone/>
              <a:defRPr sz="4000" b="1" i="0">
                <a:solidFill>
                  <a:schemeClr val="bg1"/>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35309" y="2388684"/>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06842" y="1932453"/>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11125" y="1301100"/>
            <a:ext cx="3049353" cy="582221"/>
          </a:xfrm>
        </p:spPr>
        <p:txBody>
          <a:bodyPr>
            <a:normAutofit/>
          </a:bodyPr>
          <a:lstStyle>
            <a:lvl1pPr marL="0" indent="0" algn="ctr">
              <a:buNone/>
              <a:defRPr sz="4000" b="1" i="0">
                <a:solidFill>
                  <a:schemeClr val="bg1"/>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6138" y="2375291"/>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51120" y="193554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55403" y="1304196"/>
            <a:ext cx="3049353" cy="582221"/>
          </a:xfrm>
        </p:spPr>
        <p:txBody>
          <a:bodyPr>
            <a:normAutofit/>
          </a:bodyPr>
          <a:lstStyle>
            <a:lvl1pPr marL="0" indent="0" algn="ctr">
              <a:buNone/>
              <a:defRPr sz="4000" b="1" i="0">
                <a:solidFill>
                  <a:schemeClr val="bg1"/>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71525"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a:t>Heading</a:t>
            </a:r>
          </a:p>
        </p:txBody>
      </p:sp>
      <p:grpSp>
        <p:nvGrpSpPr>
          <p:cNvPr id="59" name="Group 58">
            <a:extLst>
              <a:ext uri="{FF2B5EF4-FFF2-40B4-BE49-F238E27FC236}">
                <a16:creationId xmlns:a16="http://schemas.microsoft.com/office/drawing/2014/main" id="{F7A9F7E2-4B9C-A793-EECD-E47519AB217E}"/>
              </a:ext>
            </a:extLst>
          </p:cNvPr>
          <p:cNvGrpSpPr/>
          <p:nvPr userDrawn="1"/>
        </p:nvGrpSpPr>
        <p:grpSpPr>
          <a:xfrm>
            <a:off x="10764" y="3907382"/>
            <a:ext cx="9799061" cy="2950618"/>
            <a:chOff x="0" y="4738255"/>
            <a:chExt cx="15877308" cy="5292436"/>
          </a:xfrm>
        </p:grpSpPr>
        <p:sp>
          <p:nvSpPr>
            <p:cNvPr id="60" name="Rectangle 59">
              <a:extLst>
                <a:ext uri="{FF2B5EF4-FFF2-40B4-BE49-F238E27FC236}">
                  <a16:creationId xmlns:a16="http://schemas.microsoft.com/office/drawing/2014/main" id="{857B92B9-9F02-B81E-59B6-745DB5A68C60}"/>
                </a:ext>
              </a:extLst>
            </p:cNvPr>
            <p:cNvSpPr/>
            <p:nvPr/>
          </p:nvSpPr>
          <p:spPr>
            <a:xfrm>
              <a:off x="0" y="4738255"/>
              <a:ext cx="5292436" cy="5292436"/>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A5E161B-73F8-4BBE-E0C9-2B94838FB257}"/>
                </a:ext>
              </a:extLst>
            </p:cNvPr>
            <p:cNvSpPr/>
            <p:nvPr/>
          </p:nvSpPr>
          <p:spPr>
            <a:xfrm>
              <a:off x="5292436" y="4738255"/>
              <a:ext cx="5292436" cy="5292436"/>
            </a:xfrm>
            <a:prstGeom prst="rect">
              <a:avLst/>
            </a:prstGeom>
            <a:solidFill>
              <a:srgbClr val="BAC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67460AE-CC97-DDA0-3AFD-650767B292E0}"/>
                </a:ext>
              </a:extLst>
            </p:cNvPr>
            <p:cNvSpPr/>
            <p:nvPr/>
          </p:nvSpPr>
          <p:spPr>
            <a:xfrm>
              <a:off x="10584872" y="4738255"/>
              <a:ext cx="5292436" cy="5292436"/>
            </a:xfrm>
            <a:prstGeom prst="rect">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Placeholder 17">
            <a:extLst>
              <a:ext uri="{FF2B5EF4-FFF2-40B4-BE49-F238E27FC236}">
                <a16:creationId xmlns:a16="http://schemas.microsoft.com/office/drawing/2014/main" id="{7E05B733-B5B2-FDFA-4D36-D205A6762646}"/>
              </a:ext>
            </a:extLst>
          </p:cNvPr>
          <p:cNvSpPr>
            <a:spLocks noGrp="1"/>
          </p:cNvSpPr>
          <p:nvPr>
            <p:ph type="body" sz="quarter" idx="30" hasCustomPrompt="1"/>
          </p:nvPr>
        </p:nvSpPr>
        <p:spPr>
          <a:xfrm>
            <a:off x="3039636" y="467781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65" name="Text Placeholder 23">
            <a:extLst>
              <a:ext uri="{FF2B5EF4-FFF2-40B4-BE49-F238E27FC236}">
                <a16:creationId xmlns:a16="http://schemas.microsoft.com/office/drawing/2014/main" id="{AB94F7A9-2DE1-B089-1DDC-FEF813C9FE0D}"/>
              </a:ext>
            </a:extLst>
          </p:cNvPr>
          <p:cNvSpPr>
            <a:spLocks noGrp="1"/>
          </p:cNvSpPr>
          <p:nvPr>
            <p:ph type="body" sz="quarter" idx="31" hasCustomPrompt="1"/>
          </p:nvPr>
        </p:nvSpPr>
        <p:spPr>
          <a:xfrm>
            <a:off x="3043919" y="4046461"/>
            <a:ext cx="3049353" cy="582221"/>
          </a:xfrm>
        </p:spPr>
        <p:txBody>
          <a:bodyPr>
            <a:normAutofit/>
          </a:bodyPr>
          <a:lstStyle>
            <a:lvl1pPr marL="0" indent="0" algn="ctr">
              <a:buNone/>
              <a:defRPr sz="4000" b="1" i="0">
                <a:solidFill>
                  <a:schemeClr val="bg1"/>
                </a:solidFill>
                <a:latin typeface="+mn-lt"/>
              </a:defRPr>
            </a:lvl1pPr>
          </a:lstStyle>
          <a:p>
            <a:pPr lvl="0"/>
            <a:r>
              <a:rPr lang="en-US"/>
              <a:t>4</a:t>
            </a:r>
          </a:p>
        </p:txBody>
      </p:sp>
      <p:sp>
        <p:nvSpPr>
          <p:cNvPr id="66" name="Text Placeholder 17">
            <a:extLst>
              <a:ext uri="{FF2B5EF4-FFF2-40B4-BE49-F238E27FC236}">
                <a16:creationId xmlns:a16="http://schemas.microsoft.com/office/drawing/2014/main" id="{202BE11B-427F-F9C0-754B-BABD7AD5DE9A}"/>
              </a:ext>
            </a:extLst>
          </p:cNvPr>
          <p:cNvSpPr>
            <a:spLocks noGrp="1"/>
          </p:cNvSpPr>
          <p:nvPr>
            <p:ph type="body" sz="quarter" idx="32" hasCustomPrompt="1"/>
          </p:nvPr>
        </p:nvSpPr>
        <p:spPr>
          <a:xfrm>
            <a:off x="3006185"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47FA7802-EA20-EFE6-6A98-DC0ED6A4F4BD}"/>
              </a:ext>
            </a:extLst>
          </p:cNvPr>
          <p:cNvSpPr>
            <a:spLocks noGrp="1"/>
          </p:cNvSpPr>
          <p:nvPr>
            <p:ph type="body" sz="quarter" idx="33" hasCustomPrompt="1"/>
          </p:nvPr>
        </p:nvSpPr>
        <p:spPr>
          <a:xfrm>
            <a:off x="-16086" y="468091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68" name="Text Placeholder 23">
            <a:extLst>
              <a:ext uri="{FF2B5EF4-FFF2-40B4-BE49-F238E27FC236}">
                <a16:creationId xmlns:a16="http://schemas.microsoft.com/office/drawing/2014/main" id="{C45BE3A3-DE0B-6636-A429-D58031A0D404}"/>
              </a:ext>
            </a:extLst>
          </p:cNvPr>
          <p:cNvSpPr>
            <a:spLocks noGrp="1"/>
          </p:cNvSpPr>
          <p:nvPr>
            <p:ph type="body" sz="quarter" idx="34" hasCustomPrompt="1"/>
          </p:nvPr>
        </p:nvSpPr>
        <p:spPr>
          <a:xfrm>
            <a:off x="-11803" y="4049557"/>
            <a:ext cx="3049353" cy="582221"/>
          </a:xfrm>
        </p:spPr>
        <p:txBody>
          <a:bodyPr>
            <a:normAutofit/>
          </a:bodyPr>
          <a:lstStyle>
            <a:lvl1pPr marL="0" indent="0" algn="ctr">
              <a:buNone/>
              <a:defRPr sz="4000" b="1" i="0">
                <a:solidFill>
                  <a:schemeClr val="bg1"/>
                </a:solidFill>
                <a:latin typeface="+mn-lt"/>
              </a:defRPr>
            </a:lvl1pPr>
          </a:lstStyle>
          <a:p>
            <a:pPr lvl="0"/>
            <a:r>
              <a:rPr lang="en-US"/>
              <a:t>20</a:t>
            </a:r>
          </a:p>
        </p:txBody>
      </p:sp>
      <p:sp>
        <p:nvSpPr>
          <p:cNvPr id="69" name="Text Placeholder 17">
            <a:extLst>
              <a:ext uri="{FF2B5EF4-FFF2-40B4-BE49-F238E27FC236}">
                <a16:creationId xmlns:a16="http://schemas.microsoft.com/office/drawing/2014/main" id="{F98D3E07-F1E2-285C-F707-37D3DA344CA0}"/>
              </a:ext>
            </a:extLst>
          </p:cNvPr>
          <p:cNvSpPr>
            <a:spLocks noGrp="1"/>
          </p:cNvSpPr>
          <p:nvPr>
            <p:ph type="body" sz="quarter" idx="35" hasCustomPrompt="1"/>
          </p:nvPr>
        </p:nvSpPr>
        <p:spPr>
          <a:xfrm>
            <a:off x="-32746" y="5120730"/>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E9B32541-E561-421A-F1CD-25E0E908E84D}"/>
              </a:ext>
            </a:extLst>
          </p:cNvPr>
          <p:cNvSpPr>
            <a:spLocks noGrp="1"/>
          </p:cNvSpPr>
          <p:nvPr>
            <p:ph type="body" sz="quarter" idx="39" hasCustomPrompt="1"/>
          </p:nvPr>
        </p:nvSpPr>
        <p:spPr>
          <a:xfrm>
            <a:off x="6053683" y="466759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74" name="Text Placeholder 23">
            <a:extLst>
              <a:ext uri="{FF2B5EF4-FFF2-40B4-BE49-F238E27FC236}">
                <a16:creationId xmlns:a16="http://schemas.microsoft.com/office/drawing/2014/main" id="{AB9B056C-54B4-8C1B-0189-ABF6B6CADDB7}"/>
              </a:ext>
            </a:extLst>
          </p:cNvPr>
          <p:cNvSpPr>
            <a:spLocks noGrp="1"/>
          </p:cNvSpPr>
          <p:nvPr>
            <p:ph type="body" sz="quarter" idx="40" hasCustomPrompt="1"/>
          </p:nvPr>
        </p:nvSpPr>
        <p:spPr>
          <a:xfrm>
            <a:off x="6057966" y="4036242"/>
            <a:ext cx="3049353" cy="582221"/>
          </a:xfrm>
        </p:spPr>
        <p:txBody>
          <a:bodyPr>
            <a:normAutofit/>
          </a:bodyPr>
          <a:lstStyle>
            <a:lvl1pPr marL="0" indent="0" algn="ctr">
              <a:buNone/>
              <a:defRPr sz="4000" b="1" i="0">
                <a:solidFill>
                  <a:schemeClr val="bg1"/>
                </a:solidFill>
                <a:latin typeface="+mn-lt"/>
              </a:defRPr>
            </a:lvl1pPr>
          </a:lstStyle>
          <a:p>
            <a:pPr lvl="0"/>
            <a:r>
              <a:rPr lang="en-US"/>
              <a:t>17</a:t>
            </a:r>
          </a:p>
        </p:txBody>
      </p:sp>
      <p:sp>
        <p:nvSpPr>
          <p:cNvPr id="75" name="Text Placeholder 17">
            <a:extLst>
              <a:ext uri="{FF2B5EF4-FFF2-40B4-BE49-F238E27FC236}">
                <a16:creationId xmlns:a16="http://schemas.microsoft.com/office/drawing/2014/main" id="{BD3AF571-BFFC-27A4-7B87-088330B07D88}"/>
              </a:ext>
            </a:extLst>
          </p:cNvPr>
          <p:cNvSpPr>
            <a:spLocks noGrp="1"/>
          </p:cNvSpPr>
          <p:nvPr>
            <p:ph type="body" sz="quarter" idx="41" hasCustomPrompt="1"/>
          </p:nvPr>
        </p:nvSpPr>
        <p:spPr>
          <a:xfrm>
            <a:off x="6074088"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3556236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8201" y="1175336"/>
            <a:ext cx="12165015" cy="272182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37073" y="1945768"/>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41356" y="1314415"/>
            <a:ext cx="3049353" cy="582221"/>
          </a:xfrm>
        </p:spPr>
        <p:txBody>
          <a:bodyPr>
            <a:normAutofit/>
          </a:bodyPr>
          <a:lstStyle>
            <a:lvl1pPr marL="0" indent="0" algn="ctr">
              <a:buNone/>
              <a:defRPr sz="4000" b="1" i="0">
                <a:solidFill>
                  <a:schemeClr val="bg1"/>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03622"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8649" y="194886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4366" y="1317511"/>
            <a:ext cx="3049353" cy="582221"/>
          </a:xfrm>
        </p:spPr>
        <p:txBody>
          <a:bodyPr>
            <a:normAutofit/>
          </a:bodyPr>
          <a:lstStyle>
            <a:lvl1pPr marL="0" indent="0" algn="ctr">
              <a:buNone/>
              <a:defRPr sz="4000" b="1" i="0">
                <a:solidFill>
                  <a:schemeClr val="bg1"/>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35309" y="2388684"/>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06842" y="1932453"/>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11125" y="1301100"/>
            <a:ext cx="3049353" cy="582221"/>
          </a:xfrm>
        </p:spPr>
        <p:txBody>
          <a:bodyPr>
            <a:normAutofit/>
          </a:bodyPr>
          <a:lstStyle>
            <a:lvl1pPr marL="0" indent="0" algn="ctr">
              <a:buNone/>
              <a:defRPr sz="4000" b="1" i="0">
                <a:solidFill>
                  <a:schemeClr val="bg1"/>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6138" y="2375291"/>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51120" y="193554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55403" y="1304196"/>
            <a:ext cx="3049353" cy="582221"/>
          </a:xfrm>
        </p:spPr>
        <p:txBody>
          <a:bodyPr>
            <a:normAutofit/>
          </a:bodyPr>
          <a:lstStyle>
            <a:lvl1pPr marL="0" indent="0" algn="ctr">
              <a:buNone/>
              <a:defRPr sz="4000" b="1" i="0">
                <a:solidFill>
                  <a:schemeClr val="bg1"/>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71525"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a:t>Heading</a:t>
            </a:r>
          </a:p>
        </p:txBody>
      </p:sp>
      <p:grpSp>
        <p:nvGrpSpPr>
          <p:cNvPr id="59" name="Group 58">
            <a:extLst>
              <a:ext uri="{FF2B5EF4-FFF2-40B4-BE49-F238E27FC236}">
                <a16:creationId xmlns:a16="http://schemas.microsoft.com/office/drawing/2014/main" id="{F7A9F7E2-4B9C-A793-EECD-E47519AB217E}"/>
              </a:ext>
            </a:extLst>
          </p:cNvPr>
          <p:cNvGrpSpPr/>
          <p:nvPr userDrawn="1"/>
        </p:nvGrpSpPr>
        <p:grpSpPr>
          <a:xfrm>
            <a:off x="10764" y="3907382"/>
            <a:ext cx="12165015" cy="2950618"/>
            <a:chOff x="0" y="4738255"/>
            <a:chExt cx="21169744" cy="5292436"/>
          </a:xfrm>
        </p:grpSpPr>
        <p:sp>
          <p:nvSpPr>
            <p:cNvPr id="60" name="Rectangle 59">
              <a:extLst>
                <a:ext uri="{FF2B5EF4-FFF2-40B4-BE49-F238E27FC236}">
                  <a16:creationId xmlns:a16="http://schemas.microsoft.com/office/drawing/2014/main" id="{857B92B9-9F02-B81E-59B6-745DB5A68C60}"/>
                </a:ext>
              </a:extLst>
            </p:cNvPr>
            <p:cNvSpPr/>
            <p:nvPr/>
          </p:nvSpPr>
          <p:spPr>
            <a:xfrm>
              <a:off x="0" y="4738255"/>
              <a:ext cx="5292436" cy="5292436"/>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A5E161B-73F8-4BBE-E0C9-2B94838FB257}"/>
                </a:ext>
              </a:extLst>
            </p:cNvPr>
            <p:cNvSpPr/>
            <p:nvPr/>
          </p:nvSpPr>
          <p:spPr>
            <a:xfrm>
              <a:off x="5292436" y="4738255"/>
              <a:ext cx="5292436" cy="5292436"/>
            </a:xfrm>
            <a:prstGeom prst="rect">
              <a:avLst/>
            </a:prstGeom>
            <a:solidFill>
              <a:srgbClr val="BAC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67460AE-CC97-DDA0-3AFD-650767B292E0}"/>
                </a:ext>
              </a:extLst>
            </p:cNvPr>
            <p:cNvSpPr/>
            <p:nvPr/>
          </p:nvSpPr>
          <p:spPr>
            <a:xfrm>
              <a:off x="10584872" y="4738255"/>
              <a:ext cx="5292436" cy="5292436"/>
            </a:xfrm>
            <a:prstGeom prst="rect">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D352329-08FF-628B-DF7A-31DD6972EEC1}"/>
                </a:ext>
              </a:extLst>
            </p:cNvPr>
            <p:cNvSpPr/>
            <p:nvPr/>
          </p:nvSpPr>
          <p:spPr>
            <a:xfrm>
              <a:off x="15877308" y="4738255"/>
              <a:ext cx="5292436" cy="5292436"/>
            </a:xfrm>
            <a:prstGeom prst="rect">
              <a:avLst/>
            </a:prstGeom>
            <a:solidFill>
              <a:srgbClr val="F9C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Placeholder 17">
            <a:extLst>
              <a:ext uri="{FF2B5EF4-FFF2-40B4-BE49-F238E27FC236}">
                <a16:creationId xmlns:a16="http://schemas.microsoft.com/office/drawing/2014/main" id="{7E05B733-B5B2-FDFA-4D36-D205A6762646}"/>
              </a:ext>
            </a:extLst>
          </p:cNvPr>
          <p:cNvSpPr>
            <a:spLocks noGrp="1"/>
          </p:cNvSpPr>
          <p:nvPr>
            <p:ph type="body" sz="quarter" idx="30" hasCustomPrompt="1"/>
          </p:nvPr>
        </p:nvSpPr>
        <p:spPr>
          <a:xfrm>
            <a:off x="3039636" y="467781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65" name="Text Placeholder 23">
            <a:extLst>
              <a:ext uri="{FF2B5EF4-FFF2-40B4-BE49-F238E27FC236}">
                <a16:creationId xmlns:a16="http://schemas.microsoft.com/office/drawing/2014/main" id="{AB94F7A9-2DE1-B089-1DDC-FEF813C9FE0D}"/>
              </a:ext>
            </a:extLst>
          </p:cNvPr>
          <p:cNvSpPr>
            <a:spLocks noGrp="1"/>
          </p:cNvSpPr>
          <p:nvPr>
            <p:ph type="body" sz="quarter" idx="31" hasCustomPrompt="1"/>
          </p:nvPr>
        </p:nvSpPr>
        <p:spPr>
          <a:xfrm>
            <a:off x="3043919" y="4046461"/>
            <a:ext cx="3049353" cy="582221"/>
          </a:xfrm>
        </p:spPr>
        <p:txBody>
          <a:bodyPr>
            <a:normAutofit/>
          </a:bodyPr>
          <a:lstStyle>
            <a:lvl1pPr marL="0" indent="0" algn="ctr">
              <a:buNone/>
              <a:defRPr sz="4000" b="1" i="0">
                <a:solidFill>
                  <a:schemeClr val="bg1"/>
                </a:solidFill>
                <a:latin typeface="+mn-lt"/>
              </a:defRPr>
            </a:lvl1pPr>
          </a:lstStyle>
          <a:p>
            <a:pPr lvl="0"/>
            <a:r>
              <a:rPr lang="en-US"/>
              <a:t>4</a:t>
            </a:r>
          </a:p>
        </p:txBody>
      </p:sp>
      <p:sp>
        <p:nvSpPr>
          <p:cNvPr id="66" name="Text Placeholder 17">
            <a:extLst>
              <a:ext uri="{FF2B5EF4-FFF2-40B4-BE49-F238E27FC236}">
                <a16:creationId xmlns:a16="http://schemas.microsoft.com/office/drawing/2014/main" id="{202BE11B-427F-F9C0-754B-BABD7AD5DE9A}"/>
              </a:ext>
            </a:extLst>
          </p:cNvPr>
          <p:cNvSpPr>
            <a:spLocks noGrp="1"/>
          </p:cNvSpPr>
          <p:nvPr>
            <p:ph type="body" sz="quarter" idx="32" hasCustomPrompt="1"/>
          </p:nvPr>
        </p:nvSpPr>
        <p:spPr>
          <a:xfrm>
            <a:off x="3006185"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47FA7802-EA20-EFE6-6A98-DC0ED6A4F4BD}"/>
              </a:ext>
            </a:extLst>
          </p:cNvPr>
          <p:cNvSpPr>
            <a:spLocks noGrp="1"/>
          </p:cNvSpPr>
          <p:nvPr>
            <p:ph type="body" sz="quarter" idx="33" hasCustomPrompt="1"/>
          </p:nvPr>
        </p:nvSpPr>
        <p:spPr>
          <a:xfrm>
            <a:off x="-16086" y="468091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68" name="Text Placeholder 23">
            <a:extLst>
              <a:ext uri="{FF2B5EF4-FFF2-40B4-BE49-F238E27FC236}">
                <a16:creationId xmlns:a16="http://schemas.microsoft.com/office/drawing/2014/main" id="{C45BE3A3-DE0B-6636-A429-D58031A0D404}"/>
              </a:ext>
            </a:extLst>
          </p:cNvPr>
          <p:cNvSpPr>
            <a:spLocks noGrp="1"/>
          </p:cNvSpPr>
          <p:nvPr>
            <p:ph type="body" sz="quarter" idx="34" hasCustomPrompt="1"/>
          </p:nvPr>
        </p:nvSpPr>
        <p:spPr>
          <a:xfrm>
            <a:off x="-11803" y="4049557"/>
            <a:ext cx="3049353" cy="582221"/>
          </a:xfrm>
        </p:spPr>
        <p:txBody>
          <a:bodyPr>
            <a:normAutofit/>
          </a:bodyPr>
          <a:lstStyle>
            <a:lvl1pPr marL="0" indent="0" algn="ctr">
              <a:buNone/>
              <a:defRPr sz="4000" b="1" i="0">
                <a:solidFill>
                  <a:schemeClr val="bg1"/>
                </a:solidFill>
                <a:latin typeface="+mn-lt"/>
              </a:defRPr>
            </a:lvl1pPr>
          </a:lstStyle>
          <a:p>
            <a:pPr lvl="0"/>
            <a:r>
              <a:rPr lang="en-US"/>
              <a:t>20</a:t>
            </a:r>
          </a:p>
        </p:txBody>
      </p:sp>
      <p:sp>
        <p:nvSpPr>
          <p:cNvPr id="69" name="Text Placeholder 17">
            <a:extLst>
              <a:ext uri="{FF2B5EF4-FFF2-40B4-BE49-F238E27FC236}">
                <a16:creationId xmlns:a16="http://schemas.microsoft.com/office/drawing/2014/main" id="{F98D3E07-F1E2-285C-F707-37D3DA344CA0}"/>
              </a:ext>
            </a:extLst>
          </p:cNvPr>
          <p:cNvSpPr>
            <a:spLocks noGrp="1"/>
          </p:cNvSpPr>
          <p:nvPr>
            <p:ph type="body" sz="quarter" idx="35" hasCustomPrompt="1"/>
          </p:nvPr>
        </p:nvSpPr>
        <p:spPr>
          <a:xfrm>
            <a:off x="-32746" y="5120730"/>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0" name="Text Placeholder 17">
            <a:extLst>
              <a:ext uri="{FF2B5EF4-FFF2-40B4-BE49-F238E27FC236}">
                <a16:creationId xmlns:a16="http://schemas.microsoft.com/office/drawing/2014/main" id="{892D8D79-6384-66F7-AF62-274CB5BB00AE}"/>
              </a:ext>
            </a:extLst>
          </p:cNvPr>
          <p:cNvSpPr>
            <a:spLocks noGrp="1"/>
          </p:cNvSpPr>
          <p:nvPr>
            <p:ph type="body" sz="quarter" idx="36" hasCustomPrompt="1"/>
          </p:nvPr>
        </p:nvSpPr>
        <p:spPr>
          <a:xfrm>
            <a:off x="9109405" y="466449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71" name="Text Placeholder 23">
            <a:extLst>
              <a:ext uri="{FF2B5EF4-FFF2-40B4-BE49-F238E27FC236}">
                <a16:creationId xmlns:a16="http://schemas.microsoft.com/office/drawing/2014/main" id="{0FF6F375-44D6-2504-B2AD-28ECE7430E51}"/>
              </a:ext>
            </a:extLst>
          </p:cNvPr>
          <p:cNvSpPr>
            <a:spLocks noGrp="1"/>
          </p:cNvSpPr>
          <p:nvPr>
            <p:ph type="body" sz="quarter" idx="37" hasCustomPrompt="1"/>
          </p:nvPr>
        </p:nvSpPr>
        <p:spPr>
          <a:xfrm>
            <a:off x="9113688" y="4033146"/>
            <a:ext cx="3049353" cy="582221"/>
          </a:xfrm>
        </p:spPr>
        <p:txBody>
          <a:bodyPr>
            <a:normAutofit/>
          </a:bodyPr>
          <a:lstStyle>
            <a:lvl1pPr marL="0" indent="0" algn="ctr">
              <a:buNone/>
              <a:defRPr sz="4000" b="1" i="0">
                <a:solidFill>
                  <a:schemeClr val="bg1"/>
                </a:solidFill>
                <a:latin typeface="+mn-lt"/>
              </a:defRPr>
            </a:lvl1pPr>
          </a:lstStyle>
          <a:p>
            <a:pPr lvl="0"/>
            <a:r>
              <a:rPr lang="en-US"/>
              <a:t>2</a:t>
            </a:r>
          </a:p>
        </p:txBody>
      </p:sp>
      <p:sp>
        <p:nvSpPr>
          <p:cNvPr id="72" name="Text Placeholder 17">
            <a:extLst>
              <a:ext uri="{FF2B5EF4-FFF2-40B4-BE49-F238E27FC236}">
                <a16:creationId xmlns:a16="http://schemas.microsoft.com/office/drawing/2014/main" id="{FEB78C00-B55F-604D-8439-DEE8A6DF4DF4}"/>
              </a:ext>
            </a:extLst>
          </p:cNvPr>
          <p:cNvSpPr>
            <a:spLocks noGrp="1"/>
          </p:cNvSpPr>
          <p:nvPr>
            <p:ph type="body" sz="quarter" idx="38" hasCustomPrompt="1"/>
          </p:nvPr>
        </p:nvSpPr>
        <p:spPr>
          <a:xfrm>
            <a:off x="9138701" y="5107337"/>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E9B32541-E561-421A-F1CD-25E0E908E84D}"/>
              </a:ext>
            </a:extLst>
          </p:cNvPr>
          <p:cNvSpPr>
            <a:spLocks noGrp="1"/>
          </p:cNvSpPr>
          <p:nvPr>
            <p:ph type="body" sz="quarter" idx="39" hasCustomPrompt="1"/>
          </p:nvPr>
        </p:nvSpPr>
        <p:spPr>
          <a:xfrm>
            <a:off x="6053683" y="466759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74" name="Text Placeholder 23">
            <a:extLst>
              <a:ext uri="{FF2B5EF4-FFF2-40B4-BE49-F238E27FC236}">
                <a16:creationId xmlns:a16="http://schemas.microsoft.com/office/drawing/2014/main" id="{AB9B056C-54B4-8C1B-0189-ABF6B6CADDB7}"/>
              </a:ext>
            </a:extLst>
          </p:cNvPr>
          <p:cNvSpPr>
            <a:spLocks noGrp="1"/>
          </p:cNvSpPr>
          <p:nvPr>
            <p:ph type="body" sz="quarter" idx="40" hasCustomPrompt="1"/>
          </p:nvPr>
        </p:nvSpPr>
        <p:spPr>
          <a:xfrm>
            <a:off x="6057966" y="4036242"/>
            <a:ext cx="3049353" cy="582221"/>
          </a:xfrm>
        </p:spPr>
        <p:txBody>
          <a:bodyPr>
            <a:normAutofit/>
          </a:bodyPr>
          <a:lstStyle>
            <a:lvl1pPr marL="0" indent="0" algn="ctr">
              <a:buNone/>
              <a:defRPr sz="4000" b="1" i="0">
                <a:solidFill>
                  <a:schemeClr val="bg1"/>
                </a:solidFill>
                <a:latin typeface="+mn-lt"/>
              </a:defRPr>
            </a:lvl1pPr>
          </a:lstStyle>
          <a:p>
            <a:pPr lvl="0"/>
            <a:r>
              <a:rPr lang="en-US"/>
              <a:t>17</a:t>
            </a:r>
          </a:p>
        </p:txBody>
      </p:sp>
      <p:sp>
        <p:nvSpPr>
          <p:cNvPr id="75" name="Text Placeholder 17">
            <a:extLst>
              <a:ext uri="{FF2B5EF4-FFF2-40B4-BE49-F238E27FC236}">
                <a16:creationId xmlns:a16="http://schemas.microsoft.com/office/drawing/2014/main" id="{BD3AF571-BFFC-27A4-7B87-088330B07D88}"/>
              </a:ext>
            </a:extLst>
          </p:cNvPr>
          <p:cNvSpPr>
            <a:spLocks noGrp="1"/>
          </p:cNvSpPr>
          <p:nvPr>
            <p:ph type="body" sz="quarter" idx="41" hasCustomPrompt="1"/>
          </p:nvPr>
        </p:nvSpPr>
        <p:spPr>
          <a:xfrm>
            <a:off x="6074088"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2868297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14760" y="1397635"/>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57859" y="1439070"/>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37787" y="1443935"/>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79220" y="1485370"/>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59C3B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34778" y="1450185"/>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81896" y="1491620"/>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45657" y="4003505"/>
            <a:ext cx="2061046" cy="1706886"/>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68119" y="4003505"/>
            <a:ext cx="2061046" cy="1706886"/>
          </a:xfrm>
        </p:spPr>
        <p:txBody>
          <a:bodyPr/>
          <a:lstStyle>
            <a:lvl1pPr algn="ctr">
              <a:buNone/>
              <a:defRPr sz="2000" b="0" i="0" spc="0">
                <a:solidFill>
                  <a:srgbClr val="595A59"/>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68477" y="4003505"/>
            <a:ext cx="2061046" cy="1706886"/>
          </a:xfrm>
        </p:spPr>
        <p:txBody>
          <a:bodyPr/>
          <a:lstStyle>
            <a:lvl1pPr algn="ctr">
              <a:buNone/>
              <a:defRPr sz="2000" b="0" i="0" spc="0">
                <a:solidFill>
                  <a:srgbClr val="595A59"/>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669955"/>
          </a:xfrm>
        </p:spPr>
        <p:txBody>
          <a:bodyPr>
            <a:normAutofit/>
          </a:bodyPr>
          <a:lstStyle>
            <a:lvl1pPr marL="0" indent="0" algn="ctr">
              <a:buNone/>
              <a:defRPr sz="3600" b="0" i="0">
                <a:solidFill>
                  <a:srgbClr val="595A59"/>
                </a:solidFill>
                <a:latin typeface="+mn-lt"/>
              </a:defRPr>
            </a:lvl1pPr>
          </a:lstStyle>
          <a:p>
            <a:pPr lvl="0"/>
            <a:r>
              <a:rPr lang="en-US"/>
              <a:t>Heading</a:t>
            </a:r>
          </a:p>
        </p:txBody>
      </p:sp>
      <p:pic>
        <p:nvPicPr>
          <p:cNvPr id="14" name="Picture 13" descr="Background pattern&#10;&#10;Description automatically generated">
            <a:extLst>
              <a:ext uri="{FF2B5EF4-FFF2-40B4-BE49-F238E27FC236}">
                <a16:creationId xmlns:a16="http://schemas.microsoft.com/office/drawing/2014/main" id="{DFDF2DE7-B422-D04E-901E-F7FA328C54C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5" name="Group 14">
            <a:extLst>
              <a:ext uri="{FF2B5EF4-FFF2-40B4-BE49-F238E27FC236}">
                <a16:creationId xmlns:a16="http://schemas.microsoft.com/office/drawing/2014/main" id="{C040BCDB-D8E7-8F45-B236-337ECF1F441B}"/>
              </a:ext>
            </a:extLst>
          </p:cNvPr>
          <p:cNvGrpSpPr/>
          <p:nvPr userDrawn="1"/>
        </p:nvGrpSpPr>
        <p:grpSpPr>
          <a:xfrm>
            <a:off x="4480947" y="6257070"/>
            <a:ext cx="3144242" cy="374574"/>
            <a:chOff x="301128" y="6151084"/>
            <a:chExt cx="3144242" cy="374574"/>
          </a:xfrm>
        </p:grpSpPr>
        <p:pic>
          <p:nvPicPr>
            <p:cNvPr id="16" name="Picture 15" descr="Shape&#10;&#10;Description automatically generated with medium confidence">
              <a:extLst>
                <a:ext uri="{FF2B5EF4-FFF2-40B4-BE49-F238E27FC236}">
                  <a16:creationId xmlns:a16="http://schemas.microsoft.com/office/drawing/2014/main" id="{97FEBD70-5E7B-C14A-91D6-7F03CB0411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A734B6A7-3279-F54C-AFF7-6E9E028CB47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F05A5859-E4C3-D548-A7FA-37174A7916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77376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77376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77376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77376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77376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a:t>Heading</a:t>
            </a:r>
          </a:p>
        </p:txBody>
      </p:sp>
      <p:pic>
        <p:nvPicPr>
          <p:cNvPr id="20" name="Picture 19" descr="Background pattern&#10;&#10;Description automatically generated">
            <a:extLst>
              <a:ext uri="{FF2B5EF4-FFF2-40B4-BE49-F238E27FC236}">
                <a16:creationId xmlns:a16="http://schemas.microsoft.com/office/drawing/2014/main" id="{A9B9AD4A-61C0-2543-9955-1FD63CACEFA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1" y="2902370"/>
            <a:ext cx="2340880" cy="3197995"/>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719382" y="2902370"/>
            <a:ext cx="2174902" cy="3188489"/>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2902370"/>
            <a:ext cx="2131270" cy="3188489"/>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366367" y="2902370"/>
            <a:ext cx="2244362" cy="3206449"/>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793758" y="2884410"/>
            <a:ext cx="2244362" cy="3206449"/>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225351" y="474253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543460" y="473628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0" name="Picture 19" descr="Background pattern&#10;&#10;Description automatically generated">
            <a:extLst>
              <a:ext uri="{FF2B5EF4-FFF2-40B4-BE49-F238E27FC236}">
                <a16:creationId xmlns:a16="http://schemas.microsoft.com/office/drawing/2014/main" id="{9F42FD05-A835-0F49-B763-180CD8F99CD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1" name="Group 20">
            <a:extLst>
              <a:ext uri="{FF2B5EF4-FFF2-40B4-BE49-F238E27FC236}">
                <a16:creationId xmlns:a16="http://schemas.microsoft.com/office/drawing/2014/main" id="{26A4E538-0F3B-8E49-8D92-77B70D92F030}"/>
              </a:ext>
            </a:extLst>
          </p:cNvPr>
          <p:cNvGrpSpPr/>
          <p:nvPr userDrawn="1"/>
        </p:nvGrpSpPr>
        <p:grpSpPr>
          <a:xfrm>
            <a:off x="4480947" y="6257070"/>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B01746DB-6733-EF4A-97E8-B81FDCBF8AC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2F775010-5534-1C41-A2CB-FA305565AC5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84CF8697-FDF1-5B4D-BA62-705F8E7C001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2361364"/>
            <a:ext cx="2989824" cy="413709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7" y="2361364"/>
            <a:ext cx="2880767" cy="413709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463085" y="2361363"/>
            <a:ext cx="2692241" cy="413709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2361363"/>
            <a:ext cx="2692241" cy="4137091"/>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Tree>
    <p:extLst>
      <p:ext uri="{BB962C8B-B14F-4D97-AF65-F5344CB8AC3E}">
        <p14:creationId xmlns:p14="http://schemas.microsoft.com/office/powerpoint/2010/main" val="2652922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1349406"/>
            <a:ext cx="2796283" cy="5149048"/>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8" y="1349407"/>
            <a:ext cx="2796282" cy="5149048"/>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571967" y="1349406"/>
            <a:ext cx="2583359" cy="5149048"/>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1349406"/>
            <a:ext cx="2692241" cy="5149048"/>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Tree>
    <p:extLst>
      <p:ext uri="{BB962C8B-B14F-4D97-AF65-F5344CB8AC3E}">
        <p14:creationId xmlns:p14="http://schemas.microsoft.com/office/powerpoint/2010/main" val="251991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69930879-4923-9A44-B11F-FDD1BFB76C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047" y="417257"/>
            <a:ext cx="5462697" cy="2402442"/>
          </a:xfrm>
          <a:prstGeom prst="rect">
            <a:avLst/>
          </a:prstGeom>
        </p:spPr>
      </p:pic>
      <p:pic>
        <p:nvPicPr>
          <p:cNvPr id="22" name="Picture 21" descr="Background pattern&#10;&#10;Description automatically generated">
            <a:extLst>
              <a:ext uri="{FF2B5EF4-FFF2-40B4-BE49-F238E27FC236}">
                <a16:creationId xmlns:a16="http://schemas.microsoft.com/office/drawing/2014/main" id="{E7396273-9AA2-0A45-A0F3-4DFF01CCF7D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9462" t="8076" r="-22520" b="14181"/>
          <a:stretch/>
        </p:blipFill>
        <p:spPr>
          <a:xfrm rot="16200000">
            <a:off x="983099" y="1439326"/>
            <a:ext cx="4435575" cy="6401772"/>
          </a:xfrm>
          <a:prstGeom prst="rect">
            <a:avLst/>
          </a:prstGeom>
        </p:spPr>
      </p:pic>
      <p:sp>
        <p:nvSpPr>
          <p:cNvPr id="23" name="Rectangle 22">
            <a:extLst>
              <a:ext uri="{FF2B5EF4-FFF2-40B4-BE49-F238E27FC236}">
                <a16:creationId xmlns:a16="http://schemas.microsoft.com/office/drawing/2014/main" id="{0A614E9F-67CD-0343-BFBC-55E5265494AB}"/>
              </a:ext>
            </a:extLst>
          </p:cNvPr>
          <p:cNvSpPr/>
          <p:nvPr userDrawn="1"/>
        </p:nvSpPr>
        <p:spPr>
          <a:xfrm>
            <a:off x="6117759" y="0"/>
            <a:ext cx="6074241" cy="686525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3904BFA0-55A2-8143-A034-7EA9F0F0F069}"/>
              </a:ext>
            </a:extLst>
          </p:cNvPr>
          <p:cNvGrpSpPr/>
          <p:nvPr userDrawn="1"/>
        </p:nvGrpSpPr>
        <p:grpSpPr>
          <a:xfrm>
            <a:off x="0" y="5916805"/>
            <a:ext cx="2735993" cy="679345"/>
            <a:chOff x="0" y="0"/>
            <a:chExt cx="2301694" cy="571500"/>
          </a:xfrm>
        </p:grpSpPr>
        <p:sp>
          <p:nvSpPr>
            <p:cNvPr id="25" name="Rectangle 24">
              <a:extLst>
                <a:ext uri="{FF2B5EF4-FFF2-40B4-BE49-F238E27FC236}">
                  <a16:creationId xmlns:a16="http://schemas.microsoft.com/office/drawing/2014/main" id="{E262865F-A967-C64A-8536-E3A00C672F7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a:extLst>
                <a:ext uri="{FF2B5EF4-FFF2-40B4-BE49-F238E27FC236}">
                  <a16:creationId xmlns:a16="http://schemas.microsoft.com/office/drawing/2014/main" id="{2E39E78D-2847-9749-B72C-25A151CFA9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Text Placeholder 23">
            <a:extLst>
              <a:ext uri="{FF2B5EF4-FFF2-40B4-BE49-F238E27FC236}">
                <a16:creationId xmlns:a16="http://schemas.microsoft.com/office/drawing/2014/main" id="{DBA97739-CDA3-3B40-9963-F38336E838F9}"/>
              </a:ext>
            </a:extLst>
          </p:cNvPr>
          <p:cNvSpPr>
            <a:spLocks noGrp="1"/>
          </p:cNvSpPr>
          <p:nvPr>
            <p:ph type="body" sz="quarter" idx="15" hasCustomPrompt="1"/>
          </p:nvPr>
        </p:nvSpPr>
        <p:spPr>
          <a:xfrm>
            <a:off x="6586302" y="1494787"/>
            <a:ext cx="5278651" cy="697353"/>
          </a:xfrm>
        </p:spPr>
        <p:txBody>
          <a:bodyPr>
            <a:noAutofit/>
          </a:bodyPr>
          <a:lstStyle>
            <a:lvl1pPr marL="0" indent="0" algn="l">
              <a:buNone/>
              <a:defRPr sz="5400" b="1" baseline="0">
                <a:solidFill>
                  <a:schemeClr val="bg1"/>
                </a:solidFill>
                <a:latin typeface="+mn-lt"/>
              </a:defRPr>
            </a:lvl1pPr>
          </a:lstStyle>
          <a:p>
            <a:pPr lvl="0"/>
            <a:r>
              <a:rPr lang="en-US"/>
              <a:t>POWERPIONT</a:t>
            </a:r>
          </a:p>
        </p:txBody>
      </p:sp>
      <p:sp>
        <p:nvSpPr>
          <p:cNvPr id="28" name="Text Placeholder 23">
            <a:extLst>
              <a:ext uri="{FF2B5EF4-FFF2-40B4-BE49-F238E27FC236}">
                <a16:creationId xmlns:a16="http://schemas.microsoft.com/office/drawing/2014/main" id="{27FF6675-E62F-CD45-8278-53D0205C09F2}"/>
              </a:ext>
            </a:extLst>
          </p:cNvPr>
          <p:cNvSpPr>
            <a:spLocks noGrp="1"/>
          </p:cNvSpPr>
          <p:nvPr>
            <p:ph type="body" sz="quarter" idx="16" hasCustomPrompt="1"/>
          </p:nvPr>
        </p:nvSpPr>
        <p:spPr>
          <a:xfrm>
            <a:off x="6586302" y="876264"/>
            <a:ext cx="5278651" cy="697353"/>
          </a:xfrm>
        </p:spPr>
        <p:txBody>
          <a:bodyPr>
            <a:normAutofit/>
          </a:bodyPr>
          <a:lstStyle>
            <a:lvl1pPr marL="0" indent="0" algn="l">
              <a:buNone/>
              <a:defRPr sz="3600" b="0" i="0">
                <a:solidFill>
                  <a:schemeClr val="bg1"/>
                </a:solidFill>
                <a:latin typeface="+mn-lt"/>
              </a:defRPr>
            </a:lvl1pPr>
          </a:lstStyle>
          <a:p>
            <a:pPr lvl="0"/>
            <a:r>
              <a:rPr lang="en-US"/>
              <a:t>Cover Design 1</a:t>
            </a:r>
          </a:p>
        </p:txBody>
      </p:sp>
      <p:sp>
        <p:nvSpPr>
          <p:cNvPr id="29" name="Rectangle 28">
            <a:extLst>
              <a:ext uri="{FF2B5EF4-FFF2-40B4-BE49-F238E27FC236}">
                <a16:creationId xmlns:a16="http://schemas.microsoft.com/office/drawing/2014/main" id="{8C5618B2-B035-0F48-A014-0081DCCA7413}"/>
              </a:ext>
            </a:extLst>
          </p:cNvPr>
          <p:cNvSpPr/>
          <p:nvPr userDrawn="1"/>
        </p:nvSpPr>
        <p:spPr>
          <a:xfrm>
            <a:off x="6519554" y="5700156"/>
            <a:ext cx="5300429" cy="788472"/>
          </a:xfrm>
          <a:prstGeom prst="rect">
            <a:avLst/>
          </a:prstGeom>
        </p:spPr>
        <p:txBody>
          <a:bodyPr wrap="square">
            <a:spAutoFit/>
          </a:bodyPr>
          <a:lstStyle/>
          <a:p>
            <a:pPr algn="just">
              <a:tabLst>
                <a:tab pos="2865755" algn="ctr"/>
                <a:tab pos="5731510" algn="r"/>
              </a:tabLst>
            </a:pPr>
            <a:r>
              <a:rPr lang="en-US"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54490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1846556"/>
            <a:ext cx="2796283" cy="4651898"/>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8" y="1856063"/>
            <a:ext cx="2796282" cy="4642391"/>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571967" y="1846556"/>
            <a:ext cx="2583359" cy="4651898"/>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1846556"/>
            <a:ext cx="2692241" cy="4651898"/>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Tree>
    <p:extLst>
      <p:ext uri="{BB962C8B-B14F-4D97-AF65-F5344CB8AC3E}">
        <p14:creationId xmlns:p14="http://schemas.microsoft.com/office/powerpoint/2010/main" val="12861462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947279" y="1887157"/>
            <a:ext cx="9327612" cy="2798187"/>
            <a:chOff x="1875859" y="4907106"/>
            <a:chExt cx="19467076"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F9C5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455901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225117" y="1948195"/>
            <a:ext cx="11256886" cy="2798187"/>
            <a:chOff x="1875856" y="4907106"/>
            <a:chExt cx="19467079"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F9C5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6" y="4984003"/>
              <a:ext cx="4390332" cy="4554600"/>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10030722" y="4984003"/>
              <a:ext cx="4316207" cy="4477703"/>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28626150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921591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9527B"/>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15%</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81D1C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2795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9163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a:t>Heading</a:t>
            </a:r>
          </a:p>
        </p:txBody>
      </p:sp>
      <p:pic>
        <p:nvPicPr>
          <p:cNvPr id="20" name="Picture 19" descr="Background pattern&#10;&#10;Description automatically generated">
            <a:extLst>
              <a:ext uri="{FF2B5EF4-FFF2-40B4-BE49-F238E27FC236}">
                <a16:creationId xmlns:a16="http://schemas.microsoft.com/office/drawing/2014/main" id="{479E9B88-6DE8-454D-AFD7-A7F97B75CF2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1" name="Group 20">
            <a:extLst>
              <a:ext uri="{FF2B5EF4-FFF2-40B4-BE49-F238E27FC236}">
                <a16:creationId xmlns:a16="http://schemas.microsoft.com/office/drawing/2014/main" id="{AE93F104-83BC-9E4A-864E-7C3470F77C8A}"/>
              </a:ext>
            </a:extLst>
          </p:cNvPr>
          <p:cNvGrpSpPr/>
          <p:nvPr userDrawn="1"/>
        </p:nvGrpSpPr>
        <p:grpSpPr>
          <a:xfrm>
            <a:off x="4480947" y="6257070"/>
            <a:ext cx="3144242" cy="374574"/>
            <a:chOff x="301128" y="6151084"/>
            <a:chExt cx="3144242" cy="374574"/>
          </a:xfrm>
        </p:grpSpPr>
        <p:pic>
          <p:nvPicPr>
            <p:cNvPr id="23" name="Picture 22" descr="Shape&#10;&#10;Description automatically generated with medium confidence">
              <a:extLst>
                <a:ext uri="{FF2B5EF4-FFF2-40B4-BE49-F238E27FC236}">
                  <a16:creationId xmlns:a16="http://schemas.microsoft.com/office/drawing/2014/main" id="{36E8FA08-D740-6B4E-B591-70648AF5ECF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76875CC8-01D3-1140-AF8B-7FAF12D267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BE5579A2-1E31-2045-AF2C-37E51B44544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a:t>Heading</a:t>
            </a:r>
          </a:p>
        </p:txBody>
      </p:sp>
      <p:pic>
        <p:nvPicPr>
          <p:cNvPr id="15" name="Picture 14" descr="Background pattern&#10;&#10;Description automatically generated">
            <a:extLst>
              <a:ext uri="{FF2B5EF4-FFF2-40B4-BE49-F238E27FC236}">
                <a16:creationId xmlns:a16="http://schemas.microsoft.com/office/drawing/2014/main" id="{46125441-B979-6944-9D51-62A1979A3823}"/>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6" name="Group 15">
            <a:extLst>
              <a:ext uri="{FF2B5EF4-FFF2-40B4-BE49-F238E27FC236}">
                <a16:creationId xmlns:a16="http://schemas.microsoft.com/office/drawing/2014/main" id="{0127E12F-CA73-E545-B95D-E91AA44745A4}"/>
              </a:ext>
            </a:extLst>
          </p:cNvPr>
          <p:cNvGrpSpPr/>
          <p:nvPr userDrawn="1"/>
        </p:nvGrpSpPr>
        <p:grpSpPr>
          <a:xfrm>
            <a:off x="4480947" y="6257070"/>
            <a:ext cx="3144242" cy="374574"/>
            <a:chOff x="301128" y="6151084"/>
            <a:chExt cx="3144242" cy="374574"/>
          </a:xfrm>
        </p:grpSpPr>
        <p:pic>
          <p:nvPicPr>
            <p:cNvPr id="17" name="Picture 16" descr="Shape&#10;&#10;Description automatically generated with medium confidence">
              <a:extLst>
                <a:ext uri="{FF2B5EF4-FFF2-40B4-BE49-F238E27FC236}">
                  <a16:creationId xmlns:a16="http://schemas.microsoft.com/office/drawing/2014/main" id="{747B0FDE-4EF6-204A-9241-A375276053D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8555014E-6684-DC44-B068-A4A005BC9B3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7ADD1C03-6D79-0F46-8093-825F3D360B5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A59"/>
                </a:solidFill>
                <a:latin typeface="+mn-lt"/>
              </a:defRPr>
            </a:lvl1pPr>
          </a:lstStyle>
          <a:p>
            <a:pPr lvl="0"/>
            <a:r>
              <a:rPr lang="en-US"/>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7" y="2953714"/>
            <a:ext cx="2219219" cy="442320"/>
          </a:xfrm>
        </p:spPr>
        <p:txBody>
          <a:bodyPr>
            <a:normAutofit/>
          </a:bodyPr>
          <a:lstStyle>
            <a:lvl1pPr marL="0" indent="0" algn="r">
              <a:buNone/>
              <a:defRPr sz="2200" b="1" i="0">
                <a:solidFill>
                  <a:srgbClr val="595A59"/>
                </a:solidFill>
                <a:latin typeface="+mn-lt"/>
              </a:defRPr>
            </a:lvl1pPr>
          </a:lstStyle>
          <a:p>
            <a:pPr lvl="0"/>
            <a:r>
              <a:rPr lang="en-US"/>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8" y="706995"/>
            <a:ext cx="2219219" cy="442320"/>
          </a:xfrm>
        </p:spPr>
        <p:txBody>
          <a:bodyPr>
            <a:normAutofit/>
          </a:bodyPr>
          <a:lstStyle>
            <a:lvl1pPr marL="0" indent="0" algn="r">
              <a:buNone/>
              <a:defRPr sz="2200" b="1" i="0">
                <a:solidFill>
                  <a:srgbClr val="595A59"/>
                </a:solidFill>
                <a:latin typeface="+mn-lt"/>
              </a:defRPr>
            </a:lvl1pPr>
          </a:lstStyle>
          <a:p>
            <a:pPr lvl="0"/>
            <a:r>
              <a:rPr lang="en-US"/>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59" y="5252705"/>
            <a:ext cx="2219219" cy="442320"/>
          </a:xfrm>
        </p:spPr>
        <p:txBody>
          <a:bodyPr>
            <a:normAutofit/>
          </a:bodyPr>
          <a:lstStyle>
            <a:lvl1pPr marL="0" indent="0" algn="r">
              <a:buNone/>
              <a:defRPr sz="2200" b="1" i="0">
                <a:solidFill>
                  <a:srgbClr val="595A59"/>
                </a:solidFill>
                <a:latin typeface="+mn-lt"/>
              </a:defRPr>
            </a:lvl1pPr>
          </a:lstStyle>
          <a:p>
            <a:pPr lvl="0"/>
            <a:r>
              <a:rPr lang="en-US"/>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5" y="4198813"/>
            <a:ext cx="2219219" cy="442320"/>
          </a:xfrm>
        </p:spPr>
        <p:txBody>
          <a:bodyPr>
            <a:normAutofit/>
          </a:bodyPr>
          <a:lstStyle>
            <a:lvl1pPr marL="0" indent="0" algn="r">
              <a:buNone/>
              <a:defRPr sz="2200" b="1" i="0">
                <a:solidFill>
                  <a:srgbClr val="595A59"/>
                </a:solidFill>
                <a:latin typeface="+mn-lt"/>
              </a:defRPr>
            </a:lvl1pPr>
          </a:lstStyle>
          <a:p>
            <a:pPr lvl="0"/>
            <a:r>
              <a:rPr lang="en-US"/>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0" y="1711325"/>
            <a:ext cx="2219219" cy="442320"/>
          </a:xfrm>
        </p:spPr>
        <p:txBody>
          <a:bodyPr>
            <a:normAutofit/>
          </a:bodyPr>
          <a:lstStyle>
            <a:lvl1pPr marL="0" indent="0" algn="r">
              <a:buNone/>
              <a:defRPr sz="2200" b="1" i="0">
                <a:solidFill>
                  <a:srgbClr val="595A59"/>
                </a:solidFill>
                <a:latin typeface="+mn-lt"/>
              </a:defRPr>
            </a:lvl1pPr>
          </a:lstStyle>
          <a:p>
            <a:pPr lvl="0"/>
            <a:r>
              <a:rPr lang="en-US"/>
              <a:t>Title</a:t>
            </a:r>
          </a:p>
        </p:txBody>
      </p:sp>
      <p:pic>
        <p:nvPicPr>
          <p:cNvPr id="75" name="Picture 74" descr="Background pattern&#10;&#10;Description automatically generated">
            <a:extLst>
              <a:ext uri="{FF2B5EF4-FFF2-40B4-BE49-F238E27FC236}">
                <a16:creationId xmlns:a16="http://schemas.microsoft.com/office/drawing/2014/main" id="{2C9ACBC7-24B1-C444-9224-434275C1A3F8}"/>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76" name="Group 75">
            <a:extLst>
              <a:ext uri="{FF2B5EF4-FFF2-40B4-BE49-F238E27FC236}">
                <a16:creationId xmlns:a16="http://schemas.microsoft.com/office/drawing/2014/main" id="{D64F2DB8-459C-704C-A786-40E72B4290B2}"/>
              </a:ext>
            </a:extLst>
          </p:cNvPr>
          <p:cNvGrpSpPr/>
          <p:nvPr userDrawn="1"/>
        </p:nvGrpSpPr>
        <p:grpSpPr>
          <a:xfrm>
            <a:off x="389965" y="6092742"/>
            <a:ext cx="3144242" cy="374574"/>
            <a:chOff x="301128" y="6151084"/>
            <a:chExt cx="3144242" cy="374574"/>
          </a:xfrm>
        </p:grpSpPr>
        <p:pic>
          <p:nvPicPr>
            <p:cNvPr id="79" name="Picture 78" descr="Shape&#10;&#10;Description automatically generated with medium confidence">
              <a:extLst>
                <a:ext uri="{FF2B5EF4-FFF2-40B4-BE49-F238E27FC236}">
                  <a16:creationId xmlns:a16="http://schemas.microsoft.com/office/drawing/2014/main" id="{03FC1F4D-6043-3E48-8C8E-4CE00785D8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80" name="Picture 79" descr="Shape&#10;&#10;Description automatically generated with medium confidence">
              <a:extLst>
                <a:ext uri="{FF2B5EF4-FFF2-40B4-BE49-F238E27FC236}">
                  <a16:creationId xmlns:a16="http://schemas.microsoft.com/office/drawing/2014/main" id="{41BD9014-E1B3-7649-8D5C-9DEAA17B4F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81" name="Picture 80" descr="Shape&#10;&#10;Description automatically generated with medium confidence">
              <a:extLst>
                <a:ext uri="{FF2B5EF4-FFF2-40B4-BE49-F238E27FC236}">
                  <a16:creationId xmlns:a16="http://schemas.microsoft.com/office/drawing/2014/main" id="{0F97C3EE-A966-BD42-B950-50D2A0785CB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79527B"/>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pic>
        <p:nvPicPr>
          <p:cNvPr id="32" name="Picture 31" descr="Background pattern&#10;&#10;Description automatically generated">
            <a:extLst>
              <a:ext uri="{FF2B5EF4-FFF2-40B4-BE49-F238E27FC236}">
                <a16:creationId xmlns:a16="http://schemas.microsoft.com/office/drawing/2014/main" id="{86082134-F67D-1B43-B573-E83A85ABF2E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34" name="Group 33">
            <a:extLst>
              <a:ext uri="{FF2B5EF4-FFF2-40B4-BE49-F238E27FC236}">
                <a16:creationId xmlns:a16="http://schemas.microsoft.com/office/drawing/2014/main" id="{CC0FF58B-0A14-4541-9BFA-8940EC5B8047}"/>
              </a:ext>
            </a:extLst>
          </p:cNvPr>
          <p:cNvGrpSpPr/>
          <p:nvPr userDrawn="1"/>
        </p:nvGrpSpPr>
        <p:grpSpPr>
          <a:xfrm>
            <a:off x="389965" y="6092742"/>
            <a:ext cx="3144242" cy="374574"/>
            <a:chOff x="301128" y="6151084"/>
            <a:chExt cx="3144242" cy="374574"/>
          </a:xfrm>
        </p:grpSpPr>
        <p:pic>
          <p:nvPicPr>
            <p:cNvPr id="37" name="Picture 36" descr="Shape&#10;&#10;Description automatically generated with medium confidence">
              <a:extLst>
                <a:ext uri="{FF2B5EF4-FFF2-40B4-BE49-F238E27FC236}">
                  <a16:creationId xmlns:a16="http://schemas.microsoft.com/office/drawing/2014/main" id="{7C5FF409-16BF-DA45-B703-C9A7A027EF1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8" name="Picture 37" descr="Shape&#10;&#10;Description automatically generated with medium confidence">
              <a:extLst>
                <a:ext uri="{FF2B5EF4-FFF2-40B4-BE49-F238E27FC236}">
                  <a16:creationId xmlns:a16="http://schemas.microsoft.com/office/drawing/2014/main" id="{BF661B42-ABAD-AD4E-98C2-D6BF9AB3A9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842A0DF2-226F-1945-8C73-70D512F2B90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40" name="Text Placeholder 17">
            <a:extLst>
              <a:ext uri="{FF2B5EF4-FFF2-40B4-BE49-F238E27FC236}">
                <a16:creationId xmlns:a16="http://schemas.microsoft.com/office/drawing/2014/main" id="{4C27E1F7-AB4B-8248-A351-91D3BC133705}"/>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41" name="Text Placeholder 17">
            <a:extLst>
              <a:ext uri="{FF2B5EF4-FFF2-40B4-BE49-F238E27FC236}">
                <a16:creationId xmlns:a16="http://schemas.microsoft.com/office/drawing/2014/main" id="{21D5E517-A4FB-344E-9AFB-933FD5A1B05C}"/>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42" name="Text Placeholder 17">
            <a:extLst>
              <a:ext uri="{FF2B5EF4-FFF2-40B4-BE49-F238E27FC236}">
                <a16:creationId xmlns:a16="http://schemas.microsoft.com/office/drawing/2014/main" id="{700D390C-DEFF-7B4C-9752-5D3269B62BC5}"/>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43" name="Text Placeholder 17">
            <a:extLst>
              <a:ext uri="{FF2B5EF4-FFF2-40B4-BE49-F238E27FC236}">
                <a16:creationId xmlns:a16="http://schemas.microsoft.com/office/drawing/2014/main" id="{7BCFCD34-BCDB-0E4B-ACDE-FDA7D0D42A4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Tree>
    <p:extLst>
      <p:ext uri="{BB962C8B-B14F-4D97-AF65-F5344CB8AC3E}">
        <p14:creationId xmlns:p14="http://schemas.microsoft.com/office/powerpoint/2010/main" val="35077142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A59"/>
                </a:solidFill>
                <a:latin typeface="Calibri" panose="020F0502020204030204" pitchFamily="34" charset="0"/>
                <a:cs typeface="Calibri" panose="020F0502020204030204" pitchFamily="34" charset="0"/>
              </a:defRPr>
            </a:lvl1pPr>
          </a:lstStyle>
          <a:p>
            <a:pPr lvl="0"/>
            <a:r>
              <a:rPr lang="en-US"/>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91639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9163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pic>
        <p:nvPicPr>
          <p:cNvPr id="30" name="Picture 29" descr="Background pattern&#10;&#10;Description automatically generated">
            <a:extLst>
              <a:ext uri="{FF2B5EF4-FFF2-40B4-BE49-F238E27FC236}">
                <a16:creationId xmlns:a16="http://schemas.microsoft.com/office/drawing/2014/main" id="{06186F3B-2AFF-4346-942C-585AF26F9B9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49" name="Group 48">
            <a:extLst>
              <a:ext uri="{FF2B5EF4-FFF2-40B4-BE49-F238E27FC236}">
                <a16:creationId xmlns:a16="http://schemas.microsoft.com/office/drawing/2014/main" id="{D5EDB684-CD36-0140-A48B-73E83AE2C52D}"/>
              </a:ext>
            </a:extLst>
          </p:cNvPr>
          <p:cNvGrpSpPr/>
          <p:nvPr userDrawn="1"/>
        </p:nvGrpSpPr>
        <p:grpSpPr>
          <a:xfrm>
            <a:off x="389965" y="6092742"/>
            <a:ext cx="3144242" cy="374574"/>
            <a:chOff x="301128" y="6151084"/>
            <a:chExt cx="3144242" cy="374574"/>
          </a:xfrm>
        </p:grpSpPr>
        <p:pic>
          <p:nvPicPr>
            <p:cNvPr id="50" name="Picture 49" descr="Shape&#10;&#10;Description automatically generated with medium confidence">
              <a:extLst>
                <a:ext uri="{FF2B5EF4-FFF2-40B4-BE49-F238E27FC236}">
                  <a16:creationId xmlns:a16="http://schemas.microsoft.com/office/drawing/2014/main" id="{ACD3B0C5-CFB3-B04F-AC62-7FFA3AF6274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51" name="Picture 50" descr="Shape&#10;&#10;Description automatically generated with medium confidence">
              <a:extLst>
                <a:ext uri="{FF2B5EF4-FFF2-40B4-BE49-F238E27FC236}">
                  <a16:creationId xmlns:a16="http://schemas.microsoft.com/office/drawing/2014/main" id="{9479B3AD-6B7A-584E-8F28-61AC5C01D21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2" name="Picture 51" descr="Shape&#10;&#10;Description automatically generated with medium confidence">
              <a:extLst>
                <a:ext uri="{FF2B5EF4-FFF2-40B4-BE49-F238E27FC236}">
                  <a16:creationId xmlns:a16="http://schemas.microsoft.com/office/drawing/2014/main" id="{CF27B34D-F7DE-9F4C-92D3-6BF627175DE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1185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pic>
        <p:nvPicPr>
          <p:cNvPr id="33" name="Picture 32" descr="Background pattern&#10;&#10;Description automatically generated">
            <a:extLst>
              <a:ext uri="{FF2B5EF4-FFF2-40B4-BE49-F238E27FC236}">
                <a16:creationId xmlns:a16="http://schemas.microsoft.com/office/drawing/2014/main" id="{D9300ACB-C92D-664B-A68C-9FC1C82B0B44}"/>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7" name="Group 26">
            <a:extLst>
              <a:ext uri="{FF2B5EF4-FFF2-40B4-BE49-F238E27FC236}">
                <a16:creationId xmlns:a16="http://schemas.microsoft.com/office/drawing/2014/main" id="{95B40CD0-7A91-CF4A-AD77-9398E53ED4C2}"/>
              </a:ext>
            </a:extLst>
          </p:cNvPr>
          <p:cNvGrpSpPr/>
          <p:nvPr userDrawn="1"/>
        </p:nvGrpSpPr>
        <p:grpSpPr>
          <a:xfrm>
            <a:off x="389965" y="6092742"/>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99567171-8F5D-2246-9C70-6C5AF6CA3A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13B666C6-CC20-A44F-A5A6-1297BB75A76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351A8E25-A44E-9E48-BC47-C499B6C3C26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118F66A6-DC24-5F49-A669-B4008D361D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972" t="10416" r="16408" b="3452"/>
          <a:stretch/>
        </p:blipFill>
        <p:spPr>
          <a:xfrm>
            <a:off x="6816681" y="0"/>
            <a:ext cx="5375319" cy="6857999"/>
          </a:xfrm>
          <a:prstGeom prst="rect">
            <a:avLst/>
          </a:prstGeom>
        </p:spPr>
      </p:pic>
      <p:sp>
        <p:nvSpPr>
          <p:cNvPr id="2" name="Rectangle 1">
            <a:extLst>
              <a:ext uri="{FF2B5EF4-FFF2-40B4-BE49-F238E27FC236}">
                <a16:creationId xmlns:a16="http://schemas.microsoft.com/office/drawing/2014/main" id="{918D471C-0C8F-0146-83F3-CAF71642C847}"/>
              </a:ext>
            </a:extLst>
          </p:cNvPr>
          <p:cNvSpPr/>
          <p:nvPr userDrawn="1"/>
        </p:nvSpPr>
        <p:spPr>
          <a:xfrm flipV="1">
            <a:off x="3843" y="2769245"/>
            <a:ext cx="12188157" cy="2832760"/>
          </a:xfrm>
          <a:prstGeom prst="rect">
            <a:avLst/>
          </a:prstGeom>
          <a:solidFill>
            <a:srgbClr val="79527B"/>
          </a:solidFill>
          <a:ln>
            <a:solidFill>
              <a:srgbClr val="BFCA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5" name="Google Shape;482;p39">
            <a:extLst>
              <a:ext uri="{FF2B5EF4-FFF2-40B4-BE49-F238E27FC236}">
                <a16:creationId xmlns:a16="http://schemas.microsoft.com/office/drawing/2014/main" id="{EEC38ED6-50FB-8743-88C0-96E8A16C20B3}"/>
              </a:ext>
            </a:extLst>
          </p:cNvPr>
          <p:cNvSpPr/>
          <p:nvPr userDrawn="1"/>
        </p:nvSpPr>
        <p:spPr>
          <a:xfrm>
            <a:off x="7312226" y="3314699"/>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296026" y="4560883"/>
            <a:ext cx="233548" cy="233548"/>
            <a:chOff x="5941025" y="3634400"/>
            <a:chExt cx="467650" cy="467650"/>
          </a:xfrm>
          <a:no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301260" y="3950821"/>
            <a:ext cx="232323" cy="156913"/>
            <a:chOff x="564675" y="1700625"/>
            <a:chExt cx="465200" cy="314200"/>
          </a:xfrm>
          <a:no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723301" y="3283370"/>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723301" y="3906329"/>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731465" y="4549892"/>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8" name="Text Placeholder 23">
            <a:extLst>
              <a:ext uri="{FF2B5EF4-FFF2-40B4-BE49-F238E27FC236}">
                <a16:creationId xmlns:a16="http://schemas.microsoft.com/office/drawing/2014/main" id="{28AA1DCD-E2D1-AB4F-9525-3C7A8492D0A8}"/>
              </a:ext>
            </a:extLst>
          </p:cNvPr>
          <p:cNvSpPr>
            <a:spLocks noGrp="1"/>
          </p:cNvSpPr>
          <p:nvPr>
            <p:ph type="body" sz="quarter" idx="19" hasCustomPrompt="1"/>
          </p:nvPr>
        </p:nvSpPr>
        <p:spPr>
          <a:xfrm>
            <a:off x="967062" y="4154268"/>
            <a:ext cx="3195486" cy="731140"/>
          </a:xfrm>
        </p:spPr>
        <p:txBody>
          <a:bodyPr anchor="ctr">
            <a:normAutofit/>
          </a:bodyPr>
          <a:lstStyle>
            <a:lvl1pPr marL="0" indent="0" algn="l">
              <a:buNone/>
              <a:defRPr sz="2800" baseline="0">
                <a:solidFill>
                  <a:schemeClr val="bg1"/>
                </a:solidFill>
                <a:latin typeface="+mn-lt"/>
              </a:defRPr>
            </a:lvl1pPr>
          </a:lstStyle>
          <a:p>
            <a:pPr lvl="0"/>
            <a:r>
              <a:rPr lang="en-US"/>
              <a:t>Any Questions?</a:t>
            </a:r>
          </a:p>
        </p:txBody>
      </p:sp>
      <p:sp>
        <p:nvSpPr>
          <p:cNvPr id="39" name="Text Placeholder 23">
            <a:extLst>
              <a:ext uri="{FF2B5EF4-FFF2-40B4-BE49-F238E27FC236}">
                <a16:creationId xmlns:a16="http://schemas.microsoft.com/office/drawing/2014/main" id="{15F19531-BE71-324A-B2F4-BCED970EE5C0}"/>
              </a:ext>
            </a:extLst>
          </p:cNvPr>
          <p:cNvSpPr>
            <a:spLocks noGrp="1"/>
          </p:cNvSpPr>
          <p:nvPr>
            <p:ph type="body" sz="quarter" idx="20" hasCustomPrompt="1"/>
          </p:nvPr>
        </p:nvSpPr>
        <p:spPr>
          <a:xfrm>
            <a:off x="967062" y="3344692"/>
            <a:ext cx="3195485" cy="837258"/>
          </a:xfrm>
        </p:spPr>
        <p:txBody>
          <a:bodyPr anchor="ctr">
            <a:normAutofit/>
          </a:bodyPr>
          <a:lstStyle>
            <a:lvl1pPr marL="0" indent="0" algn="l">
              <a:buNone/>
              <a:defRPr sz="5000" baseline="0">
                <a:solidFill>
                  <a:schemeClr val="bg1"/>
                </a:solidFill>
                <a:latin typeface="+mn-lt"/>
              </a:defRPr>
            </a:lvl1pPr>
          </a:lstStyle>
          <a:p>
            <a:pPr lvl="0"/>
            <a:r>
              <a:rPr lang="en-US"/>
              <a:t>Thank You</a:t>
            </a:r>
          </a:p>
        </p:txBody>
      </p:sp>
      <p:pic>
        <p:nvPicPr>
          <p:cNvPr id="27" name="Picture 26" descr="A picture containing text&#10;&#10;Description automatically generated">
            <a:extLst>
              <a:ext uri="{FF2B5EF4-FFF2-40B4-BE49-F238E27FC236}">
                <a16:creationId xmlns:a16="http://schemas.microsoft.com/office/drawing/2014/main" id="{779220D5-E881-5F4F-B934-02FD4F4206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5586" y="473530"/>
            <a:ext cx="4899073" cy="2154566"/>
          </a:xfrm>
          <a:prstGeom prst="rect">
            <a:avLst/>
          </a:prstGeom>
        </p:spPr>
      </p:pic>
      <p:grpSp>
        <p:nvGrpSpPr>
          <p:cNvPr id="28" name="Group 27">
            <a:extLst>
              <a:ext uri="{FF2B5EF4-FFF2-40B4-BE49-F238E27FC236}">
                <a16:creationId xmlns:a16="http://schemas.microsoft.com/office/drawing/2014/main" id="{275E8263-0477-5645-B634-01AF59D540E4}"/>
              </a:ext>
            </a:extLst>
          </p:cNvPr>
          <p:cNvGrpSpPr/>
          <p:nvPr userDrawn="1"/>
        </p:nvGrpSpPr>
        <p:grpSpPr>
          <a:xfrm>
            <a:off x="9456007" y="5836660"/>
            <a:ext cx="2735993" cy="679345"/>
            <a:chOff x="0" y="0"/>
            <a:chExt cx="2301694" cy="571500"/>
          </a:xfrm>
        </p:grpSpPr>
        <p:sp>
          <p:nvSpPr>
            <p:cNvPr id="29" name="Rectangle 28">
              <a:extLst>
                <a:ext uri="{FF2B5EF4-FFF2-40B4-BE49-F238E27FC236}">
                  <a16:creationId xmlns:a16="http://schemas.microsoft.com/office/drawing/2014/main" id="{2D522520-FDCE-8442-9D71-202E6368C4F3}"/>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2" name="Picture 31">
              <a:extLst>
                <a:ext uri="{FF2B5EF4-FFF2-40B4-BE49-F238E27FC236}">
                  <a16:creationId xmlns:a16="http://schemas.microsoft.com/office/drawing/2014/main" id="{79C25753-B4D7-6849-9A91-5984DB1A8A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EDAA3-64E8-581D-4283-139A9C18FF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id="{DA23EB06-B111-90C4-5A81-559C1F87D3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id="{0D98E25A-E371-75A7-BA48-293BE7C3CB79}"/>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5" name="Footer Placeholder 4">
            <a:extLst>
              <a:ext uri="{FF2B5EF4-FFF2-40B4-BE49-F238E27FC236}">
                <a16:creationId xmlns:a16="http://schemas.microsoft.com/office/drawing/2014/main" id="{817F995B-DF77-9B99-8FB0-3950F20128D0}"/>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551F8BD0-9CE7-A5DD-57D4-A0321CE55C2E}"/>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1890644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7302-DB27-ABC9-51E3-B660A1DBFB30}"/>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5574F0F0-F579-2B68-3FC4-B79097EF0C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111110B8-4B08-7ED1-C247-D2C50A22C71F}"/>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5" name="Footer Placeholder 4">
            <a:extLst>
              <a:ext uri="{FF2B5EF4-FFF2-40B4-BE49-F238E27FC236}">
                <a16:creationId xmlns:a16="http://schemas.microsoft.com/office/drawing/2014/main" id="{B2F4F276-E939-44B1-A17F-F282267D1839}"/>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C72F3089-0B78-ADAF-495D-8A52A43A6CD1}"/>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20411459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28158-C3FE-6C13-3E71-ED7B44209A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a:extLst>
              <a:ext uri="{FF2B5EF4-FFF2-40B4-BE49-F238E27FC236}">
                <a16:creationId xmlns:a16="http://schemas.microsoft.com/office/drawing/2014/main" id="{E7AFA43C-48D9-1BE9-EA56-09F99D095D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8D3BAA-6A9B-AE08-EA5F-B6EBBCF064B6}"/>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5" name="Footer Placeholder 4">
            <a:extLst>
              <a:ext uri="{FF2B5EF4-FFF2-40B4-BE49-F238E27FC236}">
                <a16:creationId xmlns:a16="http://schemas.microsoft.com/office/drawing/2014/main" id="{8522CD26-BD8B-A456-DFCD-C2CBA6B9AD94}"/>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96EC60AD-49C2-A118-49CB-6E577A1E002E}"/>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8868724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BB6C-FEAE-1541-8093-80257108C51D}"/>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55AE79F1-B8EB-C453-4F2F-85385AFA9D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a:extLst>
              <a:ext uri="{FF2B5EF4-FFF2-40B4-BE49-F238E27FC236}">
                <a16:creationId xmlns:a16="http://schemas.microsoft.com/office/drawing/2014/main" id="{E1072230-047D-C75A-4689-78B5E8279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a:extLst>
              <a:ext uri="{FF2B5EF4-FFF2-40B4-BE49-F238E27FC236}">
                <a16:creationId xmlns:a16="http://schemas.microsoft.com/office/drawing/2014/main" id="{7BFD2DD4-A97A-6E98-0A7C-6CC0572B84AF}"/>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6" name="Footer Placeholder 5">
            <a:extLst>
              <a:ext uri="{FF2B5EF4-FFF2-40B4-BE49-F238E27FC236}">
                <a16:creationId xmlns:a16="http://schemas.microsoft.com/office/drawing/2014/main" id="{02B479BD-0503-79BE-C090-64DEC92531D2}"/>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49634DBE-167F-AF49-E1EC-C34B9563A9D4}"/>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23852655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BFA2-7B1C-5BD6-FC3B-C804C5A16F87}"/>
              </a:ext>
            </a:extLst>
          </p:cNvPr>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a:extLst>
              <a:ext uri="{FF2B5EF4-FFF2-40B4-BE49-F238E27FC236}">
                <a16:creationId xmlns:a16="http://schemas.microsoft.com/office/drawing/2014/main" id="{3BC993FD-0729-A9C6-6C82-DFC350E31E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137BFF-C3C7-F0AF-DC98-CCA145C3CA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a:extLst>
              <a:ext uri="{FF2B5EF4-FFF2-40B4-BE49-F238E27FC236}">
                <a16:creationId xmlns:a16="http://schemas.microsoft.com/office/drawing/2014/main" id="{9D041F18-F611-611E-D0EE-B31358B37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2E79A8-18EE-8724-9667-DF218EC86D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a:extLst>
              <a:ext uri="{FF2B5EF4-FFF2-40B4-BE49-F238E27FC236}">
                <a16:creationId xmlns:a16="http://schemas.microsoft.com/office/drawing/2014/main" id="{26AA6BB5-502F-9034-93E1-A117C352D591}"/>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8" name="Footer Placeholder 7">
            <a:extLst>
              <a:ext uri="{FF2B5EF4-FFF2-40B4-BE49-F238E27FC236}">
                <a16:creationId xmlns:a16="http://schemas.microsoft.com/office/drawing/2014/main" id="{A00101C2-67B7-B2C4-33DD-7041B1EA66C0}"/>
              </a:ext>
            </a:extLst>
          </p:cNvPr>
          <p:cNvSpPr>
            <a:spLocks noGrp="1"/>
          </p:cNvSpPr>
          <p:nvPr>
            <p:ph type="ftr" sz="quarter" idx="11"/>
          </p:nvPr>
        </p:nvSpPr>
        <p:spPr/>
        <p:txBody>
          <a:bodyPr/>
          <a:lstStyle/>
          <a:p>
            <a:endParaRPr lang="is-IS"/>
          </a:p>
        </p:txBody>
      </p:sp>
      <p:sp>
        <p:nvSpPr>
          <p:cNvPr id="9" name="Slide Number Placeholder 8">
            <a:extLst>
              <a:ext uri="{FF2B5EF4-FFF2-40B4-BE49-F238E27FC236}">
                <a16:creationId xmlns:a16="http://schemas.microsoft.com/office/drawing/2014/main" id="{D17E43F7-87C3-F4AC-1A88-92AFD904B61F}"/>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463674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F985-837C-FDA9-34E7-E6AA71005A55}"/>
              </a:ext>
            </a:extLst>
          </p:cNvPr>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id="{CF9962F1-840A-57FF-FCC5-0328731441A4}"/>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4" name="Footer Placeholder 3">
            <a:extLst>
              <a:ext uri="{FF2B5EF4-FFF2-40B4-BE49-F238E27FC236}">
                <a16:creationId xmlns:a16="http://schemas.microsoft.com/office/drawing/2014/main" id="{5F522A36-AC48-A694-D958-FC26D62BAB8D}"/>
              </a:ext>
            </a:extLst>
          </p:cNvPr>
          <p:cNvSpPr>
            <a:spLocks noGrp="1"/>
          </p:cNvSpPr>
          <p:nvPr>
            <p:ph type="ftr" sz="quarter" idx="11"/>
          </p:nvPr>
        </p:nvSpPr>
        <p:spPr/>
        <p:txBody>
          <a:bodyPr/>
          <a:lstStyle/>
          <a:p>
            <a:endParaRPr lang="is-IS"/>
          </a:p>
        </p:txBody>
      </p:sp>
      <p:sp>
        <p:nvSpPr>
          <p:cNvPr id="5" name="Slide Number Placeholder 4">
            <a:extLst>
              <a:ext uri="{FF2B5EF4-FFF2-40B4-BE49-F238E27FC236}">
                <a16:creationId xmlns:a16="http://schemas.microsoft.com/office/drawing/2014/main" id="{2E5B33FA-FD84-1B00-AF3B-38AD3742A0E5}"/>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16974086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AF897-7B4D-5572-E101-DA17184C4394}"/>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3" name="Footer Placeholder 2">
            <a:extLst>
              <a:ext uri="{FF2B5EF4-FFF2-40B4-BE49-F238E27FC236}">
                <a16:creationId xmlns:a16="http://schemas.microsoft.com/office/drawing/2014/main" id="{A88F2643-09D2-9964-75D6-54DED07E0AA3}"/>
              </a:ext>
            </a:extLst>
          </p:cNvPr>
          <p:cNvSpPr>
            <a:spLocks noGrp="1"/>
          </p:cNvSpPr>
          <p:nvPr>
            <p:ph type="ftr" sz="quarter" idx="11"/>
          </p:nvPr>
        </p:nvSpPr>
        <p:spPr/>
        <p:txBody>
          <a:bodyPr/>
          <a:lstStyle/>
          <a:p>
            <a:endParaRPr lang="is-IS"/>
          </a:p>
        </p:txBody>
      </p:sp>
      <p:sp>
        <p:nvSpPr>
          <p:cNvPr id="4" name="Slide Number Placeholder 3">
            <a:extLst>
              <a:ext uri="{FF2B5EF4-FFF2-40B4-BE49-F238E27FC236}">
                <a16:creationId xmlns:a16="http://schemas.microsoft.com/office/drawing/2014/main" id="{7122CC70-2A78-4AD7-B8C0-FF750E3BB62F}"/>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24665608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FA12A-B386-5FEE-1BC4-F8C6B3BD02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a:extLst>
              <a:ext uri="{FF2B5EF4-FFF2-40B4-BE49-F238E27FC236}">
                <a16:creationId xmlns:a16="http://schemas.microsoft.com/office/drawing/2014/main" id="{B72BAD6E-D84B-9B5D-4AE9-3B7C13C84F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a:extLst>
              <a:ext uri="{FF2B5EF4-FFF2-40B4-BE49-F238E27FC236}">
                <a16:creationId xmlns:a16="http://schemas.microsoft.com/office/drawing/2014/main" id="{BA5D794D-4369-4B3F-A743-159011AAD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C23107-8F16-33CB-557E-2172DB2B073E}"/>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6" name="Footer Placeholder 5">
            <a:extLst>
              <a:ext uri="{FF2B5EF4-FFF2-40B4-BE49-F238E27FC236}">
                <a16:creationId xmlns:a16="http://schemas.microsoft.com/office/drawing/2014/main" id="{5EA08C66-318D-3C38-D6AC-8AB5463A65F6}"/>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B125940C-4397-F033-852E-6CA61A108CAC}"/>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250754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642832" y="992114"/>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781160" y="1049309"/>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6051115" y="1382085"/>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511069" y="992114"/>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642832" y="2066740"/>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781160" y="212393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6051115" y="245671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511069" y="2066740"/>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642832" y="3126504"/>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781160" y="3183699"/>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6051115" y="3516475"/>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511069" y="3126504"/>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642832" y="4627138"/>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781160" y="4684333"/>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6037260" y="5045178"/>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511069" y="4627138"/>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26" name="Group 25">
            <a:extLst>
              <a:ext uri="{FF2B5EF4-FFF2-40B4-BE49-F238E27FC236}">
                <a16:creationId xmlns:a16="http://schemas.microsoft.com/office/drawing/2014/main" id="{A1F962A0-A2EA-DC4C-8389-AD163244EE8B}"/>
              </a:ext>
            </a:extLst>
          </p:cNvPr>
          <p:cNvGrpSpPr/>
          <p:nvPr userDrawn="1"/>
        </p:nvGrpSpPr>
        <p:grpSpPr>
          <a:xfrm rot="16200000">
            <a:off x="-1025447" y="4518095"/>
            <a:ext cx="3445636" cy="410479"/>
            <a:chOff x="301128" y="6151084"/>
            <a:chExt cx="3144242" cy="374574"/>
          </a:xfrm>
        </p:grpSpPr>
        <p:pic>
          <p:nvPicPr>
            <p:cNvPr id="27" name="Picture 26" descr="Shape&#10;&#10;Description automatically generated with medium confidence">
              <a:extLst>
                <a:ext uri="{FF2B5EF4-FFF2-40B4-BE49-F238E27FC236}">
                  <a16:creationId xmlns:a16="http://schemas.microsoft.com/office/drawing/2014/main" id="{F9F9E868-EEEC-CF4D-97B5-1E7AA7219A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E0D2222E-FECD-C940-8C21-8E56311CC7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BAA49679-8673-7C43-9836-AE06179A6C2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1" name="Rectangle 10">
            <a:extLst>
              <a:ext uri="{FF2B5EF4-FFF2-40B4-BE49-F238E27FC236}">
                <a16:creationId xmlns:a16="http://schemas.microsoft.com/office/drawing/2014/main" id="{F8DF3840-EDCD-4B47-B492-D9F24116159A}"/>
              </a:ext>
            </a:extLst>
          </p:cNvPr>
          <p:cNvSpPr/>
          <p:nvPr userDrawn="1"/>
        </p:nvSpPr>
        <p:spPr>
          <a:xfrm flipV="1">
            <a:off x="918943" y="-6"/>
            <a:ext cx="5464101" cy="6892757"/>
          </a:xfrm>
          <a:prstGeom prst="rect">
            <a:avLst/>
          </a:prstGeom>
          <a:solidFill>
            <a:srgbClr val="3AA0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1575582" y="1899687"/>
            <a:ext cx="4180325" cy="4546458"/>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1548092" y="628636"/>
            <a:ext cx="4250272" cy="603631"/>
          </a:xfrm>
        </p:spPr>
        <p:txBody>
          <a:bodyPr>
            <a:normAutofit/>
          </a:bodyPr>
          <a:lstStyle>
            <a:lvl1pPr marL="0" indent="0" algn="l">
              <a:buNone/>
              <a:defRPr sz="3600" b="0" i="0">
                <a:solidFill>
                  <a:schemeClr val="bg1"/>
                </a:solidFill>
                <a:latin typeface="+mn-lt"/>
              </a:defRPr>
            </a:lvl1pPr>
          </a:lstStyle>
          <a:p>
            <a:pPr lvl="0"/>
            <a:r>
              <a:rPr lang="en-US"/>
              <a:t>Overview Slide</a:t>
            </a:r>
          </a:p>
        </p:txBody>
      </p:sp>
    </p:spTree>
    <p:extLst>
      <p:ext uri="{BB962C8B-B14F-4D97-AF65-F5344CB8AC3E}">
        <p14:creationId xmlns:p14="http://schemas.microsoft.com/office/powerpoint/2010/main" val="24765027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9EA0D-155B-E594-349F-4B59A3E3F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a:extLst>
              <a:ext uri="{FF2B5EF4-FFF2-40B4-BE49-F238E27FC236}">
                <a16:creationId xmlns:a16="http://schemas.microsoft.com/office/drawing/2014/main" id="{4D391212-3BC4-5B68-EC3C-081FAB6F7C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a:extLst>
              <a:ext uri="{FF2B5EF4-FFF2-40B4-BE49-F238E27FC236}">
                <a16:creationId xmlns:a16="http://schemas.microsoft.com/office/drawing/2014/main" id="{851ADC67-5423-785C-7506-D173530CA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5A8E62-4F21-9874-A0FD-4611068ED122}"/>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6" name="Footer Placeholder 5">
            <a:extLst>
              <a:ext uri="{FF2B5EF4-FFF2-40B4-BE49-F238E27FC236}">
                <a16:creationId xmlns:a16="http://schemas.microsoft.com/office/drawing/2014/main" id="{3ECBEA5E-F0F8-1F9F-097C-0C6744674B32}"/>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6046AB5D-E04F-2E5D-0B01-EAB1B2C66534}"/>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19164164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09C-F0C9-C816-4CA1-C42E4420170A}"/>
              </a:ext>
            </a:extLst>
          </p:cNvPr>
          <p:cNvSpPr>
            <a:spLocks noGrp="1"/>
          </p:cNvSpPr>
          <p:nvPr>
            <p:ph type="title"/>
          </p:nvPr>
        </p:nvSpPr>
        <p:spPr/>
        <p:txBody>
          <a:bodyPr/>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B0F98BAC-3D25-7BCD-2A13-AFF077B10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71965914-9554-143A-C0CD-5CDE561C0BE5}"/>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5" name="Footer Placeholder 4">
            <a:extLst>
              <a:ext uri="{FF2B5EF4-FFF2-40B4-BE49-F238E27FC236}">
                <a16:creationId xmlns:a16="http://schemas.microsoft.com/office/drawing/2014/main" id="{058A4DC7-8D0A-4319-5711-EE37B2F2FA74}"/>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E94C1D2F-6932-167A-51CF-F503E9889A20}"/>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6409417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289541-F260-8CC5-12F8-A460BB212A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3C2D424D-2C89-298F-6462-908D677416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BC01965B-9F58-A35D-E6B1-393BEEDFF730}"/>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5" name="Footer Placeholder 4">
            <a:extLst>
              <a:ext uri="{FF2B5EF4-FFF2-40B4-BE49-F238E27FC236}">
                <a16:creationId xmlns:a16="http://schemas.microsoft.com/office/drawing/2014/main" id="{0241C557-AB35-B4E7-B311-9BC1AD4027F7}"/>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75A58DFC-008E-BE21-4767-ABCA009DA56B}"/>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37554403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ext only MASTER slide">
    <p:spTree>
      <p:nvGrpSpPr>
        <p:cNvPr id="1" name=""/>
        <p:cNvGrpSpPr/>
        <p:nvPr/>
      </p:nvGrpSpPr>
      <p:grpSpPr>
        <a:xfrm>
          <a:off x="0" y="0"/>
          <a:ext cx="0" cy="0"/>
          <a:chOff x="0" y="0"/>
          <a:chExt cx="0" cy="0"/>
        </a:xfrm>
      </p:grpSpPr>
      <p:sp>
        <p:nvSpPr>
          <p:cNvPr id="25" name="Text Placeholder 17">
            <a:extLst>
              <a:ext uri="{FF2B5EF4-FFF2-40B4-BE49-F238E27FC236}">
                <a16:creationId xmlns:a16="http://schemas.microsoft.com/office/drawing/2014/main" id="{6B4D2140-7AF7-2342-8073-6B097681ABCE}"/>
              </a:ext>
            </a:extLst>
          </p:cNvPr>
          <p:cNvSpPr>
            <a:spLocks noGrp="1"/>
          </p:cNvSpPr>
          <p:nvPr>
            <p:ph type="body" sz="quarter" idx="18" hasCustomPrompt="1"/>
          </p:nvPr>
        </p:nvSpPr>
        <p:spPr>
          <a:xfrm>
            <a:off x="389965" y="1757011"/>
            <a:ext cx="11470341" cy="3867704"/>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7" name="Text Placeholder 23">
            <a:extLst>
              <a:ext uri="{FF2B5EF4-FFF2-40B4-BE49-F238E27FC236}">
                <a16:creationId xmlns:a16="http://schemas.microsoft.com/office/drawing/2014/main" id="{971F322A-4522-9546-887C-14B2E32687D2}"/>
              </a:ext>
            </a:extLst>
          </p:cNvPr>
          <p:cNvSpPr>
            <a:spLocks noGrp="1"/>
          </p:cNvSpPr>
          <p:nvPr>
            <p:ph type="body" sz="quarter" idx="16" hasCustomPrompt="1"/>
          </p:nvPr>
        </p:nvSpPr>
        <p:spPr>
          <a:xfrm>
            <a:off x="389965" y="577971"/>
            <a:ext cx="11470341" cy="582221"/>
          </a:xfrm>
        </p:spPr>
        <p:txBody>
          <a:bodyPr>
            <a:normAutofit/>
          </a:bodyPr>
          <a:lstStyle>
            <a:lvl1pPr marL="0" indent="0" algn="l">
              <a:buNone/>
              <a:defRPr sz="3600" b="0" i="0">
                <a:solidFill>
                  <a:srgbClr val="79527B"/>
                </a:solidFill>
                <a:latin typeface="+mn-lt"/>
              </a:defRPr>
            </a:lvl1pPr>
          </a:lstStyle>
          <a:p>
            <a:pPr lvl="0"/>
            <a:r>
              <a:rPr lang="en-US"/>
              <a:t>Heading</a:t>
            </a:r>
          </a:p>
        </p:txBody>
      </p:sp>
      <p:grpSp>
        <p:nvGrpSpPr>
          <p:cNvPr id="7" name="Group 6">
            <a:extLst>
              <a:ext uri="{FF2B5EF4-FFF2-40B4-BE49-F238E27FC236}">
                <a16:creationId xmlns:a16="http://schemas.microsoft.com/office/drawing/2014/main" id="{53778C83-887B-D746-87EF-5E3D4C57C77E}"/>
              </a:ext>
            </a:extLst>
          </p:cNvPr>
          <p:cNvGrpSpPr/>
          <p:nvPr userDrawn="1"/>
        </p:nvGrpSpPr>
        <p:grpSpPr>
          <a:xfrm>
            <a:off x="389965" y="6092742"/>
            <a:ext cx="3144242" cy="374574"/>
            <a:chOff x="301128" y="6151084"/>
            <a:chExt cx="3144242" cy="374574"/>
          </a:xfrm>
        </p:grpSpPr>
        <p:pic>
          <p:nvPicPr>
            <p:cNvPr id="8" name="Picture 7" descr="Shape&#10;&#10;Description automatically generated with medium confidence">
              <a:extLst>
                <a:ext uri="{FF2B5EF4-FFF2-40B4-BE49-F238E27FC236}">
                  <a16:creationId xmlns:a16="http://schemas.microsoft.com/office/drawing/2014/main" id="{064E41FE-B50E-9045-9E7A-65DEA07D4C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70AC1103-DBE0-054C-9BEF-1D43DD3F0BF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4358BB85-DDCA-5343-9A6C-3BB129ECB5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1" name="Picture 10" descr="Background pattern&#10;&#10;Description automatically generated">
            <a:extLst>
              <a:ext uri="{FF2B5EF4-FFF2-40B4-BE49-F238E27FC236}">
                <a16:creationId xmlns:a16="http://schemas.microsoft.com/office/drawing/2014/main" id="{5363E74B-91D8-3046-A194-B8F08DD451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41" t="-3095" r="10580" b="84089"/>
          <a:stretch/>
        </p:blipFill>
        <p:spPr>
          <a:xfrm>
            <a:off x="7462157" y="5624715"/>
            <a:ext cx="4729844" cy="1233285"/>
          </a:xfrm>
          <a:prstGeom prst="rect">
            <a:avLst/>
          </a:prstGeom>
        </p:spPr>
      </p:pic>
    </p:spTree>
    <p:extLst>
      <p:ext uri="{BB962C8B-B14F-4D97-AF65-F5344CB8AC3E}">
        <p14:creationId xmlns:p14="http://schemas.microsoft.com/office/powerpoint/2010/main" val="1302411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B820F7-DCD5-2A4A-A25F-AEB27D39CB1E}"/>
              </a:ext>
            </a:extLst>
          </p:cNvPr>
          <p:cNvSpPr/>
          <p:nvPr userDrawn="1"/>
        </p:nvSpPr>
        <p:spPr>
          <a:xfrm>
            <a:off x="0" y="0"/>
            <a:ext cx="12192000" cy="5502729"/>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9" name="Text Placeholder 23">
            <a:extLst>
              <a:ext uri="{FF2B5EF4-FFF2-40B4-BE49-F238E27FC236}">
                <a16:creationId xmlns:a16="http://schemas.microsoft.com/office/drawing/2014/main" id="{96D3B320-D8C5-8E45-BC87-4EBD8C6B79A2}"/>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0" name="Group 9">
            <a:extLst>
              <a:ext uri="{FF2B5EF4-FFF2-40B4-BE49-F238E27FC236}">
                <a16:creationId xmlns:a16="http://schemas.microsoft.com/office/drawing/2014/main" id="{4538F6F7-7F7F-E74D-B2D1-02527DAF96C3}"/>
              </a:ext>
            </a:extLst>
          </p:cNvPr>
          <p:cNvGrpSpPr/>
          <p:nvPr userDrawn="1"/>
        </p:nvGrpSpPr>
        <p:grpSpPr>
          <a:xfrm>
            <a:off x="8448790" y="605798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546C095F-E4BD-434A-B186-363DA67AE0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23B117-BE17-9E40-8CDA-87F9E2CEB3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BF79D006-B858-4044-B42E-325A6BFE1D3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7" name="Picture 16" descr="A black and white striped pattern&#10;&#10;Description automatically generated with medium confidence">
            <a:extLst>
              <a:ext uri="{FF2B5EF4-FFF2-40B4-BE49-F238E27FC236}">
                <a16:creationId xmlns:a16="http://schemas.microsoft.com/office/drawing/2014/main" id="{9C8DACC2-6144-4442-96EA-10648D63DF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9185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A36C06-0CE7-D844-A324-5468406F7C91}"/>
              </a:ext>
            </a:extLst>
          </p:cNvPr>
          <p:cNvSpPr/>
          <p:nvPr userDrawn="1"/>
        </p:nvSpPr>
        <p:spPr>
          <a:xfrm>
            <a:off x="241300" y="367062"/>
            <a:ext cx="11696700" cy="5784022"/>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3">
            <a:extLst>
              <a:ext uri="{FF2B5EF4-FFF2-40B4-BE49-F238E27FC236}">
                <a16:creationId xmlns:a16="http://schemas.microsoft.com/office/drawing/2014/main" id="{B286B499-2CED-0E4E-8332-7D7387BECA25}"/>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4" name="Text Placeholder 23">
            <a:extLst>
              <a:ext uri="{FF2B5EF4-FFF2-40B4-BE49-F238E27FC236}">
                <a16:creationId xmlns:a16="http://schemas.microsoft.com/office/drawing/2014/main" id="{99F1A9DE-C995-2749-9FD6-8A286B1B1501}"/>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a:t>Quote Slide</a:t>
            </a:r>
          </a:p>
        </p:txBody>
      </p:sp>
      <p:sp>
        <p:nvSpPr>
          <p:cNvPr id="15" name="Text Placeholder 23">
            <a:extLst>
              <a:ext uri="{FF2B5EF4-FFF2-40B4-BE49-F238E27FC236}">
                <a16:creationId xmlns:a16="http://schemas.microsoft.com/office/drawing/2014/main" id="{3994C396-75A1-AE41-B1B8-01F99CBA2162}"/>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6" name="Picture Placeholder 2">
            <a:extLst>
              <a:ext uri="{FF2B5EF4-FFF2-40B4-BE49-F238E27FC236}">
                <a16:creationId xmlns:a16="http://schemas.microsoft.com/office/drawing/2014/main" id="{ECD15D22-E2D6-9B4A-88C5-89653C94D3B5}"/>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grpSp>
        <p:nvGrpSpPr>
          <p:cNvPr id="4" name="Group 3">
            <a:extLst>
              <a:ext uri="{FF2B5EF4-FFF2-40B4-BE49-F238E27FC236}">
                <a16:creationId xmlns:a16="http://schemas.microsoft.com/office/drawing/2014/main" id="{452473B6-8361-6B4D-A009-F41DC8359C92}"/>
              </a:ext>
            </a:extLst>
          </p:cNvPr>
          <p:cNvGrpSpPr/>
          <p:nvPr userDrawn="1"/>
        </p:nvGrpSpPr>
        <p:grpSpPr>
          <a:xfrm>
            <a:off x="291189" y="6151084"/>
            <a:ext cx="3144242" cy="374574"/>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45EAF58F-DFF8-4E4B-94AA-E82F3B495E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8B504119-BF72-B741-B526-206F56B6BAB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1CE0EC26-1684-8F4A-B7C5-35DA0735C4F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9/6/2023</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80" r:id="rId4"/>
    <p:sldLayoutId id="2147483882" r:id="rId5"/>
    <p:sldLayoutId id="2147483881" r:id="rId6"/>
    <p:sldLayoutId id="2147483830" r:id="rId7"/>
    <p:sldLayoutId id="2147483842" r:id="rId8"/>
    <p:sldLayoutId id="2147483840" r:id="rId9"/>
    <p:sldLayoutId id="2147483841" r:id="rId10"/>
    <p:sldLayoutId id="2147483883" r:id="rId11"/>
    <p:sldLayoutId id="2147483891" r:id="rId12"/>
    <p:sldLayoutId id="2147483862" r:id="rId13"/>
    <p:sldLayoutId id="2147483907" r:id="rId14"/>
    <p:sldLayoutId id="2147483861" r:id="rId15"/>
    <p:sldLayoutId id="2147483906" r:id="rId16"/>
    <p:sldLayoutId id="2147483874" r:id="rId17"/>
    <p:sldLayoutId id="2147483863" r:id="rId18"/>
    <p:sldLayoutId id="2147483835" r:id="rId19"/>
    <p:sldLayoutId id="2147483875" r:id="rId20"/>
    <p:sldLayoutId id="2147483901" r:id="rId21"/>
    <p:sldLayoutId id="2147483836" r:id="rId22"/>
    <p:sldLayoutId id="2147483831" r:id="rId23"/>
    <p:sldLayoutId id="2147483888" r:id="rId24"/>
    <p:sldLayoutId id="2147483902" r:id="rId25"/>
    <p:sldLayoutId id="2147483889" r:id="rId26"/>
    <p:sldLayoutId id="2147483890" r:id="rId27"/>
    <p:sldLayoutId id="2147483846" r:id="rId28"/>
    <p:sldLayoutId id="2147483904" r:id="rId29"/>
    <p:sldLayoutId id="2147483876" r:id="rId30"/>
    <p:sldLayoutId id="2147483873" r:id="rId31"/>
    <p:sldLayoutId id="2147483834" r:id="rId32"/>
    <p:sldLayoutId id="2147483877" r:id="rId33"/>
    <p:sldLayoutId id="2147483845" r:id="rId34"/>
    <p:sldLayoutId id="2147483869" r:id="rId35"/>
    <p:sldLayoutId id="2147483878" r:id="rId36"/>
    <p:sldLayoutId id="2147483866" r:id="rId37"/>
    <p:sldLayoutId id="2147483833" r:id="rId38"/>
    <p:sldLayoutId id="2147483900" r:id="rId39"/>
    <p:sldLayoutId id="2147483847" r:id="rId40"/>
    <p:sldLayoutId id="2147483871" r:id="rId41"/>
    <p:sldLayoutId id="2147483870" r:id="rId42"/>
    <p:sldLayoutId id="2147483872" r:id="rId43"/>
    <p:sldLayoutId id="2147483837" r:id="rId44"/>
    <p:sldLayoutId id="2147483838" r:id="rId45"/>
    <p:sldLayoutId id="2147483844" r:id="rId46"/>
    <p:sldLayoutId id="2147483848" r:id="rId47"/>
    <p:sldLayoutId id="2147483898" r:id="rId48"/>
    <p:sldLayoutId id="2147483903" r:id="rId49"/>
    <p:sldLayoutId id="2147483905" r:id="rId50"/>
    <p:sldLayoutId id="2147483849" r:id="rId51"/>
    <p:sldLayoutId id="2147483895" r:id="rId52"/>
    <p:sldLayoutId id="2147483887" r:id="rId53"/>
    <p:sldLayoutId id="2147483896" r:id="rId54"/>
    <p:sldLayoutId id="2147483851" r:id="rId55"/>
    <p:sldLayoutId id="2147483854" r:id="rId56"/>
    <p:sldLayoutId id="2147483855" r:id="rId57"/>
    <p:sldLayoutId id="2147483885" r:id="rId58"/>
    <p:sldLayoutId id="2147483899" r:id="rId59"/>
    <p:sldLayoutId id="2147483886" r:id="rId60"/>
    <p:sldLayoutId id="2147483856" r:id="rId61"/>
    <p:sldLayoutId id="2147483893" r:id="rId62"/>
    <p:sldLayoutId id="2147483894" r:id="rId63"/>
    <p:sldLayoutId id="2147483892" r:id="rId64"/>
    <p:sldLayoutId id="2147483857" r:id="rId65"/>
    <p:sldLayoutId id="2147483864" r:id="rId66"/>
    <p:sldLayoutId id="2147483852" r:id="rId67"/>
    <p:sldLayoutId id="2147483858" r:id="rId68"/>
    <p:sldLayoutId id="2147483859" r:id="rId69"/>
    <p:sldLayoutId id="2147483860" r:id="rId70"/>
    <p:sldLayoutId id="2147483853" r:id="rId71"/>
  </p:sldLayoutIdLst>
  <p:txStyles>
    <p:titleStyle>
      <a:lvl1pPr algn="l" defTabSz="914400" rtl="0" eaLnBrk="1" latinLnBrk="0" hangingPunct="1">
        <a:lnSpc>
          <a:spcPct val="90000"/>
        </a:lnSpc>
        <a:spcBef>
          <a:spcPct val="0"/>
        </a:spcBef>
        <a:buNone/>
        <a:defRPr sz="4400" kern="1200">
          <a:solidFill>
            <a:srgbClr val="4D4D4D"/>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D4D4D"/>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4D4D4D"/>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4D4D4D"/>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F24B54-913E-7F15-464F-9859150D18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a:extLst>
              <a:ext uri="{FF2B5EF4-FFF2-40B4-BE49-F238E27FC236}">
                <a16:creationId xmlns:a16="http://schemas.microsoft.com/office/drawing/2014/main" id="{ED00ECAD-DD6E-987A-C5A1-0FF565B633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DBA05299-FE76-B788-6C3B-B752C5B379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270E8-F6D2-4DE1-96F3-E40C3FDFF55D}" type="datetimeFigureOut">
              <a:rPr lang="is-IS" smtClean="0"/>
              <a:t>6.9.2023</a:t>
            </a:fld>
            <a:endParaRPr lang="is-IS"/>
          </a:p>
        </p:txBody>
      </p:sp>
      <p:sp>
        <p:nvSpPr>
          <p:cNvPr id="5" name="Footer Placeholder 4">
            <a:extLst>
              <a:ext uri="{FF2B5EF4-FFF2-40B4-BE49-F238E27FC236}">
                <a16:creationId xmlns:a16="http://schemas.microsoft.com/office/drawing/2014/main" id="{332F3DC2-4F28-9A8C-2BD4-042A648E6D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a:extLst>
              <a:ext uri="{FF2B5EF4-FFF2-40B4-BE49-F238E27FC236}">
                <a16:creationId xmlns:a16="http://schemas.microsoft.com/office/drawing/2014/main" id="{80295BED-24B2-3600-98A9-9137F1217B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DB695-42A9-4727-B713-34C41FD68D25}" type="slidenum">
              <a:rPr lang="is-IS" smtClean="0"/>
              <a:t>‹#›</a:t>
            </a:fld>
            <a:endParaRPr lang="is-IS"/>
          </a:p>
        </p:txBody>
      </p:sp>
    </p:spTree>
    <p:extLst>
      <p:ext uri="{BB962C8B-B14F-4D97-AF65-F5344CB8AC3E}">
        <p14:creationId xmlns:p14="http://schemas.microsoft.com/office/powerpoint/2010/main" val="2534250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90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media-publications.bcg.com/BCG-Executive-Perspectives-CEOs-Dilemma.pdf" TargetMode="External"/><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qtic.com.au/industry-development/business-resources/"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bi.eu/market-information/tourism/how-manage-risks-tourism" TargetMode="External"/><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grampianstourism.com.au/wp-content/uploads/sites/4/2020/04/Tourism_CrisisManagement_WEB.pdf" TargetMode="External"/><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tourismrecovery.eu/hei-regional-tourism-crisis-curriculum-en/" TargetMode="External"/><Relationship Id="rId2" Type="http://schemas.openxmlformats.org/officeDocument/2006/relationships/notesSlide" Target="../notesSlides/notesSlide1.xml"/><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hyperlink" Target="https://www.unwto.org/news/international-tourism-back-to-60-of-pre-pandemic-levels-in-january-july-2022#:~:text=International%20tourism%20continued%20to%20show,the%20same%20period%20of%202021." TargetMode="External"/><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grampianstourism.com.au/wp-content/uploads/sites/4/2020/04/Tourism_CrisisManagement_WEB.pdf" TargetMode="External"/><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oecd.org/coronavirus/policy-responses/rebuilding-tourism-for-the-future-covid-19-policy-responses-and-recovery-bced9859/"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hyperlink" Target="https://www.theguardian.com/world/2020/apr/28/lithuanian-capital-to-be-turned-into-vast-open-air-cafe-vilnius" TargetMode="External"/><Relationship Id="rId7" Type="http://schemas.openxmlformats.org/officeDocument/2006/relationships/image" Target="../media/image54.png"/><Relationship Id="rId2" Type="http://schemas.openxmlformats.org/officeDocument/2006/relationships/hyperlink" Target="https://www.citynationplace.com/collaboration-is-king-in-place-branding" TargetMode="External"/><Relationship Id="rId1" Type="http://schemas.openxmlformats.org/officeDocument/2006/relationships/slideLayout" Target="../slideLayouts/slideLayout12.xml"/><Relationship Id="rId6" Type="http://schemas.openxmlformats.org/officeDocument/2006/relationships/image" Target="../media/image53.jpeg"/><Relationship Id="rId5" Type="http://schemas.openxmlformats.org/officeDocument/2006/relationships/hyperlink" Target="https://www.google.com/url?sa=i&amp;url=https%3A%2F%2Fwww.cbc.ca%2Fnews%2Fworld%2Flithuania-covid-coronavirus-vilnius-restaurants-outdoors-1.5558666&amp;psig=AOvVaw2xxQWaMI1CtVgea_TeX_jN&amp;ust=1675021077269000&amp;source=images&amp;cd=vfe&amp;ved=0CBAQjRxqFwoTCJCz5vaB6_wCFQAAAAAdAAAAABAE" TargetMode="External"/><Relationship Id="rId4" Type="http://schemas.openxmlformats.org/officeDocument/2006/relationships/hyperlink" Target="https://www.decanter.com/wine-news/bordeaux-launches-ad-campaign-to-stem-fall-in-exports-5598/"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decanter.com/wine-news/bordeaux-launches-ad-campaign-to-stem-fall-in-exports-5598/" TargetMode="External"/><Relationship Id="rId2" Type="http://schemas.openxmlformats.org/officeDocument/2006/relationships/hyperlink" Target="https://www.itic.ie/RECOVERY/tourism-survival-revival-report/" TargetMode="Externa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hyperlink" Target="https://momentumconsulting.ie/team/laura-magan/" TargetMode="External"/><Relationship Id="rId2" Type="http://schemas.openxmlformats.org/officeDocument/2006/relationships/hyperlink" Target="https://www.tourismrecovery.eu/" TargetMode="External"/><Relationship Id="rId1" Type="http://schemas.openxmlformats.org/officeDocument/2006/relationships/slideLayout" Target="../slideLayouts/slideLayout71.xml"/><Relationship Id="rId5" Type="http://schemas.openxmlformats.org/officeDocument/2006/relationships/image" Target="../media/image58.jpeg"/><Relationship Id="rId4" Type="http://schemas.openxmlformats.org/officeDocument/2006/relationships/hyperlink" Target="https://www.facebook.com/tourismcrisisrecovery"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8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www.kuppingercole.com/insights/business-resilienc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techtarget.com/searchdisasterrecovery/definition/Business-Continuity-and-Disaster-Recovery-BCDR" TargetMode="External"/><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hyperlink" Target="https://www.techtarget.com/searchdisasterrecovery/feature/Preparing-an-annual-schedule-of-business-continuity-activities" TargetMode="External"/><Relationship Id="rId5" Type="http://schemas.openxmlformats.org/officeDocument/2006/relationships/hyperlink" Target="https://www.techtarget.com/searchdisasterrecovery/feature/Using-a-business-continuity-plan-template-A-free-business-continuity-template-and-guide" TargetMode="External"/><Relationship Id="rId4" Type="http://schemas.openxmlformats.org/officeDocument/2006/relationships/hyperlink" Target="https://www.techtarget.com/searchdisasterrecovery/answer/How-does-corporate-resilience-differ-from-business-continu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E3EA55-9759-7ED0-D15C-2C5A250022BE}"/>
              </a:ext>
            </a:extLst>
          </p:cNvPr>
          <p:cNvSpPr>
            <a:spLocks noGrp="1"/>
          </p:cNvSpPr>
          <p:nvPr>
            <p:ph type="body" sz="quarter" idx="15"/>
          </p:nvPr>
        </p:nvSpPr>
        <p:spPr>
          <a:xfrm>
            <a:off x="817349" y="4476760"/>
            <a:ext cx="11279401" cy="697353"/>
          </a:xfrm>
        </p:spPr>
        <p:txBody>
          <a:bodyPr/>
          <a:lstStyle/>
          <a:p>
            <a:r>
              <a:rPr lang="is-IS" sz="3200" b="0" dirty="0"/>
              <a:t>Svæðisbundin endurheimt, enduruppbygging og uppbygging seiglu; </a:t>
            </a:r>
            <a:r>
              <a:rPr lang="is-IS" sz="3200" b="0" i="1" dirty="0"/>
              <a:t>í átt að „nýju normi“ eftir krísu</a:t>
            </a:r>
          </a:p>
          <a:p>
            <a:endParaRPr lang="is-IS" sz="3200" b="0" dirty="0"/>
          </a:p>
        </p:txBody>
      </p:sp>
      <p:sp>
        <p:nvSpPr>
          <p:cNvPr id="4" name="Text Placeholder 3">
            <a:extLst>
              <a:ext uri="{FF2B5EF4-FFF2-40B4-BE49-F238E27FC236}">
                <a16:creationId xmlns:a16="http://schemas.microsoft.com/office/drawing/2014/main" id="{4FC3F148-6E68-05B5-0D92-B41B8A44F575}"/>
              </a:ext>
            </a:extLst>
          </p:cNvPr>
          <p:cNvSpPr>
            <a:spLocks noGrp="1"/>
          </p:cNvSpPr>
          <p:nvPr>
            <p:ph type="body" sz="quarter" idx="16"/>
          </p:nvPr>
        </p:nvSpPr>
        <p:spPr>
          <a:xfrm>
            <a:off x="817349" y="3633385"/>
            <a:ext cx="8002801" cy="697353"/>
          </a:xfrm>
        </p:spPr>
        <p:txBody>
          <a:bodyPr>
            <a:noAutofit/>
          </a:bodyPr>
          <a:lstStyle/>
          <a:p>
            <a:r>
              <a:rPr lang="is-IS" sz="6000" b="1"/>
              <a:t>Námskeiðseining 9</a:t>
            </a:r>
            <a:endParaRPr lang="is-IS" sz="4000"/>
          </a:p>
        </p:txBody>
      </p:sp>
      <p:sp>
        <p:nvSpPr>
          <p:cNvPr id="5" name="TextBox 4">
            <a:extLst>
              <a:ext uri="{FF2B5EF4-FFF2-40B4-BE49-F238E27FC236}">
                <a16:creationId xmlns:a16="http://schemas.microsoft.com/office/drawing/2014/main" id="{D1A7673F-8B13-BCC1-1EB5-EC893E61A5D3}"/>
              </a:ext>
            </a:extLst>
          </p:cNvPr>
          <p:cNvSpPr txBox="1"/>
          <p:nvPr/>
        </p:nvSpPr>
        <p:spPr>
          <a:xfrm>
            <a:off x="608009" y="2289867"/>
            <a:ext cx="6257925" cy="1107996"/>
          </a:xfrm>
          <a:prstGeom prst="rect">
            <a:avLst/>
          </a:prstGeom>
          <a:noFill/>
        </p:spPr>
        <p:txBody>
          <a:bodyPr wrap="square" rtlCol="0">
            <a:spAutoFit/>
          </a:bodyPr>
          <a:lstStyle/>
          <a:p>
            <a:r>
              <a:rPr lang="is-IS" sz="2400">
                <a:solidFill>
                  <a:srgbClr val="7A547C"/>
                </a:solidFill>
              </a:rPr>
              <a:t>Krísustjórnun í svæðisbundinni ferðaþjónustu </a:t>
            </a:r>
          </a:p>
          <a:p>
            <a:r>
              <a:rPr lang="is-IS" sz="2400">
                <a:solidFill>
                  <a:srgbClr val="7A547C"/>
                </a:solidFill>
              </a:rPr>
              <a:t>Námskeið fyrir háskólastig, 2023</a:t>
            </a:r>
          </a:p>
          <a:p>
            <a:r>
              <a:rPr lang="is-IS" i="1">
                <a:solidFill>
                  <a:srgbClr val="7A547C"/>
                </a:solidFill>
              </a:rPr>
              <a:t>Hannað af Laura Magan (</a:t>
            </a:r>
            <a:r>
              <a:rPr lang="is-IS" i="1" err="1">
                <a:solidFill>
                  <a:srgbClr val="7A547C"/>
                </a:solidFill>
              </a:rPr>
              <a:t>Momentum</a:t>
            </a:r>
            <a:r>
              <a:rPr lang="is-IS" i="1">
                <a:solidFill>
                  <a:srgbClr val="7A547C"/>
                </a:solidFill>
              </a:rPr>
              <a:t>) </a:t>
            </a:r>
          </a:p>
        </p:txBody>
      </p:sp>
    </p:spTree>
    <p:extLst>
      <p:ext uri="{BB962C8B-B14F-4D97-AF65-F5344CB8AC3E}">
        <p14:creationId xmlns:p14="http://schemas.microsoft.com/office/powerpoint/2010/main" val="3321486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10;&#10;Description automatically generated">
            <a:extLst>
              <a:ext uri="{FF2B5EF4-FFF2-40B4-BE49-F238E27FC236}">
                <a16:creationId xmlns:a16="http://schemas.microsoft.com/office/drawing/2014/main" id="{6FA038CC-ACA4-E214-004C-806C723D7E1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7641" b="7641"/>
          <a:stretch>
            <a:fillRect/>
          </a:stretch>
        </p:blipFill>
        <p:spPr/>
      </p:pic>
      <p:sp>
        <p:nvSpPr>
          <p:cNvPr id="3" name="Text Placeholder 2">
            <a:extLst>
              <a:ext uri="{FF2B5EF4-FFF2-40B4-BE49-F238E27FC236}">
                <a16:creationId xmlns:a16="http://schemas.microsoft.com/office/drawing/2014/main" id="{CF78DE90-28BE-2C2B-5C08-FF4EAA71A100}"/>
              </a:ext>
            </a:extLst>
          </p:cNvPr>
          <p:cNvSpPr>
            <a:spLocks noGrp="1"/>
          </p:cNvSpPr>
          <p:nvPr>
            <p:ph type="body" sz="quarter" idx="16"/>
          </p:nvPr>
        </p:nvSpPr>
        <p:spPr>
          <a:xfrm>
            <a:off x="733139" y="304400"/>
            <a:ext cx="4716425" cy="582221"/>
          </a:xfrm>
        </p:spPr>
        <p:txBody>
          <a:bodyPr>
            <a:normAutofit fontScale="85000" lnSpcReduction="10000"/>
          </a:bodyPr>
          <a:lstStyle/>
          <a:p>
            <a:pPr algn="ctr"/>
            <a:r>
              <a:rPr lang="is-IS">
                <a:solidFill>
                  <a:srgbClr val="F27954"/>
                </a:solidFill>
              </a:rPr>
              <a:t>Ein stærð passar ekki öllum!</a:t>
            </a:r>
          </a:p>
        </p:txBody>
      </p:sp>
      <p:sp>
        <p:nvSpPr>
          <p:cNvPr id="4" name="Text Placeholder 3">
            <a:extLst>
              <a:ext uri="{FF2B5EF4-FFF2-40B4-BE49-F238E27FC236}">
                <a16:creationId xmlns:a16="http://schemas.microsoft.com/office/drawing/2014/main" id="{5B181FDC-06D9-21C2-1FEA-377589E2CC81}"/>
              </a:ext>
            </a:extLst>
          </p:cNvPr>
          <p:cNvSpPr>
            <a:spLocks noGrp="1"/>
          </p:cNvSpPr>
          <p:nvPr>
            <p:ph type="body" sz="quarter" idx="18"/>
          </p:nvPr>
        </p:nvSpPr>
        <p:spPr>
          <a:xfrm>
            <a:off x="448235" y="1177730"/>
            <a:ext cx="5316071" cy="5084759"/>
          </a:xfrm>
        </p:spPr>
        <p:txBody>
          <a:bodyPr vert="horz" lIns="91440" tIns="45720" rIns="91440" bIns="45720" rtlCol="0" anchor="t">
            <a:normAutofit fontScale="77500" lnSpcReduction="20000"/>
          </a:bodyPr>
          <a:lstStyle/>
          <a:p>
            <a:pPr>
              <a:lnSpc>
                <a:spcPct val="120000"/>
              </a:lnSpc>
            </a:pPr>
            <a:r>
              <a:rPr lang="is-IS"/>
              <a:t>Stjórnendur og leiðtogar ættu að byggja á þriggja þrepa seiglumódeli í allri sinni áætlanagerð. Þessir þrír fasar fela í sér eftirfarandi:</a:t>
            </a:r>
            <a:endParaRPr lang="is-IS">
              <a:cs typeface="Calibri"/>
            </a:endParaRPr>
          </a:p>
          <a:p>
            <a:pPr>
              <a:lnSpc>
                <a:spcPct val="120000"/>
              </a:lnSpc>
            </a:pPr>
            <a:endParaRPr lang="is-IS"/>
          </a:p>
          <a:p>
            <a:pPr>
              <a:lnSpc>
                <a:spcPct val="120000"/>
              </a:lnSpc>
            </a:pPr>
            <a:r>
              <a:rPr lang="is-IS" b="1">
                <a:solidFill>
                  <a:srgbClr val="F27954"/>
                </a:solidFill>
              </a:rPr>
              <a:t>Skynja: </a:t>
            </a:r>
            <a:r>
              <a:rPr lang="is-IS"/>
              <a:t>Fylgjast með þróun, skilgreina og fylgjast með mikilvægum óvissuþáttum og búa til ólíkar sviðsmyndir sem hægt er að nýta til að taka ákvarðanir. </a:t>
            </a:r>
          </a:p>
          <a:p>
            <a:pPr>
              <a:lnSpc>
                <a:spcPct val="120000"/>
              </a:lnSpc>
            </a:pPr>
            <a:endParaRPr lang="is-IS"/>
          </a:p>
          <a:p>
            <a:pPr>
              <a:lnSpc>
                <a:spcPct val="120000"/>
              </a:lnSpc>
            </a:pPr>
            <a:r>
              <a:rPr lang="is-IS" b="1">
                <a:solidFill>
                  <a:srgbClr val="F27954"/>
                </a:solidFill>
              </a:rPr>
              <a:t>Aðlagast: </a:t>
            </a:r>
            <a:r>
              <a:rPr lang="is-IS"/>
              <a:t>Byggja upp stöðugleika í rekstri og fjármálum með því að móta og endurmóta aðferðir eftir því hvað gögnin segja og hvernig markaðir þróast.</a:t>
            </a:r>
            <a:endParaRPr lang="is-IS">
              <a:cs typeface="Calibri"/>
            </a:endParaRPr>
          </a:p>
          <a:p>
            <a:pPr>
              <a:lnSpc>
                <a:spcPct val="120000"/>
              </a:lnSpc>
            </a:pPr>
            <a:endParaRPr lang="is-IS"/>
          </a:p>
          <a:p>
            <a:pPr>
              <a:lnSpc>
                <a:spcPct val="120000"/>
              </a:lnSpc>
            </a:pPr>
            <a:r>
              <a:rPr lang="is-IS" sz="2500" b="1">
                <a:solidFill>
                  <a:srgbClr val="F27954"/>
                </a:solidFill>
              </a:rPr>
              <a:t>Dafna: </a:t>
            </a:r>
            <a:r>
              <a:rPr lang="is-IS"/>
              <a:t>Að fara hratt úr því að meta aðgerðir í að grípa vaxtartækifæri og styrkja samkeppnisforskot. </a:t>
            </a:r>
            <a:endParaRPr lang="is-IS">
              <a:cs typeface="Calibri"/>
            </a:endParaRPr>
          </a:p>
          <a:p>
            <a:pPr>
              <a:lnSpc>
                <a:spcPct val="120000"/>
              </a:lnSpc>
            </a:pPr>
            <a:r>
              <a:rPr lang="is-IS"/>
              <a:t>			(</a:t>
            </a:r>
            <a:r>
              <a:rPr lang="is-IS">
                <a:solidFill>
                  <a:srgbClr val="F27954"/>
                </a:solidFill>
                <a:hlinkClick r:id="rId3">
                  <a:extLst>
                    <a:ext uri="{A12FA001-AC4F-418D-AE19-62706E023703}">
                      <ahyp:hlinkClr xmlns:ahyp="http://schemas.microsoft.com/office/drawing/2018/hyperlinkcolor" val="tx"/>
                    </a:ext>
                  </a:extLst>
                </a:hlinkClick>
              </a:rPr>
              <a:t>Heimild</a:t>
            </a:r>
            <a:r>
              <a:rPr lang="is-IS"/>
              <a:t>)</a:t>
            </a:r>
          </a:p>
        </p:txBody>
      </p:sp>
    </p:spTree>
    <p:extLst>
      <p:ext uri="{BB962C8B-B14F-4D97-AF65-F5344CB8AC3E}">
        <p14:creationId xmlns:p14="http://schemas.microsoft.com/office/powerpoint/2010/main" val="3569513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970CBF-E655-DE81-00EE-5F9C4C3EC68A}"/>
              </a:ext>
            </a:extLst>
          </p:cNvPr>
          <p:cNvSpPr>
            <a:spLocks noGrp="1"/>
          </p:cNvSpPr>
          <p:nvPr>
            <p:ph type="body" sz="quarter" idx="16"/>
          </p:nvPr>
        </p:nvSpPr>
        <p:spPr>
          <a:xfrm>
            <a:off x="392481" y="421825"/>
            <a:ext cx="6296418" cy="582221"/>
          </a:xfrm>
        </p:spPr>
        <p:txBody>
          <a:bodyPr>
            <a:normAutofit fontScale="92500"/>
          </a:bodyPr>
          <a:lstStyle/>
          <a:p>
            <a:pPr algn="ctr"/>
            <a:r>
              <a:rPr lang="is-IS">
                <a:solidFill>
                  <a:srgbClr val="F27954"/>
                </a:solidFill>
              </a:rPr>
              <a:t>Áætlum til að efla seiglu fyrirtækja</a:t>
            </a:r>
          </a:p>
        </p:txBody>
      </p:sp>
      <p:sp>
        <p:nvSpPr>
          <p:cNvPr id="6" name="Text Placeholder 5">
            <a:extLst>
              <a:ext uri="{FF2B5EF4-FFF2-40B4-BE49-F238E27FC236}">
                <a16:creationId xmlns:a16="http://schemas.microsoft.com/office/drawing/2014/main" id="{003B1DD8-0638-9F20-0482-6AD718E12E5A}"/>
              </a:ext>
            </a:extLst>
          </p:cNvPr>
          <p:cNvSpPr>
            <a:spLocks noGrp="1"/>
          </p:cNvSpPr>
          <p:nvPr>
            <p:ph type="body" sz="quarter" idx="18"/>
          </p:nvPr>
        </p:nvSpPr>
        <p:spPr>
          <a:xfrm>
            <a:off x="278790" y="1004046"/>
            <a:ext cx="5395869" cy="5258443"/>
          </a:xfrm>
        </p:spPr>
        <p:txBody>
          <a:bodyPr>
            <a:normAutofit/>
          </a:bodyPr>
          <a:lstStyle/>
          <a:p>
            <a:pPr algn="l"/>
            <a:r>
              <a:rPr lang="is-IS" b="0" i="0">
                <a:effectLst/>
              </a:rPr>
              <a:t>Slík áætlun inniheldur ýmsa þætti, t.a.m. :</a:t>
            </a:r>
          </a:p>
          <a:p>
            <a:pPr algn="l"/>
            <a:endParaRPr lang="is-IS" b="0" i="0">
              <a:effectLst/>
            </a:endParaRPr>
          </a:p>
          <a:p>
            <a:pPr marL="342900" indent="-342900" algn="l">
              <a:buFont typeface="Wingdings" panose="05000000000000000000" pitchFamily="2" charset="2"/>
              <a:buChar char="v"/>
            </a:pPr>
            <a:r>
              <a:rPr lang="is-IS" b="0" i="0">
                <a:effectLst/>
              </a:rPr>
              <a:t>Greining á viðskiptaáhrifum</a:t>
            </a:r>
          </a:p>
          <a:p>
            <a:pPr marL="342900" indent="-342900" algn="l">
              <a:buFont typeface="Wingdings" panose="05000000000000000000" pitchFamily="2" charset="2"/>
              <a:buChar char="v"/>
            </a:pPr>
            <a:r>
              <a:rPr lang="is-IS" b="0" i="0" u="sng">
                <a:effectLst/>
              </a:rPr>
              <a:t>Áhættugreining</a:t>
            </a:r>
            <a:endParaRPr lang="is-IS" b="0" i="0">
              <a:effectLst/>
            </a:endParaRPr>
          </a:p>
          <a:p>
            <a:pPr marL="342900" indent="-342900" algn="l">
              <a:buFont typeface="Wingdings" panose="05000000000000000000" pitchFamily="2" charset="2"/>
              <a:buChar char="v"/>
            </a:pPr>
            <a:r>
              <a:rPr lang="is-IS" b="0" i="0">
                <a:effectLst/>
              </a:rPr>
              <a:t>Áhættustýring</a:t>
            </a:r>
          </a:p>
          <a:p>
            <a:pPr marL="342900" indent="-342900" algn="l">
              <a:buFont typeface="Wingdings" panose="05000000000000000000" pitchFamily="2" charset="2"/>
              <a:buChar char="v"/>
            </a:pPr>
            <a:r>
              <a:rPr lang="is-IS" b="0" i="0">
                <a:effectLst/>
              </a:rPr>
              <a:t>Prófanir og æfingar</a:t>
            </a:r>
          </a:p>
          <a:p>
            <a:pPr marL="342900" indent="-342900" algn="l">
              <a:buFont typeface="Wingdings" panose="05000000000000000000" pitchFamily="2" charset="2"/>
              <a:buChar char="v"/>
            </a:pPr>
            <a:r>
              <a:rPr lang="is-IS" b="0" i="0" u="sng">
                <a:effectLst/>
              </a:rPr>
              <a:t>Neyðarsamskiptaáætlanir</a:t>
            </a:r>
            <a:endParaRPr lang="is-IS" b="0" i="0">
              <a:effectLst/>
            </a:endParaRPr>
          </a:p>
          <a:p>
            <a:pPr marL="342900" indent="-342900" algn="l">
              <a:buFont typeface="Wingdings" panose="05000000000000000000" pitchFamily="2" charset="2"/>
              <a:buChar char="v"/>
            </a:pPr>
            <a:r>
              <a:rPr lang="is-IS" b="0" i="0">
                <a:effectLst/>
              </a:rPr>
              <a:t>Áætlun um rekstrarsamfellu</a:t>
            </a:r>
          </a:p>
          <a:p>
            <a:pPr marL="342900" indent="-342900" algn="l">
              <a:buFont typeface="Wingdings" panose="05000000000000000000" pitchFamily="2" charset="2"/>
              <a:buChar char="v"/>
            </a:pPr>
            <a:r>
              <a:rPr lang="is-IS" u="sng"/>
              <a:t>Áætlun um endurheimt </a:t>
            </a:r>
            <a:endParaRPr lang="is-IS" b="0" i="0">
              <a:effectLst/>
            </a:endParaRPr>
          </a:p>
          <a:p>
            <a:pPr marL="342900" indent="-342900" algn="l">
              <a:buFont typeface="Wingdings" panose="05000000000000000000" pitchFamily="2" charset="2"/>
              <a:buChar char="v"/>
            </a:pPr>
            <a:r>
              <a:rPr lang="is-IS"/>
              <a:t>Viðbragðsáætlun vegna atvika</a:t>
            </a:r>
            <a:endParaRPr lang="is-IS" b="0" i="0">
              <a:effectLst/>
            </a:endParaRPr>
          </a:p>
          <a:p>
            <a:pPr marL="342900" indent="-342900" algn="l">
              <a:buFont typeface="Wingdings" panose="05000000000000000000" pitchFamily="2" charset="2"/>
              <a:buChar char="v"/>
            </a:pPr>
            <a:r>
              <a:rPr lang="is-IS" b="0" i="0">
                <a:effectLst/>
              </a:rPr>
              <a:t>Áætlun um neyðarstjórnun</a:t>
            </a:r>
          </a:p>
          <a:p>
            <a:pPr marL="342900" indent="-342900" algn="l">
              <a:buFont typeface="Wingdings" panose="05000000000000000000" pitchFamily="2" charset="2"/>
              <a:buChar char="v"/>
            </a:pPr>
            <a:endParaRPr lang="is-IS"/>
          </a:p>
          <a:p>
            <a:pPr algn="l"/>
            <a:r>
              <a:rPr lang="is-IS" b="0" i="0">
                <a:effectLst/>
              </a:rPr>
              <a:t>(Heimild; </a:t>
            </a:r>
            <a:r>
              <a:rPr lang="is-IS" b="0" i="0" err="1">
                <a:effectLst/>
              </a:rPr>
              <a:t>Techtarget</a:t>
            </a:r>
            <a:r>
              <a:rPr lang="is-IS" b="0" i="0">
                <a:effectLst/>
              </a:rPr>
              <a:t>)</a:t>
            </a:r>
          </a:p>
          <a:p>
            <a:pPr>
              <a:lnSpc>
                <a:spcPct val="110000"/>
              </a:lnSpc>
            </a:pPr>
            <a:endParaRPr lang="is-IS"/>
          </a:p>
        </p:txBody>
      </p:sp>
      <p:pic>
        <p:nvPicPr>
          <p:cNvPr id="2" name="Picture 2" descr="diagram of the elements of a business resilience plan">
            <a:extLst>
              <a:ext uri="{FF2B5EF4-FFF2-40B4-BE49-F238E27FC236}">
                <a16:creationId xmlns:a16="http://schemas.microsoft.com/office/drawing/2014/main" id="{D372898B-47AB-C69A-0060-F10CC5EA5E8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53790" y="1093695"/>
            <a:ext cx="6159420" cy="490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421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91D3ED4-43F5-A145-06EF-5C633F9F15F1}"/>
              </a:ext>
            </a:extLst>
          </p:cNvPr>
          <p:cNvSpPr>
            <a:spLocks noGrp="1"/>
          </p:cNvSpPr>
          <p:nvPr>
            <p:ph type="body" sz="quarter" idx="16"/>
          </p:nvPr>
        </p:nvSpPr>
        <p:spPr>
          <a:xfrm>
            <a:off x="6493228" y="1212719"/>
            <a:ext cx="5444772" cy="582221"/>
          </a:xfrm>
        </p:spPr>
        <p:txBody>
          <a:bodyPr/>
          <a:lstStyle/>
          <a:p>
            <a:r>
              <a:rPr lang="is-IS" sz="3200" b="0"/>
              <a:t>2.  Gerð áætlunar um rekstrarsamfellu</a:t>
            </a:r>
          </a:p>
        </p:txBody>
      </p:sp>
      <p:pic>
        <p:nvPicPr>
          <p:cNvPr id="6" name="Picture Placeholder 5" descr="A group of women sitting at a table&#10;&#10;Description automatically generated with medium confidence">
            <a:extLst>
              <a:ext uri="{FF2B5EF4-FFF2-40B4-BE49-F238E27FC236}">
                <a16:creationId xmlns:a16="http://schemas.microsoft.com/office/drawing/2014/main" id="{20E8A2C2-75A6-C943-C6F7-3351943B985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3043" b="13043"/>
          <a:stretch>
            <a:fillRect/>
          </a:stretch>
        </p:blipFill>
        <p:spPr/>
      </p:pic>
    </p:spTree>
    <p:extLst>
      <p:ext uri="{BB962C8B-B14F-4D97-AF65-F5344CB8AC3E}">
        <p14:creationId xmlns:p14="http://schemas.microsoft.com/office/powerpoint/2010/main" val="539521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2957B75-65C1-920A-DDC2-6A89D4BC8048}"/>
              </a:ext>
            </a:extLst>
          </p:cNvPr>
          <p:cNvSpPr>
            <a:spLocks noGrp="1"/>
          </p:cNvSpPr>
          <p:nvPr>
            <p:ph type="body" sz="quarter" idx="16"/>
          </p:nvPr>
        </p:nvSpPr>
        <p:spPr>
          <a:xfrm>
            <a:off x="446268" y="304399"/>
            <a:ext cx="5213340" cy="948204"/>
          </a:xfrm>
        </p:spPr>
        <p:txBody>
          <a:bodyPr>
            <a:normAutofit fontScale="85000" lnSpcReduction="10000"/>
          </a:bodyPr>
          <a:lstStyle/>
          <a:p>
            <a:r>
              <a:rPr lang="is-IS"/>
              <a:t>Svæðisbundin rekstrarsamfella í ferðaþjónustu</a:t>
            </a:r>
          </a:p>
        </p:txBody>
      </p:sp>
      <p:sp>
        <p:nvSpPr>
          <p:cNvPr id="6" name="Text Placeholder 5">
            <a:extLst>
              <a:ext uri="{FF2B5EF4-FFF2-40B4-BE49-F238E27FC236}">
                <a16:creationId xmlns:a16="http://schemas.microsoft.com/office/drawing/2014/main" id="{05B58AFA-A432-3D13-6220-0A1899B4E5C1}"/>
              </a:ext>
            </a:extLst>
          </p:cNvPr>
          <p:cNvSpPr>
            <a:spLocks noGrp="1"/>
          </p:cNvSpPr>
          <p:nvPr>
            <p:ph type="body" sz="quarter" idx="18"/>
          </p:nvPr>
        </p:nvSpPr>
        <p:spPr>
          <a:xfrm>
            <a:off x="353742" y="1252602"/>
            <a:ext cx="5213340" cy="4995797"/>
          </a:xfrm>
        </p:spPr>
        <p:txBody>
          <a:bodyPr vert="horz" lIns="91440" tIns="45720" rIns="91440" bIns="45720" rtlCol="0" anchor="t">
            <a:normAutofit fontScale="92500" lnSpcReduction="20000"/>
          </a:bodyPr>
          <a:lstStyle/>
          <a:p>
            <a:pPr>
              <a:lnSpc>
                <a:spcPct val="120000"/>
              </a:lnSpc>
            </a:pPr>
            <a:r>
              <a:rPr lang="is-IS"/>
              <a:t>Meta hvernig svæði geti komist í eins eðlilegt horf eins fljótt og auðið er. </a:t>
            </a:r>
            <a:endParaRPr lang="is-IS">
              <a:cs typeface="Calibri"/>
            </a:endParaRPr>
          </a:p>
          <a:p>
            <a:pPr>
              <a:lnSpc>
                <a:spcPct val="120000"/>
              </a:lnSpc>
            </a:pPr>
            <a:r>
              <a:rPr lang="is-IS"/>
              <a:t>Til að tryggja samfellu í rekstri þarf að:</a:t>
            </a:r>
          </a:p>
          <a:p>
            <a:pPr>
              <a:lnSpc>
                <a:spcPct val="120000"/>
              </a:lnSpc>
            </a:pPr>
            <a:endParaRPr lang="is-IS"/>
          </a:p>
          <a:p>
            <a:pPr marL="342900" indent="-342900">
              <a:lnSpc>
                <a:spcPct val="120000"/>
              </a:lnSpc>
              <a:buFont typeface="Wingdings" panose="05000000000000000000" pitchFamily="2" charset="2"/>
              <a:buChar char="v"/>
            </a:pPr>
            <a:r>
              <a:rPr lang="is-IS" b="1">
                <a:solidFill>
                  <a:srgbClr val="F27954"/>
                </a:solidFill>
              </a:rPr>
              <a:t>Greina áfallaþol ferðaþjónustunnar á svæðinu til að meta hverjir geti haldið áfram starfsemi í kjölfar krísu.</a:t>
            </a:r>
            <a:r>
              <a:rPr lang="is-IS"/>
              <a:t> Þetta er gert með könnun meðal ferðaþjónustufyrirtækja og þau spurð um áhrif krísunnar á reksturinn, getu þeirra til þess að halda áfram starfsemi og mat á því hvaða úrræði séu nauðsynleg fyrir fyrirtækin til þess að þau geti rétt úr kútnum. </a:t>
            </a:r>
            <a:endParaRPr lang="is-IS">
              <a:cs typeface="Calibri"/>
            </a:endParaRPr>
          </a:p>
        </p:txBody>
      </p:sp>
      <p:pic>
        <p:nvPicPr>
          <p:cNvPr id="13" name="Picture Placeholder 12" descr="A person sitting at a bar&#10;&#10;Description automatically generated with low confidence">
            <a:extLst>
              <a:ext uri="{FF2B5EF4-FFF2-40B4-BE49-F238E27FC236}">
                <a16:creationId xmlns:a16="http://schemas.microsoft.com/office/drawing/2014/main" id="{05657FB7-AAC1-F083-7B8D-4A41544B682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3773" r="23773"/>
          <a:stretch>
            <a:fillRect/>
          </a:stretch>
        </p:blipFill>
        <p:spPr/>
      </p:pic>
    </p:spTree>
    <p:extLst>
      <p:ext uri="{BB962C8B-B14F-4D97-AF65-F5344CB8AC3E}">
        <p14:creationId xmlns:p14="http://schemas.microsoft.com/office/powerpoint/2010/main" val="3503602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2957B75-65C1-920A-DDC2-6A89D4BC8048}"/>
              </a:ext>
            </a:extLst>
          </p:cNvPr>
          <p:cNvSpPr>
            <a:spLocks noGrp="1"/>
          </p:cNvSpPr>
          <p:nvPr>
            <p:ph type="body" sz="quarter" idx="16"/>
          </p:nvPr>
        </p:nvSpPr>
        <p:spPr>
          <a:xfrm>
            <a:off x="446267" y="304399"/>
            <a:ext cx="10849262" cy="582221"/>
          </a:xfrm>
        </p:spPr>
        <p:txBody>
          <a:bodyPr>
            <a:normAutofit lnSpcReduction="10000"/>
          </a:bodyPr>
          <a:lstStyle/>
          <a:p>
            <a:r>
              <a:rPr lang="is-IS">
                <a:solidFill>
                  <a:srgbClr val="F27954"/>
                </a:solidFill>
              </a:rPr>
              <a:t>Aðgerðir til að tryggja rekstrarsamfellu í ferðaþjónustu</a:t>
            </a:r>
          </a:p>
        </p:txBody>
      </p:sp>
      <p:sp>
        <p:nvSpPr>
          <p:cNvPr id="6" name="Text Placeholder 5">
            <a:extLst>
              <a:ext uri="{FF2B5EF4-FFF2-40B4-BE49-F238E27FC236}">
                <a16:creationId xmlns:a16="http://schemas.microsoft.com/office/drawing/2014/main" id="{05B58AFA-A432-3D13-6220-0A1899B4E5C1}"/>
              </a:ext>
            </a:extLst>
          </p:cNvPr>
          <p:cNvSpPr>
            <a:spLocks noGrp="1"/>
          </p:cNvSpPr>
          <p:nvPr>
            <p:ph type="body" sz="quarter" idx="18"/>
          </p:nvPr>
        </p:nvSpPr>
        <p:spPr>
          <a:xfrm>
            <a:off x="353741" y="1191419"/>
            <a:ext cx="10941788" cy="5854839"/>
          </a:xfrm>
          <a:noFill/>
        </p:spPr>
        <p:txBody>
          <a:bodyPr vert="horz" lIns="91440" tIns="45720" rIns="91440" bIns="45720" rtlCol="0" anchor="t">
            <a:noAutofit/>
          </a:bodyPr>
          <a:lstStyle/>
          <a:p>
            <a:pPr marL="342900" indent="-342900">
              <a:spcBef>
                <a:spcPts val="1200"/>
              </a:spcBef>
              <a:buFont typeface="Wingdings" panose="05000000000000000000" pitchFamily="2" charset="2"/>
              <a:buChar char="v"/>
            </a:pPr>
            <a:r>
              <a:rPr lang="is-IS" sz="2000" b="1">
                <a:solidFill>
                  <a:srgbClr val="F27954"/>
                </a:solidFill>
              </a:rPr>
              <a:t>Leita eftir fjármagni til endurreisnar </a:t>
            </a:r>
            <a:r>
              <a:rPr lang="is-IS" sz="2000"/>
              <a:t>–  í atvinnugreininni, hjá stjórnvöldum, hjá hagsmunaaðilum. </a:t>
            </a:r>
          </a:p>
          <a:p>
            <a:pPr marL="342900" indent="-342900">
              <a:spcBef>
                <a:spcPts val="1200"/>
              </a:spcBef>
              <a:buFont typeface="Wingdings" panose="05000000000000000000" pitchFamily="2" charset="2"/>
              <a:buChar char="v"/>
            </a:pPr>
            <a:r>
              <a:rPr lang="is-IS" sz="2000" b="1">
                <a:solidFill>
                  <a:srgbClr val="F27954"/>
                </a:solidFill>
              </a:rPr>
              <a:t>Innleiða markaðs aðgerðir fyrir endurreisn </a:t>
            </a:r>
            <a:r>
              <a:rPr lang="is-IS" sz="2000"/>
              <a:t>– með krísustjórnunarteymi ferðaþjónustunnar og innleiða samvinnuverkefni um endurheimt. </a:t>
            </a:r>
          </a:p>
          <a:p>
            <a:pPr marL="342900" indent="-342900">
              <a:spcBef>
                <a:spcPts val="1200"/>
              </a:spcBef>
              <a:buFont typeface="Wingdings" panose="05000000000000000000" pitchFamily="2" charset="2"/>
              <a:buChar char="v"/>
            </a:pPr>
            <a:r>
              <a:rPr lang="is-IS" sz="2000" b="1">
                <a:solidFill>
                  <a:srgbClr val="F27954"/>
                </a:solidFill>
              </a:rPr>
              <a:t>Miðla</a:t>
            </a:r>
            <a:r>
              <a:rPr lang="is-IS" sz="2000"/>
              <a:t> góðum fréttum og segja  árangri í endurreisninni.   </a:t>
            </a:r>
            <a:endParaRPr lang="is-IS" sz="2000">
              <a:cs typeface="Calibri"/>
            </a:endParaRPr>
          </a:p>
          <a:p>
            <a:pPr marL="342900" indent="-342900">
              <a:spcBef>
                <a:spcPts val="1200"/>
              </a:spcBef>
              <a:buFont typeface="Wingdings" panose="05000000000000000000" pitchFamily="2" charset="2"/>
              <a:buChar char="v"/>
            </a:pPr>
            <a:r>
              <a:rPr lang="is-IS" sz="2000" b="1">
                <a:solidFill>
                  <a:srgbClr val="F27954"/>
                </a:solidFill>
              </a:rPr>
              <a:t>Vera í góðum tengslum </a:t>
            </a:r>
            <a:r>
              <a:rPr lang="is-IS" sz="2000"/>
              <a:t>við krísuteymi svæðisins þannig að upplýsingaflæði til ferðamanna og annara hagaðila sé byggt á traustum grunni.  </a:t>
            </a:r>
          </a:p>
          <a:p>
            <a:pPr marL="342900" indent="-342900">
              <a:spcBef>
                <a:spcPts val="1200"/>
              </a:spcBef>
              <a:buFont typeface="Wingdings" panose="05000000000000000000" pitchFamily="2" charset="2"/>
              <a:buChar char="v"/>
            </a:pPr>
            <a:r>
              <a:rPr lang="is-IS" sz="2000"/>
              <a:t>Vera virkur </a:t>
            </a:r>
            <a:r>
              <a:rPr lang="is-IS" sz="2000" b="1">
                <a:solidFill>
                  <a:srgbClr val="F27954"/>
                </a:solidFill>
              </a:rPr>
              <a:t>í samtölum og hagsmunagæslu </a:t>
            </a:r>
            <a:r>
              <a:rPr lang="is-IS" sz="2000"/>
              <a:t>til að fá fram lagfæringar á mikilvægum ferðaþjónustu innviðum. </a:t>
            </a:r>
            <a:endParaRPr lang="is-IS" sz="2000">
              <a:cs typeface="Calibri"/>
            </a:endParaRPr>
          </a:p>
          <a:p>
            <a:pPr marL="342900" indent="-342900">
              <a:spcBef>
                <a:spcPts val="1200"/>
              </a:spcBef>
              <a:buFont typeface="Wingdings" panose="05000000000000000000" pitchFamily="2" charset="2"/>
              <a:buChar char="v"/>
            </a:pPr>
            <a:r>
              <a:rPr lang="is-IS" sz="2000" b="1">
                <a:solidFill>
                  <a:srgbClr val="F27954"/>
                </a:solidFill>
              </a:rPr>
              <a:t>Uppfæra</a:t>
            </a:r>
            <a:r>
              <a:rPr lang="is-IS" sz="2000"/>
              <a:t> stöðugt upplýsingar til ferðamanna til að endurspegla stöðuna eins og hún er  t.a.m. verð, opnunartíma, hvað er í boði og ekki í boði, öryggisreglur og leiðbeiningar.  </a:t>
            </a:r>
            <a:endParaRPr lang="is-IS" sz="2000">
              <a:cs typeface="Calibri"/>
            </a:endParaRPr>
          </a:p>
        </p:txBody>
      </p:sp>
    </p:spTree>
    <p:extLst>
      <p:ext uri="{BB962C8B-B14F-4D97-AF65-F5344CB8AC3E}">
        <p14:creationId xmlns:p14="http://schemas.microsoft.com/office/powerpoint/2010/main" val="987488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970CBF-E655-DE81-00EE-5F9C4C3EC68A}"/>
              </a:ext>
            </a:extLst>
          </p:cNvPr>
          <p:cNvSpPr>
            <a:spLocks noGrp="1"/>
          </p:cNvSpPr>
          <p:nvPr>
            <p:ph type="body" sz="quarter" idx="16"/>
          </p:nvPr>
        </p:nvSpPr>
        <p:spPr>
          <a:xfrm>
            <a:off x="392481" y="421825"/>
            <a:ext cx="4716425" cy="582221"/>
          </a:xfrm>
        </p:spPr>
        <p:txBody>
          <a:bodyPr vert="horz" lIns="91440" tIns="45720" rIns="91440" bIns="45720" rtlCol="0" anchor="t">
            <a:normAutofit lnSpcReduction="10000"/>
          </a:bodyPr>
          <a:lstStyle/>
          <a:p>
            <a:pPr algn="ctr"/>
            <a:r>
              <a:rPr lang="is-IS" dirty="0">
                <a:solidFill>
                  <a:srgbClr val="F27954"/>
                </a:solidFill>
              </a:rPr>
              <a:t>Seigla er aðlögun</a:t>
            </a:r>
          </a:p>
        </p:txBody>
      </p:sp>
      <p:sp>
        <p:nvSpPr>
          <p:cNvPr id="6" name="Text Placeholder 5">
            <a:extLst>
              <a:ext uri="{FF2B5EF4-FFF2-40B4-BE49-F238E27FC236}">
                <a16:creationId xmlns:a16="http://schemas.microsoft.com/office/drawing/2014/main" id="{003B1DD8-0638-9F20-0482-6AD718E12E5A}"/>
              </a:ext>
            </a:extLst>
          </p:cNvPr>
          <p:cNvSpPr>
            <a:spLocks noGrp="1"/>
          </p:cNvSpPr>
          <p:nvPr>
            <p:ph type="body" sz="quarter" idx="18"/>
          </p:nvPr>
        </p:nvSpPr>
        <p:spPr>
          <a:xfrm>
            <a:off x="484979" y="1004046"/>
            <a:ext cx="5395869" cy="5258443"/>
          </a:xfrm>
        </p:spPr>
        <p:txBody>
          <a:bodyPr vert="horz" lIns="91440" tIns="45720" rIns="91440" bIns="45720" rtlCol="0" anchor="t">
            <a:normAutofit fontScale="92500" lnSpcReduction="20000"/>
          </a:bodyPr>
          <a:lstStyle/>
          <a:p>
            <a:pPr>
              <a:lnSpc>
                <a:spcPct val="110000"/>
              </a:lnSpc>
            </a:pPr>
            <a:r>
              <a:rPr lang="is-IS" b="0" i="0" dirty="0">
                <a:effectLst/>
              </a:rPr>
              <a:t>Seigla snýst um að aðlagast að aðstæðum sem uppi eru.</a:t>
            </a:r>
          </a:p>
          <a:p>
            <a:pPr>
              <a:lnSpc>
                <a:spcPct val="110000"/>
              </a:lnSpc>
            </a:pPr>
            <a:endParaRPr lang="is-IS" b="0" i="0" dirty="0">
              <a:effectLst/>
            </a:endParaRPr>
          </a:p>
          <a:p>
            <a:pPr>
              <a:lnSpc>
                <a:spcPct val="110000"/>
              </a:lnSpc>
            </a:pPr>
            <a:r>
              <a:rPr lang="is-IS" dirty="0"/>
              <a:t>COVID-19</a:t>
            </a:r>
            <a:r>
              <a:rPr lang="is-IS" b="0" i="0" dirty="0">
                <a:effectLst/>
              </a:rPr>
              <a:t> </a:t>
            </a:r>
            <a:r>
              <a:rPr lang="is-IS" dirty="0"/>
              <a:t>faraldurinn og kreppan sem honum fylgdi sýndi vel nauðsyn þess að </a:t>
            </a:r>
            <a:r>
              <a:rPr lang="is-IS" b="0" i="0" dirty="0">
                <a:effectLst/>
              </a:rPr>
              <a:t>fyrirtæki </a:t>
            </a:r>
            <a:r>
              <a:rPr lang="is-IS" dirty="0"/>
              <a:t>væru fær um að aðlagast fljótt </a:t>
            </a:r>
            <a:r>
              <a:rPr lang="is-IS" b="0" i="0" dirty="0">
                <a:effectLst/>
              </a:rPr>
              <a:t>breyttu </a:t>
            </a:r>
            <a:r>
              <a:rPr lang="is-IS" dirty="0"/>
              <a:t>vinnuumhverfi</a:t>
            </a:r>
            <a:r>
              <a:rPr lang="is-IS" b="0" i="0" dirty="0">
                <a:effectLst/>
              </a:rPr>
              <a:t> sem fól m.a. í sér aukna þörf á fjarvinnu.</a:t>
            </a:r>
          </a:p>
          <a:p>
            <a:pPr>
              <a:lnSpc>
                <a:spcPct val="110000"/>
              </a:lnSpc>
            </a:pPr>
            <a:endParaRPr lang="is-IS" b="0" i="0" dirty="0">
              <a:effectLst/>
            </a:endParaRPr>
          </a:p>
          <a:p>
            <a:pPr>
              <a:lnSpc>
                <a:spcPct val="110000"/>
              </a:lnSpc>
            </a:pPr>
            <a:r>
              <a:rPr lang="is-IS" dirty="0"/>
              <a:t>Þegar krísan er yfirstaðin er ekki endilega æskilegt að hverfa aftur til fyrra horfs. </a:t>
            </a:r>
            <a:r>
              <a:rPr lang="is-IS" b="0" i="0" dirty="0">
                <a:effectLst/>
              </a:rPr>
              <a:t>Seigla </a:t>
            </a:r>
            <a:r>
              <a:rPr lang="is-IS" dirty="0"/>
              <a:t>felur í sér meira en rekstrarsamfellu</a:t>
            </a:r>
            <a:r>
              <a:rPr lang="is-IS" b="0" i="0" dirty="0">
                <a:effectLst/>
              </a:rPr>
              <a:t> og endurreisn eftir krísu, hún leiðir til aukinnar </a:t>
            </a:r>
            <a:r>
              <a:rPr lang="is-IS" b="0" i="0" dirty="0" err="1">
                <a:effectLst/>
              </a:rPr>
              <a:t>lipurðar</a:t>
            </a:r>
            <a:r>
              <a:rPr lang="is-IS" b="0" i="0" dirty="0">
                <a:effectLst/>
              </a:rPr>
              <a:t>, aðlögunarhæfni og sjálfbærni fyrirtækja og svæða og hefur áhrif á langtíma starfsemi.</a:t>
            </a:r>
            <a:endParaRPr lang="is-IS" dirty="0"/>
          </a:p>
        </p:txBody>
      </p:sp>
      <p:pic>
        <p:nvPicPr>
          <p:cNvPr id="10" name="Picture 9">
            <a:hlinkClick r:id="rId3"/>
            <a:extLst>
              <a:ext uri="{FF2B5EF4-FFF2-40B4-BE49-F238E27FC236}">
                <a16:creationId xmlns:a16="http://schemas.microsoft.com/office/drawing/2014/main" id="{62019FCE-20B8-69C3-99CA-867ECCD213EB}"/>
              </a:ext>
            </a:extLst>
          </p:cNvPr>
          <p:cNvPicPr>
            <a:picLocks noChangeAspect="1"/>
          </p:cNvPicPr>
          <p:nvPr/>
        </p:nvPicPr>
        <p:blipFill>
          <a:blip r:embed="rId4"/>
          <a:stretch>
            <a:fillRect/>
          </a:stretch>
        </p:blipFill>
        <p:spPr>
          <a:xfrm>
            <a:off x="7161838" y="81508"/>
            <a:ext cx="4178515" cy="4184865"/>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DD8E495E-78DC-DD0A-0819-3817D6138453}"/>
              </a:ext>
            </a:extLst>
          </p:cNvPr>
          <p:cNvSpPr txBox="1"/>
          <p:nvPr/>
        </p:nvSpPr>
        <p:spPr>
          <a:xfrm>
            <a:off x="7083096" y="4391833"/>
            <a:ext cx="4257257" cy="646331"/>
          </a:xfrm>
          <a:prstGeom prst="rect">
            <a:avLst/>
          </a:prstGeom>
          <a:noFill/>
        </p:spPr>
        <p:txBody>
          <a:bodyPr wrap="square" rtlCol="0">
            <a:spAutoFit/>
          </a:bodyPr>
          <a:lstStyle/>
          <a:p>
            <a:pPr algn="ctr"/>
            <a:r>
              <a:rPr lang="en-IE">
                <a:solidFill>
                  <a:srgbClr val="F27954"/>
                </a:solidFill>
                <a:hlinkClick r:id="rId3">
                  <a:extLst>
                    <a:ext uri="{A12FA001-AC4F-418D-AE19-62706E023703}">
                      <ahyp:hlinkClr xmlns:ahyp="http://schemas.microsoft.com/office/drawing/2018/hyperlinkcolor" val="tx"/>
                    </a:ext>
                  </a:extLst>
                </a:hlinkClick>
              </a:rPr>
              <a:t>https://www.qtic.com.au/industry-development/business-resources/</a:t>
            </a:r>
            <a:r>
              <a:rPr lang="en-IE">
                <a:solidFill>
                  <a:srgbClr val="F27954"/>
                </a:solidFill>
              </a:rPr>
              <a:t> </a:t>
            </a:r>
          </a:p>
        </p:txBody>
      </p:sp>
      <p:sp>
        <p:nvSpPr>
          <p:cNvPr id="2" name="TextBox 1">
            <a:extLst>
              <a:ext uri="{FF2B5EF4-FFF2-40B4-BE49-F238E27FC236}">
                <a16:creationId xmlns:a16="http://schemas.microsoft.com/office/drawing/2014/main" id="{F3408253-E34D-EA14-1A83-5271419C275D}"/>
              </a:ext>
            </a:extLst>
          </p:cNvPr>
          <p:cNvSpPr txBox="1"/>
          <p:nvPr/>
        </p:nvSpPr>
        <p:spPr>
          <a:xfrm>
            <a:off x="6696635" y="5258690"/>
            <a:ext cx="5322920" cy="369332"/>
          </a:xfrm>
          <a:prstGeom prst="rect">
            <a:avLst/>
          </a:prstGeom>
          <a:solidFill>
            <a:srgbClr val="086D6E"/>
          </a:solidFill>
        </p:spPr>
        <p:txBody>
          <a:bodyPr wrap="square" rtlCol="0">
            <a:spAutoFit/>
          </a:bodyPr>
          <a:lstStyle/>
          <a:p>
            <a:pPr algn="ctr"/>
            <a:r>
              <a:rPr lang="en-GB" i="0" dirty="0">
                <a:solidFill>
                  <a:schemeClr val="bg2"/>
                </a:solidFill>
                <a:effectLst/>
              </a:rPr>
              <a:t>Build a Business Continuity Plan (Template)</a:t>
            </a:r>
            <a:endParaRPr lang="en-IE" dirty="0">
              <a:solidFill>
                <a:schemeClr val="bg2"/>
              </a:solidFill>
            </a:endParaRPr>
          </a:p>
        </p:txBody>
      </p:sp>
    </p:spTree>
    <p:extLst>
      <p:ext uri="{BB962C8B-B14F-4D97-AF65-F5344CB8AC3E}">
        <p14:creationId xmlns:p14="http://schemas.microsoft.com/office/powerpoint/2010/main" val="3249482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from a tree&#10;&#10;Description automatically generated with low confidence">
            <a:extLst>
              <a:ext uri="{FF2B5EF4-FFF2-40B4-BE49-F238E27FC236}">
                <a16:creationId xmlns:a16="http://schemas.microsoft.com/office/drawing/2014/main" id="{9ED4ADA9-3591-0A2D-E50C-4257197AB2D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3039" b="13039"/>
          <a:stretch>
            <a:fillRect/>
          </a:stretch>
        </p:blipFill>
        <p:spPr/>
      </p:pic>
      <p:sp>
        <p:nvSpPr>
          <p:cNvPr id="4" name="Text Placeholder 3">
            <a:extLst>
              <a:ext uri="{FF2B5EF4-FFF2-40B4-BE49-F238E27FC236}">
                <a16:creationId xmlns:a16="http://schemas.microsoft.com/office/drawing/2014/main" id="{3596EF6E-5316-D3E9-55CA-65B56AA9FAA0}"/>
              </a:ext>
            </a:extLst>
          </p:cNvPr>
          <p:cNvSpPr>
            <a:spLocks noGrp="1"/>
          </p:cNvSpPr>
          <p:nvPr>
            <p:ph type="body" sz="quarter" idx="16"/>
          </p:nvPr>
        </p:nvSpPr>
        <p:spPr>
          <a:xfrm>
            <a:off x="6420495" y="1095652"/>
            <a:ext cx="5430846" cy="582221"/>
          </a:xfrm>
        </p:spPr>
        <p:txBody>
          <a:bodyPr vert="horz" lIns="91440" tIns="45720" rIns="91440" bIns="45720" rtlCol="0" anchor="t">
            <a:noAutofit/>
          </a:bodyPr>
          <a:lstStyle/>
          <a:p>
            <a:r>
              <a:rPr lang="en-IE" sz="3600" b="0"/>
              <a:t>3. </a:t>
            </a:r>
            <a:r>
              <a:rPr lang="is-IS" sz="3600" b="0"/>
              <a:t>Greining</a:t>
            </a:r>
            <a:r>
              <a:rPr lang="is-IS" sz="3600" b="1"/>
              <a:t> á </a:t>
            </a:r>
            <a:r>
              <a:rPr lang="is-IS" sz="3600"/>
              <a:t>breytingum</a:t>
            </a:r>
            <a:r>
              <a:rPr lang="is-IS" sz="3600" b="1"/>
              <a:t> á atvinnugreininni og á svæðinu</a:t>
            </a:r>
            <a:r>
              <a:rPr lang="is-IS" sz="3600"/>
              <a:t> </a:t>
            </a:r>
          </a:p>
          <a:p>
            <a:endParaRPr lang="en-IE" sz="3600" b="0"/>
          </a:p>
        </p:txBody>
      </p:sp>
    </p:spTree>
    <p:extLst>
      <p:ext uri="{BB962C8B-B14F-4D97-AF65-F5344CB8AC3E}">
        <p14:creationId xmlns:p14="http://schemas.microsoft.com/office/powerpoint/2010/main" val="1747443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A98403-4CB5-17E4-4D3E-23FD68267197}"/>
              </a:ext>
            </a:extLst>
          </p:cNvPr>
          <p:cNvSpPr>
            <a:spLocks noGrp="1"/>
          </p:cNvSpPr>
          <p:nvPr>
            <p:ph type="body" sz="quarter" idx="16"/>
          </p:nvPr>
        </p:nvSpPr>
        <p:spPr>
          <a:xfrm>
            <a:off x="132046" y="134471"/>
            <a:ext cx="5728447" cy="752149"/>
          </a:xfrm>
        </p:spPr>
        <p:txBody>
          <a:bodyPr>
            <a:normAutofit fontScale="77500" lnSpcReduction="20000"/>
          </a:bodyPr>
          <a:lstStyle/>
          <a:p>
            <a:pPr algn="ctr"/>
            <a:r>
              <a:rPr lang="is-IS">
                <a:solidFill>
                  <a:srgbClr val="F27954"/>
                </a:solidFill>
              </a:rPr>
              <a:t>Í átt frá viðbragðsfasa í endurreisn og rekstrarsamfellu</a:t>
            </a:r>
          </a:p>
        </p:txBody>
      </p:sp>
      <p:sp>
        <p:nvSpPr>
          <p:cNvPr id="6" name="Text Placeholder 5">
            <a:extLst>
              <a:ext uri="{FF2B5EF4-FFF2-40B4-BE49-F238E27FC236}">
                <a16:creationId xmlns:a16="http://schemas.microsoft.com/office/drawing/2014/main" id="{DDE6D0F7-8300-AAAB-B13E-B1C7B51B1D33}"/>
              </a:ext>
            </a:extLst>
          </p:cNvPr>
          <p:cNvSpPr>
            <a:spLocks noGrp="1"/>
          </p:cNvSpPr>
          <p:nvPr>
            <p:ph type="body" sz="quarter" idx="18"/>
          </p:nvPr>
        </p:nvSpPr>
        <p:spPr>
          <a:xfrm>
            <a:off x="268942" y="773081"/>
            <a:ext cx="5561352" cy="5951506"/>
          </a:xfrm>
          <a:solidFill>
            <a:schemeClr val="bg1"/>
          </a:solidFill>
        </p:spPr>
        <p:txBody>
          <a:bodyPr vert="horz" lIns="91440" tIns="45720" rIns="91440" bIns="45720" rtlCol="0" anchor="t">
            <a:normAutofit/>
          </a:bodyPr>
          <a:lstStyle/>
          <a:p>
            <a:pPr>
              <a:lnSpc>
                <a:spcPct val="120000"/>
              </a:lnSpc>
            </a:pPr>
            <a:r>
              <a:rPr lang="is-IS" b="0" i="0">
                <a:solidFill>
                  <a:srgbClr val="535353"/>
                </a:solidFill>
                <a:effectLst/>
              </a:rPr>
              <a:t>Það er erfitt að vita hvenær á að fara úr viðbragðsfasa í endurreisn. Hins vegar er ljóst að á meðan svæði er á batavegi ætti það að halda áfram að fylgja áætlun um </a:t>
            </a:r>
            <a:r>
              <a:rPr lang="is-IS">
                <a:solidFill>
                  <a:srgbClr val="535353"/>
                </a:solidFill>
              </a:rPr>
              <a:t>viðbrögð við krísu</a:t>
            </a:r>
            <a:r>
              <a:rPr lang="is-IS" b="0" i="0">
                <a:solidFill>
                  <a:srgbClr val="535353"/>
                </a:solidFill>
                <a:effectLst/>
              </a:rPr>
              <a:t>. Það kemur að því að svæði þurfi að horfa áfram og skoða hvaða breytingar hafa orðið vegna krísunnar</a:t>
            </a:r>
            <a:r>
              <a:rPr lang="is-IS">
                <a:solidFill>
                  <a:srgbClr val="535353"/>
                </a:solidFill>
              </a:rPr>
              <a:t>.</a:t>
            </a:r>
            <a:endParaRPr lang="is-IS" b="0" i="0">
              <a:solidFill>
                <a:srgbClr val="535353"/>
              </a:solidFill>
              <a:effectLst/>
            </a:endParaRPr>
          </a:p>
          <a:p>
            <a:pPr algn="l">
              <a:lnSpc>
                <a:spcPct val="120000"/>
              </a:lnSpc>
            </a:pPr>
            <a:endParaRPr lang="is-IS" b="0" i="0">
              <a:solidFill>
                <a:srgbClr val="535353"/>
              </a:solidFill>
              <a:effectLst/>
            </a:endParaRPr>
          </a:p>
          <a:p>
            <a:pPr marL="342900" indent="-342900">
              <a:lnSpc>
                <a:spcPct val="120000"/>
              </a:lnSpc>
              <a:buFont typeface="Wingdings" panose="05000000000000000000" pitchFamily="2" charset="2"/>
              <a:buChar char="v"/>
            </a:pPr>
            <a:r>
              <a:rPr lang="is-IS" b="0" i="0">
                <a:solidFill>
                  <a:srgbClr val="535353"/>
                </a:solidFill>
                <a:effectLst/>
              </a:rPr>
              <a:t>Markaðir kunna</a:t>
            </a:r>
            <a:r>
              <a:rPr lang="is-IS">
                <a:solidFill>
                  <a:srgbClr val="535353"/>
                </a:solidFill>
              </a:rPr>
              <a:t> að hafa breyst og þörf er á breytingum á </a:t>
            </a:r>
            <a:r>
              <a:rPr lang="is-IS" b="1">
                <a:solidFill>
                  <a:srgbClr val="F27954"/>
                </a:solidFill>
              </a:rPr>
              <a:t>ferlum og verklagi  </a:t>
            </a:r>
            <a:r>
              <a:rPr lang="is-IS">
                <a:solidFill>
                  <a:srgbClr val="535353"/>
                </a:solidFill>
              </a:rPr>
              <a:t>í </a:t>
            </a:r>
            <a:r>
              <a:rPr lang="is-IS" b="1">
                <a:solidFill>
                  <a:srgbClr val="F27954"/>
                </a:solidFill>
              </a:rPr>
              <a:t>ferðaþjónustu</a:t>
            </a:r>
            <a:r>
              <a:rPr lang="is-IS">
                <a:solidFill>
                  <a:srgbClr val="535353"/>
                </a:solidFill>
              </a:rPr>
              <a:t>. </a:t>
            </a:r>
            <a:r>
              <a:rPr lang="is-IS" b="0" i="0">
                <a:solidFill>
                  <a:srgbClr val="535353"/>
                </a:solidFill>
                <a:effectLst/>
              </a:rPr>
              <a:t> </a:t>
            </a:r>
            <a:endParaRPr lang="is-IS" b="0" i="0">
              <a:solidFill>
                <a:srgbClr val="535353"/>
              </a:solidFill>
              <a:effectLst/>
              <a:cs typeface="Calibri"/>
            </a:endParaRPr>
          </a:p>
          <a:p>
            <a:pPr marL="342900" indent="-342900" algn="l">
              <a:lnSpc>
                <a:spcPct val="120000"/>
              </a:lnSpc>
              <a:buFont typeface="Wingdings" panose="05000000000000000000" pitchFamily="2" charset="2"/>
              <a:buChar char="v"/>
            </a:pPr>
            <a:r>
              <a:rPr lang="is-IS" b="1" i="0">
                <a:solidFill>
                  <a:srgbClr val="F27954"/>
                </a:solidFill>
                <a:effectLst/>
              </a:rPr>
              <a:t>Umgjörð og umfang ferðaþjónustunnar á svæðinu gæti hafa breyst</a:t>
            </a:r>
            <a:r>
              <a:rPr lang="is-IS" b="1">
                <a:solidFill>
                  <a:srgbClr val="F27954"/>
                </a:solidFill>
              </a:rPr>
              <a:t>.</a:t>
            </a:r>
            <a:endParaRPr lang="is-IS" b="0" i="0">
              <a:solidFill>
                <a:srgbClr val="535353"/>
              </a:solidFill>
              <a:effectLst/>
              <a:cs typeface="Calibri"/>
            </a:endParaRPr>
          </a:p>
          <a:p>
            <a:pPr>
              <a:lnSpc>
                <a:spcPct val="120000"/>
              </a:lnSpc>
            </a:pPr>
            <a:endParaRPr lang="is-IS"/>
          </a:p>
        </p:txBody>
      </p:sp>
      <p:pic>
        <p:nvPicPr>
          <p:cNvPr id="14" name="Picture Placeholder 13" descr="A person walking on a wooden path in the woods&#10;&#10;Description automatically generated with low confidence">
            <a:extLst>
              <a:ext uri="{FF2B5EF4-FFF2-40B4-BE49-F238E27FC236}">
                <a16:creationId xmlns:a16="http://schemas.microsoft.com/office/drawing/2014/main" id="{6AA458F7-B1CB-4787-AAAF-49E2E561940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7635" b="7635"/>
          <a:stretch>
            <a:fillRect/>
          </a:stretch>
        </p:blipFill>
        <p:spPr/>
      </p:pic>
    </p:spTree>
    <p:extLst>
      <p:ext uri="{BB962C8B-B14F-4D97-AF65-F5344CB8AC3E}">
        <p14:creationId xmlns:p14="http://schemas.microsoft.com/office/powerpoint/2010/main" val="3434691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tree, outdoor, water, swimming&#10;&#10;Description automatically generated">
            <a:extLst>
              <a:ext uri="{FF2B5EF4-FFF2-40B4-BE49-F238E27FC236}">
                <a16:creationId xmlns:a16="http://schemas.microsoft.com/office/drawing/2014/main" id="{552BCFAD-A32E-A1F8-46BD-9B8F0537BE2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7635" b="7635"/>
          <a:stretch>
            <a:fillRect/>
          </a:stretch>
        </p:blipFill>
        <p:spPr/>
      </p:pic>
      <p:sp>
        <p:nvSpPr>
          <p:cNvPr id="5" name="Text Placeholder 4">
            <a:extLst>
              <a:ext uri="{FF2B5EF4-FFF2-40B4-BE49-F238E27FC236}">
                <a16:creationId xmlns:a16="http://schemas.microsoft.com/office/drawing/2014/main" id="{33A98403-4CB5-17E4-4D3E-23FD68267197}"/>
              </a:ext>
            </a:extLst>
          </p:cNvPr>
          <p:cNvSpPr>
            <a:spLocks noGrp="1"/>
          </p:cNvSpPr>
          <p:nvPr>
            <p:ph type="body" sz="quarter" idx="16"/>
          </p:nvPr>
        </p:nvSpPr>
        <p:spPr>
          <a:xfrm>
            <a:off x="116541" y="182151"/>
            <a:ext cx="5728447" cy="582221"/>
          </a:xfrm>
        </p:spPr>
        <p:txBody>
          <a:bodyPr>
            <a:normAutofit fontScale="85000" lnSpcReduction="10000"/>
          </a:bodyPr>
          <a:lstStyle/>
          <a:p>
            <a:pPr algn="ctr"/>
            <a:r>
              <a:rPr lang="is-IS">
                <a:solidFill>
                  <a:srgbClr val="F27954"/>
                </a:solidFill>
              </a:rPr>
              <a:t>Í átt frá viðbragðsfasa í endurreisn</a:t>
            </a:r>
            <a:endParaRPr lang="en-IE">
              <a:solidFill>
                <a:srgbClr val="F27954"/>
              </a:solidFill>
            </a:endParaRPr>
          </a:p>
        </p:txBody>
      </p:sp>
      <p:sp>
        <p:nvSpPr>
          <p:cNvPr id="6" name="Text Placeholder 5">
            <a:extLst>
              <a:ext uri="{FF2B5EF4-FFF2-40B4-BE49-F238E27FC236}">
                <a16:creationId xmlns:a16="http://schemas.microsoft.com/office/drawing/2014/main" id="{DDE6D0F7-8300-AAAB-B13E-B1C7B51B1D33}"/>
              </a:ext>
            </a:extLst>
          </p:cNvPr>
          <p:cNvSpPr>
            <a:spLocks noGrp="1"/>
          </p:cNvSpPr>
          <p:nvPr>
            <p:ph type="body" sz="quarter" idx="18"/>
          </p:nvPr>
        </p:nvSpPr>
        <p:spPr>
          <a:xfrm>
            <a:off x="362706" y="1049929"/>
            <a:ext cx="5132659" cy="5215010"/>
          </a:xfrm>
        </p:spPr>
        <p:txBody>
          <a:bodyPr vert="horz" lIns="91440" tIns="45720" rIns="91440" bIns="45720" rtlCol="0" anchor="t">
            <a:normAutofit/>
          </a:bodyPr>
          <a:lstStyle/>
          <a:p>
            <a:pPr marL="342900" indent="-342900">
              <a:buFont typeface="Wingdings" panose="05000000000000000000" pitchFamily="2" charset="2"/>
              <a:buChar char="v"/>
            </a:pPr>
            <a:r>
              <a:rPr lang="is-IS" b="1" i="0">
                <a:solidFill>
                  <a:srgbClr val="F27954"/>
                </a:solidFill>
                <a:effectLst/>
              </a:rPr>
              <a:t>Breytingar á eftirspurn </a:t>
            </a:r>
            <a:r>
              <a:rPr lang="is-IS" b="0" i="0">
                <a:solidFill>
                  <a:srgbClr val="535353"/>
                </a:solidFill>
                <a:effectLst/>
              </a:rPr>
              <a:t>getur þýtt þörf til að fjárfesta í tækni</a:t>
            </a:r>
            <a:r>
              <a:rPr lang="is-IS">
                <a:solidFill>
                  <a:srgbClr val="535353"/>
                </a:solidFill>
              </a:rPr>
              <a:t>, þjálfun eða jafnvel að einbeita sér að nýjum mörkuðum til að fá gesti aftur.</a:t>
            </a:r>
          </a:p>
          <a:p>
            <a:endParaRPr lang="is-IS" b="0" i="0">
              <a:solidFill>
                <a:srgbClr val="535353"/>
              </a:solidFill>
              <a:effectLst/>
            </a:endParaRPr>
          </a:p>
          <a:p>
            <a:r>
              <a:rPr lang="is-IS">
                <a:solidFill>
                  <a:srgbClr val="535353"/>
                </a:solidFill>
              </a:rPr>
              <a:t>Sveigjanleiki </a:t>
            </a:r>
            <a:r>
              <a:rPr lang="is-IS" b="0" i="0">
                <a:solidFill>
                  <a:srgbClr val="535353"/>
                </a:solidFill>
                <a:effectLst/>
              </a:rPr>
              <a:t>og getan til að aðlagast </a:t>
            </a:r>
            <a:r>
              <a:rPr lang="is-IS">
                <a:solidFill>
                  <a:srgbClr val="535353"/>
                </a:solidFill>
              </a:rPr>
              <a:t>eru mikilvægir þættir</a:t>
            </a:r>
            <a:r>
              <a:rPr lang="is-IS" b="0" i="0">
                <a:solidFill>
                  <a:srgbClr val="535353"/>
                </a:solidFill>
                <a:effectLst/>
              </a:rPr>
              <a:t> á þessu </a:t>
            </a:r>
            <a:r>
              <a:rPr lang="is-IS">
                <a:solidFill>
                  <a:srgbClr val="535353"/>
                </a:solidFill>
              </a:rPr>
              <a:t>stigi</a:t>
            </a:r>
            <a:r>
              <a:rPr lang="is-IS" b="0" i="0">
                <a:solidFill>
                  <a:srgbClr val="535353"/>
                </a:solidFill>
                <a:effectLst/>
              </a:rPr>
              <a:t>.</a:t>
            </a:r>
            <a:r>
              <a:rPr lang="is-IS">
                <a:solidFill>
                  <a:srgbClr val="535353"/>
                </a:solidFill>
              </a:rPr>
              <a:t> </a:t>
            </a:r>
            <a:r>
              <a:rPr lang="is-IS" b="0" i="0">
                <a:solidFill>
                  <a:srgbClr val="535353"/>
                </a:solidFill>
                <a:effectLst/>
              </a:rPr>
              <a:t> Að geta brugðist skjótt við og innleitt nauðsynlegar breytingar tryggir</a:t>
            </a:r>
            <a:r>
              <a:rPr lang="is-IS">
                <a:solidFill>
                  <a:srgbClr val="535353"/>
                </a:solidFill>
              </a:rPr>
              <a:t>, eins og hægt er,</a:t>
            </a:r>
            <a:r>
              <a:rPr lang="is-IS" b="0" i="0">
                <a:solidFill>
                  <a:srgbClr val="535353"/>
                </a:solidFill>
                <a:effectLst/>
              </a:rPr>
              <a:t> að svæðið geti </a:t>
            </a:r>
            <a:r>
              <a:rPr lang="is-IS">
                <a:solidFill>
                  <a:srgbClr val="535353"/>
                </a:solidFill>
              </a:rPr>
              <a:t>dafnað þrátt fyrir ástandið</a:t>
            </a:r>
            <a:r>
              <a:rPr lang="is-IS" b="0" i="0">
                <a:solidFill>
                  <a:srgbClr val="535353"/>
                </a:solidFill>
                <a:effectLst/>
              </a:rPr>
              <a:t>. (</a:t>
            </a:r>
            <a:r>
              <a:rPr lang="is-IS" b="0" i="0">
                <a:solidFill>
                  <a:srgbClr val="F27954"/>
                </a:solidFill>
                <a:effectLst/>
                <a:hlinkClick r:id="rId3">
                  <a:extLst>
                    <a:ext uri="{A12FA001-AC4F-418D-AE19-62706E023703}">
                      <ahyp:hlinkClr xmlns:ahyp="http://schemas.microsoft.com/office/drawing/2018/hyperlinkcolor" val="tx"/>
                    </a:ext>
                  </a:extLst>
                </a:hlinkClick>
              </a:rPr>
              <a:t>Heimild</a:t>
            </a:r>
            <a:r>
              <a:rPr lang="is-IS" b="0" i="0">
                <a:solidFill>
                  <a:srgbClr val="535353"/>
                </a:solidFill>
                <a:effectLst/>
              </a:rPr>
              <a:t>)</a:t>
            </a:r>
          </a:p>
          <a:p>
            <a:endParaRPr lang="is-IS"/>
          </a:p>
        </p:txBody>
      </p:sp>
    </p:spTree>
    <p:extLst>
      <p:ext uri="{BB962C8B-B14F-4D97-AF65-F5344CB8AC3E}">
        <p14:creationId xmlns:p14="http://schemas.microsoft.com/office/powerpoint/2010/main" val="2348170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standing on a mountain&#10;&#10;Description automatically generated with low confidence">
            <a:extLst>
              <a:ext uri="{FF2B5EF4-FFF2-40B4-BE49-F238E27FC236}">
                <a16:creationId xmlns:a16="http://schemas.microsoft.com/office/drawing/2014/main" id="{68D5C9FA-579B-5237-6DD3-365956C6F3E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2602" r="22602"/>
          <a:stretch>
            <a:fillRect/>
          </a:stretch>
        </p:blipFill>
        <p:spPr/>
      </p:pic>
      <p:sp>
        <p:nvSpPr>
          <p:cNvPr id="5" name="Text Placeholder 4">
            <a:extLst>
              <a:ext uri="{FF2B5EF4-FFF2-40B4-BE49-F238E27FC236}">
                <a16:creationId xmlns:a16="http://schemas.microsoft.com/office/drawing/2014/main" id="{33A98403-4CB5-17E4-4D3E-23FD68267197}"/>
              </a:ext>
            </a:extLst>
          </p:cNvPr>
          <p:cNvSpPr>
            <a:spLocks noGrp="1"/>
          </p:cNvSpPr>
          <p:nvPr>
            <p:ph type="body" sz="quarter" idx="16"/>
          </p:nvPr>
        </p:nvSpPr>
        <p:spPr>
          <a:xfrm>
            <a:off x="116541" y="304399"/>
            <a:ext cx="5728447" cy="582221"/>
          </a:xfrm>
        </p:spPr>
        <p:txBody>
          <a:bodyPr anchor="ctr">
            <a:normAutofit fontScale="92500"/>
          </a:bodyPr>
          <a:lstStyle/>
          <a:p>
            <a:pPr algn="ctr"/>
            <a:r>
              <a:rPr lang="is-IS" sz="3000">
                <a:solidFill>
                  <a:srgbClr val="F27954"/>
                </a:solidFill>
              </a:rPr>
              <a:t>Svæðisbundin endurreisn og aðlögun</a:t>
            </a:r>
          </a:p>
        </p:txBody>
      </p:sp>
      <p:sp>
        <p:nvSpPr>
          <p:cNvPr id="6" name="Text Placeholder 5">
            <a:extLst>
              <a:ext uri="{FF2B5EF4-FFF2-40B4-BE49-F238E27FC236}">
                <a16:creationId xmlns:a16="http://schemas.microsoft.com/office/drawing/2014/main" id="{DDE6D0F7-8300-AAAB-B13E-B1C7B51B1D33}"/>
              </a:ext>
            </a:extLst>
          </p:cNvPr>
          <p:cNvSpPr>
            <a:spLocks noGrp="1"/>
          </p:cNvSpPr>
          <p:nvPr>
            <p:ph type="body" sz="quarter" idx="18"/>
          </p:nvPr>
        </p:nvSpPr>
        <p:spPr>
          <a:xfrm>
            <a:off x="362706" y="970303"/>
            <a:ext cx="5320918" cy="5583298"/>
          </a:xfrm>
        </p:spPr>
        <p:txBody>
          <a:bodyPr vert="horz" lIns="91440" tIns="45720" rIns="91440" bIns="45720" rtlCol="0" anchor="t">
            <a:normAutofit/>
          </a:bodyPr>
          <a:lstStyle/>
          <a:p>
            <a:pPr marL="342900" indent="-342900">
              <a:buFont typeface="Wingdings" panose="05000000000000000000" pitchFamily="2" charset="2"/>
              <a:buChar char="ü"/>
            </a:pPr>
            <a:r>
              <a:rPr lang="is-IS" sz="2000" b="1">
                <a:solidFill>
                  <a:srgbClr val="086D6E"/>
                </a:solidFill>
              </a:rPr>
              <a:t>Opið að hluta? </a:t>
            </a:r>
            <a:r>
              <a:rPr lang="is-IS" sz="2000"/>
              <a:t>Stundum verður heilt landsvæði fyrir tapi þó að áhrif krísunnar verði bara á hluta þess svæðis. Í þeim tilfellum gæti verið mikilvægt að kynna vel þann hluta svæðisins sem ekki varð fyrir áhrifum en gæta þarf þess vel að upplýsingar séu skýrar og ljóst sé hvaða innviðir virka og hverjir ekki.  (</a:t>
            </a:r>
            <a:r>
              <a:rPr lang="is-IS" sz="2000">
                <a:solidFill>
                  <a:srgbClr val="086D6E"/>
                </a:solidFill>
                <a:hlinkClick r:id="rId3">
                  <a:extLst>
                    <a:ext uri="{A12FA001-AC4F-418D-AE19-62706E023703}">
                      <ahyp:hlinkClr xmlns:ahyp="http://schemas.microsoft.com/office/drawing/2018/hyperlinkcolor" val="tx"/>
                    </a:ext>
                  </a:extLst>
                </a:hlinkClick>
              </a:rPr>
              <a:t>Heimild</a:t>
            </a:r>
            <a:r>
              <a:rPr lang="is-IS" sz="2000"/>
              <a:t>)</a:t>
            </a:r>
          </a:p>
          <a:p>
            <a:pPr marL="342900" indent="-342900">
              <a:buFont typeface="Wingdings" panose="05000000000000000000" pitchFamily="2" charset="2"/>
              <a:buChar char="ü"/>
            </a:pPr>
            <a:endParaRPr lang="is-IS" sz="2000"/>
          </a:p>
          <a:p>
            <a:pPr marL="342900" indent="-342900">
              <a:buFont typeface="Wingdings" panose="05000000000000000000" pitchFamily="2" charset="2"/>
              <a:buChar char="ü"/>
            </a:pPr>
            <a:r>
              <a:rPr lang="is-IS" sz="2000" b="1">
                <a:solidFill>
                  <a:srgbClr val="086D6E"/>
                </a:solidFill>
              </a:rPr>
              <a:t>Efla vitundina um að allt sé aftur að komast  í eðlilegt horf. </a:t>
            </a:r>
            <a:r>
              <a:rPr lang="is-IS" sz="2000"/>
              <a:t>Gestir sem snúa aftur til svæðis eftir krísu geta hjálpað til við sálrænan og jafnframt hagrænan bata svæðis. (</a:t>
            </a:r>
            <a:r>
              <a:rPr lang="is-IS" sz="2000">
                <a:solidFill>
                  <a:srgbClr val="086D6E"/>
                </a:solidFill>
                <a:hlinkClick r:id="rId3">
                  <a:extLst>
                    <a:ext uri="{A12FA001-AC4F-418D-AE19-62706E023703}">
                      <ahyp:hlinkClr xmlns:ahyp="http://schemas.microsoft.com/office/drawing/2018/hyperlinkcolor" val="tx"/>
                    </a:ext>
                  </a:extLst>
                </a:hlinkClick>
              </a:rPr>
              <a:t>Heimild</a:t>
            </a:r>
            <a:r>
              <a:rPr lang="is-IS" sz="2000"/>
              <a:t>)</a:t>
            </a:r>
            <a:endParaRPr lang="is-IS" sz="2000">
              <a:cs typeface="Calibri"/>
            </a:endParaRPr>
          </a:p>
        </p:txBody>
      </p:sp>
    </p:spTree>
    <p:extLst>
      <p:ext uri="{BB962C8B-B14F-4D97-AF65-F5344CB8AC3E}">
        <p14:creationId xmlns:p14="http://schemas.microsoft.com/office/powerpoint/2010/main" val="2500511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E5F031-166F-07AE-1D8D-D3DE6A55AD07}"/>
              </a:ext>
            </a:extLst>
          </p:cNvPr>
          <p:cNvSpPr>
            <a:spLocks noGrp="1"/>
          </p:cNvSpPr>
          <p:nvPr>
            <p:ph type="body" sz="quarter" idx="16"/>
          </p:nvPr>
        </p:nvSpPr>
        <p:spPr>
          <a:xfrm>
            <a:off x="666708" y="752922"/>
            <a:ext cx="10919041" cy="4552892"/>
          </a:xfrm>
        </p:spPr>
        <p:txBody>
          <a:bodyPr vert="horz" lIns="91440" tIns="45720" rIns="91440" bIns="45720" rtlCol="0" anchor="t">
            <a:normAutofit fontScale="92500" lnSpcReduction="10000"/>
          </a:bodyPr>
          <a:lstStyle/>
          <a:p>
            <a:r>
              <a:rPr lang="is-IS" sz="3600" dirty="0"/>
              <a:t>Þessar glærur er samantekt af efni sem gert var vegna </a:t>
            </a:r>
            <a:r>
              <a:rPr lang="is-IS" sz="3600" dirty="0" err="1"/>
              <a:t>Erasmus</a:t>
            </a:r>
            <a:r>
              <a:rPr lang="is-IS" sz="3600" dirty="0"/>
              <a:t>+ verkefnisins ´</a:t>
            </a:r>
            <a:r>
              <a:rPr lang="is-IS" sz="3600" dirty="0" err="1"/>
              <a:t>Navigating</a:t>
            </a:r>
            <a:r>
              <a:rPr lang="is-IS" sz="3600" dirty="0"/>
              <a:t> </a:t>
            </a:r>
            <a:r>
              <a:rPr lang="is-IS" sz="3600" dirty="0" err="1"/>
              <a:t>Tourism</a:t>
            </a:r>
            <a:r>
              <a:rPr lang="is-IS" sz="3600" dirty="0"/>
              <a:t> </a:t>
            </a:r>
            <a:r>
              <a:rPr lang="is-IS" sz="3600" dirty="0" err="1"/>
              <a:t>Crisis</a:t>
            </a:r>
            <a:r>
              <a:rPr lang="is-IS" sz="3600" dirty="0"/>
              <a:t> </a:t>
            </a:r>
            <a:r>
              <a:rPr lang="is-IS" sz="3600" dirty="0" err="1"/>
              <a:t>Recovery</a:t>
            </a:r>
            <a:r>
              <a:rPr lang="is-IS" sz="3600" dirty="0"/>
              <a:t>´ og má finna mun ítarlegra efni, tengla, frekari lesefni, raundæmi og leiðbeiningar á </a:t>
            </a:r>
            <a:r>
              <a:rPr lang="is-IS" sz="3600" dirty="0">
                <a:hlinkClick r:id="rId3">
                  <a:extLst>
                    <a:ext uri="{A12FA001-AC4F-418D-AE19-62706E023703}">
                      <ahyp:hlinkClr xmlns:ahyp="http://schemas.microsoft.com/office/drawing/2018/hyperlinkcolor" val="tx"/>
                    </a:ext>
                  </a:extLst>
                </a:hlinkClick>
              </a:rPr>
              <a:t>ensku glærunum</a:t>
            </a:r>
            <a:r>
              <a:rPr lang="is-IS" sz="3600" dirty="0"/>
              <a:t>. Við mælum með að nota ensku glærurnar til aflestrar og kennslu. Heimilt er að aðlaga glærurnar eftir því sem þurfa þykir, svo framalega sem vísað er í verkefnið ´</a:t>
            </a:r>
            <a:r>
              <a:rPr lang="is-IS" sz="3600" dirty="0" err="1"/>
              <a:t>Navigating</a:t>
            </a:r>
            <a:r>
              <a:rPr lang="is-IS" sz="3600" dirty="0"/>
              <a:t> </a:t>
            </a:r>
            <a:r>
              <a:rPr lang="is-IS" sz="3600" dirty="0" err="1"/>
              <a:t>Tourism</a:t>
            </a:r>
            <a:r>
              <a:rPr lang="is-IS" sz="3600" dirty="0"/>
              <a:t> </a:t>
            </a:r>
            <a:r>
              <a:rPr lang="is-IS" sz="3600" dirty="0" err="1"/>
              <a:t>Crisis</a:t>
            </a:r>
            <a:r>
              <a:rPr lang="is-IS" sz="3600" dirty="0"/>
              <a:t> </a:t>
            </a:r>
            <a:r>
              <a:rPr lang="is-IS" sz="3600" dirty="0" err="1"/>
              <a:t>Recovery</a:t>
            </a:r>
            <a:r>
              <a:rPr lang="is-IS" sz="3600" dirty="0"/>
              <a:t>´ (þ.e. með því að nota hönnunina, lógóið, smáforritið eða vefsíðuna eins og hún er) með fjármögnun og stuðningi </a:t>
            </a:r>
            <a:r>
              <a:rPr lang="is-IS" sz="3600" dirty="0" err="1"/>
              <a:t>Erasmus</a:t>
            </a:r>
            <a:r>
              <a:rPr lang="is-IS" sz="3600" dirty="0"/>
              <a:t>+ framkvæmdastjórnar Evrópusambandsins.“</a:t>
            </a:r>
          </a:p>
        </p:txBody>
      </p:sp>
      <p:sp>
        <p:nvSpPr>
          <p:cNvPr id="2" name="TextBox 1">
            <a:extLst>
              <a:ext uri="{FF2B5EF4-FFF2-40B4-BE49-F238E27FC236}">
                <a16:creationId xmlns:a16="http://schemas.microsoft.com/office/drawing/2014/main" id="{A469926D-B96A-8510-E5D1-B8A4F8955CE2}"/>
              </a:ext>
            </a:extLst>
          </p:cNvPr>
          <p:cNvSpPr txBox="1"/>
          <p:nvPr/>
        </p:nvSpPr>
        <p:spPr>
          <a:xfrm>
            <a:off x="1627833" y="6159640"/>
            <a:ext cx="3349763" cy="369332"/>
          </a:xfrm>
          <a:prstGeom prst="rect">
            <a:avLst/>
          </a:prstGeom>
          <a:noFill/>
        </p:spPr>
        <p:txBody>
          <a:bodyPr wrap="none" rtlCol="0">
            <a:spAutoFit/>
          </a:bodyPr>
          <a:lstStyle/>
          <a:p>
            <a:r>
              <a:rPr lang="is-IS" dirty="0"/>
              <a:t>https://www.tourismrecovery.eu/</a:t>
            </a:r>
          </a:p>
        </p:txBody>
      </p:sp>
    </p:spTree>
    <p:extLst>
      <p:ext uri="{BB962C8B-B14F-4D97-AF65-F5344CB8AC3E}">
        <p14:creationId xmlns:p14="http://schemas.microsoft.com/office/powerpoint/2010/main" val="2445064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3DFDB80-4A46-703B-BC68-08B69D674A9E}"/>
              </a:ext>
            </a:extLst>
          </p:cNvPr>
          <p:cNvSpPr>
            <a:spLocks noGrp="1"/>
          </p:cNvSpPr>
          <p:nvPr>
            <p:ph type="body" sz="quarter" idx="16"/>
          </p:nvPr>
        </p:nvSpPr>
        <p:spPr>
          <a:xfrm>
            <a:off x="6420495" y="1230122"/>
            <a:ext cx="5113283" cy="582221"/>
          </a:xfrm>
        </p:spPr>
        <p:txBody>
          <a:bodyPr>
            <a:noAutofit/>
          </a:bodyPr>
          <a:lstStyle/>
          <a:p>
            <a:r>
              <a:rPr lang="en-IE" b="0"/>
              <a:t>4. </a:t>
            </a:r>
            <a:r>
              <a:rPr lang="is-IS" sz="3600" b="1"/>
              <a:t>Endurreisn áfangastaðar eftir krísu</a:t>
            </a:r>
          </a:p>
        </p:txBody>
      </p:sp>
      <p:pic>
        <p:nvPicPr>
          <p:cNvPr id="14" name="Picture Placeholder 13" descr="A dog jumping in the air&#10;&#10;Description automatically generated with medium confidence">
            <a:extLst>
              <a:ext uri="{FF2B5EF4-FFF2-40B4-BE49-F238E27FC236}">
                <a16:creationId xmlns:a16="http://schemas.microsoft.com/office/drawing/2014/main" id="{E2D19903-8CBF-DA2F-3D2C-DD86F760ECD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3039" b="13039"/>
          <a:stretch>
            <a:fillRect/>
          </a:stretch>
        </p:blipFill>
        <p:spPr/>
      </p:pic>
    </p:spTree>
    <p:extLst>
      <p:ext uri="{BB962C8B-B14F-4D97-AF65-F5344CB8AC3E}">
        <p14:creationId xmlns:p14="http://schemas.microsoft.com/office/powerpoint/2010/main" val="551510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BFE3313-869C-3121-3A35-E50E18134689}"/>
              </a:ext>
            </a:extLst>
          </p:cNvPr>
          <p:cNvSpPr>
            <a:spLocks noGrp="1"/>
          </p:cNvSpPr>
          <p:nvPr>
            <p:ph type="body" sz="quarter" idx="14"/>
          </p:nvPr>
        </p:nvSpPr>
        <p:spPr>
          <a:xfrm rot="10800000">
            <a:off x="4586635" y="4512778"/>
            <a:ext cx="785328" cy="1056986"/>
          </a:xfrm>
        </p:spPr>
        <p:txBody>
          <a:bodyPr>
            <a:normAutofit fontScale="85000" lnSpcReduction="20000"/>
          </a:bodyPr>
          <a:lstStyle/>
          <a:p>
            <a:r>
              <a:rPr lang="en-IE"/>
              <a:t>‘</a:t>
            </a:r>
          </a:p>
        </p:txBody>
      </p:sp>
      <p:sp>
        <p:nvSpPr>
          <p:cNvPr id="9" name="Text Placeholder 8">
            <a:extLst>
              <a:ext uri="{FF2B5EF4-FFF2-40B4-BE49-F238E27FC236}">
                <a16:creationId xmlns:a16="http://schemas.microsoft.com/office/drawing/2014/main" id="{68E6C6D3-99EB-BD50-E8D9-54E66B125CCC}"/>
              </a:ext>
            </a:extLst>
          </p:cNvPr>
          <p:cNvSpPr>
            <a:spLocks noGrp="1"/>
          </p:cNvSpPr>
          <p:nvPr>
            <p:ph type="body" sz="quarter" idx="13"/>
          </p:nvPr>
        </p:nvSpPr>
        <p:spPr>
          <a:xfrm>
            <a:off x="839084" y="972133"/>
            <a:ext cx="4369392" cy="4493975"/>
          </a:xfrm>
        </p:spPr>
        <p:txBody>
          <a:bodyPr>
            <a:normAutofit fontScale="77500" lnSpcReduction="20000"/>
          </a:bodyPr>
          <a:lstStyle/>
          <a:p>
            <a:pPr>
              <a:lnSpc>
                <a:spcPct val="120000"/>
              </a:lnSpc>
              <a:spcBef>
                <a:spcPts val="0"/>
              </a:spcBef>
            </a:pPr>
            <a:r>
              <a:rPr lang="en-GB" b="0" i="0">
                <a:effectLst/>
              </a:rPr>
              <a:t> </a:t>
            </a:r>
          </a:p>
          <a:p>
            <a:pPr>
              <a:lnSpc>
                <a:spcPct val="120000"/>
              </a:lnSpc>
            </a:pPr>
            <a:r>
              <a:rPr lang="en-GB" b="0" i="0">
                <a:effectLst/>
              </a:rPr>
              <a:t>“</a:t>
            </a:r>
            <a:r>
              <a:rPr lang="is-IS" b="0" i="0">
                <a:effectLst/>
              </a:rPr>
              <a:t>Ferðaþjónustan heldur áfram að ná bata jafnt og </a:t>
            </a:r>
            <a:r>
              <a:rPr lang="is-IS" i="0"/>
              <a:t>þétt en</a:t>
            </a:r>
            <a:r>
              <a:rPr lang="is-IS" b="0" i="0">
                <a:effectLst/>
              </a:rPr>
              <a:t> </a:t>
            </a:r>
            <a:r>
              <a:rPr lang="is-IS" i="0"/>
              <a:t>ákveðnar áskoranir</a:t>
            </a:r>
            <a:r>
              <a:rPr lang="is-IS" b="0" i="0">
                <a:effectLst/>
              </a:rPr>
              <a:t> </a:t>
            </a:r>
            <a:r>
              <a:rPr lang="is-IS" i="0"/>
              <a:t>eru enn til staðar</a:t>
            </a:r>
            <a:r>
              <a:rPr lang="is-IS" b="0" i="0">
                <a:effectLst/>
              </a:rPr>
              <a:t>, allt frá </a:t>
            </a:r>
            <a:r>
              <a:rPr lang="is-IS" i="0" err="1"/>
              <a:t>geópólitískum</a:t>
            </a:r>
            <a:r>
              <a:rPr lang="is-IS" b="0" i="0">
                <a:effectLst/>
              </a:rPr>
              <a:t> til efnahagslegra. Ferðaþjónustan </a:t>
            </a:r>
            <a:r>
              <a:rPr lang="is-IS" i="0"/>
              <a:t>færir aftur með sér von</a:t>
            </a:r>
            <a:r>
              <a:rPr lang="is-IS" b="0" i="0">
                <a:effectLst/>
              </a:rPr>
              <a:t> og</a:t>
            </a:r>
            <a:r>
              <a:rPr lang="is-IS" i="0"/>
              <a:t> </a:t>
            </a:r>
            <a:r>
              <a:rPr lang="is-IS" b="0" i="0">
                <a:effectLst/>
              </a:rPr>
              <a:t>tækifæri fyrir fólk </a:t>
            </a:r>
            <a:r>
              <a:rPr lang="is-IS" i="0"/>
              <a:t>um allan heim</a:t>
            </a:r>
            <a:r>
              <a:rPr lang="is-IS" b="0" i="0">
                <a:effectLst/>
              </a:rPr>
              <a:t>. Nú er líka </a:t>
            </a:r>
            <a:r>
              <a:rPr lang="is-IS" i="0"/>
              <a:t>rétti tíminn til</a:t>
            </a:r>
            <a:r>
              <a:rPr lang="is-IS" b="0" i="0">
                <a:effectLst/>
              </a:rPr>
              <a:t> </a:t>
            </a:r>
            <a:r>
              <a:rPr lang="is-IS" i="0"/>
              <a:t>þess að</a:t>
            </a:r>
            <a:r>
              <a:rPr lang="is-IS" b="0" i="0">
                <a:effectLst/>
              </a:rPr>
              <a:t> </a:t>
            </a:r>
            <a:r>
              <a:rPr lang="is-IS" i="0"/>
              <a:t>endurhugsa </a:t>
            </a:r>
            <a:r>
              <a:rPr lang="is-IS" b="0" i="0">
                <a:effectLst/>
              </a:rPr>
              <a:t>ferðaþjónustuna,</a:t>
            </a:r>
            <a:r>
              <a:rPr lang="is-IS" i="0"/>
              <a:t> stefnu hennar</a:t>
            </a:r>
            <a:r>
              <a:rPr lang="is-IS" b="0" i="0">
                <a:effectLst/>
              </a:rPr>
              <a:t> og áhrif</a:t>
            </a:r>
            <a:r>
              <a:rPr lang="is-IS" i="0"/>
              <a:t> hennar</a:t>
            </a:r>
            <a:r>
              <a:rPr lang="is-IS" b="0" i="0">
                <a:effectLst/>
              </a:rPr>
              <a:t> á fólk og </a:t>
            </a:r>
            <a:r>
              <a:rPr lang="is-IS" i="0"/>
              <a:t>plánetu</a:t>
            </a:r>
            <a:r>
              <a:rPr lang="en-GB" b="0" i="0">
                <a:effectLst/>
              </a:rPr>
              <a:t>.”</a:t>
            </a:r>
            <a:endParaRPr lang="en-IE"/>
          </a:p>
        </p:txBody>
      </p:sp>
      <p:sp>
        <p:nvSpPr>
          <p:cNvPr id="11" name="Text Placeholder 10">
            <a:extLst>
              <a:ext uri="{FF2B5EF4-FFF2-40B4-BE49-F238E27FC236}">
                <a16:creationId xmlns:a16="http://schemas.microsoft.com/office/drawing/2014/main" id="{F675D892-1BFB-8C49-6A14-EF98955C9510}"/>
              </a:ext>
            </a:extLst>
          </p:cNvPr>
          <p:cNvSpPr>
            <a:spLocks noGrp="1"/>
          </p:cNvSpPr>
          <p:nvPr>
            <p:ph type="body" sz="quarter" idx="15"/>
          </p:nvPr>
        </p:nvSpPr>
        <p:spPr>
          <a:xfrm>
            <a:off x="401312" y="544627"/>
            <a:ext cx="741688" cy="1221666"/>
          </a:xfrm>
        </p:spPr>
        <p:txBody>
          <a:bodyPr>
            <a:normAutofit fontScale="92500" lnSpcReduction="10000"/>
          </a:bodyPr>
          <a:lstStyle/>
          <a:p>
            <a:r>
              <a:rPr lang="en-IE"/>
              <a:t>‘</a:t>
            </a:r>
          </a:p>
        </p:txBody>
      </p:sp>
      <p:pic>
        <p:nvPicPr>
          <p:cNvPr id="14" name="Picture Placeholder 13" descr="Map&#10;&#10;Description automatically generated">
            <a:extLst>
              <a:ext uri="{FF2B5EF4-FFF2-40B4-BE49-F238E27FC236}">
                <a16:creationId xmlns:a16="http://schemas.microsoft.com/office/drawing/2014/main" id="{17ACBCB2-3785-A703-3801-96D72F0F442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4229" r="24229"/>
          <a:stretch>
            <a:fillRect/>
          </a:stretch>
        </p:blipFill>
        <p:spPr/>
      </p:pic>
      <p:sp>
        <p:nvSpPr>
          <p:cNvPr id="2" name="TextBox 1">
            <a:extLst>
              <a:ext uri="{FF2B5EF4-FFF2-40B4-BE49-F238E27FC236}">
                <a16:creationId xmlns:a16="http://schemas.microsoft.com/office/drawing/2014/main" id="{A9FBFF65-B600-BAD5-5859-3C50E4BF30E2}"/>
              </a:ext>
            </a:extLst>
          </p:cNvPr>
          <p:cNvSpPr txBox="1"/>
          <p:nvPr/>
        </p:nvSpPr>
        <p:spPr>
          <a:xfrm>
            <a:off x="1405108" y="5466108"/>
            <a:ext cx="4369392" cy="646331"/>
          </a:xfrm>
          <a:prstGeom prst="rect">
            <a:avLst/>
          </a:prstGeom>
          <a:noFill/>
        </p:spPr>
        <p:txBody>
          <a:bodyPr wrap="square" rtlCol="0">
            <a:spAutoFit/>
          </a:bodyPr>
          <a:lstStyle/>
          <a:p>
            <a:r>
              <a:rPr lang="is-IS" dirty="0" err="1">
                <a:solidFill>
                  <a:schemeClr val="bg1"/>
                </a:solidFill>
                <a:hlinkClick r:id="rId3"/>
              </a:rPr>
              <a:t>Zurab</a:t>
            </a:r>
            <a:r>
              <a:rPr lang="is-IS" dirty="0">
                <a:solidFill>
                  <a:schemeClr val="bg1"/>
                </a:solidFill>
                <a:hlinkClick r:id="rId3"/>
              </a:rPr>
              <a:t> </a:t>
            </a:r>
            <a:r>
              <a:rPr lang="is-IS" dirty="0" err="1">
                <a:solidFill>
                  <a:schemeClr val="bg1"/>
                </a:solidFill>
                <a:hlinkClick r:id="rId3"/>
              </a:rPr>
              <a:t>Pololikashvili</a:t>
            </a:r>
            <a:r>
              <a:rPr lang="is-IS" dirty="0">
                <a:solidFill>
                  <a:schemeClr val="bg1"/>
                </a:solidFill>
                <a:hlinkClick r:id="rId3"/>
              </a:rPr>
              <a:t> : Aðalritari UNWTO í kjölfar COVID-19 krísunnar</a:t>
            </a:r>
            <a:endParaRPr lang="is-IS" dirty="0">
              <a:solidFill>
                <a:schemeClr val="bg1"/>
              </a:solidFill>
            </a:endParaRPr>
          </a:p>
        </p:txBody>
      </p:sp>
    </p:spTree>
    <p:extLst>
      <p:ext uri="{BB962C8B-B14F-4D97-AF65-F5344CB8AC3E}">
        <p14:creationId xmlns:p14="http://schemas.microsoft.com/office/powerpoint/2010/main" val="1175044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t a table with food and drinks&#10;&#10;Description automatically generated with low confidence">
            <a:extLst>
              <a:ext uri="{FF2B5EF4-FFF2-40B4-BE49-F238E27FC236}">
                <a16:creationId xmlns:a16="http://schemas.microsoft.com/office/drawing/2014/main" id="{DAF30BC0-6608-78B6-58DF-D773FDCB1141}"/>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3245" b="3245"/>
          <a:stretch>
            <a:fillRect/>
          </a:stretch>
        </p:blipFill>
        <p:spPr/>
      </p:pic>
      <p:sp>
        <p:nvSpPr>
          <p:cNvPr id="3" name="Text Placeholder 2">
            <a:extLst>
              <a:ext uri="{FF2B5EF4-FFF2-40B4-BE49-F238E27FC236}">
                <a16:creationId xmlns:a16="http://schemas.microsoft.com/office/drawing/2014/main" id="{D258DAD7-EC86-F0FD-1A2D-66BFE8CEC2F0}"/>
              </a:ext>
            </a:extLst>
          </p:cNvPr>
          <p:cNvSpPr>
            <a:spLocks noGrp="1"/>
          </p:cNvSpPr>
          <p:nvPr>
            <p:ph type="body" sz="quarter" idx="16"/>
          </p:nvPr>
        </p:nvSpPr>
        <p:spPr>
          <a:xfrm>
            <a:off x="89647" y="352722"/>
            <a:ext cx="5867400" cy="582221"/>
          </a:xfrm>
        </p:spPr>
        <p:txBody>
          <a:bodyPr vert="horz" lIns="91440" tIns="45720" rIns="91440" bIns="45720" rtlCol="0" anchor="t">
            <a:noAutofit/>
          </a:bodyPr>
          <a:lstStyle/>
          <a:p>
            <a:pPr algn="ctr"/>
            <a:r>
              <a:rPr lang="is-IS" sz="2800">
                <a:solidFill>
                  <a:srgbClr val="086D6E"/>
                </a:solidFill>
              </a:rPr>
              <a:t>Þættir sem hafa áhrif á hraða bata</a:t>
            </a:r>
            <a:endParaRPr lang="is-IS" sz="2800">
              <a:solidFill>
                <a:srgbClr val="086D6E"/>
              </a:solidFill>
              <a:cs typeface="Calibri"/>
            </a:endParaRPr>
          </a:p>
        </p:txBody>
      </p:sp>
      <p:sp>
        <p:nvSpPr>
          <p:cNvPr id="4" name="Text Placeholder 3">
            <a:extLst>
              <a:ext uri="{FF2B5EF4-FFF2-40B4-BE49-F238E27FC236}">
                <a16:creationId xmlns:a16="http://schemas.microsoft.com/office/drawing/2014/main" id="{D76C5EF2-D69E-077D-4FF4-EA74FC67953A}"/>
              </a:ext>
            </a:extLst>
          </p:cNvPr>
          <p:cNvSpPr>
            <a:spLocks noGrp="1"/>
          </p:cNvSpPr>
          <p:nvPr>
            <p:ph type="body" sz="quarter" idx="18"/>
          </p:nvPr>
        </p:nvSpPr>
        <p:spPr>
          <a:xfrm>
            <a:off x="470283" y="1269686"/>
            <a:ext cx="5285058" cy="5077325"/>
          </a:xfrm>
        </p:spPr>
        <p:txBody>
          <a:bodyPr vert="horz" lIns="91440" tIns="45720" rIns="91440" bIns="45720" rtlCol="0" anchor="t">
            <a:normAutofit fontScale="92500" lnSpcReduction="20000"/>
          </a:bodyPr>
          <a:lstStyle/>
          <a:p>
            <a:pPr marL="342900" indent="-342900">
              <a:lnSpc>
                <a:spcPct val="120000"/>
              </a:lnSpc>
              <a:buFont typeface="Wingdings" panose="05000000000000000000" pitchFamily="2" charset="2"/>
              <a:buChar char="v"/>
            </a:pPr>
            <a:r>
              <a:rPr lang="is-IS" sz="2200" b="1">
                <a:solidFill>
                  <a:srgbClr val="086D6E"/>
                </a:solidFill>
              </a:rPr>
              <a:t>Viðbúnaðarstig ferðaþjónustunnar</a:t>
            </a:r>
          </a:p>
          <a:p>
            <a:pPr marL="342900" indent="-342900">
              <a:lnSpc>
                <a:spcPct val="120000"/>
              </a:lnSpc>
              <a:buFont typeface="Wingdings" panose="05000000000000000000" pitchFamily="2" charset="2"/>
              <a:buChar char="v"/>
            </a:pPr>
            <a:r>
              <a:rPr lang="is-IS"/>
              <a:t>Eðli krísunnar og </a:t>
            </a:r>
            <a:r>
              <a:rPr lang="is-IS" sz="2200" b="1">
                <a:solidFill>
                  <a:srgbClr val="086D6E"/>
                </a:solidFill>
              </a:rPr>
              <a:t>áhrif</a:t>
            </a:r>
            <a:r>
              <a:rPr lang="is-IS"/>
              <a:t> hennar á </a:t>
            </a:r>
            <a:r>
              <a:rPr lang="is-IS" b="1">
                <a:solidFill>
                  <a:srgbClr val="086D6E"/>
                </a:solidFill>
              </a:rPr>
              <a:t>skynjun fólks á öryggi</a:t>
            </a:r>
            <a:endParaRPr lang="is-IS" b="1">
              <a:solidFill>
                <a:srgbClr val="086D6E"/>
              </a:solidFill>
              <a:cs typeface="Calibri"/>
            </a:endParaRPr>
          </a:p>
          <a:p>
            <a:pPr marL="342900" indent="-342900">
              <a:lnSpc>
                <a:spcPct val="120000"/>
              </a:lnSpc>
              <a:buFont typeface="Wingdings" panose="05000000000000000000" pitchFamily="2" charset="2"/>
              <a:buChar char="v"/>
            </a:pPr>
            <a:r>
              <a:rPr lang="is-IS" sz="2200" b="1">
                <a:solidFill>
                  <a:srgbClr val="086D6E"/>
                </a:solidFill>
              </a:rPr>
              <a:t>Manntjón. </a:t>
            </a:r>
            <a:r>
              <a:rPr lang="is-IS"/>
              <a:t>Hvort krísan hafi leitt af sér manntjón</a:t>
            </a:r>
          </a:p>
          <a:p>
            <a:pPr marL="342900" indent="-342900">
              <a:lnSpc>
                <a:spcPct val="120000"/>
              </a:lnSpc>
              <a:buFont typeface="Wingdings" panose="05000000000000000000" pitchFamily="2" charset="2"/>
              <a:buChar char="v"/>
            </a:pPr>
            <a:r>
              <a:rPr lang="is-IS"/>
              <a:t>Umfang tjóns á </a:t>
            </a:r>
            <a:r>
              <a:rPr lang="is-IS" sz="2200" b="1">
                <a:solidFill>
                  <a:srgbClr val="086D6E"/>
                </a:solidFill>
              </a:rPr>
              <a:t>mikilvægum innviðum</a:t>
            </a:r>
          </a:p>
          <a:p>
            <a:pPr marL="342900" indent="-342900">
              <a:lnSpc>
                <a:spcPct val="120000"/>
              </a:lnSpc>
              <a:buFont typeface="Wingdings" panose="05000000000000000000" pitchFamily="2" charset="2"/>
              <a:buChar char="v"/>
            </a:pPr>
            <a:r>
              <a:rPr lang="is-IS"/>
              <a:t>Skilvirkni í að hefja aftur og halda áfram með þjónustu </a:t>
            </a:r>
          </a:p>
          <a:p>
            <a:pPr marL="342900" indent="-342900">
              <a:lnSpc>
                <a:spcPct val="120000"/>
              </a:lnSpc>
              <a:buFont typeface="Wingdings" panose="05000000000000000000" pitchFamily="2" charset="2"/>
              <a:buChar char="v"/>
            </a:pPr>
            <a:r>
              <a:rPr lang="is-IS"/>
              <a:t>Árangur aðferða við </a:t>
            </a:r>
            <a:r>
              <a:rPr lang="is-IS" sz="2200" b="1">
                <a:solidFill>
                  <a:srgbClr val="086D6E"/>
                </a:solidFill>
              </a:rPr>
              <a:t>fjölmiðlastjórnun</a:t>
            </a:r>
            <a:endParaRPr lang="is-IS">
              <a:cs typeface="Calibri"/>
            </a:endParaRPr>
          </a:p>
          <a:p>
            <a:pPr marL="342900" indent="-342900">
              <a:lnSpc>
                <a:spcPct val="120000"/>
              </a:lnSpc>
              <a:buFont typeface="Wingdings" panose="05000000000000000000" pitchFamily="2" charset="2"/>
              <a:buChar char="v"/>
            </a:pPr>
            <a:r>
              <a:rPr lang="is-IS"/>
              <a:t>Skilvirkni </a:t>
            </a:r>
            <a:r>
              <a:rPr lang="is-IS" sz="2200" b="1">
                <a:solidFill>
                  <a:srgbClr val="086D6E"/>
                </a:solidFill>
              </a:rPr>
              <a:t>markaðssetningar</a:t>
            </a:r>
            <a:r>
              <a:rPr lang="is-IS"/>
              <a:t> um stöðu svæðisins</a:t>
            </a:r>
          </a:p>
          <a:p>
            <a:pPr marL="342900" indent="-342900">
              <a:lnSpc>
                <a:spcPct val="120000"/>
              </a:lnSpc>
              <a:buFont typeface="Wingdings" panose="05000000000000000000" pitchFamily="2" charset="2"/>
              <a:buChar char="v"/>
            </a:pPr>
            <a:r>
              <a:rPr lang="is-IS"/>
              <a:t>Fólk og fyrirtæki munu þurfa mislangan </a:t>
            </a:r>
            <a:r>
              <a:rPr lang="is-IS" sz="2200" b="1">
                <a:solidFill>
                  <a:srgbClr val="086D6E"/>
                </a:solidFill>
              </a:rPr>
              <a:t>tíma til að jafna sig eftir krísu</a:t>
            </a:r>
            <a:r>
              <a:rPr lang="is-IS"/>
              <a:t>. Í báðum tilfellum er það yfirleitt langt ferli. </a:t>
            </a:r>
          </a:p>
        </p:txBody>
      </p:sp>
      <p:sp>
        <p:nvSpPr>
          <p:cNvPr id="7" name="TextBox 6">
            <a:extLst>
              <a:ext uri="{FF2B5EF4-FFF2-40B4-BE49-F238E27FC236}">
                <a16:creationId xmlns:a16="http://schemas.microsoft.com/office/drawing/2014/main" id="{1728BA2E-BD27-42BD-DF1E-A2B413A8823C}"/>
              </a:ext>
            </a:extLst>
          </p:cNvPr>
          <p:cNvSpPr txBox="1"/>
          <p:nvPr/>
        </p:nvSpPr>
        <p:spPr>
          <a:xfrm>
            <a:off x="4492360" y="6294515"/>
            <a:ext cx="909223" cy="369332"/>
          </a:xfrm>
          <a:prstGeom prst="rect">
            <a:avLst/>
          </a:prstGeom>
          <a:noFill/>
        </p:spPr>
        <p:txBody>
          <a:bodyPr wrap="none" rtlCol="0">
            <a:spAutoFit/>
          </a:bodyPr>
          <a:lstStyle/>
          <a:p>
            <a:r>
              <a:rPr lang="is-IS">
                <a:hlinkClick r:id="rId3"/>
              </a:rPr>
              <a:t>Heimild</a:t>
            </a:r>
            <a:endParaRPr lang="is-IS"/>
          </a:p>
        </p:txBody>
      </p:sp>
    </p:spTree>
    <p:extLst>
      <p:ext uri="{BB962C8B-B14F-4D97-AF65-F5344CB8AC3E}">
        <p14:creationId xmlns:p14="http://schemas.microsoft.com/office/powerpoint/2010/main" val="134453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C220E2F-70BC-08F4-AB44-5F5ED2A5105A}"/>
              </a:ext>
            </a:extLst>
          </p:cNvPr>
          <p:cNvSpPr>
            <a:spLocks noGrp="1"/>
          </p:cNvSpPr>
          <p:nvPr>
            <p:ph type="body" sz="quarter" idx="16"/>
          </p:nvPr>
        </p:nvSpPr>
        <p:spPr>
          <a:xfrm>
            <a:off x="1" y="191356"/>
            <a:ext cx="6096000" cy="776026"/>
          </a:xfrm>
          <a:solidFill>
            <a:srgbClr val="7A547C"/>
          </a:solidFill>
        </p:spPr>
        <p:txBody>
          <a:bodyPr anchor="ctr">
            <a:noAutofit/>
          </a:bodyPr>
          <a:lstStyle/>
          <a:p>
            <a:pPr algn="ctr"/>
            <a:r>
              <a:rPr lang="is-IS" sz="2800">
                <a:solidFill>
                  <a:schemeClr val="bg1"/>
                </a:solidFill>
              </a:rPr>
              <a:t>Endurreisn sjálfbærrar ferðaþjónustu á svæðum eftir krísu</a:t>
            </a:r>
          </a:p>
        </p:txBody>
      </p:sp>
      <p:sp>
        <p:nvSpPr>
          <p:cNvPr id="6" name="Text Placeholder 5">
            <a:extLst>
              <a:ext uri="{FF2B5EF4-FFF2-40B4-BE49-F238E27FC236}">
                <a16:creationId xmlns:a16="http://schemas.microsoft.com/office/drawing/2014/main" id="{373FFAE2-5BDB-9A3F-98AE-DA91EB09F2C1}"/>
              </a:ext>
            </a:extLst>
          </p:cNvPr>
          <p:cNvSpPr>
            <a:spLocks noGrp="1"/>
          </p:cNvSpPr>
          <p:nvPr>
            <p:ph type="body" sz="quarter" idx="18"/>
          </p:nvPr>
        </p:nvSpPr>
        <p:spPr>
          <a:xfrm>
            <a:off x="219271" y="967382"/>
            <a:ext cx="5571929" cy="5699262"/>
          </a:xfrm>
          <a:solidFill>
            <a:schemeClr val="bg1"/>
          </a:solidFill>
        </p:spPr>
        <p:txBody>
          <a:bodyPr vert="horz" lIns="91440" tIns="45720" rIns="91440" bIns="45720" rtlCol="0" anchor="t">
            <a:normAutofit/>
          </a:bodyPr>
          <a:lstStyle/>
          <a:p>
            <a:r>
              <a:rPr lang="is-IS" sz="2200" b="0">
                <a:solidFill>
                  <a:srgbClr val="333333"/>
                </a:solidFill>
                <a:effectLst/>
              </a:rPr>
              <a:t>Eftir </a:t>
            </a:r>
            <a:r>
              <a:rPr lang="is-IS" sz="2200">
                <a:solidFill>
                  <a:srgbClr val="333333"/>
                </a:solidFill>
              </a:rPr>
              <a:t>Covid-19</a:t>
            </a:r>
            <a:r>
              <a:rPr lang="is-IS" sz="2200" b="0">
                <a:solidFill>
                  <a:srgbClr val="333333"/>
                </a:solidFill>
                <a:effectLst/>
              </a:rPr>
              <a:t> þróuðu mörg lönd aðgerðir til að byggja upp þrautseigari ferðaþjónustu. Þetta fól í sér að undirbúa áætlanir sem styðja við </a:t>
            </a:r>
            <a:r>
              <a:rPr lang="is-IS" sz="2200" b="1">
                <a:solidFill>
                  <a:srgbClr val="086D6E"/>
                </a:solidFill>
              </a:rPr>
              <a:t>sjálfbæra endurreisn </a:t>
            </a:r>
            <a:r>
              <a:rPr lang="is-IS" sz="2200" b="0">
                <a:solidFill>
                  <a:srgbClr val="333333"/>
                </a:solidFill>
                <a:effectLst/>
              </a:rPr>
              <a:t>ferðaþjónustunnar, efla </a:t>
            </a:r>
            <a:r>
              <a:rPr lang="is-IS" sz="2200" b="1">
                <a:solidFill>
                  <a:srgbClr val="086D6E"/>
                </a:solidFill>
              </a:rPr>
              <a:t>stafræn umskipti </a:t>
            </a:r>
            <a:r>
              <a:rPr lang="is-IS" sz="2200" b="0">
                <a:solidFill>
                  <a:srgbClr val="333333"/>
                </a:solidFill>
                <a:effectLst/>
              </a:rPr>
              <a:t>og fara yfir í </a:t>
            </a:r>
            <a:r>
              <a:rPr lang="is-IS" sz="2200" b="1">
                <a:solidFill>
                  <a:srgbClr val="086D6E"/>
                </a:solidFill>
              </a:rPr>
              <a:t>grænna ferðaþjónustukerfi</a:t>
            </a:r>
            <a:r>
              <a:rPr lang="is-IS" sz="2200" b="0">
                <a:solidFill>
                  <a:srgbClr val="333333"/>
                </a:solidFill>
                <a:effectLst/>
              </a:rPr>
              <a:t> og endurhugsa ferðaþjónustu til framtíðar. (</a:t>
            </a:r>
            <a:r>
              <a:rPr lang="is-IS" sz="2200" b="0">
                <a:solidFill>
                  <a:srgbClr val="333333"/>
                </a:solidFill>
                <a:effectLst/>
                <a:hlinkClick r:id="rId2"/>
              </a:rPr>
              <a:t>Skýrsla OECD</a:t>
            </a:r>
            <a:r>
              <a:rPr lang="is-IS" sz="2200" b="0">
                <a:solidFill>
                  <a:srgbClr val="333333"/>
                </a:solidFill>
                <a:effectLst/>
              </a:rPr>
              <a:t>)</a:t>
            </a:r>
          </a:p>
          <a:p>
            <a:endParaRPr lang="is-IS" sz="2200" b="0">
              <a:solidFill>
                <a:srgbClr val="333333"/>
              </a:solidFill>
              <a:effectLst/>
            </a:endParaRPr>
          </a:p>
          <a:p>
            <a:r>
              <a:rPr lang="is-IS" sz="2200" b="1">
                <a:solidFill>
                  <a:srgbClr val="086D6E"/>
                </a:solidFill>
              </a:rPr>
              <a:t>Lykilmarkmið</a:t>
            </a:r>
            <a:r>
              <a:rPr lang="is-IS" sz="2200" b="0">
                <a:solidFill>
                  <a:srgbClr val="333333"/>
                </a:solidFill>
                <a:effectLst/>
              </a:rPr>
              <a:t> eru meðal annars „hvernig á að lifa samhliða </a:t>
            </a:r>
            <a:r>
              <a:rPr lang="is-IS" sz="2200">
                <a:solidFill>
                  <a:srgbClr val="333333"/>
                </a:solidFill>
              </a:rPr>
              <a:t>vírusum</a:t>
            </a:r>
            <a:r>
              <a:rPr lang="is-IS" sz="2200" b="0">
                <a:solidFill>
                  <a:srgbClr val="333333"/>
                </a:solidFill>
                <a:effectLst/>
              </a:rPr>
              <a:t> </a:t>
            </a:r>
            <a:r>
              <a:rPr lang="is-IS" sz="2200">
                <a:solidFill>
                  <a:srgbClr val="333333"/>
                </a:solidFill>
              </a:rPr>
              <a:t>sem kunna að koma fram </a:t>
            </a:r>
            <a:r>
              <a:rPr lang="is-IS" sz="2200" b="0">
                <a:solidFill>
                  <a:srgbClr val="333333"/>
                </a:solidFill>
                <a:effectLst/>
              </a:rPr>
              <a:t>​​og íhuga langtímaáhrif </a:t>
            </a:r>
            <a:r>
              <a:rPr lang="is-IS" sz="2200">
                <a:solidFill>
                  <a:srgbClr val="333333"/>
                </a:solidFill>
              </a:rPr>
              <a:t>krísu</a:t>
            </a:r>
            <a:r>
              <a:rPr lang="is-IS" sz="2200" b="0">
                <a:solidFill>
                  <a:srgbClr val="333333"/>
                </a:solidFill>
                <a:effectLst/>
              </a:rPr>
              <a:t> á sama tíma og </a:t>
            </a:r>
            <a:r>
              <a:rPr lang="is-IS" sz="2200">
                <a:solidFill>
                  <a:srgbClr val="333333"/>
                </a:solidFill>
              </a:rPr>
              <a:t>lögð er áhersla á að nýta</a:t>
            </a:r>
            <a:r>
              <a:rPr lang="is-IS" sz="2200" b="0">
                <a:solidFill>
                  <a:srgbClr val="333333"/>
                </a:solidFill>
                <a:effectLst/>
              </a:rPr>
              <a:t> sér stafræna </a:t>
            </a:r>
            <a:r>
              <a:rPr lang="is-IS" sz="2200" b="0" err="1">
                <a:solidFill>
                  <a:srgbClr val="333333"/>
                </a:solidFill>
                <a:effectLst/>
              </a:rPr>
              <a:t>væðingu</a:t>
            </a:r>
            <a:r>
              <a:rPr lang="is-IS" sz="2200" b="0">
                <a:solidFill>
                  <a:srgbClr val="333333"/>
                </a:solidFill>
                <a:effectLst/>
              </a:rPr>
              <a:t>, styðja </a:t>
            </a:r>
            <a:r>
              <a:rPr lang="is-IS" sz="2200">
                <a:solidFill>
                  <a:srgbClr val="333333"/>
                </a:solidFill>
              </a:rPr>
              <a:t>við lág kolefnisvæðingu og</a:t>
            </a:r>
            <a:r>
              <a:rPr lang="is-IS" sz="2200" b="0">
                <a:solidFill>
                  <a:srgbClr val="333333"/>
                </a:solidFill>
                <a:effectLst/>
              </a:rPr>
              <a:t> stuðla að þeirri skipulagsbreytingu sem þarf til að byggja upp sterkari, sjálfbærari og þrautseigari hagkerfi ferðaþjónustunnar“.</a:t>
            </a:r>
            <a:endParaRPr lang="is-IS" sz="2200">
              <a:solidFill>
                <a:srgbClr val="333333"/>
              </a:solidFill>
            </a:endParaRPr>
          </a:p>
        </p:txBody>
      </p:sp>
      <p:pic>
        <p:nvPicPr>
          <p:cNvPr id="10" name="Picture Placeholder 9" descr="A person and person in a tent&#10;&#10;Description automatically generated with medium confidence">
            <a:extLst>
              <a:ext uri="{FF2B5EF4-FFF2-40B4-BE49-F238E27FC236}">
                <a16:creationId xmlns:a16="http://schemas.microsoft.com/office/drawing/2014/main" id="{CFA975A5-75AA-B548-031A-375C8EA2B5F9}"/>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l="23773" r="23773"/>
          <a:stretch>
            <a:fillRect/>
          </a:stretch>
        </p:blipFill>
        <p:spPr/>
      </p:pic>
    </p:spTree>
    <p:extLst>
      <p:ext uri="{BB962C8B-B14F-4D97-AF65-F5344CB8AC3E}">
        <p14:creationId xmlns:p14="http://schemas.microsoft.com/office/powerpoint/2010/main" val="1391839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text, outdoor, wave&#10;&#10;Description automatically generated">
            <a:extLst>
              <a:ext uri="{FF2B5EF4-FFF2-40B4-BE49-F238E27FC236}">
                <a16:creationId xmlns:a16="http://schemas.microsoft.com/office/drawing/2014/main" id="{72565B45-5185-5762-D326-F157640A9DF1}"/>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7635" b="7635"/>
          <a:stretch>
            <a:fillRect/>
          </a:stretch>
        </p:blipFill>
        <p:spPr/>
      </p:pic>
      <p:sp>
        <p:nvSpPr>
          <p:cNvPr id="5" name="Text Placeholder 4">
            <a:extLst>
              <a:ext uri="{FF2B5EF4-FFF2-40B4-BE49-F238E27FC236}">
                <a16:creationId xmlns:a16="http://schemas.microsoft.com/office/drawing/2014/main" id="{CC220E2F-70BC-08F4-AB44-5F5ED2A5105A}"/>
              </a:ext>
            </a:extLst>
          </p:cNvPr>
          <p:cNvSpPr>
            <a:spLocks noGrp="1"/>
          </p:cNvSpPr>
          <p:nvPr>
            <p:ph type="body" sz="quarter" idx="16"/>
          </p:nvPr>
        </p:nvSpPr>
        <p:spPr>
          <a:xfrm>
            <a:off x="0" y="191356"/>
            <a:ext cx="6759387" cy="935986"/>
          </a:xfrm>
          <a:solidFill>
            <a:srgbClr val="7A547C"/>
          </a:solidFill>
        </p:spPr>
        <p:txBody>
          <a:bodyPr anchor="ctr">
            <a:normAutofit/>
          </a:bodyPr>
          <a:lstStyle/>
          <a:p>
            <a:r>
              <a:rPr lang="is-IS" sz="2400" b="1">
                <a:solidFill>
                  <a:schemeClr val="bg1"/>
                </a:solidFill>
              </a:rPr>
              <a:t>   </a:t>
            </a:r>
            <a:r>
              <a:rPr lang="is-IS" sz="2400" b="1" i="0">
                <a:solidFill>
                  <a:schemeClr val="bg1"/>
                </a:solidFill>
                <a:effectLst/>
              </a:rPr>
              <a:t>Lykil atriði í hvort að áfangastaðir lifi af eru:</a:t>
            </a:r>
          </a:p>
        </p:txBody>
      </p:sp>
      <p:sp>
        <p:nvSpPr>
          <p:cNvPr id="6" name="Text Placeholder 5">
            <a:extLst>
              <a:ext uri="{FF2B5EF4-FFF2-40B4-BE49-F238E27FC236}">
                <a16:creationId xmlns:a16="http://schemas.microsoft.com/office/drawing/2014/main" id="{373FFAE2-5BDB-9A3F-98AE-DA91EB09F2C1}"/>
              </a:ext>
            </a:extLst>
          </p:cNvPr>
          <p:cNvSpPr>
            <a:spLocks noGrp="1"/>
          </p:cNvSpPr>
          <p:nvPr>
            <p:ph type="body" sz="quarter" idx="18"/>
          </p:nvPr>
        </p:nvSpPr>
        <p:spPr>
          <a:xfrm>
            <a:off x="219271" y="1127342"/>
            <a:ext cx="5589858" cy="5160724"/>
          </a:xfrm>
        </p:spPr>
        <p:txBody>
          <a:bodyPr vert="horz" lIns="91440" tIns="45720" rIns="91440" bIns="45720" rtlCol="0" anchor="t">
            <a:normAutofit fontScale="92500"/>
          </a:bodyPr>
          <a:lstStyle/>
          <a:p>
            <a:pPr algn="l"/>
            <a:endParaRPr lang="is-IS" b="0" i="0">
              <a:solidFill>
                <a:srgbClr val="333333"/>
              </a:solidFill>
              <a:effectLst/>
            </a:endParaRPr>
          </a:p>
          <a:p>
            <a:pPr marL="342900" indent="-342900" algn="l">
              <a:buFont typeface="Wingdings" panose="05000000000000000000" pitchFamily="2" charset="2"/>
              <a:buChar char="v"/>
            </a:pPr>
            <a:r>
              <a:rPr lang="is-IS" b="0" i="0">
                <a:solidFill>
                  <a:srgbClr val="333333"/>
                </a:solidFill>
                <a:effectLst/>
              </a:rPr>
              <a:t>Endurheimt á </a:t>
            </a:r>
            <a:r>
              <a:rPr lang="is-IS" b="1" i="0">
                <a:solidFill>
                  <a:srgbClr val="086D6E"/>
                </a:solidFill>
                <a:effectLst/>
              </a:rPr>
              <a:t>trausti ferðalanga</a:t>
            </a:r>
          </a:p>
          <a:p>
            <a:pPr marL="342900" indent="-342900" algn="l">
              <a:buFont typeface="Wingdings" panose="05000000000000000000" pitchFamily="2" charset="2"/>
              <a:buChar char="v"/>
            </a:pPr>
            <a:r>
              <a:rPr lang="is-IS" b="0" i="0">
                <a:solidFill>
                  <a:srgbClr val="333333"/>
                </a:solidFill>
                <a:effectLst/>
              </a:rPr>
              <a:t>Stuðningur við ferðaþjónustufyrirtæki </a:t>
            </a:r>
            <a:r>
              <a:rPr lang="is-IS" b="1" i="0">
                <a:solidFill>
                  <a:srgbClr val="086D6E"/>
                </a:solidFill>
                <a:effectLst/>
              </a:rPr>
              <a:t>til aðlögunar og að lifa af </a:t>
            </a:r>
          </a:p>
          <a:p>
            <a:pPr marL="342900" indent="-342900" algn="l">
              <a:buFont typeface="Wingdings" panose="05000000000000000000" pitchFamily="2" charset="2"/>
              <a:buChar char="v"/>
            </a:pPr>
            <a:r>
              <a:rPr lang="is-IS" b="1">
                <a:solidFill>
                  <a:srgbClr val="086D6E"/>
                </a:solidFill>
              </a:rPr>
              <a:t>Stuðla að innlendri ferðaþjónustu </a:t>
            </a:r>
            <a:r>
              <a:rPr lang="is-IS" b="0" i="0">
                <a:solidFill>
                  <a:srgbClr val="333333"/>
                </a:solidFill>
                <a:effectLst/>
              </a:rPr>
              <a:t>og styðja við örugga endurkomu erlendra ferðamanna</a:t>
            </a:r>
          </a:p>
          <a:p>
            <a:pPr marL="342900" indent="-342900" algn="l">
              <a:buFont typeface="Wingdings" panose="05000000000000000000" pitchFamily="2" charset="2"/>
              <a:buChar char="v"/>
            </a:pPr>
            <a:r>
              <a:rPr lang="is-IS" b="0" i="0">
                <a:solidFill>
                  <a:srgbClr val="333333"/>
                </a:solidFill>
                <a:effectLst/>
              </a:rPr>
              <a:t>Að veita ferðamönnum og fyrirtækjum </a:t>
            </a:r>
            <a:r>
              <a:rPr lang="is-IS" b="1">
                <a:solidFill>
                  <a:srgbClr val="086D6E"/>
                </a:solidFill>
              </a:rPr>
              <a:t>skýrar upplýsingar </a:t>
            </a:r>
            <a:r>
              <a:rPr lang="is-IS" b="0" i="0">
                <a:solidFill>
                  <a:srgbClr val="333333"/>
                </a:solidFill>
                <a:effectLst/>
              </a:rPr>
              <a:t>og takmarka óvissu (að því marki sem hægt er)</a:t>
            </a:r>
          </a:p>
          <a:p>
            <a:pPr marL="342900" indent="-342900" algn="l">
              <a:buFont typeface="Wingdings" panose="05000000000000000000" pitchFamily="2" charset="2"/>
              <a:buChar char="v"/>
            </a:pPr>
            <a:r>
              <a:rPr lang="is-IS" b="0" i="0">
                <a:solidFill>
                  <a:srgbClr val="333333"/>
                </a:solidFill>
                <a:effectLst/>
              </a:rPr>
              <a:t>Þróun </a:t>
            </a:r>
            <a:r>
              <a:rPr lang="is-IS">
                <a:solidFill>
                  <a:srgbClr val="333333"/>
                </a:solidFill>
              </a:rPr>
              <a:t>viðbragðs</a:t>
            </a:r>
            <a:r>
              <a:rPr lang="is-IS" b="0" i="0">
                <a:solidFill>
                  <a:srgbClr val="333333"/>
                </a:solidFill>
                <a:effectLst/>
              </a:rPr>
              <a:t> til að viðhalda getu í geiranum og takast á við skort á stuðningi</a:t>
            </a:r>
          </a:p>
          <a:p>
            <a:pPr marL="342900" indent="-342900" algn="l">
              <a:buFont typeface="Wingdings" panose="05000000000000000000" pitchFamily="2" charset="2"/>
              <a:buChar char="v"/>
            </a:pPr>
            <a:r>
              <a:rPr lang="is-IS" b="1">
                <a:solidFill>
                  <a:srgbClr val="086D6E"/>
                </a:solidFill>
              </a:rPr>
              <a:t>Efling samstarfs </a:t>
            </a:r>
            <a:r>
              <a:rPr lang="is-IS" b="0" i="0">
                <a:solidFill>
                  <a:srgbClr val="333333"/>
                </a:solidFill>
                <a:effectLst/>
              </a:rPr>
              <a:t>innan og á milli svæða</a:t>
            </a:r>
          </a:p>
          <a:p>
            <a:pPr marL="342900" indent="-342900" algn="l">
              <a:buFont typeface="Wingdings" panose="05000000000000000000" pitchFamily="2" charset="2"/>
              <a:buChar char="v"/>
            </a:pPr>
            <a:r>
              <a:rPr lang="is-IS" b="0" i="0">
                <a:solidFill>
                  <a:srgbClr val="333333"/>
                </a:solidFill>
                <a:effectLst/>
              </a:rPr>
              <a:t>Að byggja upp þrautseigari og sjálfbærari ferðaþjónustu</a:t>
            </a:r>
            <a:endParaRPr lang="is-IS">
              <a:solidFill>
                <a:srgbClr val="333333"/>
              </a:solidFill>
            </a:endParaRPr>
          </a:p>
        </p:txBody>
      </p:sp>
    </p:spTree>
    <p:extLst>
      <p:ext uri="{BB962C8B-B14F-4D97-AF65-F5344CB8AC3E}">
        <p14:creationId xmlns:p14="http://schemas.microsoft.com/office/powerpoint/2010/main" val="1090367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FAB0312-C264-6A26-8A20-00C57F7E8D04}"/>
              </a:ext>
            </a:extLst>
          </p:cNvPr>
          <p:cNvSpPr>
            <a:spLocks noGrp="1"/>
          </p:cNvSpPr>
          <p:nvPr>
            <p:ph type="body" sz="quarter" idx="16"/>
          </p:nvPr>
        </p:nvSpPr>
        <p:spPr>
          <a:xfrm>
            <a:off x="686442" y="245886"/>
            <a:ext cx="4716425" cy="831332"/>
          </a:xfrm>
        </p:spPr>
        <p:txBody>
          <a:bodyPr vert="horz" lIns="91440" tIns="45720" rIns="91440" bIns="45720" rtlCol="0" anchor="t">
            <a:normAutofit/>
          </a:bodyPr>
          <a:lstStyle/>
          <a:p>
            <a:r>
              <a:rPr lang="is-IS">
                <a:solidFill>
                  <a:srgbClr val="7A547C"/>
                </a:solidFill>
              </a:rPr>
              <a:t>Nýting</a:t>
            </a:r>
            <a:r>
              <a:rPr lang="is-IS" sz="3600">
                <a:solidFill>
                  <a:srgbClr val="7A547C"/>
                </a:solidFill>
              </a:rPr>
              <a:t> </a:t>
            </a:r>
            <a:r>
              <a:rPr lang="is-IS">
                <a:solidFill>
                  <a:srgbClr val="7A547C"/>
                </a:solidFill>
              </a:rPr>
              <a:t>almannarýmis</a:t>
            </a:r>
          </a:p>
        </p:txBody>
      </p:sp>
      <p:sp>
        <p:nvSpPr>
          <p:cNvPr id="6" name="Text Placeholder 5">
            <a:extLst>
              <a:ext uri="{FF2B5EF4-FFF2-40B4-BE49-F238E27FC236}">
                <a16:creationId xmlns:a16="http://schemas.microsoft.com/office/drawing/2014/main" id="{E75598A5-16FF-E977-7B69-ED8943284581}"/>
              </a:ext>
            </a:extLst>
          </p:cNvPr>
          <p:cNvSpPr>
            <a:spLocks noGrp="1"/>
          </p:cNvSpPr>
          <p:nvPr>
            <p:ph type="body" sz="quarter" idx="18"/>
          </p:nvPr>
        </p:nvSpPr>
        <p:spPr>
          <a:xfrm>
            <a:off x="388679" y="1077218"/>
            <a:ext cx="5395868" cy="5628381"/>
          </a:xfrm>
          <a:solidFill>
            <a:schemeClr val="bg1"/>
          </a:solidFill>
        </p:spPr>
        <p:txBody>
          <a:bodyPr vert="horz" lIns="91440" tIns="45720" rIns="91440" bIns="45720" rtlCol="0" anchor="t">
            <a:noAutofit/>
          </a:bodyPr>
          <a:lstStyle/>
          <a:p>
            <a:r>
              <a:rPr lang="is-IS" sz="2000">
                <a:solidFill>
                  <a:srgbClr val="7A547C"/>
                </a:solidFill>
                <a:effectLst/>
              </a:rPr>
              <a:t>Heimsfaraldurinn undirstrikaði mikilvægi aðgangs almennings að opnu rými</a:t>
            </a:r>
            <a:r>
              <a:rPr lang="is-IS" sz="2000"/>
              <a:t>. Mikilvægt er að endurskilgreina opinbert rými sem getur orðið lykillinn að skammtíma endurreisn og mun einnig keyra áfram aðdráttarafl svæðis til langtíma, með því að tryggja heilsu og þrautseigju samfélaga og með að bæta lífsgæði íbúa. </a:t>
            </a:r>
          </a:p>
          <a:p>
            <a:endParaRPr lang="is-IS" sz="2000"/>
          </a:p>
          <a:p>
            <a:r>
              <a:rPr lang="is-IS" sz="2000"/>
              <a:t>Samstarf opinberra- og einkaaðila í ferðaþjónustu við skipulagsstjórnendur svæða getur leitt af sér skapandi lausnir og ýtt undir sterka staðarmynd.    Það hefur aldrei verið betri tími til að vinna saman að því að efla vörumerki og að þróa stefnu sem vekur áhuga samfélagsins og vísar til betri framtíðar. (</a:t>
            </a:r>
            <a:r>
              <a:rPr lang="is-IS" sz="2000">
                <a:hlinkClick r:id="rId2"/>
              </a:rPr>
              <a:t>Heimild</a:t>
            </a:r>
            <a:r>
              <a:rPr lang="is-IS" sz="2000"/>
              <a:t>)</a:t>
            </a:r>
          </a:p>
          <a:p>
            <a:endParaRPr lang="is-IS" sz="2000"/>
          </a:p>
        </p:txBody>
      </p:sp>
      <p:sp>
        <p:nvSpPr>
          <p:cNvPr id="8" name="TextBox 7">
            <a:extLst>
              <a:ext uri="{FF2B5EF4-FFF2-40B4-BE49-F238E27FC236}">
                <a16:creationId xmlns:a16="http://schemas.microsoft.com/office/drawing/2014/main" id="{F0B0009D-4315-A23E-755D-DAFECCEEA1A9}"/>
              </a:ext>
            </a:extLst>
          </p:cNvPr>
          <p:cNvSpPr txBox="1"/>
          <p:nvPr/>
        </p:nvSpPr>
        <p:spPr>
          <a:xfrm>
            <a:off x="6178677" y="1358700"/>
            <a:ext cx="6013321" cy="2585323"/>
          </a:xfrm>
          <a:prstGeom prst="rect">
            <a:avLst/>
          </a:prstGeom>
          <a:noFill/>
        </p:spPr>
        <p:txBody>
          <a:bodyPr wrap="square" lIns="91440" tIns="45720" rIns="91440" bIns="45720" rtlCol="0" anchor="t">
            <a:spAutoFit/>
          </a:bodyPr>
          <a:lstStyle/>
          <a:p>
            <a:pPr algn="just"/>
            <a:r>
              <a:rPr lang="is-IS" b="1" dirty="0">
                <a:solidFill>
                  <a:srgbClr val="F27954"/>
                </a:solidFill>
              </a:rPr>
              <a:t>Meðan á Covid-19 faraldrinum stóð úthlutuðu borgaryfirvöld í Vilníus</a:t>
            </a:r>
            <a:r>
              <a:rPr lang="is-IS" b="1" i="0" dirty="0">
                <a:solidFill>
                  <a:srgbClr val="F27954"/>
                </a:solidFill>
                <a:effectLst/>
              </a:rPr>
              <a:t>, höfuðborg </a:t>
            </a:r>
            <a:r>
              <a:rPr lang="is-IS" b="1" i="0" dirty="0" err="1">
                <a:solidFill>
                  <a:srgbClr val="F27954"/>
                </a:solidFill>
                <a:effectLst/>
              </a:rPr>
              <a:t>Litháens</a:t>
            </a:r>
            <a:r>
              <a:rPr lang="is-IS" b="1" i="0" dirty="0">
                <a:solidFill>
                  <a:srgbClr val="F27954"/>
                </a:solidFill>
                <a:effectLst/>
              </a:rPr>
              <a:t>, </a:t>
            </a:r>
            <a:r>
              <a:rPr lang="is-IS" dirty="0">
                <a:solidFill>
                  <a:srgbClr val="424242"/>
                </a:solidFill>
              </a:rPr>
              <a:t>stórum hluta almenningsrýmis til bar- og veitingahúsaeigenda sem áttu í erfiðleikum vegna COVID-19. Voru átján almenningsrými nýtt fyrir slíka starfsemi, til þess að fyrirtækin gætu haldið áfram starfsemi þrátt fyrir strangar sóttvarnaraðgerðir. Yfir 160 fyrirtæki sóttu um að vera hluti af átakinu. </a:t>
            </a:r>
            <a:r>
              <a:rPr lang="is-IS" b="1" dirty="0">
                <a:solidFill>
                  <a:srgbClr val="F27954"/>
                </a:solidFill>
              </a:rPr>
              <a:t>Útileikhús og kvikmyndahús </a:t>
            </a:r>
            <a:r>
              <a:rPr lang="is-IS" dirty="0">
                <a:solidFill>
                  <a:srgbClr val="424242"/>
                </a:solidFill>
              </a:rPr>
              <a:t>voru þarna líka. Hægt var til dæmis að kaupa sig „inn“  á </a:t>
            </a:r>
            <a:r>
              <a:rPr lang="is-IS" b="1" dirty="0">
                <a:solidFill>
                  <a:srgbClr val="F27954"/>
                </a:solidFill>
              </a:rPr>
              <a:t>myndlistarsýningar</a:t>
            </a:r>
            <a:r>
              <a:rPr lang="is-IS" dirty="0">
                <a:solidFill>
                  <a:srgbClr val="424242"/>
                </a:solidFill>
              </a:rPr>
              <a:t> á götum úti.    </a:t>
            </a:r>
            <a:r>
              <a:rPr lang="is-IS" dirty="0">
                <a:solidFill>
                  <a:srgbClr val="424242"/>
                </a:solidFill>
                <a:hlinkClick r:id="rId3"/>
              </a:rPr>
              <a:t>Heimild</a:t>
            </a:r>
            <a:endParaRPr lang="is-IS" dirty="0">
              <a:solidFill>
                <a:srgbClr val="424242"/>
              </a:solidFill>
              <a:cs typeface="Calibri"/>
            </a:endParaRPr>
          </a:p>
        </p:txBody>
      </p:sp>
      <p:sp>
        <p:nvSpPr>
          <p:cNvPr id="9" name="TextBox 8">
            <a:hlinkClick r:id="rId4"/>
            <a:extLst>
              <a:ext uri="{FF2B5EF4-FFF2-40B4-BE49-F238E27FC236}">
                <a16:creationId xmlns:a16="http://schemas.microsoft.com/office/drawing/2014/main" id="{F722B96F-D99F-747B-1351-7BE8A6AB8171}"/>
              </a:ext>
            </a:extLst>
          </p:cNvPr>
          <p:cNvSpPr txBox="1"/>
          <p:nvPr/>
        </p:nvSpPr>
        <p:spPr>
          <a:xfrm>
            <a:off x="6178678" y="0"/>
            <a:ext cx="6013321" cy="1077218"/>
          </a:xfrm>
          <a:prstGeom prst="rect">
            <a:avLst/>
          </a:prstGeom>
          <a:solidFill>
            <a:srgbClr val="086D6E"/>
          </a:solidFill>
        </p:spPr>
        <p:txBody>
          <a:bodyPr wrap="square" rtlCol="0">
            <a:spAutoFit/>
          </a:bodyPr>
          <a:lstStyle/>
          <a:p>
            <a:pPr algn="ctr"/>
            <a:r>
              <a:rPr lang="is-IS" sz="4000">
                <a:solidFill>
                  <a:schemeClr val="bg1"/>
                </a:solidFill>
                <a:latin typeface="Aharoni" panose="02010803020104030203" pitchFamily="2" charset="-79"/>
                <a:cs typeface="Aharoni" panose="02010803020104030203" pitchFamily="2" charset="-79"/>
              </a:rPr>
              <a:t>Raundæmi</a:t>
            </a:r>
          </a:p>
          <a:p>
            <a:pPr algn="ctr"/>
            <a:r>
              <a:rPr lang="is-IS" sz="2400" err="1">
                <a:solidFill>
                  <a:schemeClr val="bg1"/>
                </a:solidFill>
              </a:rPr>
              <a:t>Litháen</a:t>
            </a:r>
            <a:r>
              <a:rPr lang="is-IS" sz="2400">
                <a:solidFill>
                  <a:schemeClr val="bg1"/>
                </a:solidFill>
              </a:rPr>
              <a:t> breytt í stórt útikaffihús</a:t>
            </a:r>
            <a:endParaRPr lang="is-IS">
              <a:solidFill>
                <a:schemeClr val="bg1"/>
              </a:solidFill>
            </a:endParaRPr>
          </a:p>
        </p:txBody>
      </p:sp>
      <p:pic>
        <p:nvPicPr>
          <p:cNvPr id="2052" name="Picture 4" descr="This northern European city has moved its bars and restaurants outside. Will  customers follow? | CBC News">
            <a:hlinkClick r:id="rId5"/>
            <a:extLst>
              <a:ext uri="{FF2B5EF4-FFF2-40B4-BE49-F238E27FC236}">
                <a16:creationId xmlns:a16="http://schemas.microsoft.com/office/drawing/2014/main" id="{5D031AC5-870F-DF67-8F99-FB89701FA96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55224" y="4370594"/>
            <a:ext cx="4168588" cy="2344831"/>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descr="Touchscreen with solid fill">
            <a:extLst>
              <a:ext uri="{FF2B5EF4-FFF2-40B4-BE49-F238E27FC236}">
                <a16:creationId xmlns:a16="http://schemas.microsoft.com/office/drawing/2014/main" id="{6AE82AE8-28CE-25F1-DEC5-6A35A054B1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07321" y="3589983"/>
            <a:ext cx="708079" cy="708079"/>
          </a:xfrm>
          <a:prstGeom prst="rect">
            <a:avLst/>
          </a:prstGeom>
        </p:spPr>
      </p:pic>
    </p:spTree>
    <p:extLst>
      <p:ext uri="{BB962C8B-B14F-4D97-AF65-F5344CB8AC3E}">
        <p14:creationId xmlns:p14="http://schemas.microsoft.com/office/powerpoint/2010/main" val="1522676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CB49C86-D8CA-4265-9A4D-0C22444F499A}"/>
              </a:ext>
            </a:extLst>
          </p:cNvPr>
          <p:cNvSpPr>
            <a:spLocks noGrp="1"/>
          </p:cNvSpPr>
          <p:nvPr>
            <p:ph type="body" sz="quarter" idx="13"/>
          </p:nvPr>
        </p:nvSpPr>
        <p:spPr>
          <a:xfrm>
            <a:off x="827512" y="810208"/>
            <a:ext cx="5187806" cy="5035621"/>
          </a:xfrm>
        </p:spPr>
        <p:txBody>
          <a:bodyPr>
            <a:normAutofit fontScale="70000" lnSpcReduction="20000"/>
          </a:bodyPr>
          <a:lstStyle/>
          <a:p>
            <a:pPr>
              <a:lnSpc>
                <a:spcPct val="120000"/>
              </a:lnSpc>
            </a:pPr>
            <a:r>
              <a:rPr lang="en-GB" b="0" i="0">
                <a:effectLst/>
              </a:rPr>
              <a:t>“</a:t>
            </a:r>
            <a:r>
              <a:rPr lang="is-IS" b="0" i="0">
                <a:effectLst/>
              </a:rPr>
              <a:t>Þessi heimsfaraldur er viðvörun um að við þurfum að breyta því hvernig við lifum, ferðumst og sjáum heiminn. Við höfum tækifæri til að byggja aftur upp </a:t>
            </a:r>
            <a:r>
              <a:rPr lang="is-IS" i="0"/>
              <a:t>með grænni hætti,  leggja</a:t>
            </a:r>
            <a:r>
              <a:rPr lang="is-IS" b="0" i="0">
                <a:effectLst/>
              </a:rPr>
              <a:t> </a:t>
            </a:r>
            <a:r>
              <a:rPr lang="is-IS" i="0"/>
              <a:t>áherslu á lágkolefnis aðgerðir </a:t>
            </a:r>
            <a:r>
              <a:rPr lang="is-IS" b="0" i="0">
                <a:effectLst/>
              </a:rPr>
              <a:t>sem vernda náttúruna og líffræðilegan fjölbreytileika á sama tíma og við </a:t>
            </a:r>
            <a:r>
              <a:rPr lang="is-IS" i="0"/>
              <a:t>viðhöldum </a:t>
            </a:r>
            <a:r>
              <a:rPr lang="is-IS" b="0" i="0">
                <a:effectLst/>
              </a:rPr>
              <a:t>þeim efnahagslega ávinningi sem </a:t>
            </a:r>
            <a:r>
              <a:rPr lang="is-IS" i="0"/>
              <a:t>ferðaþjónustan </a:t>
            </a:r>
            <a:r>
              <a:rPr lang="is-IS" b="0" i="0">
                <a:effectLst/>
              </a:rPr>
              <a:t>færir samfélögum um allan heim.</a:t>
            </a:r>
          </a:p>
          <a:p>
            <a:pPr algn="ctr">
              <a:lnSpc>
                <a:spcPct val="120000"/>
              </a:lnSpc>
            </a:pPr>
            <a:endParaRPr lang="en-GB" b="0" i="0">
              <a:effectLst/>
            </a:endParaRPr>
          </a:p>
          <a:p>
            <a:pPr algn="ctr">
              <a:lnSpc>
                <a:spcPct val="120000"/>
              </a:lnSpc>
            </a:pPr>
            <a:r>
              <a:rPr lang="en-GB" b="1" i="0">
                <a:effectLst/>
              </a:rPr>
              <a:t>Mark Radka</a:t>
            </a:r>
            <a:br>
              <a:rPr lang="en-GB" b="0" i="0">
                <a:effectLst/>
              </a:rPr>
            </a:br>
            <a:r>
              <a:rPr lang="is-IS" b="0" i="0">
                <a:effectLst/>
              </a:rPr>
              <a:t>Yfirmaður</a:t>
            </a:r>
            <a:r>
              <a:rPr lang="is-IS" i="0"/>
              <a:t>, orku og loftlagsdeildar umhverfisáætlunar Sameinuðu þjóðanna</a:t>
            </a:r>
            <a:r>
              <a:rPr lang="is-IS" b="0" i="0">
                <a:effectLst/>
              </a:rPr>
              <a:t> (UNEP)</a:t>
            </a:r>
            <a:endParaRPr lang="is-IS" b="0" i="0">
              <a:effectLst/>
              <a:cs typeface="Calibri"/>
            </a:endParaRPr>
          </a:p>
          <a:p>
            <a:pPr>
              <a:lnSpc>
                <a:spcPct val="120000"/>
              </a:lnSpc>
            </a:pPr>
            <a:endParaRPr lang="en-IE"/>
          </a:p>
        </p:txBody>
      </p:sp>
      <p:pic>
        <p:nvPicPr>
          <p:cNvPr id="10242" name="Picture 2" descr="Mark Radka | UNEP - UN Environment Programme">
            <a:extLst>
              <a:ext uri="{FF2B5EF4-FFF2-40B4-BE49-F238E27FC236}">
                <a16:creationId xmlns:a16="http://schemas.microsoft.com/office/drawing/2014/main" id="{EA963E5D-EA12-B376-80B5-AC2936ADC50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16501" y="635654"/>
            <a:ext cx="4448175" cy="5210175"/>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486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5598A5-16FF-E977-7B69-ED8943284581}"/>
              </a:ext>
            </a:extLst>
          </p:cNvPr>
          <p:cNvSpPr>
            <a:spLocks noGrp="1"/>
          </p:cNvSpPr>
          <p:nvPr>
            <p:ph type="body" sz="quarter" idx="18"/>
          </p:nvPr>
        </p:nvSpPr>
        <p:spPr>
          <a:xfrm>
            <a:off x="534777" y="1010052"/>
            <a:ext cx="5561223" cy="5602062"/>
          </a:xfrm>
          <a:solidFill>
            <a:schemeClr val="bg1"/>
          </a:solidFill>
        </p:spPr>
        <p:txBody>
          <a:bodyPr anchor="t">
            <a:noAutofit/>
          </a:bodyPr>
          <a:lstStyle/>
          <a:p>
            <a:r>
              <a:rPr lang="is-IS" sz="2200" b="0" i="0">
                <a:effectLst/>
              </a:rPr>
              <a:t>Covid-19 heimsfaraldurinn leiddi til aukinnar áherslu á seiglu, sjálfbærni og samtengingu ferðaþjónustunnar. Það dró úr losun koltvísýrings og ekki var lengur hægt að tala um ofgnótt ferðamanna.</a:t>
            </a:r>
          </a:p>
          <a:p>
            <a:endParaRPr lang="is-IS" sz="2200" b="0" i="0">
              <a:effectLst/>
            </a:endParaRPr>
          </a:p>
          <a:p>
            <a:pPr algn="l"/>
            <a:r>
              <a:rPr lang="is-IS" sz="2200" b="0" i="0">
                <a:effectLst/>
              </a:rPr>
              <a:t>Írland vill styðja sjálfbæran bata. Samkeppnisstaða mun eflast með því að skipta yfir í umhverfisvænni samgöngur, aukinnar áherslu á útivist, meiri upplifun </a:t>
            </a:r>
            <a:r>
              <a:rPr lang="is-IS" sz="2200"/>
              <a:t>tengdri</a:t>
            </a:r>
            <a:r>
              <a:rPr lang="is-IS" sz="2200" b="0" i="0">
                <a:effectLst/>
              </a:rPr>
              <a:t> arfleifð og menningu, staðbundna matvælaframleiðslu og </a:t>
            </a:r>
            <a:r>
              <a:rPr lang="is-IS" sz="2200"/>
              <a:t>hæglætisferðamennsku</a:t>
            </a:r>
            <a:r>
              <a:rPr lang="is-IS" sz="2200" b="0" i="0">
                <a:effectLst/>
              </a:rPr>
              <a:t>. (</a:t>
            </a:r>
            <a:r>
              <a:rPr lang="is-IS" sz="2200" b="0" i="0">
                <a:effectLst/>
                <a:hlinkClick r:id="rId2"/>
              </a:rPr>
              <a:t>heimild</a:t>
            </a:r>
            <a:r>
              <a:rPr lang="is-IS" sz="2200" b="0" i="0">
                <a:effectLst/>
              </a:rPr>
              <a:t>)</a:t>
            </a:r>
          </a:p>
        </p:txBody>
      </p:sp>
      <p:sp>
        <p:nvSpPr>
          <p:cNvPr id="2" name="TextBox 1">
            <a:hlinkClick r:id="rId3"/>
            <a:extLst>
              <a:ext uri="{FF2B5EF4-FFF2-40B4-BE49-F238E27FC236}">
                <a16:creationId xmlns:a16="http://schemas.microsoft.com/office/drawing/2014/main" id="{C3B7DC41-1555-F393-FB6F-044BD28F6E84}"/>
              </a:ext>
            </a:extLst>
          </p:cNvPr>
          <p:cNvSpPr txBox="1"/>
          <p:nvPr/>
        </p:nvSpPr>
        <p:spPr>
          <a:xfrm>
            <a:off x="6178678" y="0"/>
            <a:ext cx="6013321" cy="1631216"/>
          </a:xfrm>
          <a:prstGeom prst="rect">
            <a:avLst/>
          </a:prstGeom>
          <a:solidFill>
            <a:srgbClr val="086D6E"/>
          </a:solidFill>
        </p:spPr>
        <p:txBody>
          <a:bodyPr wrap="square" lIns="91440" tIns="45720" rIns="91440" bIns="45720" rtlCol="0" anchor="t">
            <a:spAutoFit/>
          </a:bodyPr>
          <a:lstStyle/>
          <a:p>
            <a:pPr algn="ctr"/>
            <a:r>
              <a:rPr lang="is-IS" sz="4000">
                <a:solidFill>
                  <a:schemeClr val="bg1"/>
                </a:solidFill>
                <a:latin typeface="Aharoni" panose="02010803020104030203" pitchFamily="2" charset="-79"/>
                <a:cs typeface="Aharoni" panose="02010803020104030203" pitchFamily="2" charset="-79"/>
              </a:rPr>
              <a:t>Raundæmi</a:t>
            </a:r>
          </a:p>
          <a:p>
            <a:pPr algn="ctr"/>
            <a:r>
              <a:rPr lang="is-IS" sz="2000">
                <a:solidFill>
                  <a:schemeClr val="bg1"/>
                </a:solidFill>
              </a:rPr>
              <a:t>Írland: sjálfbærni og samtenging á oddinn</a:t>
            </a:r>
            <a:endParaRPr lang="is-IS" sz="2000">
              <a:solidFill>
                <a:schemeClr val="bg1"/>
              </a:solidFill>
              <a:cs typeface="Calibri"/>
            </a:endParaRPr>
          </a:p>
          <a:p>
            <a:pPr algn="ctr"/>
            <a:endParaRPr lang="is-IS" sz="2000">
              <a:solidFill>
                <a:schemeClr val="bg1"/>
              </a:solidFill>
            </a:endParaRPr>
          </a:p>
          <a:p>
            <a:pPr algn="ctr"/>
            <a:r>
              <a:rPr lang="is-IS" sz="2000">
                <a:solidFill>
                  <a:schemeClr val="bg1"/>
                </a:solidFill>
                <a:cs typeface="Calibri"/>
              </a:rPr>
              <a:t>Leið írskrar ferðaþjónustu út úr Covid-19 krísunni</a:t>
            </a:r>
          </a:p>
        </p:txBody>
      </p:sp>
      <p:pic>
        <p:nvPicPr>
          <p:cNvPr id="7" name="Picture 6">
            <a:hlinkClick r:id="rId2"/>
            <a:extLst>
              <a:ext uri="{FF2B5EF4-FFF2-40B4-BE49-F238E27FC236}">
                <a16:creationId xmlns:a16="http://schemas.microsoft.com/office/drawing/2014/main" id="{89439654-A2F7-697B-88A4-43BE612AF1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8678" y="1982308"/>
            <a:ext cx="6013322" cy="2976109"/>
          </a:xfrm>
          <a:prstGeom prst="rect">
            <a:avLst/>
          </a:prstGeom>
        </p:spPr>
      </p:pic>
      <p:sp>
        <p:nvSpPr>
          <p:cNvPr id="8" name="TextBox 7">
            <a:extLst>
              <a:ext uri="{FF2B5EF4-FFF2-40B4-BE49-F238E27FC236}">
                <a16:creationId xmlns:a16="http://schemas.microsoft.com/office/drawing/2014/main" id="{34BD19C5-0167-D63E-A35E-7CF43A23FA69}"/>
              </a:ext>
            </a:extLst>
          </p:cNvPr>
          <p:cNvSpPr txBox="1"/>
          <p:nvPr/>
        </p:nvSpPr>
        <p:spPr>
          <a:xfrm>
            <a:off x="6096000" y="5309509"/>
            <a:ext cx="6013321" cy="369332"/>
          </a:xfrm>
          <a:prstGeom prst="rect">
            <a:avLst/>
          </a:prstGeom>
          <a:noFill/>
        </p:spPr>
        <p:txBody>
          <a:bodyPr wrap="square" rtlCol="0">
            <a:spAutoFit/>
          </a:bodyPr>
          <a:lstStyle/>
          <a:p>
            <a:r>
              <a:rPr lang="en-IE">
                <a:solidFill>
                  <a:srgbClr val="086D6E"/>
                </a:solidFill>
                <a:hlinkClick r:id="rId2">
                  <a:extLst>
                    <a:ext uri="{A12FA001-AC4F-418D-AE19-62706E023703}">
                      <ahyp:hlinkClr xmlns:ahyp="http://schemas.microsoft.com/office/drawing/2018/hyperlinkcolor" val="tx"/>
                    </a:ext>
                  </a:extLst>
                </a:hlinkClick>
              </a:rPr>
              <a:t>https://www.itic.ie/RECOVERY/tourism-survival-revival-report/</a:t>
            </a:r>
            <a:r>
              <a:rPr lang="en-IE">
                <a:solidFill>
                  <a:srgbClr val="086D6E"/>
                </a:solidFill>
              </a:rPr>
              <a:t> </a:t>
            </a:r>
          </a:p>
        </p:txBody>
      </p:sp>
    </p:spTree>
    <p:extLst>
      <p:ext uri="{BB962C8B-B14F-4D97-AF65-F5344CB8AC3E}">
        <p14:creationId xmlns:p14="http://schemas.microsoft.com/office/powerpoint/2010/main" val="1547278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CE4A1B6-F443-DED6-D74A-018D4AC63695}"/>
              </a:ext>
            </a:extLst>
          </p:cNvPr>
          <p:cNvSpPr>
            <a:spLocks noGrp="1"/>
          </p:cNvSpPr>
          <p:nvPr>
            <p:ph type="body" sz="quarter" idx="25"/>
          </p:nvPr>
        </p:nvSpPr>
        <p:spPr/>
        <p:txBody>
          <a:bodyPr>
            <a:normAutofit/>
          </a:bodyPr>
          <a:lstStyle/>
          <a:p>
            <a:r>
              <a:rPr lang="en-IE" sz="1800">
                <a:hlinkClick r:id="rId2">
                  <a:extLst>
                    <a:ext uri="{A12FA001-AC4F-418D-AE19-62706E023703}">
                      <ahyp:hlinkClr xmlns:ahyp="http://schemas.microsoft.com/office/drawing/2018/hyperlinkcolor" val="tx"/>
                    </a:ext>
                  </a:extLst>
                </a:hlinkClick>
              </a:rPr>
              <a:t>https://www.tourismrecovery.eu/</a:t>
            </a:r>
            <a:r>
              <a:rPr lang="en-IE" sz="1800"/>
              <a:t> </a:t>
            </a:r>
          </a:p>
        </p:txBody>
      </p:sp>
      <p:sp>
        <p:nvSpPr>
          <p:cNvPr id="8" name="Text Placeholder 7">
            <a:extLst>
              <a:ext uri="{FF2B5EF4-FFF2-40B4-BE49-F238E27FC236}">
                <a16:creationId xmlns:a16="http://schemas.microsoft.com/office/drawing/2014/main" id="{0C613482-A161-2C8E-DD6C-02BEFDC73BD9}"/>
              </a:ext>
            </a:extLst>
          </p:cNvPr>
          <p:cNvSpPr>
            <a:spLocks noGrp="1"/>
          </p:cNvSpPr>
          <p:nvPr>
            <p:ph type="body" sz="quarter" idx="26"/>
          </p:nvPr>
        </p:nvSpPr>
        <p:spPr>
          <a:xfrm>
            <a:off x="7794217" y="4515939"/>
            <a:ext cx="4075054" cy="361924"/>
          </a:xfrm>
        </p:spPr>
        <p:txBody>
          <a:bodyPr>
            <a:normAutofit fontScale="92500"/>
          </a:bodyPr>
          <a:lstStyle/>
          <a:p>
            <a:r>
              <a:rPr lang="en-IE" sz="1800">
                <a:hlinkClick r:id="rId3">
                  <a:extLst>
                    <a:ext uri="{A12FA001-AC4F-418D-AE19-62706E023703}">
                      <ahyp:hlinkClr xmlns:ahyp="http://schemas.microsoft.com/office/drawing/2018/hyperlinkcolor" val="tx"/>
                    </a:ext>
                  </a:extLst>
                </a:hlinkClick>
              </a:rPr>
              <a:t>Momentum, Ireland Developer of Modules</a:t>
            </a:r>
            <a:endParaRPr lang="en-IE" sz="1800"/>
          </a:p>
        </p:txBody>
      </p:sp>
      <p:sp>
        <p:nvSpPr>
          <p:cNvPr id="9" name="Text Placeholder 8">
            <a:extLst>
              <a:ext uri="{FF2B5EF4-FFF2-40B4-BE49-F238E27FC236}">
                <a16:creationId xmlns:a16="http://schemas.microsoft.com/office/drawing/2014/main" id="{4D062689-03B7-BB17-4495-47C4BEC254C8}"/>
              </a:ext>
            </a:extLst>
          </p:cNvPr>
          <p:cNvSpPr>
            <a:spLocks noGrp="1"/>
          </p:cNvSpPr>
          <p:nvPr>
            <p:ph type="body" sz="quarter" idx="27"/>
          </p:nvPr>
        </p:nvSpPr>
        <p:spPr>
          <a:xfrm>
            <a:off x="7794217" y="3887349"/>
            <a:ext cx="3770253" cy="361924"/>
          </a:xfrm>
        </p:spPr>
        <p:txBody>
          <a:bodyPr>
            <a:noAutofit/>
          </a:bodyPr>
          <a:lstStyle/>
          <a:p>
            <a:r>
              <a:rPr lang="en-IE" sz="1800">
                <a:hlinkClick r:id="rId4">
                  <a:extLst>
                    <a:ext uri="{A12FA001-AC4F-418D-AE19-62706E023703}">
                      <ahyp:hlinkClr xmlns:ahyp="http://schemas.microsoft.com/office/drawing/2018/hyperlinkcolor" val="tx"/>
                    </a:ext>
                  </a:extLst>
                </a:hlinkClick>
              </a:rPr>
              <a:t>Facebook</a:t>
            </a:r>
            <a:endParaRPr lang="en-IE" sz="1800"/>
          </a:p>
        </p:txBody>
      </p:sp>
      <p:sp>
        <p:nvSpPr>
          <p:cNvPr id="6" name="Text Placeholder 5">
            <a:extLst>
              <a:ext uri="{FF2B5EF4-FFF2-40B4-BE49-F238E27FC236}">
                <a16:creationId xmlns:a16="http://schemas.microsoft.com/office/drawing/2014/main" id="{9159A0B4-A859-9A15-781A-D7EA204C648F}"/>
              </a:ext>
            </a:extLst>
          </p:cNvPr>
          <p:cNvSpPr>
            <a:spLocks noGrp="1"/>
          </p:cNvSpPr>
          <p:nvPr>
            <p:ph type="body" sz="quarter" idx="20"/>
          </p:nvPr>
        </p:nvSpPr>
        <p:spPr>
          <a:xfrm>
            <a:off x="322729" y="2735673"/>
            <a:ext cx="6096000" cy="2867268"/>
          </a:xfrm>
        </p:spPr>
        <p:txBody>
          <a:bodyPr>
            <a:normAutofit fontScale="55000" lnSpcReduction="20000"/>
          </a:bodyPr>
          <a:lstStyle/>
          <a:p>
            <a:pPr>
              <a:lnSpc>
                <a:spcPct val="120000"/>
              </a:lnSpc>
              <a:spcBef>
                <a:spcPts val="0"/>
              </a:spcBef>
            </a:pPr>
            <a:r>
              <a:rPr lang="en-IE" sz="11000" b="1"/>
              <a:t>V</a:t>
            </a:r>
            <a:r>
              <a:rPr lang="is-IS" sz="11000" b="1"/>
              <a:t>el gert!</a:t>
            </a:r>
          </a:p>
          <a:p>
            <a:pPr>
              <a:lnSpc>
                <a:spcPct val="120000"/>
              </a:lnSpc>
              <a:spcBef>
                <a:spcPts val="0"/>
              </a:spcBef>
            </a:pPr>
            <a:r>
              <a:rPr lang="is-IS" sz="7400"/>
              <a:t>Þú hefur lokið námskeiðinu!</a:t>
            </a:r>
          </a:p>
          <a:p>
            <a:pPr>
              <a:lnSpc>
                <a:spcPct val="120000"/>
              </a:lnSpc>
              <a:spcBef>
                <a:spcPts val="0"/>
              </a:spcBef>
            </a:pPr>
            <a:r>
              <a:rPr lang="is-IS" sz="7400"/>
              <a:t> </a:t>
            </a:r>
          </a:p>
        </p:txBody>
      </p:sp>
      <p:pic>
        <p:nvPicPr>
          <p:cNvPr id="1028" name="Picture 4" descr="Well Done Images – Browse 33,622 Stock Photos, Vectors, and Video | Adobe  Stock">
            <a:extLst>
              <a:ext uri="{FF2B5EF4-FFF2-40B4-BE49-F238E27FC236}">
                <a16:creationId xmlns:a16="http://schemas.microsoft.com/office/drawing/2014/main" id="{4A6B94AD-A64C-D4C6-0DFD-2B159C251DF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56730" y="212973"/>
            <a:ext cx="3594847" cy="252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389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a:extLst>
              <a:ext uri="{FF2B5EF4-FFF2-40B4-BE49-F238E27FC236}">
                <a16:creationId xmlns:a16="http://schemas.microsoft.com/office/drawing/2014/main" id="{3AB92F72-4885-E4C2-2334-A300B05AEE4B}"/>
              </a:ext>
            </a:extLst>
          </p:cNvPr>
          <p:cNvGrpSpPr/>
          <p:nvPr/>
        </p:nvGrpSpPr>
        <p:grpSpPr>
          <a:xfrm>
            <a:off x="2352167" y="159190"/>
            <a:ext cx="8606548" cy="6707528"/>
            <a:chOff x="1822329" y="95015"/>
            <a:chExt cx="6297495" cy="5129301"/>
          </a:xfrm>
        </p:grpSpPr>
        <p:grpSp>
          <p:nvGrpSpPr>
            <p:cNvPr id="3" name="Graphic 2">
              <a:extLst>
                <a:ext uri="{FF2B5EF4-FFF2-40B4-BE49-F238E27FC236}">
                  <a16:creationId xmlns:a16="http://schemas.microsoft.com/office/drawing/2014/main" id="{1B2CB44E-8C68-C5E4-25A2-891441C8C9B9}"/>
                </a:ext>
              </a:extLst>
            </p:cNvPr>
            <p:cNvGrpSpPr/>
            <p:nvPr/>
          </p:nvGrpSpPr>
          <p:grpSpPr>
            <a:xfrm>
              <a:off x="1822329" y="95015"/>
              <a:ext cx="6297495" cy="1706278"/>
              <a:chOff x="1822329" y="95015"/>
              <a:chExt cx="6297495" cy="1706278"/>
            </a:xfrm>
          </p:grpSpPr>
          <p:grpSp>
            <p:nvGrpSpPr>
              <p:cNvPr id="100" name="Graphic 2">
                <a:extLst>
                  <a:ext uri="{FF2B5EF4-FFF2-40B4-BE49-F238E27FC236}">
                    <a16:creationId xmlns:a16="http://schemas.microsoft.com/office/drawing/2014/main" id="{716513F6-5306-0728-014C-4CED462C9AED}"/>
                  </a:ext>
                </a:extLst>
              </p:cNvPr>
              <p:cNvGrpSpPr/>
              <p:nvPr/>
            </p:nvGrpSpPr>
            <p:grpSpPr>
              <a:xfrm>
                <a:off x="1822329" y="95015"/>
                <a:ext cx="2075870" cy="1706278"/>
                <a:chOff x="1822329" y="95015"/>
                <a:chExt cx="2075870" cy="1706278"/>
              </a:xfrm>
            </p:grpSpPr>
            <p:pic>
              <p:nvPicPr>
                <p:cNvPr id="121" name="Picture 120">
                  <a:extLst>
                    <a:ext uri="{FF2B5EF4-FFF2-40B4-BE49-F238E27FC236}">
                      <a16:creationId xmlns:a16="http://schemas.microsoft.com/office/drawing/2014/main" id="{6B7A49A9-F3D6-05AC-249F-4297BA175F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2329" y="406850"/>
                  <a:ext cx="1999244" cy="1394443"/>
                </a:xfrm>
                <a:custGeom>
                  <a:avLst/>
                  <a:gdLst>
                    <a:gd name="connsiteX0" fmla="*/ -1062 w 1999244"/>
                    <a:gd name="connsiteY0" fmla="*/ -788 h 1394443"/>
                    <a:gd name="connsiteX1" fmla="*/ 1998182 w 1999244"/>
                    <a:gd name="connsiteY1" fmla="*/ -788 h 1394443"/>
                    <a:gd name="connsiteX2" fmla="*/ 1998182 w 1999244"/>
                    <a:gd name="connsiteY2" fmla="*/ 1393655 h 1394443"/>
                    <a:gd name="connsiteX3" fmla="*/ -1062 w 1999244"/>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788"/>
                      </a:moveTo>
                      <a:lnTo>
                        <a:pt x="1998182" y="-788"/>
                      </a:lnTo>
                      <a:lnTo>
                        <a:pt x="1998182" y="1393655"/>
                      </a:lnTo>
                      <a:lnTo>
                        <a:pt x="-1062" y="1393655"/>
                      </a:lnTo>
                      <a:close/>
                    </a:path>
                  </a:pathLst>
                </a:custGeom>
              </p:spPr>
            </p:pic>
            <p:sp>
              <p:nvSpPr>
                <p:cNvPr id="122" name="Freeform 8">
                  <a:extLst>
                    <a:ext uri="{FF2B5EF4-FFF2-40B4-BE49-F238E27FC236}">
                      <a16:creationId xmlns:a16="http://schemas.microsoft.com/office/drawing/2014/main" id="{CF114C0F-F432-AD1D-3922-99D00F88DAED}"/>
                    </a:ext>
                  </a:extLst>
                </p:cNvPr>
                <p:cNvSpPr/>
                <p:nvPr/>
              </p:nvSpPr>
              <p:spPr>
                <a:xfrm>
                  <a:off x="2002808" y="296703"/>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37"/>
                        <a:pt x="1860850" y="0"/>
                        <a:pt x="1818261" y="0"/>
                      </a:cubicBezTo>
                      <a:close/>
                    </a:path>
                  </a:pathLst>
                </a:custGeom>
                <a:solidFill>
                  <a:srgbClr val="79527B"/>
                </a:solidFill>
                <a:ln w="2286" cap="flat">
                  <a:noFill/>
                  <a:prstDash val="solid"/>
                  <a:miter/>
                </a:ln>
              </p:spPr>
              <p:txBody>
                <a:bodyPr rtlCol="0" anchor="ctr"/>
                <a:lstStyle/>
                <a:p>
                  <a:endParaRPr lang="is-IS" dirty="0"/>
                </a:p>
              </p:txBody>
            </p:sp>
            <p:sp>
              <p:nvSpPr>
                <p:cNvPr id="123" name="Freeform 9">
                  <a:extLst>
                    <a:ext uri="{FF2B5EF4-FFF2-40B4-BE49-F238E27FC236}">
                      <a16:creationId xmlns:a16="http://schemas.microsoft.com/office/drawing/2014/main" id="{6CCA2BF6-5B90-2452-53E2-883FD648E397}"/>
                    </a:ext>
                  </a:extLst>
                </p:cNvPr>
                <p:cNvSpPr/>
                <p:nvPr/>
              </p:nvSpPr>
              <p:spPr>
                <a:xfrm>
                  <a:off x="2065285" y="35917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is-IS" dirty="0"/>
                </a:p>
              </p:txBody>
            </p:sp>
            <p:grpSp>
              <p:nvGrpSpPr>
                <p:cNvPr id="124" name="Graphic 2">
                  <a:extLst>
                    <a:ext uri="{FF2B5EF4-FFF2-40B4-BE49-F238E27FC236}">
                      <a16:creationId xmlns:a16="http://schemas.microsoft.com/office/drawing/2014/main" id="{5E37FE55-EC91-A83B-6E03-ABA22AFE838A}"/>
                    </a:ext>
                  </a:extLst>
                </p:cNvPr>
                <p:cNvGrpSpPr/>
                <p:nvPr/>
              </p:nvGrpSpPr>
              <p:grpSpPr>
                <a:xfrm>
                  <a:off x="2175539" y="209916"/>
                  <a:ext cx="379155" cy="225161"/>
                  <a:chOff x="2175539" y="209916"/>
                  <a:chExt cx="379155" cy="225161"/>
                </a:xfrm>
                <a:solidFill>
                  <a:srgbClr val="79527B"/>
                </a:solidFill>
              </p:grpSpPr>
              <p:sp>
                <p:nvSpPr>
                  <p:cNvPr id="128" name="Freeform 11">
                    <a:extLst>
                      <a:ext uri="{FF2B5EF4-FFF2-40B4-BE49-F238E27FC236}">
                        <a16:creationId xmlns:a16="http://schemas.microsoft.com/office/drawing/2014/main" id="{362DC609-9C82-EC1B-4F97-FA7503686AAC}"/>
                      </a:ext>
                    </a:extLst>
                  </p:cNvPr>
                  <p:cNvSpPr/>
                  <p:nvPr/>
                </p:nvSpPr>
                <p:spPr>
                  <a:xfrm>
                    <a:off x="2175539"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is-IS" dirty="0"/>
                  </a:p>
                </p:txBody>
              </p:sp>
              <p:sp>
                <p:nvSpPr>
                  <p:cNvPr id="129" name="Freeform 12">
                    <a:extLst>
                      <a:ext uri="{FF2B5EF4-FFF2-40B4-BE49-F238E27FC236}">
                        <a16:creationId xmlns:a16="http://schemas.microsoft.com/office/drawing/2014/main" id="{3D5538CF-F879-8575-CCC4-031BAA2FB4E9}"/>
                      </a:ext>
                    </a:extLst>
                  </p:cNvPr>
                  <p:cNvSpPr/>
                  <p:nvPr/>
                </p:nvSpPr>
                <p:spPr>
                  <a:xfrm>
                    <a:off x="2359676"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is-IS" dirty="0"/>
                  </a:p>
                </p:txBody>
              </p:sp>
            </p:grpSp>
            <p:grpSp>
              <p:nvGrpSpPr>
                <p:cNvPr id="125" name="Graphic 2">
                  <a:extLst>
                    <a:ext uri="{FF2B5EF4-FFF2-40B4-BE49-F238E27FC236}">
                      <a16:creationId xmlns:a16="http://schemas.microsoft.com/office/drawing/2014/main" id="{F036BEA9-AE4F-8946-26CF-9EEB74930491}"/>
                    </a:ext>
                  </a:extLst>
                </p:cNvPr>
                <p:cNvGrpSpPr/>
                <p:nvPr/>
              </p:nvGrpSpPr>
              <p:grpSpPr>
                <a:xfrm>
                  <a:off x="2650135" y="95015"/>
                  <a:ext cx="1129009" cy="455900"/>
                  <a:chOff x="2650135" y="95015"/>
                  <a:chExt cx="1129009" cy="455900"/>
                </a:xfrm>
              </p:grpSpPr>
              <p:sp>
                <p:nvSpPr>
                  <p:cNvPr id="126" name="Freeform 14">
                    <a:extLst>
                      <a:ext uri="{FF2B5EF4-FFF2-40B4-BE49-F238E27FC236}">
                        <a16:creationId xmlns:a16="http://schemas.microsoft.com/office/drawing/2014/main" id="{53427BA3-C112-228A-F145-9F47695C8BDF}"/>
                      </a:ext>
                    </a:extLst>
                  </p:cNvPr>
                  <p:cNvSpPr/>
                  <p:nvPr/>
                </p:nvSpPr>
                <p:spPr>
                  <a:xfrm>
                    <a:off x="2679739" y="124637"/>
                    <a:ext cx="1069802" cy="396701"/>
                  </a:xfrm>
                  <a:custGeom>
                    <a:avLst/>
                    <a:gdLst>
                      <a:gd name="connsiteX0" fmla="*/ 871446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25" y="88798"/>
                          <a:pt x="980991" y="0"/>
                          <a:pt x="871446" y="0"/>
                        </a:cubicBezTo>
                        <a:close/>
                      </a:path>
                    </a:pathLst>
                  </a:custGeom>
                  <a:solidFill>
                    <a:srgbClr val="FFFFFF"/>
                  </a:solidFill>
                  <a:ln w="2286" cap="flat">
                    <a:noFill/>
                    <a:prstDash val="solid"/>
                    <a:miter/>
                  </a:ln>
                </p:spPr>
                <p:txBody>
                  <a:bodyPr rtlCol="0" anchor="ctr"/>
                  <a:lstStyle/>
                  <a:p>
                    <a:endParaRPr lang="is-IS" dirty="0"/>
                  </a:p>
                </p:txBody>
              </p:sp>
              <p:sp>
                <p:nvSpPr>
                  <p:cNvPr id="127" name="Freeform 15">
                    <a:extLst>
                      <a:ext uri="{FF2B5EF4-FFF2-40B4-BE49-F238E27FC236}">
                        <a16:creationId xmlns:a16="http://schemas.microsoft.com/office/drawing/2014/main" id="{75476238-8B54-153E-792A-82AC4CD4D7AB}"/>
                      </a:ext>
                    </a:extLst>
                  </p:cNvPr>
                  <p:cNvSpPr/>
                  <p:nvPr/>
                </p:nvSpPr>
                <p:spPr>
                  <a:xfrm>
                    <a:off x="2650135" y="95015"/>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79527B"/>
                  </a:solidFill>
                  <a:ln w="2286" cap="flat">
                    <a:noFill/>
                    <a:prstDash val="solid"/>
                    <a:miter/>
                  </a:ln>
                </p:spPr>
                <p:txBody>
                  <a:bodyPr rtlCol="0" anchor="ctr"/>
                  <a:lstStyle/>
                  <a:p>
                    <a:endParaRPr lang="is-IS" dirty="0"/>
                  </a:p>
                </p:txBody>
              </p:sp>
            </p:grpSp>
          </p:grpSp>
          <p:grpSp>
            <p:nvGrpSpPr>
              <p:cNvPr id="101" name="Graphic 2">
                <a:extLst>
                  <a:ext uri="{FF2B5EF4-FFF2-40B4-BE49-F238E27FC236}">
                    <a16:creationId xmlns:a16="http://schemas.microsoft.com/office/drawing/2014/main" id="{99950F29-A0EC-D802-33D2-3D8AE50744B5}"/>
                  </a:ext>
                </a:extLst>
              </p:cNvPr>
              <p:cNvGrpSpPr/>
              <p:nvPr/>
            </p:nvGrpSpPr>
            <p:grpSpPr>
              <a:xfrm>
                <a:off x="3933496" y="95015"/>
                <a:ext cx="2075527" cy="1706278"/>
                <a:chOff x="3933496" y="95015"/>
                <a:chExt cx="2075527" cy="1706278"/>
              </a:xfrm>
            </p:grpSpPr>
            <p:pic>
              <p:nvPicPr>
                <p:cNvPr id="112" name="Picture 111">
                  <a:extLst>
                    <a:ext uri="{FF2B5EF4-FFF2-40B4-BE49-F238E27FC236}">
                      <a16:creationId xmlns:a16="http://schemas.microsoft.com/office/drawing/2014/main" id="{0BC3CE30-256D-E42F-A17A-82DF2CF46D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33496" y="406850"/>
                  <a:ext cx="1998695" cy="1394443"/>
                </a:xfrm>
                <a:custGeom>
                  <a:avLst/>
                  <a:gdLst>
                    <a:gd name="connsiteX0" fmla="*/ -138 w 1998695"/>
                    <a:gd name="connsiteY0" fmla="*/ -788 h 1394443"/>
                    <a:gd name="connsiteX1" fmla="*/ 1998557 w 1998695"/>
                    <a:gd name="connsiteY1" fmla="*/ -788 h 1394443"/>
                    <a:gd name="connsiteX2" fmla="*/ 1998557 w 1998695"/>
                    <a:gd name="connsiteY2" fmla="*/ 1393655 h 1394443"/>
                    <a:gd name="connsiteX3" fmla="*/ -138 w 1998695"/>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788"/>
                      </a:moveTo>
                      <a:lnTo>
                        <a:pt x="1998557" y="-788"/>
                      </a:lnTo>
                      <a:lnTo>
                        <a:pt x="1998557" y="1393655"/>
                      </a:lnTo>
                      <a:lnTo>
                        <a:pt x="-138" y="1393655"/>
                      </a:lnTo>
                      <a:close/>
                    </a:path>
                  </a:pathLst>
                </a:custGeom>
              </p:spPr>
            </p:pic>
            <p:sp>
              <p:nvSpPr>
                <p:cNvPr id="113" name="Freeform 18">
                  <a:extLst>
                    <a:ext uri="{FF2B5EF4-FFF2-40B4-BE49-F238E27FC236}">
                      <a16:creationId xmlns:a16="http://schemas.microsoft.com/office/drawing/2014/main" id="{20147098-0D42-7324-DC51-45E1E3BD81EB}"/>
                    </a:ext>
                  </a:extLst>
                </p:cNvPr>
                <p:cNvSpPr/>
                <p:nvPr/>
              </p:nvSpPr>
              <p:spPr>
                <a:xfrm>
                  <a:off x="4113632" y="296703"/>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37"/>
                        <a:pt x="1860850" y="0"/>
                        <a:pt x="1818261" y="0"/>
                      </a:cubicBezTo>
                      <a:close/>
                    </a:path>
                  </a:pathLst>
                </a:custGeom>
                <a:solidFill>
                  <a:srgbClr val="79527B"/>
                </a:solidFill>
                <a:ln w="2286" cap="flat">
                  <a:noFill/>
                  <a:prstDash val="solid"/>
                  <a:miter/>
                </a:ln>
              </p:spPr>
              <p:txBody>
                <a:bodyPr rtlCol="0" anchor="ctr"/>
                <a:lstStyle/>
                <a:p>
                  <a:endParaRPr lang="is-IS" dirty="0"/>
                </a:p>
              </p:txBody>
            </p:sp>
            <p:sp>
              <p:nvSpPr>
                <p:cNvPr id="114" name="Freeform 19">
                  <a:extLst>
                    <a:ext uri="{FF2B5EF4-FFF2-40B4-BE49-F238E27FC236}">
                      <a16:creationId xmlns:a16="http://schemas.microsoft.com/office/drawing/2014/main" id="{C0E3B153-CFAC-F2EF-9638-7EA573F06CBA}"/>
                    </a:ext>
                  </a:extLst>
                </p:cNvPr>
                <p:cNvSpPr/>
                <p:nvPr/>
              </p:nvSpPr>
              <p:spPr>
                <a:xfrm>
                  <a:off x="4176086" y="35917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is-IS" dirty="0"/>
                </a:p>
              </p:txBody>
            </p:sp>
            <p:grpSp>
              <p:nvGrpSpPr>
                <p:cNvPr id="115" name="Graphic 2">
                  <a:extLst>
                    <a:ext uri="{FF2B5EF4-FFF2-40B4-BE49-F238E27FC236}">
                      <a16:creationId xmlns:a16="http://schemas.microsoft.com/office/drawing/2014/main" id="{49DF9706-7402-ACE1-59F9-4957EDDB6F89}"/>
                    </a:ext>
                  </a:extLst>
                </p:cNvPr>
                <p:cNvGrpSpPr/>
                <p:nvPr/>
              </p:nvGrpSpPr>
              <p:grpSpPr>
                <a:xfrm>
                  <a:off x="4286340" y="209916"/>
                  <a:ext cx="379178" cy="225161"/>
                  <a:chOff x="4286340" y="209916"/>
                  <a:chExt cx="379178" cy="225161"/>
                </a:xfrm>
                <a:solidFill>
                  <a:srgbClr val="79527B"/>
                </a:solidFill>
              </p:grpSpPr>
              <p:sp>
                <p:nvSpPr>
                  <p:cNvPr id="119" name="Freeform 21">
                    <a:extLst>
                      <a:ext uri="{FF2B5EF4-FFF2-40B4-BE49-F238E27FC236}">
                        <a16:creationId xmlns:a16="http://schemas.microsoft.com/office/drawing/2014/main" id="{DE2631DF-3E9F-CDE2-161B-71F109C83504}"/>
                      </a:ext>
                    </a:extLst>
                  </p:cNvPr>
                  <p:cNvSpPr/>
                  <p:nvPr/>
                </p:nvSpPr>
                <p:spPr>
                  <a:xfrm>
                    <a:off x="4286340"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is-IS" dirty="0"/>
                  </a:p>
                </p:txBody>
              </p:sp>
              <p:sp>
                <p:nvSpPr>
                  <p:cNvPr id="120" name="Freeform 22">
                    <a:extLst>
                      <a:ext uri="{FF2B5EF4-FFF2-40B4-BE49-F238E27FC236}">
                        <a16:creationId xmlns:a16="http://schemas.microsoft.com/office/drawing/2014/main" id="{6E478040-8333-EE7B-11FE-867E2BD3C8DE}"/>
                      </a:ext>
                    </a:extLst>
                  </p:cNvPr>
                  <p:cNvSpPr/>
                  <p:nvPr/>
                </p:nvSpPr>
                <p:spPr>
                  <a:xfrm>
                    <a:off x="4470500"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is-IS" dirty="0"/>
                  </a:p>
                </p:txBody>
              </p:sp>
            </p:grpSp>
            <p:grpSp>
              <p:nvGrpSpPr>
                <p:cNvPr id="116" name="Graphic 2">
                  <a:extLst>
                    <a:ext uri="{FF2B5EF4-FFF2-40B4-BE49-F238E27FC236}">
                      <a16:creationId xmlns:a16="http://schemas.microsoft.com/office/drawing/2014/main" id="{849EA8E3-A939-C96B-925B-3A2749927804}"/>
                    </a:ext>
                  </a:extLst>
                </p:cNvPr>
                <p:cNvGrpSpPr/>
                <p:nvPr/>
              </p:nvGrpSpPr>
              <p:grpSpPr>
                <a:xfrm>
                  <a:off x="4760959" y="95015"/>
                  <a:ext cx="1129009" cy="455900"/>
                  <a:chOff x="4760959" y="95015"/>
                  <a:chExt cx="1129009" cy="455900"/>
                </a:xfrm>
              </p:grpSpPr>
              <p:sp>
                <p:nvSpPr>
                  <p:cNvPr id="117" name="Freeform 24">
                    <a:extLst>
                      <a:ext uri="{FF2B5EF4-FFF2-40B4-BE49-F238E27FC236}">
                        <a16:creationId xmlns:a16="http://schemas.microsoft.com/office/drawing/2014/main" id="{8ACF0064-D133-2AC8-D7B8-C48CCA0B102C}"/>
                      </a:ext>
                    </a:extLst>
                  </p:cNvPr>
                  <p:cNvSpPr/>
                  <p:nvPr/>
                </p:nvSpPr>
                <p:spPr>
                  <a:xfrm>
                    <a:off x="4790563" y="124637"/>
                    <a:ext cx="1069801" cy="396701"/>
                  </a:xfrm>
                  <a:custGeom>
                    <a:avLst/>
                    <a:gdLst>
                      <a:gd name="connsiteX0" fmla="*/ 871423 w 1069801"/>
                      <a:gd name="connsiteY0" fmla="*/ 0 h 396701"/>
                      <a:gd name="connsiteX1" fmla="*/ 198379 w 1069801"/>
                      <a:gd name="connsiteY1" fmla="*/ 0 h 396701"/>
                      <a:gd name="connsiteX2" fmla="*/ 0 w 1069801"/>
                      <a:gd name="connsiteY2" fmla="*/ 198351 h 396701"/>
                      <a:gd name="connsiteX3" fmla="*/ 0 w 1069801"/>
                      <a:gd name="connsiteY3" fmla="*/ 198351 h 396701"/>
                      <a:gd name="connsiteX4" fmla="*/ 198379 w 1069801"/>
                      <a:gd name="connsiteY4" fmla="*/ 396701 h 396701"/>
                      <a:gd name="connsiteX5" fmla="*/ 871423 w 1069801"/>
                      <a:gd name="connsiteY5" fmla="*/ 396701 h 396701"/>
                      <a:gd name="connsiteX6" fmla="*/ 1069802 w 1069801"/>
                      <a:gd name="connsiteY6" fmla="*/ 198351 h 396701"/>
                      <a:gd name="connsiteX7" fmla="*/ 1069802 w 1069801"/>
                      <a:gd name="connsiteY7" fmla="*/ 198351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02" y="88798"/>
                          <a:pt x="980991" y="0"/>
                          <a:pt x="871423" y="0"/>
                        </a:cubicBezTo>
                        <a:close/>
                      </a:path>
                    </a:pathLst>
                  </a:custGeom>
                  <a:solidFill>
                    <a:srgbClr val="FFFFFF"/>
                  </a:solidFill>
                  <a:ln w="2286" cap="flat">
                    <a:noFill/>
                    <a:prstDash val="solid"/>
                    <a:miter/>
                  </a:ln>
                </p:spPr>
                <p:txBody>
                  <a:bodyPr rtlCol="0" anchor="ctr"/>
                  <a:lstStyle/>
                  <a:p>
                    <a:endParaRPr lang="is-IS" dirty="0"/>
                  </a:p>
                </p:txBody>
              </p:sp>
              <p:sp>
                <p:nvSpPr>
                  <p:cNvPr id="118" name="Freeform 25">
                    <a:extLst>
                      <a:ext uri="{FF2B5EF4-FFF2-40B4-BE49-F238E27FC236}">
                        <a16:creationId xmlns:a16="http://schemas.microsoft.com/office/drawing/2014/main" id="{AF28288E-CC76-F553-6FE2-FBF2176DEA54}"/>
                      </a:ext>
                    </a:extLst>
                  </p:cNvPr>
                  <p:cNvSpPr/>
                  <p:nvPr/>
                </p:nvSpPr>
                <p:spPr>
                  <a:xfrm>
                    <a:off x="4760959" y="9501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79527B"/>
                  </a:solidFill>
                  <a:ln w="2286" cap="flat">
                    <a:noFill/>
                    <a:prstDash val="solid"/>
                    <a:miter/>
                  </a:ln>
                </p:spPr>
                <p:txBody>
                  <a:bodyPr rtlCol="0" anchor="ctr"/>
                  <a:lstStyle/>
                  <a:p>
                    <a:endParaRPr lang="is-IS" dirty="0"/>
                  </a:p>
                </p:txBody>
              </p:sp>
            </p:grpSp>
          </p:grpSp>
          <p:grpSp>
            <p:nvGrpSpPr>
              <p:cNvPr id="102" name="Graphic 2">
                <a:extLst>
                  <a:ext uri="{FF2B5EF4-FFF2-40B4-BE49-F238E27FC236}">
                    <a16:creationId xmlns:a16="http://schemas.microsoft.com/office/drawing/2014/main" id="{8C77D689-D8E1-9F3F-28A9-390513224B6D}"/>
                  </a:ext>
                </a:extLst>
              </p:cNvPr>
              <p:cNvGrpSpPr/>
              <p:nvPr/>
            </p:nvGrpSpPr>
            <p:grpSpPr>
              <a:xfrm>
                <a:off x="6044114" y="95015"/>
                <a:ext cx="2075710" cy="1706278"/>
                <a:chOff x="6044114" y="95015"/>
                <a:chExt cx="2075710" cy="1706278"/>
              </a:xfrm>
            </p:grpSpPr>
            <p:pic>
              <p:nvPicPr>
                <p:cNvPr id="103" name="Picture 102">
                  <a:extLst>
                    <a:ext uri="{FF2B5EF4-FFF2-40B4-BE49-F238E27FC236}">
                      <a16:creationId xmlns:a16="http://schemas.microsoft.com/office/drawing/2014/main" id="{B9F21965-4154-5D38-F621-C4A7E074CA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44114" y="406850"/>
                  <a:ext cx="1998695" cy="1394443"/>
                </a:xfrm>
                <a:custGeom>
                  <a:avLst/>
                  <a:gdLst>
                    <a:gd name="connsiteX0" fmla="*/ 785 w 1998695"/>
                    <a:gd name="connsiteY0" fmla="*/ -788 h 1394443"/>
                    <a:gd name="connsiteX1" fmla="*/ 1999481 w 1998695"/>
                    <a:gd name="connsiteY1" fmla="*/ -788 h 1394443"/>
                    <a:gd name="connsiteX2" fmla="*/ 1999481 w 1998695"/>
                    <a:gd name="connsiteY2" fmla="*/ 1393655 h 1394443"/>
                    <a:gd name="connsiteX3" fmla="*/ 785 w 1998695"/>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788"/>
                      </a:moveTo>
                      <a:lnTo>
                        <a:pt x="1999481" y="-788"/>
                      </a:lnTo>
                      <a:lnTo>
                        <a:pt x="1999481" y="1393655"/>
                      </a:lnTo>
                      <a:lnTo>
                        <a:pt x="785" y="1393655"/>
                      </a:lnTo>
                      <a:close/>
                    </a:path>
                  </a:pathLst>
                </a:custGeom>
              </p:spPr>
            </p:pic>
            <p:sp>
              <p:nvSpPr>
                <p:cNvPr id="104" name="Freeform 28">
                  <a:extLst>
                    <a:ext uri="{FF2B5EF4-FFF2-40B4-BE49-F238E27FC236}">
                      <a16:creationId xmlns:a16="http://schemas.microsoft.com/office/drawing/2014/main" id="{24AD21CA-9299-B700-2E90-D97079BA7024}"/>
                    </a:ext>
                  </a:extLst>
                </p:cNvPr>
                <p:cNvSpPr/>
                <p:nvPr/>
              </p:nvSpPr>
              <p:spPr>
                <a:xfrm>
                  <a:off x="6224433" y="296703"/>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37"/>
                        <a:pt x="1860850" y="0"/>
                        <a:pt x="1818262" y="0"/>
                      </a:cubicBezTo>
                      <a:close/>
                    </a:path>
                  </a:pathLst>
                </a:custGeom>
                <a:solidFill>
                  <a:srgbClr val="79527B"/>
                </a:solidFill>
                <a:ln w="2286" cap="flat">
                  <a:noFill/>
                  <a:prstDash val="solid"/>
                  <a:miter/>
                </a:ln>
              </p:spPr>
              <p:txBody>
                <a:bodyPr rtlCol="0" anchor="ctr"/>
                <a:lstStyle/>
                <a:p>
                  <a:endParaRPr lang="is-IS" dirty="0"/>
                </a:p>
              </p:txBody>
            </p:sp>
            <p:sp>
              <p:nvSpPr>
                <p:cNvPr id="105" name="Freeform 29">
                  <a:extLst>
                    <a:ext uri="{FF2B5EF4-FFF2-40B4-BE49-F238E27FC236}">
                      <a16:creationId xmlns:a16="http://schemas.microsoft.com/office/drawing/2014/main" id="{5D2E3B94-B755-335E-6FCF-1BC7473EE48E}"/>
                    </a:ext>
                  </a:extLst>
                </p:cNvPr>
                <p:cNvSpPr/>
                <p:nvPr/>
              </p:nvSpPr>
              <p:spPr>
                <a:xfrm>
                  <a:off x="6286910" y="359170"/>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6"/>
                        <a:pt x="68328"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is-IS" dirty="0"/>
                </a:p>
              </p:txBody>
            </p:sp>
            <p:grpSp>
              <p:nvGrpSpPr>
                <p:cNvPr id="106" name="Graphic 2">
                  <a:extLst>
                    <a:ext uri="{FF2B5EF4-FFF2-40B4-BE49-F238E27FC236}">
                      <a16:creationId xmlns:a16="http://schemas.microsoft.com/office/drawing/2014/main" id="{A67A162C-9DA2-8DE3-A22D-A69CA98AC072}"/>
                    </a:ext>
                  </a:extLst>
                </p:cNvPr>
                <p:cNvGrpSpPr/>
                <p:nvPr/>
              </p:nvGrpSpPr>
              <p:grpSpPr>
                <a:xfrm>
                  <a:off x="6397140" y="209916"/>
                  <a:ext cx="379179" cy="225161"/>
                  <a:chOff x="6397140" y="209916"/>
                  <a:chExt cx="379179" cy="225161"/>
                </a:xfrm>
                <a:solidFill>
                  <a:srgbClr val="79527B"/>
                </a:solidFill>
              </p:grpSpPr>
              <p:sp>
                <p:nvSpPr>
                  <p:cNvPr id="110" name="Freeform 31">
                    <a:extLst>
                      <a:ext uri="{FF2B5EF4-FFF2-40B4-BE49-F238E27FC236}">
                        <a16:creationId xmlns:a16="http://schemas.microsoft.com/office/drawing/2014/main" id="{645D6ADE-8D44-0ACF-467E-3ED477C21C87}"/>
                      </a:ext>
                    </a:extLst>
                  </p:cNvPr>
                  <p:cNvSpPr/>
                  <p:nvPr/>
                </p:nvSpPr>
                <p:spPr>
                  <a:xfrm>
                    <a:off x="6397140" y="209916"/>
                    <a:ext cx="195041" cy="225161"/>
                  </a:xfrm>
                  <a:custGeom>
                    <a:avLst/>
                    <a:gdLst>
                      <a:gd name="connsiteX0" fmla="*/ 195042 w 195041"/>
                      <a:gd name="connsiteY0" fmla="*/ 112592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92"/>
                        </a:moveTo>
                        <a:lnTo>
                          <a:pt x="0" y="225162"/>
                        </a:lnTo>
                        <a:lnTo>
                          <a:pt x="0" y="0"/>
                        </a:lnTo>
                        <a:close/>
                      </a:path>
                    </a:pathLst>
                  </a:custGeom>
                  <a:solidFill>
                    <a:srgbClr val="79527B"/>
                  </a:solidFill>
                  <a:ln w="2286" cap="flat">
                    <a:noFill/>
                    <a:prstDash val="solid"/>
                    <a:miter/>
                  </a:ln>
                </p:spPr>
                <p:txBody>
                  <a:bodyPr rtlCol="0" anchor="ctr"/>
                  <a:lstStyle/>
                  <a:p>
                    <a:endParaRPr lang="is-IS" dirty="0"/>
                  </a:p>
                </p:txBody>
              </p:sp>
              <p:sp>
                <p:nvSpPr>
                  <p:cNvPr id="111" name="Freeform 32">
                    <a:extLst>
                      <a:ext uri="{FF2B5EF4-FFF2-40B4-BE49-F238E27FC236}">
                        <a16:creationId xmlns:a16="http://schemas.microsoft.com/office/drawing/2014/main" id="{FBD27A14-608A-5C91-F905-F0843AE34726}"/>
                      </a:ext>
                    </a:extLst>
                  </p:cNvPr>
                  <p:cNvSpPr/>
                  <p:nvPr/>
                </p:nvSpPr>
                <p:spPr>
                  <a:xfrm>
                    <a:off x="6581301"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is-IS" dirty="0"/>
                  </a:p>
                </p:txBody>
              </p:sp>
            </p:grpSp>
            <p:grpSp>
              <p:nvGrpSpPr>
                <p:cNvPr id="107" name="Graphic 2">
                  <a:extLst>
                    <a:ext uri="{FF2B5EF4-FFF2-40B4-BE49-F238E27FC236}">
                      <a16:creationId xmlns:a16="http://schemas.microsoft.com/office/drawing/2014/main" id="{92A66D6D-DD9F-BDE5-5F62-B22D3A427C5E}"/>
                    </a:ext>
                  </a:extLst>
                </p:cNvPr>
                <p:cNvGrpSpPr/>
                <p:nvPr/>
              </p:nvGrpSpPr>
              <p:grpSpPr>
                <a:xfrm>
                  <a:off x="6871783" y="95015"/>
                  <a:ext cx="1129009" cy="455900"/>
                  <a:chOff x="6871783" y="95015"/>
                  <a:chExt cx="1129009" cy="455900"/>
                </a:xfrm>
              </p:grpSpPr>
              <p:sp>
                <p:nvSpPr>
                  <p:cNvPr id="108" name="Freeform 34">
                    <a:extLst>
                      <a:ext uri="{FF2B5EF4-FFF2-40B4-BE49-F238E27FC236}">
                        <a16:creationId xmlns:a16="http://schemas.microsoft.com/office/drawing/2014/main" id="{32DEE0E6-170B-5360-52BC-244B4BF0E39E}"/>
                      </a:ext>
                    </a:extLst>
                  </p:cNvPr>
                  <p:cNvSpPr/>
                  <p:nvPr/>
                </p:nvSpPr>
                <p:spPr>
                  <a:xfrm>
                    <a:off x="6901387" y="124637"/>
                    <a:ext cx="1069802" cy="396701"/>
                  </a:xfrm>
                  <a:custGeom>
                    <a:avLst/>
                    <a:gdLst>
                      <a:gd name="connsiteX0" fmla="*/ 871423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779" y="88798"/>
                          <a:pt x="980968" y="0"/>
                          <a:pt x="871423" y="0"/>
                        </a:cubicBezTo>
                        <a:close/>
                      </a:path>
                    </a:pathLst>
                  </a:custGeom>
                  <a:solidFill>
                    <a:srgbClr val="FFFFFF"/>
                  </a:solidFill>
                  <a:ln w="2286" cap="flat">
                    <a:noFill/>
                    <a:prstDash val="solid"/>
                    <a:miter/>
                  </a:ln>
                </p:spPr>
                <p:txBody>
                  <a:bodyPr rtlCol="0" anchor="ctr"/>
                  <a:lstStyle/>
                  <a:p>
                    <a:endParaRPr lang="is-IS" dirty="0"/>
                  </a:p>
                </p:txBody>
              </p:sp>
              <p:sp>
                <p:nvSpPr>
                  <p:cNvPr id="109" name="Freeform 35">
                    <a:extLst>
                      <a:ext uri="{FF2B5EF4-FFF2-40B4-BE49-F238E27FC236}">
                        <a16:creationId xmlns:a16="http://schemas.microsoft.com/office/drawing/2014/main" id="{0CDCDCD0-A700-5CB9-D97D-9355626B267F}"/>
                      </a:ext>
                    </a:extLst>
                  </p:cNvPr>
                  <p:cNvSpPr/>
                  <p:nvPr/>
                </p:nvSpPr>
                <p:spPr>
                  <a:xfrm>
                    <a:off x="6871783" y="9501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222 h 455900"/>
                      <a:gd name="connsiteX8" fmla="*/ 59184 w 1129009"/>
                      <a:gd name="connsiteY8" fmla="*/ 227973 h 455900"/>
                      <a:gd name="connsiteX9" fmla="*/ 227960 w 1129009"/>
                      <a:gd name="connsiteY9" fmla="*/ 396724 h 455900"/>
                      <a:gd name="connsiteX10" fmla="*/ 901004 w 1129009"/>
                      <a:gd name="connsiteY10" fmla="*/ 396724 h 455900"/>
                      <a:gd name="connsiteX11" fmla="*/ 1069779 w 1129009"/>
                      <a:gd name="connsiteY11" fmla="*/ 227973 h 455900"/>
                      <a:gd name="connsiteX12" fmla="*/ 901004 w 1129009"/>
                      <a:gd name="connsiteY12" fmla="*/ 59222 h 455900"/>
                      <a:gd name="connsiteX13" fmla="*/ 227960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222"/>
                        </a:moveTo>
                        <a:cubicBezTo>
                          <a:pt x="134897" y="59222"/>
                          <a:pt x="59184" y="134923"/>
                          <a:pt x="59184" y="227973"/>
                        </a:cubicBezTo>
                        <a:cubicBezTo>
                          <a:pt x="59184" y="321023"/>
                          <a:pt x="134897" y="396724"/>
                          <a:pt x="227960" y="396724"/>
                        </a:cubicBezTo>
                        <a:lnTo>
                          <a:pt x="901004" y="396724"/>
                        </a:lnTo>
                        <a:cubicBezTo>
                          <a:pt x="994067" y="396724"/>
                          <a:pt x="1069779" y="321023"/>
                          <a:pt x="1069779" y="227973"/>
                        </a:cubicBezTo>
                        <a:cubicBezTo>
                          <a:pt x="1069779" y="134923"/>
                          <a:pt x="994067" y="59222"/>
                          <a:pt x="901004" y="59222"/>
                        </a:cubicBezTo>
                        <a:lnTo>
                          <a:pt x="227960" y="59222"/>
                        </a:lnTo>
                        <a:close/>
                      </a:path>
                    </a:pathLst>
                  </a:custGeom>
                  <a:solidFill>
                    <a:srgbClr val="79527B"/>
                  </a:solidFill>
                  <a:ln w="2286" cap="flat">
                    <a:noFill/>
                    <a:prstDash val="solid"/>
                    <a:miter/>
                  </a:ln>
                </p:spPr>
                <p:txBody>
                  <a:bodyPr rtlCol="0" anchor="ctr"/>
                  <a:lstStyle/>
                  <a:p>
                    <a:endParaRPr lang="is-IS" dirty="0"/>
                  </a:p>
                </p:txBody>
              </p:sp>
            </p:grpSp>
          </p:grpSp>
        </p:grpSp>
        <p:grpSp>
          <p:nvGrpSpPr>
            <p:cNvPr id="4" name="Graphic 2">
              <a:extLst>
                <a:ext uri="{FF2B5EF4-FFF2-40B4-BE49-F238E27FC236}">
                  <a16:creationId xmlns:a16="http://schemas.microsoft.com/office/drawing/2014/main" id="{47B1B000-9F9A-33C7-736F-FDAB546A5F25}"/>
                </a:ext>
              </a:extLst>
            </p:cNvPr>
            <p:cNvGrpSpPr/>
            <p:nvPr/>
          </p:nvGrpSpPr>
          <p:grpSpPr>
            <a:xfrm>
              <a:off x="1822329" y="1806595"/>
              <a:ext cx="6297495" cy="1706209"/>
              <a:chOff x="1822329" y="1806595"/>
              <a:chExt cx="6297495" cy="1706209"/>
            </a:xfrm>
          </p:grpSpPr>
          <p:grpSp>
            <p:nvGrpSpPr>
              <p:cNvPr id="64" name="Graphic 2">
                <a:extLst>
                  <a:ext uri="{FF2B5EF4-FFF2-40B4-BE49-F238E27FC236}">
                    <a16:creationId xmlns:a16="http://schemas.microsoft.com/office/drawing/2014/main" id="{0BECA2A8-128F-F7B8-C668-552FDE7B75E2}"/>
                  </a:ext>
                </a:extLst>
              </p:cNvPr>
              <p:cNvGrpSpPr/>
              <p:nvPr/>
            </p:nvGrpSpPr>
            <p:grpSpPr>
              <a:xfrm>
                <a:off x="1822329" y="1806595"/>
                <a:ext cx="2075870" cy="1706209"/>
                <a:chOff x="1822329" y="1806595"/>
                <a:chExt cx="2075870" cy="1706209"/>
              </a:xfrm>
            </p:grpSpPr>
            <p:pic>
              <p:nvPicPr>
                <p:cNvPr id="89" name="Picture 88">
                  <a:extLst>
                    <a:ext uri="{FF2B5EF4-FFF2-40B4-BE49-F238E27FC236}">
                      <a16:creationId xmlns:a16="http://schemas.microsoft.com/office/drawing/2014/main" id="{05D5DE33-8066-0905-D5D2-D8B1EA594A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22329" y="2118361"/>
                  <a:ext cx="1999244" cy="1394443"/>
                </a:xfrm>
                <a:custGeom>
                  <a:avLst/>
                  <a:gdLst>
                    <a:gd name="connsiteX0" fmla="*/ -1062 w 1999244"/>
                    <a:gd name="connsiteY0" fmla="*/ -39 h 1394443"/>
                    <a:gd name="connsiteX1" fmla="*/ 1998182 w 1999244"/>
                    <a:gd name="connsiteY1" fmla="*/ -39 h 1394443"/>
                    <a:gd name="connsiteX2" fmla="*/ 1998182 w 1999244"/>
                    <a:gd name="connsiteY2" fmla="*/ 1394404 h 1394443"/>
                    <a:gd name="connsiteX3" fmla="*/ -1062 w 1999244"/>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39"/>
                      </a:moveTo>
                      <a:lnTo>
                        <a:pt x="1998182" y="-39"/>
                      </a:lnTo>
                      <a:lnTo>
                        <a:pt x="1998182" y="1394404"/>
                      </a:lnTo>
                      <a:lnTo>
                        <a:pt x="-1062" y="1394404"/>
                      </a:lnTo>
                      <a:close/>
                    </a:path>
                  </a:pathLst>
                </a:custGeom>
              </p:spPr>
            </p:pic>
            <p:grpSp>
              <p:nvGrpSpPr>
                <p:cNvPr id="90" name="Graphic 2">
                  <a:extLst>
                    <a:ext uri="{FF2B5EF4-FFF2-40B4-BE49-F238E27FC236}">
                      <a16:creationId xmlns:a16="http://schemas.microsoft.com/office/drawing/2014/main" id="{4CBFA8ED-FDF2-F24B-70FB-042260589F26}"/>
                    </a:ext>
                  </a:extLst>
                </p:cNvPr>
                <p:cNvGrpSpPr/>
                <p:nvPr/>
              </p:nvGrpSpPr>
              <p:grpSpPr>
                <a:xfrm>
                  <a:off x="2002808" y="1806595"/>
                  <a:ext cx="1895391" cy="1508018"/>
                  <a:chOff x="2002808" y="1806595"/>
                  <a:chExt cx="1895391" cy="1508018"/>
                </a:xfrm>
              </p:grpSpPr>
              <p:grpSp>
                <p:nvGrpSpPr>
                  <p:cNvPr id="91" name="Graphic 2">
                    <a:extLst>
                      <a:ext uri="{FF2B5EF4-FFF2-40B4-BE49-F238E27FC236}">
                        <a16:creationId xmlns:a16="http://schemas.microsoft.com/office/drawing/2014/main" id="{BCD1C4CB-2D96-EF85-FEA2-71E0DB5E718A}"/>
                      </a:ext>
                    </a:extLst>
                  </p:cNvPr>
                  <p:cNvGrpSpPr/>
                  <p:nvPr/>
                </p:nvGrpSpPr>
                <p:grpSpPr>
                  <a:xfrm>
                    <a:off x="2002808" y="2008283"/>
                    <a:ext cx="1895391" cy="1306330"/>
                    <a:chOff x="2002808" y="2008283"/>
                    <a:chExt cx="1895391" cy="1306330"/>
                  </a:xfrm>
                </p:grpSpPr>
                <p:sp>
                  <p:nvSpPr>
                    <p:cNvPr id="98" name="Freeform 41">
                      <a:extLst>
                        <a:ext uri="{FF2B5EF4-FFF2-40B4-BE49-F238E27FC236}">
                          <a16:creationId xmlns:a16="http://schemas.microsoft.com/office/drawing/2014/main" id="{A8B2135D-7563-E1B3-B5B1-962CF46853FC}"/>
                        </a:ext>
                      </a:extLst>
                    </p:cNvPr>
                    <p:cNvSpPr/>
                    <p:nvPr/>
                  </p:nvSpPr>
                  <p:spPr>
                    <a:xfrm>
                      <a:off x="2002808" y="2008283"/>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14"/>
                            <a:pt x="1860850" y="0"/>
                            <a:pt x="1818261" y="0"/>
                          </a:cubicBezTo>
                          <a:close/>
                        </a:path>
                      </a:pathLst>
                    </a:custGeom>
                    <a:solidFill>
                      <a:srgbClr val="F27954"/>
                    </a:solidFill>
                    <a:ln w="2286" cap="flat">
                      <a:noFill/>
                      <a:prstDash val="solid"/>
                      <a:miter/>
                    </a:ln>
                  </p:spPr>
                  <p:txBody>
                    <a:bodyPr rtlCol="0" anchor="ctr"/>
                    <a:lstStyle/>
                    <a:p>
                      <a:endParaRPr lang="is-IS" dirty="0"/>
                    </a:p>
                  </p:txBody>
                </p:sp>
                <p:sp>
                  <p:nvSpPr>
                    <p:cNvPr id="99" name="Freeform 42">
                      <a:extLst>
                        <a:ext uri="{FF2B5EF4-FFF2-40B4-BE49-F238E27FC236}">
                          <a16:creationId xmlns:a16="http://schemas.microsoft.com/office/drawing/2014/main" id="{A6D538A3-756A-3FDE-38ED-F9221CAF19BD}"/>
                        </a:ext>
                      </a:extLst>
                    </p:cNvPr>
                    <p:cNvSpPr/>
                    <p:nvPr/>
                  </p:nvSpPr>
                  <p:spPr>
                    <a:xfrm>
                      <a:off x="2065285" y="207075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is-IS" dirty="0"/>
                    </a:p>
                  </p:txBody>
                </p:sp>
              </p:grpSp>
              <p:grpSp>
                <p:nvGrpSpPr>
                  <p:cNvPr id="92" name="Graphic 2">
                    <a:extLst>
                      <a:ext uri="{FF2B5EF4-FFF2-40B4-BE49-F238E27FC236}">
                        <a16:creationId xmlns:a16="http://schemas.microsoft.com/office/drawing/2014/main" id="{47D29534-FF3E-9961-1821-D9933668156F}"/>
                      </a:ext>
                    </a:extLst>
                  </p:cNvPr>
                  <p:cNvGrpSpPr/>
                  <p:nvPr/>
                </p:nvGrpSpPr>
                <p:grpSpPr>
                  <a:xfrm>
                    <a:off x="2175539" y="1921496"/>
                    <a:ext cx="379155" cy="225161"/>
                    <a:chOff x="2175539" y="1921496"/>
                    <a:chExt cx="379155" cy="225161"/>
                  </a:xfrm>
                  <a:solidFill>
                    <a:srgbClr val="F27954"/>
                  </a:solidFill>
                </p:grpSpPr>
                <p:sp>
                  <p:nvSpPr>
                    <p:cNvPr id="96" name="Freeform 44">
                      <a:extLst>
                        <a:ext uri="{FF2B5EF4-FFF2-40B4-BE49-F238E27FC236}">
                          <a16:creationId xmlns:a16="http://schemas.microsoft.com/office/drawing/2014/main" id="{2DCD316F-3FE9-880E-CFEB-E88B7C8AFEB8}"/>
                        </a:ext>
                      </a:extLst>
                    </p:cNvPr>
                    <p:cNvSpPr/>
                    <p:nvPr/>
                  </p:nvSpPr>
                  <p:spPr>
                    <a:xfrm>
                      <a:off x="2175539"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is-IS" dirty="0"/>
                    </a:p>
                  </p:txBody>
                </p:sp>
                <p:sp>
                  <p:nvSpPr>
                    <p:cNvPr id="97" name="Freeform 45">
                      <a:extLst>
                        <a:ext uri="{FF2B5EF4-FFF2-40B4-BE49-F238E27FC236}">
                          <a16:creationId xmlns:a16="http://schemas.microsoft.com/office/drawing/2014/main" id="{91278010-141F-AEF9-9F11-7A97354C00A1}"/>
                        </a:ext>
                      </a:extLst>
                    </p:cNvPr>
                    <p:cNvSpPr/>
                    <p:nvPr/>
                  </p:nvSpPr>
                  <p:spPr>
                    <a:xfrm>
                      <a:off x="2359676"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is-IS" dirty="0"/>
                    </a:p>
                  </p:txBody>
                </p:sp>
              </p:grpSp>
              <p:grpSp>
                <p:nvGrpSpPr>
                  <p:cNvPr id="93" name="Graphic 2">
                    <a:extLst>
                      <a:ext uri="{FF2B5EF4-FFF2-40B4-BE49-F238E27FC236}">
                        <a16:creationId xmlns:a16="http://schemas.microsoft.com/office/drawing/2014/main" id="{11602840-A1B4-8B7C-2B55-7910CDD9F701}"/>
                      </a:ext>
                    </a:extLst>
                  </p:cNvPr>
                  <p:cNvGrpSpPr/>
                  <p:nvPr/>
                </p:nvGrpSpPr>
                <p:grpSpPr>
                  <a:xfrm>
                    <a:off x="2650135" y="1806595"/>
                    <a:ext cx="1129009" cy="455900"/>
                    <a:chOff x="2650135" y="1806595"/>
                    <a:chExt cx="1129009" cy="455900"/>
                  </a:xfrm>
                </p:grpSpPr>
                <p:sp>
                  <p:nvSpPr>
                    <p:cNvPr id="94" name="Freeform 47">
                      <a:extLst>
                        <a:ext uri="{FF2B5EF4-FFF2-40B4-BE49-F238E27FC236}">
                          <a16:creationId xmlns:a16="http://schemas.microsoft.com/office/drawing/2014/main" id="{88D2FF53-127D-6FA4-2768-43C9EA18DA16}"/>
                        </a:ext>
                      </a:extLst>
                    </p:cNvPr>
                    <p:cNvSpPr/>
                    <p:nvPr/>
                  </p:nvSpPr>
                  <p:spPr>
                    <a:xfrm>
                      <a:off x="2679739" y="1836194"/>
                      <a:ext cx="1069802" cy="396701"/>
                    </a:xfrm>
                    <a:custGeom>
                      <a:avLst/>
                      <a:gdLst>
                        <a:gd name="connsiteX0" fmla="*/ 871446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25" y="88821"/>
                            <a:pt x="980991" y="0"/>
                            <a:pt x="871446" y="0"/>
                          </a:cubicBezTo>
                          <a:close/>
                        </a:path>
                      </a:pathLst>
                    </a:custGeom>
                    <a:solidFill>
                      <a:srgbClr val="FFFFFF"/>
                    </a:solidFill>
                    <a:ln w="2286" cap="flat">
                      <a:noFill/>
                      <a:prstDash val="solid"/>
                      <a:miter/>
                    </a:ln>
                  </p:spPr>
                  <p:txBody>
                    <a:bodyPr rtlCol="0" anchor="ctr"/>
                    <a:lstStyle/>
                    <a:p>
                      <a:endParaRPr lang="is-IS" dirty="0"/>
                    </a:p>
                  </p:txBody>
                </p:sp>
                <p:sp>
                  <p:nvSpPr>
                    <p:cNvPr id="95" name="Freeform 48">
                      <a:extLst>
                        <a:ext uri="{FF2B5EF4-FFF2-40B4-BE49-F238E27FC236}">
                          <a16:creationId xmlns:a16="http://schemas.microsoft.com/office/drawing/2014/main" id="{F6256D4A-13DA-F770-48DB-CAACC71965F9}"/>
                        </a:ext>
                      </a:extLst>
                    </p:cNvPr>
                    <p:cNvSpPr/>
                    <p:nvPr/>
                  </p:nvSpPr>
                  <p:spPr>
                    <a:xfrm>
                      <a:off x="2650135" y="1806595"/>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199 h 455900"/>
                        <a:gd name="connsiteX8" fmla="*/ 59207 w 1129009"/>
                        <a:gd name="connsiteY8" fmla="*/ 227950 h 455900"/>
                        <a:gd name="connsiteX9" fmla="*/ 227983 w 1129009"/>
                        <a:gd name="connsiteY9" fmla="*/ 396701 h 455900"/>
                        <a:gd name="connsiteX10" fmla="*/ 901027 w 1129009"/>
                        <a:gd name="connsiteY10" fmla="*/ 396701 h 455900"/>
                        <a:gd name="connsiteX11" fmla="*/ 1069802 w 1129009"/>
                        <a:gd name="connsiteY11" fmla="*/ 227950 h 455900"/>
                        <a:gd name="connsiteX12" fmla="*/ 901027 w 1129009"/>
                        <a:gd name="connsiteY12" fmla="*/ 59199 h 455900"/>
                        <a:gd name="connsiteX13" fmla="*/ 227983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199"/>
                          </a:moveTo>
                          <a:cubicBezTo>
                            <a:pt x="134920" y="59199"/>
                            <a:pt x="59207" y="134900"/>
                            <a:pt x="59207" y="227950"/>
                          </a:cubicBezTo>
                          <a:cubicBezTo>
                            <a:pt x="59207" y="321000"/>
                            <a:pt x="134920" y="396701"/>
                            <a:pt x="227983" y="396701"/>
                          </a:cubicBezTo>
                          <a:lnTo>
                            <a:pt x="901027" y="396701"/>
                          </a:lnTo>
                          <a:cubicBezTo>
                            <a:pt x="994090" y="396701"/>
                            <a:pt x="1069802" y="321000"/>
                            <a:pt x="1069802" y="227950"/>
                          </a:cubicBezTo>
                          <a:cubicBezTo>
                            <a:pt x="1069802" y="134900"/>
                            <a:pt x="994090" y="59199"/>
                            <a:pt x="901027" y="59199"/>
                          </a:cubicBezTo>
                          <a:lnTo>
                            <a:pt x="227983" y="59199"/>
                          </a:lnTo>
                          <a:close/>
                        </a:path>
                      </a:pathLst>
                    </a:custGeom>
                    <a:solidFill>
                      <a:srgbClr val="F27954"/>
                    </a:solidFill>
                    <a:ln w="2286" cap="flat">
                      <a:noFill/>
                      <a:prstDash val="solid"/>
                      <a:miter/>
                    </a:ln>
                  </p:spPr>
                  <p:txBody>
                    <a:bodyPr rtlCol="0" anchor="ctr"/>
                    <a:lstStyle/>
                    <a:p>
                      <a:endParaRPr lang="is-IS" dirty="0"/>
                    </a:p>
                  </p:txBody>
                </p:sp>
              </p:grpSp>
            </p:grpSp>
          </p:grpSp>
          <p:grpSp>
            <p:nvGrpSpPr>
              <p:cNvPr id="65" name="Graphic 2">
                <a:extLst>
                  <a:ext uri="{FF2B5EF4-FFF2-40B4-BE49-F238E27FC236}">
                    <a16:creationId xmlns:a16="http://schemas.microsoft.com/office/drawing/2014/main" id="{DFBFCCB8-C820-AF73-6A09-F658E0962398}"/>
                  </a:ext>
                </a:extLst>
              </p:cNvPr>
              <p:cNvGrpSpPr/>
              <p:nvPr/>
            </p:nvGrpSpPr>
            <p:grpSpPr>
              <a:xfrm>
                <a:off x="3933496" y="1806595"/>
                <a:ext cx="2075527" cy="1706209"/>
                <a:chOff x="3933496" y="1806595"/>
                <a:chExt cx="2075527" cy="1706209"/>
              </a:xfrm>
            </p:grpSpPr>
            <p:pic>
              <p:nvPicPr>
                <p:cNvPr id="78" name="Picture 77">
                  <a:extLst>
                    <a:ext uri="{FF2B5EF4-FFF2-40B4-BE49-F238E27FC236}">
                      <a16:creationId xmlns:a16="http://schemas.microsoft.com/office/drawing/2014/main" id="{BF6EAA99-C21D-ACDD-E178-136CF9FED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33496" y="2118361"/>
                  <a:ext cx="1998695" cy="1394443"/>
                </a:xfrm>
                <a:custGeom>
                  <a:avLst/>
                  <a:gdLst>
                    <a:gd name="connsiteX0" fmla="*/ -138 w 1998695"/>
                    <a:gd name="connsiteY0" fmla="*/ -39 h 1394443"/>
                    <a:gd name="connsiteX1" fmla="*/ 1998557 w 1998695"/>
                    <a:gd name="connsiteY1" fmla="*/ -39 h 1394443"/>
                    <a:gd name="connsiteX2" fmla="*/ 1998557 w 1998695"/>
                    <a:gd name="connsiteY2" fmla="*/ 1394404 h 1394443"/>
                    <a:gd name="connsiteX3" fmla="*/ -138 w 1998695"/>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39"/>
                      </a:moveTo>
                      <a:lnTo>
                        <a:pt x="1998557" y="-39"/>
                      </a:lnTo>
                      <a:lnTo>
                        <a:pt x="1998557" y="1394404"/>
                      </a:lnTo>
                      <a:lnTo>
                        <a:pt x="-138" y="1394404"/>
                      </a:lnTo>
                      <a:close/>
                    </a:path>
                  </a:pathLst>
                </a:custGeom>
              </p:spPr>
            </p:pic>
            <p:grpSp>
              <p:nvGrpSpPr>
                <p:cNvPr id="79" name="Graphic 2">
                  <a:extLst>
                    <a:ext uri="{FF2B5EF4-FFF2-40B4-BE49-F238E27FC236}">
                      <a16:creationId xmlns:a16="http://schemas.microsoft.com/office/drawing/2014/main" id="{7E0A07E6-DC8E-660E-157C-BAA138A3FDAE}"/>
                    </a:ext>
                  </a:extLst>
                </p:cNvPr>
                <p:cNvGrpSpPr/>
                <p:nvPr/>
              </p:nvGrpSpPr>
              <p:grpSpPr>
                <a:xfrm>
                  <a:off x="4113632" y="1806595"/>
                  <a:ext cx="1895390" cy="1508018"/>
                  <a:chOff x="4113632" y="1806595"/>
                  <a:chExt cx="1895390" cy="1508018"/>
                </a:xfrm>
              </p:grpSpPr>
              <p:grpSp>
                <p:nvGrpSpPr>
                  <p:cNvPr id="80" name="Graphic 2">
                    <a:extLst>
                      <a:ext uri="{FF2B5EF4-FFF2-40B4-BE49-F238E27FC236}">
                        <a16:creationId xmlns:a16="http://schemas.microsoft.com/office/drawing/2014/main" id="{EF840429-4D68-16BB-96B0-027EDABFEBA6}"/>
                      </a:ext>
                    </a:extLst>
                  </p:cNvPr>
                  <p:cNvGrpSpPr/>
                  <p:nvPr/>
                </p:nvGrpSpPr>
                <p:grpSpPr>
                  <a:xfrm>
                    <a:off x="4113632" y="2008283"/>
                    <a:ext cx="1895390" cy="1306330"/>
                    <a:chOff x="4113632" y="2008283"/>
                    <a:chExt cx="1895390" cy="1306330"/>
                  </a:xfrm>
                </p:grpSpPr>
                <p:sp>
                  <p:nvSpPr>
                    <p:cNvPr id="87" name="Freeform 53">
                      <a:extLst>
                        <a:ext uri="{FF2B5EF4-FFF2-40B4-BE49-F238E27FC236}">
                          <a16:creationId xmlns:a16="http://schemas.microsoft.com/office/drawing/2014/main" id="{A22D2C5C-F711-4216-2D37-0770D53E8F8C}"/>
                        </a:ext>
                      </a:extLst>
                    </p:cNvPr>
                    <p:cNvSpPr/>
                    <p:nvPr/>
                  </p:nvSpPr>
                  <p:spPr>
                    <a:xfrm>
                      <a:off x="4113632" y="2008283"/>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14"/>
                            <a:pt x="1860850" y="0"/>
                            <a:pt x="1818261" y="0"/>
                          </a:cubicBezTo>
                          <a:close/>
                        </a:path>
                      </a:pathLst>
                    </a:custGeom>
                    <a:solidFill>
                      <a:srgbClr val="F27954"/>
                    </a:solidFill>
                    <a:ln w="2286" cap="flat">
                      <a:noFill/>
                      <a:prstDash val="solid"/>
                      <a:miter/>
                    </a:ln>
                  </p:spPr>
                  <p:txBody>
                    <a:bodyPr rtlCol="0" anchor="ctr"/>
                    <a:lstStyle/>
                    <a:p>
                      <a:endParaRPr lang="is-IS" dirty="0"/>
                    </a:p>
                  </p:txBody>
                </p:sp>
                <p:sp>
                  <p:nvSpPr>
                    <p:cNvPr id="88" name="Freeform 54">
                      <a:extLst>
                        <a:ext uri="{FF2B5EF4-FFF2-40B4-BE49-F238E27FC236}">
                          <a16:creationId xmlns:a16="http://schemas.microsoft.com/office/drawing/2014/main" id="{099594CC-18F2-C666-E01E-FEEE0C17BD04}"/>
                        </a:ext>
                      </a:extLst>
                    </p:cNvPr>
                    <p:cNvSpPr/>
                    <p:nvPr/>
                  </p:nvSpPr>
                  <p:spPr>
                    <a:xfrm>
                      <a:off x="4176086" y="207075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is-IS" dirty="0"/>
                    </a:p>
                  </p:txBody>
                </p:sp>
              </p:grpSp>
              <p:grpSp>
                <p:nvGrpSpPr>
                  <p:cNvPr id="81" name="Graphic 2">
                    <a:extLst>
                      <a:ext uri="{FF2B5EF4-FFF2-40B4-BE49-F238E27FC236}">
                        <a16:creationId xmlns:a16="http://schemas.microsoft.com/office/drawing/2014/main" id="{19B755DE-E0CE-0C1C-9CC3-45CB113C6F7B}"/>
                      </a:ext>
                    </a:extLst>
                  </p:cNvPr>
                  <p:cNvGrpSpPr/>
                  <p:nvPr/>
                </p:nvGrpSpPr>
                <p:grpSpPr>
                  <a:xfrm>
                    <a:off x="4286340" y="1921496"/>
                    <a:ext cx="379178" cy="225161"/>
                    <a:chOff x="4286340" y="1921496"/>
                    <a:chExt cx="379178" cy="225161"/>
                  </a:xfrm>
                  <a:solidFill>
                    <a:srgbClr val="F27954"/>
                  </a:solidFill>
                </p:grpSpPr>
                <p:sp>
                  <p:nvSpPr>
                    <p:cNvPr id="85" name="Freeform 56">
                      <a:extLst>
                        <a:ext uri="{FF2B5EF4-FFF2-40B4-BE49-F238E27FC236}">
                          <a16:creationId xmlns:a16="http://schemas.microsoft.com/office/drawing/2014/main" id="{42F91158-A5DC-1A09-C793-C879F116FB62}"/>
                        </a:ext>
                      </a:extLst>
                    </p:cNvPr>
                    <p:cNvSpPr/>
                    <p:nvPr/>
                  </p:nvSpPr>
                  <p:spPr>
                    <a:xfrm>
                      <a:off x="4286340"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is-IS" dirty="0"/>
                    </a:p>
                  </p:txBody>
                </p:sp>
                <p:sp>
                  <p:nvSpPr>
                    <p:cNvPr id="86" name="Freeform 57">
                      <a:extLst>
                        <a:ext uri="{FF2B5EF4-FFF2-40B4-BE49-F238E27FC236}">
                          <a16:creationId xmlns:a16="http://schemas.microsoft.com/office/drawing/2014/main" id="{F4A9DCB8-6DDB-6F8D-22F1-3C2D40AD45E9}"/>
                        </a:ext>
                      </a:extLst>
                    </p:cNvPr>
                    <p:cNvSpPr/>
                    <p:nvPr/>
                  </p:nvSpPr>
                  <p:spPr>
                    <a:xfrm>
                      <a:off x="4470500"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is-IS" dirty="0"/>
                    </a:p>
                  </p:txBody>
                </p:sp>
              </p:grpSp>
              <p:grpSp>
                <p:nvGrpSpPr>
                  <p:cNvPr id="82" name="Graphic 2">
                    <a:extLst>
                      <a:ext uri="{FF2B5EF4-FFF2-40B4-BE49-F238E27FC236}">
                        <a16:creationId xmlns:a16="http://schemas.microsoft.com/office/drawing/2014/main" id="{66971DF8-AC3D-A3FD-AFBD-4083E39E21B6}"/>
                      </a:ext>
                    </a:extLst>
                  </p:cNvPr>
                  <p:cNvGrpSpPr/>
                  <p:nvPr/>
                </p:nvGrpSpPr>
                <p:grpSpPr>
                  <a:xfrm>
                    <a:off x="4760959" y="1806595"/>
                    <a:ext cx="1129009" cy="455900"/>
                    <a:chOff x="4760959" y="1806595"/>
                    <a:chExt cx="1129009" cy="455900"/>
                  </a:xfrm>
                </p:grpSpPr>
                <p:sp>
                  <p:nvSpPr>
                    <p:cNvPr id="83" name="Freeform 59">
                      <a:extLst>
                        <a:ext uri="{FF2B5EF4-FFF2-40B4-BE49-F238E27FC236}">
                          <a16:creationId xmlns:a16="http://schemas.microsoft.com/office/drawing/2014/main" id="{E15A974F-998F-61E6-86DD-061F97EE61EC}"/>
                        </a:ext>
                      </a:extLst>
                    </p:cNvPr>
                    <p:cNvSpPr/>
                    <p:nvPr/>
                  </p:nvSpPr>
                  <p:spPr>
                    <a:xfrm>
                      <a:off x="4790563" y="1836194"/>
                      <a:ext cx="1069801" cy="396701"/>
                    </a:xfrm>
                    <a:custGeom>
                      <a:avLst/>
                      <a:gdLst>
                        <a:gd name="connsiteX0" fmla="*/ 871423 w 1069801"/>
                        <a:gd name="connsiteY0" fmla="*/ 0 h 396701"/>
                        <a:gd name="connsiteX1" fmla="*/ 198379 w 1069801"/>
                        <a:gd name="connsiteY1" fmla="*/ 0 h 396701"/>
                        <a:gd name="connsiteX2" fmla="*/ 0 w 1069801"/>
                        <a:gd name="connsiteY2" fmla="*/ 198351 h 396701"/>
                        <a:gd name="connsiteX3" fmla="*/ 0 w 1069801"/>
                        <a:gd name="connsiteY3" fmla="*/ 198351 h 396701"/>
                        <a:gd name="connsiteX4" fmla="*/ 198379 w 1069801"/>
                        <a:gd name="connsiteY4" fmla="*/ 396701 h 396701"/>
                        <a:gd name="connsiteX5" fmla="*/ 871423 w 1069801"/>
                        <a:gd name="connsiteY5" fmla="*/ 396701 h 396701"/>
                        <a:gd name="connsiteX6" fmla="*/ 1069802 w 1069801"/>
                        <a:gd name="connsiteY6" fmla="*/ 198351 h 396701"/>
                        <a:gd name="connsiteX7" fmla="*/ 1069802 w 1069801"/>
                        <a:gd name="connsiteY7" fmla="*/ 198351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02" y="88821"/>
                            <a:pt x="980991" y="0"/>
                            <a:pt x="871423" y="0"/>
                          </a:cubicBezTo>
                          <a:close/>
                        </a:path>
                      </a:pathLst>
                    </a:custGeom>
                    <a:solidFill>
                      <a:srgbClr val="FFFFFF"/>
                    </a:solidFill>
                    <a:ln w="2286" cap="flat">
                      <a:noFill/>
                      <a:prstDash val="solid"/>
                      <a:miter/>
                    </a:ln>
                  </p:spPr>
                  <p:txBody>
                    <a:bodyPr rtlCol="0" anchor="ctr"/>
                    <a:lstStyle/>
                    <a:p>
                      <a:endParaRPr lang="is-IS" dirty="0"/>
                    </a:p>
                  </p:txBody>
                </p:sp>
                <p:sp>
                  <p:nvSpPr>
                    <p:cNvPr id="84" name="Freeform 60">
                      <a:extLst>
                        <a:ext uri="{FF2B5EF4-FFF2-40B4-BE49-F238E27FC236}">
                          <a16:creationId xmlns:a16="http://schemas.microsoft.com/office/drawing/2014/main" id="{7EEE4676-43C2-8647-0623-0AF1B79D3E82}"/>
                        </a:ext>
                      </a:extLst>
                    </p:cNvPr>
                    <p:cNvSpPr/>
                    <p:nvPr/>
                  </p:nvSpPr>
                  <p:spPr>
                    <a:xfrm>
                      <a:off x="4760959" y="180659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199 h 455900"/>
                        <a:gd name="connsiteX8" fmla="*/ 59207 w 1129009"/>
                        <a:gd name="connsiteY8" fmla="*/ 227950 h 455900"/>
                        <a:gd name="connsiteX9" fmla="*/ 227983 w 1129009"/>
                        <a:gd name="connsiteY9" fmla="*/ 396701 h 455900"/>
                        <a:gd name="connsiteX10" fmla="*/ 901027 w 1129009"/>
                        <a:gd name="connsiteY10" fmla="*/ 396701 h 455900"/>
                        <a:gd name="connsiteX11" fmla="*/ 1069802 w 1129009"/>
                        <a:gd name="connsiteY11" fmla="*/ 227950 h 455900"/>
                        <a:gd name="connsiteX12" fmla="*/ 901027 w 1129009"/>
                        <a:gd name="connsiteY12" fmla="*/ 59199 h 455900"/>
                        <a:gd name="connsiteX13" fmla="*/ 227983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199"/>
                          </a:moveTo>
                          <a:cubicBezTo>
                            <a:pt x="134920" y="59199"/>
                            <a:pt x="59207" y="134900"/>
                            <a:pt x="59207" y="227950"/>
                          </a:cubicBezTo>
                          <a:cubicBezTo>
                            <a:pt x="59207" y="321000"/>
                            <a:pt x="134920" y="396701"/>
                            <a:pt x="227983" y="396701"/>
                          </a:cubicBezTo>
                          <a:lnTo>
                            <a:pt x="901027" y="396701"/>
                          </a:lnTo>
                          <a:cubicBezTo>
                            <a:pt x="994090" y="396701"/>
                            <a:pt x="1069802" y="321000"/>
                            <a:pt x="1069802" y="227950"/>
                          </a:cubicBezTo>
                          <a:cubicBezTo>
                            <a:pt x="1069802" y="134900"/>
                            <a:pt x="994090" y="59199"/>
                            <a:pt x="901027" y="59199"/>
                          </a:cubicBezTo>
                          <a:lnTo>
                            <a:pt x="227983" y="59199"/>
                          </a:lnTo>
                          <a:close/>
                        </a:path>
                      </a:pathLst>
                    </a:custGeom>
                    <a:solidFill>
                      <a:srgbClr val="F27954"/>
                    </a:solidFill>
                    <a:ln w="2286" cap="flat">
                      <a:noFill/>
                      <a:prstDash val="solid"/>
                      <a:miter/>
                    </a:ln>
                  </p:spPr>
                  <p:txBody>
                    <a:bodyPr rtlCol="0" anchor="ctr"/>
                    <a:lstStyle/>
                    <a:p>
                      <a:endParaRPr lang="is-IS" dirty="0"/>
                    </a:p>
                  </p:txBody>
                </p:sp>
              </p:grpSp>
            </p:grpSp>
          </p:grpSp>
          <p:grpSp>
            <p:nvGrpSpPr>
              <p:cNvPr id="66" name="Graphic 2">
                <a:extLst>
                  <a:ext uri="{FF2B5EF4-FFF2-40B4-BE49-F238E27FC236}">
                    <a16:creationId xmlns:a16="http://schemas.microsoft.com/office/drawing/2014/main" id="{251DFB66-ACFB-58BA-6338-58442F9B0083}"/>
                  </a:ext>
                </a:extLst>
              </p:cNvPr>
              <p:cNvGrpSpPr/>
              <p:nvPr/>
            </p:nvGrpSpPr>
            <p:grpSpPr>
              <a:xfrm>
                <a:off x="6044114" y="1806595"/>
                <a:ext cx="2075710" cy="1706209"/>
                <a:chOff x="6044114" y="1806595"/>
                <a:chExt cx="2075710" cy="1706209"/>
              </a:xfrm>
            </p:grpSpPr>
            <p:pic>
              <p:nvPicPr>
                <p:cNvPr id="67" name="Picture 66">
                  <a:extLst>
                    <a:ext uri="{FF2B5EF4-FFF2-40B4-BE49-F238E27FC236}">
                      <a16:creationId xmlns:a16="http://schemas.microsoft.com/office/drawing/2014/main" id="{B9C59FFA-E123-407B-56CC-FA204D7CF8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44114" y="2118361"/>
                  <a:ext cx="1998695" cy="1394443"/>
                </a:xfrm>
                <a:custGeom>
                  <a:avLst/>
                  <a:gdLst>
                    <a:gd name="connsiteX0" fmla="*/ 785 w 1998695"/>
                    <a:gd name="connsiteY0" fmla="*/ -39 h 1394443"/>
                    <a:gd name="connsiteX1" fmla="*/ 1999481 w 1998695"/>
                    <a:gd name="connsiteY1" fmla="*/ -39 h 1394443"/>
                    <a:gd name="connsiteX2" fmla="*/ 1999481 w 1998695"/>
                    <a:gd name="connsiteY2" fmla="*/ 1394404 h 1394443"/>
                    <a:gd name="connsiteX3" fmla="*/ 785 w 1998695"/>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39"/>
                      </a:moveTo>
                      <a:lnTo>
                        <a:pt x="1999481" y="-39"/>
                      </a:lnTo>
                      <a:lnTo>
                        <a:pt x="1999481" y="1394404"/>
                      </a:lnTo>
                      <a:lnTo>
                        <a:pt x="785" y="1394404"/>
                      </a:lnTo>
                      <a:close/>
                    </a:path>
                  </a:pathLst>
                </a:custGeom>
              </p:spPr>
            </p:pic>
            <p:grpSp>
              <p:nvGrpSpPr>
                <p:cNvPr id="68" name="Graphic 2">
                  <a:extLst>
                    <a:ext uri="{FF2B5EF4-FFF2-40B4-BE49-F238E27FC236}">
                      <a16:creationId xmlns:a16="http://schemas.microsoft.com/office/drawing/2014/main" id="{693B8A12-426B-E42B-A78C-20B38E122788}"/>
                    </a:ext>
                  </a:extLst>
                </p:cNvPr>
                <p:cNvGrpSpPr/>
                <p:nvPr/>
              </p:nvGrpSpPr>
              <p:grpSpPr>
                <a:xfrm>
                  <a:off x="6224433" y="1806595"/>
                  <a:ext cx="1895391" cy="1508018"/>
                  <a:chOff x="6224433" y="1806595"/>
                  <a:chExt cx="1895391" cy="1508018"/>
                </a:xfrm>
              </p:grpSpPr>
              <p:grpSp>
                <p:nvGrpSpPr>
                  <p:cNvPr id="69" name="Graphic 2">
                    <a:extLst>
                      <a:ext uri="{FF2B5EF4-FFF2-40B4-BE49-F238E27FC236}">
                        <a16:creationId xmlns:a16="http://schemas.microsoft.com/office/drawing/2014/main" id="{5BDABD1C-27E1-8758-0EE5-2F1D1749281D}"/>
                      </a:ext>
                    </a:extLst>
                  </p:cNvPr>
                  <p:cNvGrpSpPr/>
                  <p:nvPr/>
                </p:nvGrpSpPr>
                <p:grpSpPr>
                  <a:xfrm>
                    <a:off x="6224433" y="2008283"/>
                    <a:ext cx="1895391" cy="1306330"/>
                    <a:chOff x="6224433" y="2008283"/>
                    <a:chExt cx="1895391" cy="1306330"/>
                  </a:xfrm>
                </p:grpSpPr>
                <p:sp>
                  <p:nvSpPr>
                    <p:cNvPr id="76" name="Freeform 257">
                      <a:extLst>
                        <a:ext uri="{FF2B5EF4-FFF2-40B4-BE49-F238E27FC236}">
                          <a16:creationId xmlns:a16="http://schemas.microsoft.com/office/drawing/2014/main" id="{F742E5AD-36DE-2431-FE42-B1BD5E7D940C}"/>
                        </a:ext>
                      </a:extLst>
                    </p:cNvPr>
                    <p:cNvSpPr/>
                    <p:nvPr/>
                  </p:nvSpPr>
                  <p:spPr>
                    <a:xfrm>
                      <a:off x="6224433" y="2008283"/>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14"/>
                            <a:pt x="1860850" y="0"/>
                            <a:pt x="1818262" y="0"/>
                          </a:cubicBezTo>
                          <a:close/>
                        </a:path>
                      </a:pathLst>
                    </a:custGeom>
                    <a:solidFill>
                      <a:srgbClr val="F27954"/>
                    </a:solidFill>
                    <a:ln w="2286" cap="flat">
                      <a:noFill/>
                      <a:prstDash val="solid"/>
                      <a:miter/>
                    </a:ln>
                  </p:spPr>
                  <p:txBody>
                    <a:bodyPr rtlCol="0" anchor="ctr"/>
                    <a:lstStyle/>
                    <a:p>
                      <a:endParaRPr lang="is-IS" dirty="0"/>
                    </a:p>
                  </p:txBody>
                </p:sp>
                <p:sp>
                  <p:nvSpPr>
                    <p:cNvPr id="77" name="Freeform 258">
                      <a:extLst>
                        <a:ext uri="{FF2B5EF4-FFF2-40B4-BE49-F238E27FC236}">
                          <a16:creationId xmlns:a16="http://schemas.microsoft.com/office/drawing/2014/main" id="{5317A661-AF6A-E98D-B767-15A5C2E46BB4}"/>
                        </a:ext>
                      </a:extLst>
                    </p:cNvPr>
                    <p:cNvSpPr/>
                    <p:nvPr/>
                  </p:nvSpPr>
                  <p:spPr>
                    <a:xfrm>
                      <a:off x="6286910" y="2070750"/>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6"/>
                            <a:pt x="68328"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is-IS" dirty="0"/>
                    </a:p>
                  </p:txBody>
                </p:sp>
              </p:grpSp>
              <p:grpSp>
                <p:nvGrpSpPr>
                  <p:cNvPr id="70" name="Graphic 2">
                    <a:extLst>
                      <a:ext uri="{FF2B5EF4-FFF2-40B4-BE49-F238E27FC236}">
                        <a16:creationId xmlns:a16="http://schemas.microsoft.com/office/drawing/2014/main" id="{9E56906A-2374-7B88-3657-1B71D500B88A}"/>
                      </a:ext>
                    </a:extLst>
                  </p:cNvPr>
                  <p:cNvGrpSpPr/>
                  <p:nvPr/>
                </p:nvGrpSpPr>
                <p:grpSpPr>
                  <a:xfrm>
                    <a:off x="6397140" y="1921496"/>
                    <a:ext cx="379179" cy="225161"/>
                    <a:chOff x="6397140" y="1921496"/>
                    <a:chExt cx="379179" cy="225161"/>
                  </a:xfrm>
                  <a:solidFill>
                    <a:srgbClr val="F27954"/>
                  </a:solidFill>
                </p:grpSpPr>
                <p:sp>
                  <p:nvSpPr>
                    <p:cNvPr id="74" name="Freeform 260">
                      <a:extLst>
                        <a:ext uri="{FF2B5EF4-FFF2-40B4-BE49-F238E27FC236}">
                          <a16:creationId xmlns:a16="http://schemas.microsoft.com/office/drawing/2014/main" id="{5D1A2FF7-F3A6-C72C-1835-65DD30E9308C}"/>
                        </a:ext>
                      </a:extLst>
                    </p:cNvPr>
                    <p:cNvSpPr/>
                    <p:nvPr/>
                  </p:nvSpPr>
                  <p:spPr>
                    <a:xfrm>
                      <a:off x="6397140" y="1921496"/>
                      <a:ext cx="195041" cy="225161"/>
                    </a:xfrm>
                    <a:custGeom>
                      <a:avLst/>
                      <a:gdLst>
                        <a:gd name="connsiteX0" fmla="*/ 195042 w 195041"/>
                        <a:gd name="connsiteY0" fmla="*/ 112569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69"/>
                          </a:moveTo>
                          <a:lnTo>
                            <a:pt x="0" y="225162"/>
                          </a:lnTo>
                          <a:lnTo>
                            <a:pt x="0" y="0"/>
                          </a:lnTo>
                          <a:close/>
                        </a:path>
                      </a:pathLst>
                    </a:custGeom>
                    <a:solidFill>
                      <a:srgbClr val="F27954"/>
                    </a:solidFill>
                    <a:ln w="2286" cap="flat">
                      <a:noFill/>
                      <a:prstDash val="solid"/>
                      <a:miter/>
                    </a:ln>
                  </p:spPr>
                  <p:txBody>
                    <a:bodyPr rtlCol="0" anchor="ctr"/>
                    <a:lstStyle/>
                    <a:p>
                      <a:endParaRPr lang="is-IS" dirty="0"/>
                    </a:p>
                  </p:txBody>
                </p:sp>
                <p:sp>
                  <p:nvSpPr>
                    <p:cNvPr id="75" name="Freeform 261">
                      <a:extLst>
                        <a:ext uri="{FF2B5EF4-FFF2-40B4-BE49-F238E27FC236}">
                          <a16:creationId xmlns:a16="http://schemas.microsoft.com/office/drawing/2014/main" id="{274EB7EB-68FC-2989-04BD-E1F68FA59977}"/>
                        </a:ext>
                      </a:extLst>
                    </p:cNvPr>
                    <p:cNvSpPr/>
                    <p:nvPr/>
                  </p:nvSpPr>
                  <p:spPr>
                    <a:xfrm>
                      <a:off x="6581301"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is-IS" dirty="0"/>
                    </a:p>
                  </p:txBody>
                </p:sp>
              </p:grpSp>
              <p:grpSp>
                <p:nvGrpSpPr>
                  <p:cNvPr id="71" name="Graphic 2">
                    <a:extLst>
                      <a:ext uri="{FF2B5EF4-FFF2-40B4-BE49-F238E27FC236}">
                        <a16:creationId xmlns:a16="http://schemas.microsoft.com/office/drawing/2014/main" id="{22CC5ED8-C6B5-03B4-6E41-8C2C5B78B1E6}"/>
                      </a:ext>
                    </a:extLst>
                  </p:cNvPr>
                  <p:cNvGrpSpPr/>
                  <p:nvPr/>
                </p:nvGrpSpPr>
                <p:grpSpPr>
                  <a:xfrm>
                    <a:off x="6871783" y="1806595"/>
                    <a:ext cx="1129009" cy="455900"/>
                    <a:chOff x="6871783" y="1806595"/>
                    <a:chExt cx="1129009" cy="455900"/>
                  </a:xfrm>
                </p:grpSpPr>
                <p:sp>
                  <p:nvSpPr>
                    <p:cNvPr id="72" name="Freeform 263">
                      <a:extLst>
                        <a:ext uri="{FF2B5EF4-FFF2-40B4-BE49-F238E27FC236}">
                          <a16:creationId xmlns:a16="http://schemas.microsoft.com/office/drawing/2014/main" id="{D892F922-CD73-0B8F-3151-FBBD1BA2A9A6}"/>
                        </a:ext>
                      </a:extLst>
                    </p:cNvPr>
                    <p:cNvSpPr/>
                    <p:nvPr/>
                  </p:nvSpPr>
                  <p:spPr>
                    <a:xfrm>
                      <a:off x="6901387" y="1836194"/>
                      <a:ext cx="1069802" cy="396701"/>
                    </a:xfrm>
                    <a:custGeom>
                      <a:avLst/>
                      <a:gdLst>
                        <a:gd name="connsiteX0" fmla="*/ 871423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779" y="88821"/>
                            <a:pt x="980968" y="0"/>
                            <a:pt x="871423" y="0"/>
                          </a:cubicBezTo>
                          <a:close/>
                        </a:path>
                      </a:pathLst>
                    </a:custGeom>
                    <a:solidFill>
                      <a:srgbClr val="FFFFFF"/>
                    </a:solidFill>
                    <a:ln w="2286" cap="flat">
                      <a:noFill/>
                      <a:prstDash val="solid"/>
                      <a:miter/>
                    </a:ln>
                  </p:spPr>
                  <p:txBody>
                    <a:bodyPr rtlCol="0" anchor="ctr"/>
                    <a:lstStyle/>
                    <a:p>
                      <a:endParaRPr lang="is-IS" dirty="0"/>
                    </a:p>
                  </p:txBody>
                </p:sp>
                <p:sp>
                  <p:nvSpPr>
                    <p:cNvPr id="73" name="Freeform 264">
                      <a:extLst>
                        <a:ext uri="{FF2B5EF4-FFF2-40B4-BE49-F238E27FC236}">
                          <a16:creationId xmlns:a16="http://schemas.microsoft.com/office/drawing/2014/main" id="{0E2EB65C-4A90-6A7F-CDE3-48B8C0559412}"/>
                        </a:ext>
                      </a:extLst>
                    </p:cNvPr>
                    <p:cNvSpPr/>
                    <p:nvPr/>
                  </p:nvSpPr>
                  <p:spPr>
                    <a:xfrm>
                      <a:off x="6871783" y="180659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199 h 455900"/>
                        <a:gd name="connsiteX8" fmla="*/ 59184 w 1129009"/>
                        <a:gd name="connsiteY8" fmla="*/ 227950 h 455900"/>
                        <a:gd name="connsiteX9" fmla="*/ 227960 w 1129009"/>
                        <a:gd name="connsiteY9" fmla="*/ 396701 h 455900"/>
                        <a:gd name="connsiteX10" fmla="*/ 901004 w 1129009"/>
                        <a:gd name="connsiteY10" fmla="*/ 396701 h 455900"/>
                        <a:gd name="connsiteX11" fmla="*/ 1069779 w 1129009"/>
                        <a:gd name="connsiteY11" fmla="*/ 227950 h 455900"/>
                        <a:gd name="connsiteX12" fmla="*/ 901004 w 1129009"/>
                        <a:gd name="connsiteY12" fmla="*/ 59199 h 455900"/>
                        <a:gd name="connsiteX13" fmla="*/ 227960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199"/>
                          </a:moveTo>
                          <a:cubicBezTo>
                            <a:pt x="134897" y="59199"/>
                            <a:pt x="59184" y="134900"/>
                            <a:pt x="59184" y="227950"/>
                          </a:cubicBezTo>
                          <a:cubicBezTo>
                            <a:pt x="59184" y="321000"/>
                            <a:pt x="134897" y="396701"/>
                            <a:pt x="227960" y="396701"/>
                          </a:cubicBezTo>
                          <a:lnTo>
                            <a:pt x="901004" y="396701"/>
                          </a:lnTo>
                          <a:cubicBezTo>
                            <a:pt x="994067" y="396701"/>
                            <a:pt x="1069779" y="321000"/>
                            <a:pt x="1069779" y="227950"/>
                          </a:cubicBezTo>
                          <a:cubicBezTo>
                            <a:pt x="1069779" y="134900"/>
                            <a:pt x="994067" y="59199"/>
                            <a:pt x="901004" y="59199"/>
                          </a:cubicBezTo>
                          <a:lnTo>
                            <a:pt x="227960" y="59199"/>
                          </a:lnTo>
                          <a:close/>
                        </a:path>
                      </a:pathLst>
                    </a:custGeom>
                    <a:solidFill>
                      <a:srgbClr val="F27954"/>
                    </a:solidFill>
                    <a:ln w="2286" cap="flat">
                      <a:noFill/>
                      <a:prstDash val="solid"/>
                      <a:miter/>
                    </a:ln>
                  </p:spPr>
                  <p:txBody>
                    <a:bodyPr rtlCol="0" anchor="ctr"/>
                    <a:lstStyle/>
                    <a:p>
                      <a:endParaRPr lang="is-IS" dirty="0"/>
                    </a:p>
                  </p:txBody>
                </p:sp>
              </p:grpSp>
            </p:grpSp>
          </p:grpSp>
        </p:grpSp>
        <p:grpSp>
          <p:nvGrpSpPr>
            <p:cNvPr id="5" name="Graphic 2">
              <a:extLst>
                <a:ext uri="{FF2B5EF4-FFF2-40B4-BE49-F238E27FC236}">
                  <a16:creationId xmlns:a16="http://schemas.microsoft.com/office/drawing/2014/main" id="{2AA50967-E3E0-B143-57B2-D4CD15B0ED63}"/>
                </a:ext>
              </a:extLst>
            </p:cNvPr>
            <p:cNvGrpSpPr/>
            <p:nvPr/>
          </p:nvGrpSpPr>
          <p:grpSpPr>
            <a:xfrm>
              <a:off x="1822329" y="3518152"/>
              <a:ext cx="6297495" cy="1706163"/>
              <a:chOff x="1822329" y="3518152"/>
              <a:chExt cx="6297495" cy="1706163"/>
            </a:xfrm>
          </p:grpSpPr>
          <p:grpSp>
            <p:nvGrpSpPr>
              <p:cNvPr id="8" name="Graphic 2">
                <a:extLst>
                  <a:ext uri="{FF2B5EF4-FFF2-40B4-BE49-F238E27FC236}">
                    <a16:creationId xmlns:a16="http://schemas.microsoft.com/office/drawing/2014/main" id="{1073C008-797A-F656-01D4-ECF6FF5C689F}"/>
                  </a:ext>
                </a:extLst>
              </p:cNvPr>
              <p:cNvGrpSpPr/>
              <p:nvPr/>
            </p:nvGrpSpPr>
            <p:grpSpPr>
              <a:xfrm>
                <a:off x="1822329" y="3518152"/>
                <a:ext cx="2075870" cy="1706163"/>
                <a:chOff x="1822329" y="3518152"/>
                <a:chExt cx="2075870" cy="1706163"/>
              </a:xfrm>
            </p:grpSpPr>
            <p:pic>
              <p:nvPicPr>
                <p:cNvPr id="53" name="Picture 52">
                  <a:extLst>
                    <a:ext uri="{FF2B5EF4-FFF2-40B4-BE49-F238E27FC236}">
                      <a16:creationId xmlns:a16="http://schemas.microsoft.com/office/drawing/2014/main" id="{B83BFF21-299E-10EB-3CB7-F3D4F81E5E2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22329" y="3829873"/>
                  <a:ext cx="1999244" cy="1394443"/>
                </a:xfrm>
                <a:custGeom>
                  <a:avLst/>
                  <a:gdLst>
                    <a:gd name="connsiteX0" fmla="*/ -1062 w 1999244"/>
                    <a:gd name="connsiteY0" fmla="*/ 710 h 1394443"/>
                    <a:gd name="connsiteX1" fmla="*/ 1998182 w 1999244"/>
                    <a:gd name="connsiteY1" fmla="*/ 710 h 1394443"/>
                    <a:gd name="connsiteX2" fmla="*/ 1998182 w 1999244"/>
                    <a:gd name="connsiteY2" fmla="*/ 1395153 h 1394443"/>
                    <a:gd name="connsiteX3" fmla="*/ -1062 w 1999244"/>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710"/>
                      </a:moveTo>
                      <a:lnTo>
                        <a:pt x="1998182" y="710"/>
                      </a:lnTo>
                      <a:lnTo>
                        <a:pt x="1998182" y="1395153"/>
                      </a:lnTo>
                      <a:lnTo>
                        <a:pt x="-1062" y="1395153"/>
                      </a:lnTo>
                      <a:close/>
                    </a:path>
                  </a:pathLst>
                </a:custGeom>
              </p:spPr>
            </p:pic>
            <p:grpSp>
              <p:nvGrpSpPr>
                <p:cNvPr id="54" name="Graphic 2">
                  <a:extLst>
                    <a:ext uri="{FF2B5EF4-FFF2-40B4-BE49-F238E27FC236}">
                      <a16:creationId xmlns:a16="http://schemas.microsoft.com/office/drawing/2014/main" id="{F6A1DB99-0DE4-BE9F-1E83-FEC3B4B3B8AC}"/>
                    </a:ext>
                  </a:extLst>
                </p:cNvPr>
                <p:cNvGrpSpPr/>
                <p:nvPr/>
              </p:nvGrpSpPr>
              <p:grpSpPr>
                <a:xfrm>
                  <a:off x="2002808" y="3518152"/>
                  <a:ext cx="1895391" cy="1508018"/>
                  <a:chOff x="2002808" y="3518152"/>
                  <a:chExt cx="1895391" cy="1508018"/>
                </a:xfrm>
              </p:grpSpPr>
              <p:grpSp>
                <p:nvGrpSpPr>
                  <p:cNvPr id="55" name="Graphic 2">
                    <a:extLst>
                      <a:ext uri="{FF2B5EF4-FFF2-40B4-BE49-F238E27FC236}">
                        <a16:creationId xmlns:a16="http://schemas.microsoft.com/office/drawing/2014/main" id="{E9A7A9E7-0B8F-4EA9-0667-2E7D88E990B2}"/>
                      </a:ext>
                    </a:extLst>
                  </p:cNvPr>
                  <p:cNvGrpSpPr/>
                  <p:nvPr/>
                </p:nvGrpSpPr>
                <p:grpSpPr>
                  <a:xfrm>
                    <a:off x="2002808" y="3719840"/>
                    <a:ext cx="1895391" cy="1306330"/>
                    <a:chOff x="2002808" y="3719840"/>
                    <a:chExt cx="1895391" cy="1306330"/>
                  </a:xfrm>
                </p:grpSpPr>
                <p:sp>
                  <p:nvSpPr>
                    <p:cNvPr id="62" name="Freeform 270">
                      <a:extLst>
                        <a:ext uri="{FF2B5EF4-FFF2-40B4-BE49-F238E27FC236}">
                          <a16:creationId xmlns:a16="http://schemas.microsoft.com/office/drawing/2014/main" id="{D11557EE-5D0E-07EA-1F5D-26B7E0AF73DD}"/>
                        </a:ext>
                      </a:extLst>
                    </p:cNvPr>
                    <p:cNvSpPr/>
                    <p:nvPr/>
                  </p:nvSpPr>
                  <p:spPr>
                    <a:xfrm>
                      <a:off x="2002808" y="3719840"/>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36"/>
                            <a:pt x="1860850" y="0"/>
                            <a:pt x="1818261" y="0"/>
                          </a:cubicBezTo>
                          <a:close/>
                        </a:path>
                      </a:pathLst>
                    </a:custGeom>
                    <a:solidFill>
                      <a:srgbClr val="81D1C5"/>
                    </a:solidFill>
                    <a:ln w="2286" cap="flat">
                      <a:noFill/>
                      <a:prstDash val="solid"/>
                      <a:miter/>
                    </a:ln>
                  </p:spPr>
                  <p:txBody>
                    <a:bodyPr rtlCol="0" anchor="ctr"/>
                    <a:lstStyle/>
                    <a:p>
                      <a:endParaRPr lang="is-IS" dirty="0"/>
                    </a:p>
                  </p:txBody>
                </p:sp>
                <p:sp>
                  <p:nvSpPr>
                    <p:cNvPr id="63" name="Freeform 271">
                      <a:extLst>
                        <a:ext uri="{FF2B5EF4-FFF2-40B4-BE49-F238E27FC236}">
                          <a16:creationId xmlns:a16="http://schemas.microsoft.com/office/drawing/2014/main" id="{501919BD-71CC-0AF5-AE62-95F9643826D0}"/>
                        </a:ext>
                      </a:extLst>
                    </p:cNvPr>
                    <p:cNvSpPr/>
                    <p:nvPr/>
                  </p:nvSpPr>
                  <p:spPr>
                    <a:xfrm>
                      <a:off x="2065285" y="3782308"/>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5 h 1181395"/>
                        <a:gd name="connsiteX5" fmla="*/ 1702110 w 1770438"/>
                        <a:gd name="connsiteY5" fmla="*/ 1181395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5"/>
                            <a:pt x="68329" y="1181395"/>
                          </a:cubicBezTo>
                          <a:lnTo>
                            <a:pt x="1702110" y="1181395"/>
                          </a:lnTo>
                          <a:cubicBezTo>
                            <a:pt x="1739852" y="1181395"/>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is-IS" dirty="0"/>
                    </a:p>
                  </p:txBody>
                </p:sp>
              </p:grpSp>
              <p:grpSp>
                <p:nvGrpSpPr>
                  <p:cNvPr id="56" name="Graphic 2">
                    <a:extLst>
                      <a:ext uri="{FF2B5EF4-FFF2-40B4-BE49-F238E27FC236}">
                        <a16:creationId xmlns:a16="http://schemas.microsoft.com/office/drawing/2014/main" id="{E497E1D6-D75D-19D4-25DA-C38A00CDEABF}"/>
                      </a:ext>
                    </a:extLst>
                  </p:cNvPr>
                  <p:cNvGrpSpPr/>
                  <p:nvPr/>
                </p:nvGrpSpPr>
                <p:grpSpPr>
                  <a:xfrm>
                    <a:off x="2175539" y="3633053"/>
                    <a:ext cx="379155" cy="225161"/>
                    <a:chOff x="2175539" y="3633053"/>
                    <a:chExt cx="379155" cy="225161"/>
                  </a:xfrm>
                  <a:solidFill>
                    <a:srgbClr val="81D1C5"/>
                  </a:solidFill>
                </p:grpSpPr>
                <p:sp>
                  <p:nvSpPr>
                    <p:cNvPr id="60" name="Freeform 273">
                      <a:extLst>
                        <a:ext uri="{FF2B5EF4-FFF2-40B4-BE49-F238E27FC236}">
                          <a16:creationId xmlns:a16="http://schemas.microsoft.com/office/drawing/2014/main" id="{9828AA19-E475-D0A2-C916-282046E6C791}"/>
                        </a:ext>
                      </a:extLst>
                    </p:cNvPr>
                    <p:cNvSpPr/>
                    <p:nvPr/>
                  </p:nvSpPr>
                  <p:spPr>
                    <a:xfrm>
                      <a:off x="2175539"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is-IS" dirty="0"/>
                    </a:p>
                  </p:txBody>
                </p:sp>
                <p:sp>
                  <p:nvSpPr>
                    <p:cNvPr id="61" name="Freeform 274">
                      <a:extLst>
                        <a:ext uri="{FF2B5EF4-FFF2-40B4-BE49-F238E27FC236}">
                          <a16:creationId xmlns:a16="http://schemas.microsoft.com/office/drawing/2014/main" id="{9744EE5A-E4A5-31A8-7569-9A6018104772}"/>
                        </a:ext>
                      </a:extLst>
                    </p:cNvPr>
                    <p:cNvSpPr/>
                    <p:nvPr/>
                  </p:nvSpPr>
                  <p:spPr>
                    <a:xfrm>
                      <a:off x="2359676"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is-IS" dirty="0"/>
                    </a:p>
                  </p:txBody>
                </p:sp>
              </p:grpSp>
              <p:grpSp>
                <p:nvGrpSpPr>
                  <p:cNvPr id="57" name="Graphic 2">
                    <a:extLst>
                      <a:ext uri="{FF2B5EF4-FFF2-40B4-BE49-F238E27FC236}">
                        <a16:creationId xmlns:a16="http://schemas.microsoft.com/office/drawing/2014/main" id="{896C1DB7-CE4F-34BC-FBDC-5607FC4FF0A2}"/>
                      </a:ext>
                    </a:extLst>
                  </p:cNvPr>
                  <p:cNvGrpSpPr/>
                  <p:nvPr/>
                </p:nvGrpSpPr>
                <p:grpSpPr>
                  <a:xfrm>
                    <a:off x="2650135" y="3518152"/>
                    <a:ext cx="1129009" cy="455900"/>
                    <a:chOff x="2650135" y="3518152"/>
                    <a:chExt cx="1129009" cy="455900"/>
                  </a:xfrm>
                </p:grpSpPr>
                <p:sp>
                  <p:nvSpPr>
                    <p:cNvPr id="58" name="Freeform 276">
                      <a:extLst>
                        <a:ext uri="{FF2B5EF4-FFF2-40B4-BE49-F238E27FC236}">
                          <a16:creationId xmlns:a16="http://schemas.microsoft.com/office/drawing/2014/main" id="{73A33010-B8E0-637C-7A33-CE9EC24EB9F3}"/>
                        </a:ext>
                      </a:extLst>
                    </p:cNvPr>
                    <p:cNvSpPr/>
                    <p:nvPr/>
                  </p:nvSpPr>
                  <p:spPr>
                    <a:xfrm>
                      <a:off x="2679739" y="3547775"/>
                      <a:ext cx="1069802" cy="396701"/>
                    </a:xfrm>
                    <a:custGeom>
                      <a:avLst/>
                      <a:gdLst>
                        <a:gd name="connsiteX0" fmla="*/ 871446 w 1069802"/>
                        <a:gd name="connsiteY0" fmla="*/ 0 h 396701"/>
                        <a:gd name="connsiteX1" fmla="*/ 198379 w 1069802"/>
                        <a:gd name="connsiteY1" fmla="*/ 0 h 396701"/>
                        <a:gd name="connsiteX2" fmla="*/ 0 w 1069802"/>
                        <a:gd name="connsiteY2" fmla="*/ 198350 h 396701"/>
                        <a:gd name="connsiteX3" fmla="*/ 0 w 1069802"/>
                        <a:gd name="connsiteY3" fmla="*/ 198350 h 396701"/>
                        <a:gd name="connsiteX4" fmla="*/ 198379 w 1069802"/>
                        <a:gd name="connsiteY4" fmla="*/ 396701 h 396701"/>
                        <a:gd name="connsiteX5" fmla="*/ 871423 w 1069802"/>
                        <a:gd name="connsiteY5" fmla="*/ 396701 h 396701"/>
                        <a:gd name="connsiteX6" fmla="*/ 1069802 w 1069802"/>
                        <a:gd name="connsiteY6" fmla="*/ 198350 h 396701"/>
                        <a:gd name="connsiteX7" fmla="*/ 1069802 w 1069802"/>
                        <a:gd name="connsiteY7" fmla="*/ 198350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825" y="88798"/>
                            <a:pt x="980991" y="0"/>
                            <a:pt x="871446" y="0"/>
                          </a:cubicBezTo>
                          <a:close/>
                        </a:path>
                      </a:pathLst>
                    </a:custGeom>
                    <a:solidFill>
                      <a:srgbClr val="FFFFFF"/>
                    </a:solidFill>
                    <a:ln w="2286" cap="flat">
                      <a:noFill/>
                      <a:prstDash val="solid"/>
                      <a:miter/>
                    </a:ln>
                  </p:spPr>
                  <p:txBody>
                    <a:bodyPr rtlCol="0" anchor="ctr"/>
                    <a:lstStyle/>
                    <a:p>
                      <a:endParaRPr lang="is-IS" dirty="0"/>
                    </a:p>
                  </p:txBody>
                </p:sp>
                <p:sp>
                  <p:nvSpPr>
                    <p:cNvPr id="59" name="Freeform 277">
                      <a:extLst>
                        <a:ext uri="{FF2B5EF4-FFF2-40B4-BE49-F238E27FC236}">
                          <a16:creationId xmlns:a16="http://schemas.microsoft.com/office/drawing/2014/main" id="{53F46787-C3D0-4A47-6AFD-AEB31BBB379E}"/>
                        </a:ext>
                      </a:extLst>
                    </p:cNvPr>
                    <p:cNvSpPr/>
                    <p:nvPr/>
                  </p:nvSpPr>
                  <p:spPr>
                    <a:xfrm>
                      <a:off x="2650135" y="3518152"/>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81D1C5"/>
                    </a:solidFill>
                    <a:ln w="2286" cap="flat">
                      <a:noFill/>
                      <a:prstDash val="solid"/>
                      <a:miter/>
                    </a:ln>
                  </p:spPr>
                  <p:txBody>
                    <a:bodyPr rtlCol="0" anchor="ctr"/>
                    <a:lstStyle/>
                    <a:p>
                      <a:endParaRPr lang="is-IS" dirty="0"/>
                    </a:p>
                  </p:txBody>
                </p:sp>
              </p:grpSp>
            </p:grpSp>
          </p:grpSp>
          <p:grpSp>
            <p:nvGrpSpPr>
              <p:cNvPr id="10" name="Graphic 2">
                <a:extLst>
                  <a:ext uri="{FF2B5EF4-FFF2-40B4-BE49-F238E27FC236}">
                    <a16:creationId xmlns:a16="http://schemas.microsoft.com/office/drawing/2014/main" id="{BA2A2268-E16C-C055-A53D-FCAA45CB4570}"/>
                  </a:ext>
                </a:extLst>
              </p:cNvPr>
              <p:cNvGrpSpPr/>
              <p:nvPr/>
            </p:nvGrpSpPr>
            <p:grpSpPr>
              <a:xfrm>
                <a:off x="3933496" y="3518152"/>
                <a:ext cx="2075527" cy="1706163"/>
                <a:chOff x="3933496" y="3518152"/>
                <a:chExt cx="2075527" cy="1706163"/>
              </a:xfrm>
            </p:grpSpPr>
            <p:pic>
              <p:nvPicPr>
                <p:cNvPr id="42" name="Picture 41">
                  <a:extLst>
                    <a:ext uri="{FF2B5EF4-FFF2-40B4-BE49-F238E27FC236}">
                      <a16:creationId xmlns:a16="http://schemas.microsoft.com/office/drawing/2014/main" id="{05D7D211-7ED5-FAD5-66C6-7FF980BBC6F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33496" y="3829873"/>
                  <a:ext cx="1998695" cy="1394443"/>
                </a:xfrm>
                <a:custGeom>
                  <a:avLst/>
                  <a:gdLst>
                    <a:gd name="connsiteX0" fmla="*/ -138 w 1998695"/>
                    <a:gd name="connsiteY0" fmla="*/ 710 h 1394443"/>
                    <a:gd name="connsiteX1" fmla="*/ 1998557 w 1998695"/>
                    <a:gd name="connsiteY1" fmla="*/ 710 h 1394443"/>
                    <a:gd name="connsiteX2" fmla="*/ 1998557 w 1998695"/>
                    <a:gd name="connsiteY2" fmla="*/ 1395153 h 1394443"/>
                    <a:gd name="connsiteX3" fmla="*/ -138 w 1998695"/>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710"/>
                      </a:moveTo>
                      <a:lnTo>
                        <a:pt x="1998557" y="710"/>
                      </a:lnTo>
                      <a:lnTo>
                        <a:pt x="1998557" y="1395153"/>
                      </a:lnTo>
                      <a:lnTo>
                        <a:pt x="-138" y="1395153"/>
                      </a:lnTo>
                      <a:close/>
                    </a:path>
                  </a:pathLst>
                </a:custGeom>
              </p:spPr>
            </p:pic>
            <p:grpSp>
              <p:nvGrpSpPr>
                <p:cNvPr id="43" name="Graphic 2">
                  <a:extLst>
                    <a:ext uri="{FF2B5EF4-FFF2-40B4-BE49-F238E27FC236}">
                      <a16:creationId xmlns:a16="http://schemas.microsoft.com/office/drawing/2014/main" id="{5661750B-450C-3321-D96B-78090A64C7BD}"/>
                    </a:ext>
                  </a:extLst>
                </p:cNvPr>
                <p:cNvGrpSpPr/>
                <p:nvPr/>
              </p:nvGrpSpPr>
              <p:grpSpPr>
                <a:xfrm>
                  <a:off x="4113632" y="3518152"/>
                  <a:ext cx="1895390" cy="1508018"/>
                  <a:chOff x="4113632" y="3518152"/>
                  <a:chExt cx="1895390" cy="1508018"/>
                </a:xfrm>
              </p:grpSpPr>
              <p:grpSp>
                <p:nvGrpSpPr>
                  <p:cNvPr id="44" name="Graphic 2">
                    <a:extLst>
                      <a:ext uri="{FF2B5EF4-FFF2-40B4-BE49-F238E27FC236}">
                        <a16:creationId xmlns:a16="http://schemas.microsoft.com/office/drawing/2014/main" id="{2882B577-2C9F-316C-E3A0-158598D5D0E7}"/>
                      </a:ext>
                    </a:extLst>
                  </p:cNvPr>
                  <p:cNvGrpSpPr/>
                  <p:nvPr/>
                </p:nvGrpSpPr>
                <p:grpSpPr>
                  <a:xfrm>
                    <a:off x="4113632" y="3719840"/>
                    <a:ext cx="1895390" cy="1306330"/>
                    <a:chOff x="4113632" y="3719840"/>
                    <a:chExt cx="1895390" cy="1306330"/>
                  </a:xfrm>
                </p:grpSpPr>
                <p:sp>
                  <p:nvSpPr>
                    <p:cNvPr id="51" name="Freeform 282">
                      <a:extLst>
                        <a:ext uri="{FF2B5EF4-FFF2-40B4-BE49-F238E27FC236}">
                          <a16:creationId xmlns:a16="http://schemas.microsoft.com/office/drawing/2014/main" id="{F7B97E4A-9FB3-8FB6-061F-B538596FC986}"/>
                        </a:ext>
                      </a:extLst>
                    </p:cNvPr>
                    <p:cNvSpPr/>
                    <p:nvPr/>
                  </p:nvSpPr>
                  <p:spPr>
                    <a:xfrm>
                      <a:off x="4113632" y="3719840"/>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36"/>
                            <a:pt x="1860850" y="0"/>
                            <a:pt x="1818261" y="0"/>
                          </a:cubicBezTo>
                          <a:close/>
                        </a:path>
                      </a:pathLst>
                    </a:custGeom>
                    <a:solidFill>
                      <a:srgbClr val="81D1C5"/>
                    </a:solidFill>
                    <a:ln w="2286" cap="flat">
                      <a:noFill/>
                      <a:prstDash val="solid"/>
                      <a:miter/>
                    </a:ln>
                  </p:spPr>
                  <p:txBody>
                    <a:bodyPr rtlCol="0" anchor="ctr"/>
                    <a:lstStyle/>
                    <a:p>
                      <a:endParaRPr lang="is-IS" dirty="0"/>
                    </a:p>
                  </p:txBody>
                </p:sp>
                <p:sp>
                  <p:nvSpPr>
                    <p:cNvPr id="52" name="Freeform 283">
                      <a:extLst>
                        <a:ext uri="{FF2B5EF4-FFF2-40B4-BE49-F238E27FC236}">
                          <a16:creationId xmlns:a16="http://schemas.microsoft.com/office/drawing/2014/main" id="{C7B925B3-4A2B-E446-E68C-749C5D03DEA6}"/>
                        </a:ext>
                      </a:extLst>
                    </p:cNvPr>
                    <p:cNvSpPr/>
                    <p:nvPr/>
                  </p:nvSpPr>
                  <p:spPr>
                    <a:xfrm>
                      <a:off x="4176086" y="3782308"/>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5 h 1181395"/>
                        <a:gd name="connsiteX5" fmla="*/ 1702110 w 1770438"/>
                        <a:gd name="connsiteY5" fmla="*/ 1181395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5"/>
                            <a:pt x="68329" y="1181395"/>
                          </a:cubicBezTo>
                          <a:lnTo>
                            <a:pt x="1702110" y="1181395"/>
                          </a:lnTo>
                          <a:cubicBezTo>
                            <a:pt x="1739852" y="1181395"/>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is-IS" dirty="0"/>
                    </a:p>
                  </p:txBody>
                </p:sp>
              </p:grpSp>
              <p:grpSp>
                <p:nvGrpSpPr>
                  <p:cNvPr id="45" name="Graphic 2">
                    <a:extLst>
                      <a:ext uri="{FF2B5EF4-FFF2-40B4-BE49-F238E27FC236}">
                        <a16:creationId xmlns:a16="http://schemas.microsoft.com/office/drawing/2014/main" id="{EACB8894-1611-FB3E-F544-99FB5D733CE9}"/>
                      </a:ext>
                    </a:extLst>
                  </p:cNvPr>
                  <p:cNvGrpSpPr/>
                  <p:nvPr/>
                </p:nvGrpSpPr>
                <p:grpSpPr>
                  <a:xfrm>
                    <a:off x="4286340" y="3633053"/>
                    <a:ext cx="379178" cy="225161"/>
                    <a:chOff x="4286340" y="3633053"/>
                    <a:chExt cx="379178" cy="225161"/>
                  </a:xfrm>
                  <a:solidFill>
                    <a:srgbClr val="81D1C5"/>
                  </a:solidFill>
                </p:grpSpPr>
                <p:sp>
                  <p:nvSpPr>
                    <p:cNvPr id="49" name="Freeform 285">
                      <a:extLst>
                        <a:ext uri="{FF2B5EF4-FFF2-40B4-BE49-F238E27FC236}">
                          <a16:creationId xmlns:a16="http://schemas.microsoft.com/office/drawing/2014/main" id="{D7126818-51D7-C102-A95D-0FB4FD235F53}"/>
                        </a:ext>
                      </a:extLst>
                    </p:cNvPr>
                    <p:cNvSpPr/>
                    <p:nvPr/>
                  </p:nvSpPr>
                  <p:spPr>
                    <a:xfrm>
                      <a:off x="4286340"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is-IS" dirty="0"/>
                    </a:p>
                  </p:txBody>
                </p:sp>
                <p:sp>
                  <p:nvSpPr>
                    <p:cNvPr id="50" name="Freeform 286">
                      <a:extLst>
                        <a:ext uri="{FF2B5EF4-FFF2-40B4-BE49-F238E27FC236}">
                          <a16:creationId xmlns:a16="http://schemas.microsoft.com/office/drawing/2014/main" id="{32EAEC39-52B5-08B8-4D7F-AFA191206EF6}"/>
                        </a:ext>
                      </a:extLst>
                    </p:cNvPr>
                    <p:cNvSpPr/>
                    <p:nvPr/>
                  </p:nvSpPr>
                  <p:spPr>
                    <a:xfrm>
                      <a:off x="4470500"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is-IS" dirty="0"/>
                    </a:p>
                  </p:txBody>
                </p:sp>
              </p:grpSp>
              <p:grpSp>
                <p:nvGrpSpPr>
                  <p:cNvPr id="46" name="Graphic 2">
                    <a:extLst>
                      <a:ext uri="{FF2B5EF4-FFF2-40B4-BE49-F238E27FC236}">
                        <a16:creationId xmlns:a16="http://schemas.microsoft.com/office/drawing/2014/main" id="{8320992A-603C-70F9-E3CB-63024A14D896}"/>
                      </a:ext>
                    </a:extLst>
                  </p:cNvPr>
                  <p:cNvGrpSpPr/>
                  <p:nvPr/>
                </p:nvGrpSpPr>
                <p:grpSpPr>
                  <a:xfrm>
                    <a:off x="4760959" y="3518152"/>
                    <a:ext cx="1129009" cy="455900"/>
                    <a:chOff x="4760959" y="3518152"/>
                    <a:chExt cx="1129009" cy="455900"/>
                  </a:xfrm>
                </p:grpSpPr>
                <p:sp>
                  <p:nvSpPr>
                    <p:cNvPr id="47" name="Freeform 288">
                      <a:extLst>
                        <a:ext uri="{FF2B5EF4-FFF2-40B4-BE49-F238E27FC236}">
                          <a16:creationId xmlns:a16="http://schemas.microsoft.com/office/drawing/2014/main" id="{CCD99E0B-8B57-2140-2644-D5976E9F5EC8}"/>
                        </a:ext>
                      </a:extLst>
                    </p:cNvPr>
                    <p:cNvSpPr/>
                    <p:nvPr/>
                  </p:nvSpPr>
                  <p:spPr>
                    <a:xfrm>
                      <a:off x="4790563" y="3547775"/>
                      <a:ext cx="1069801" cy="396701"/>
                    </a:xfrm>
                    <a:custGeom>
                      <a:avLst/>
                      <a:gdLst>
                        <a:gd name="connsiteX0" fmla="*/ 871423 w 1069801"/>
                        <a:gd name="connsiteY0" fmla="*/ 0 h 396701"/>
                        <a:gd name="connsiteX1" fmla="*/ 198379 w 1069801"/>
                        <a:gd name="connsiteY1" fmla="*/ 0 h 396701"/>
                        <a:gd name="connsiteX2" fmla="*/ 0 w 1069801"/>
                        <a:gd name="connsiteY2" fmla="*/ 198350 h 396701"/>
                        <a:gd name="connsiteX3" fmla="*/ 0 w 1069801"/>
                        <a:gd name="connsiteY3" fmla="*/ 198350 h 396701"/>
                        <a:gd name="connsiteX4" fmla="*/ 198379 w 1069801"/>
                        <a:gd name="connsiteY4" fmla="*/ 396701 h 396701"/>
                        <a:gd name="connsiteX5" fmla="*/ 871423 w 1069801"/>
                        <a:gd name="connsiteY5" fmla="*/ 396701 h 396701"/>
                        <a:gd name="connsiteX6" fmla="*/ 1069802 w 1069801"/>
                        <a:gd name="connsiteY6" fmla="*/ 198350 h 396701"/>
                        <a:gd name="connsiteX7" fmla="*/ 1069802 w 1069801"/>
                        <a:gd name="connsiteY7" fmla="*/ 198350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802" y="88798"/>
                            <a:pt x="980991" y="0"/>
                            <a:pt x="871423" y="0"/>
                          </a:cubicBezTo>
                          <a:close/>
                        </a:path>
                      </a:pathLst>
                    </a:custGeom>
                    <a:solidFill>
                      <a:srgbClr val="FFFFFF"/>
                    </a:solidFill>
                    <a:ln w="2286" cap="flat">
                      <a:noFill/>
                      <a:prstDash val="solid"/>
                      <a:miter/>
                    </a:ln>
                  </p:spPr>
                  <p:txBody>
                    <a:bodyPr rtlCol="0" anchor="ctr"/>
                    <a:lstStyle/>
                    <a:p>
                      <a:endParaRPr lang="is-IS" dirty="0"/>
                    </a:p>
                  </p:txBody>
                </p:sp>
                <p:sp>
                  <p:nvSpPr>
                    <p:cNvPr id="48" name="Freeform 289">
                      <a:extLst>
                        <a:ext uri="{FF2B5EF4-FFF2-40B4-BE49-F238E27FC236}">
                          <a16:creationId xmlns:a16="http://schemas.microsoft.com/office/drawing/2014/main" id="{D176C8E8-28CA-B6F0-446E-3439B4139352}"/>
                        </a:ext>
                      </a:extLst>
                    </p:cNvPr>
                    <p:cNvSpPr/>
                    <p:nvPr/>
                  </p:nvSpPr>
                  <p:spPr>
                    <a:xfrm>
                      <a:off x="4760959" y="3518152"/>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81D1C5"/>
                    </a:solidFill>
                    <a:ln w="2286" cap="flat">
                      <a:noFill/>
                      <a:prstDash val="solid"/>
                      <a:miter/>
                    </a:ln>
                  </p:spPr>
                  <p:txBody>
                    <a:bodyPr rtlCol="0" anchor="ctr"/>
                    <a:lstStyle/>
                    <a:p>
                      <a:endParaRPr lang="is-IS" dirty="0"/>
                    </a:p>
                  </p:txBody>
                </p:sp>
              </p:grpSp>
            </p:grpSp>
          </p:grpSp>
          <p:grpSp>
            <p:nvGrpSpPr>
              <p:cNvPr id="24" name="Graphic 2">
                <a:extLst>
                  <a:ext uri="{FF2B5EF4-FFF2-40B4-BE49-F238E27FC236}">
                    <a16:creationId xmlns:a16="http://schemas.microsoft.com/office/drawing/2014/main" id="{27A16336-D435-BA07-BDE4-F3E80A41B94B}"/>
                  </a:ext>
                </a:extLst>
              </p:cNvPr>
              <p:cNvGrpSpPr/>
              <p:nvPr/>
            </p:nvGrpSpPr>
            <p:grpSpPr>
              <a:xfrm>
                <a:off x="6044114" y="3518152"/>
                <a:ext cx="2075710" cy="1706163"/>
                <a:chOff x="6044114" y="3518152"/>
                <a:chExt cx="2075710" cy="1706163"/>
              </a:xfrm>
            </p:grpSpPr>
            <p:pic>
              <p:nvPicPr>
                <p:cNvPr id="26" name="Picture 25">
                  <a:extLst>
                    <a:ext uri="{FF2B5EF4-FFF2-40B4-BE49-F238E27FC236}">
                      <a16:creationId xmlns:a16="http://schemas.microsoft.com/office/drawing/2014/main" id="{1F095392-078D-3235-9256-EF14186B553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44114" y="3829873"/>
                  <a:ext cx="1998695" cy="1394443"/>
                </a:xfrm>
                <a:custGeom>
                  <a:avLst/>
                  <a:gdLst>
                    <a:gd name="connsiteX0" fmla="*/ 785 w 1998695"/>
                    <a:gd name="connsiteY0" fmla="*/ 710 h 1394443"/>
                    <a:gd name="connsiteX1" fmla="*/ 1999481 w 1998695"/>
                    <a:gd name="connsiteY1" fmla="*/ 710 h 1394443"/>
                    <a:gd name="connsiteX2" fmla="*/ 1999481 w 1998695"/>
                    <a:gd name="connsiteY2" fmla="*/ 1395153 h 1394443"/>
                    <a:gd name="connsiteX3" fmla="*/ 785 w 1998695"/>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710"/>
                      </a:moveTo>
                      <a:lnTo>
                        <a:pt x="1999481" y="710"/>
                      </a:lnTo>
                      <a:lnTo>
                        <a:pt x="1999481" y="1395153"/>
                      </a:lnTo>
                      <a:lnTo>
                        <a:pt x="785" y="1395153"/>
                      </a:lnTo>
                      <a:close/>
                    </a:path>
                  </a:pathLst>
                </a:custGeom>
              </p:spPr>
            </p:pic>
            <p:grpSp>
              <p:nvGrpSpPr>
                <p:cNvPr id="28" name="Graphic 2">
                  <a:extLst>
                    <a:ext uri="{FF2B5EF4-FFF2-40B4-BE49-F238E27FC236}">
                      <a16:creationId xmlns:a16="http://schemas.microsoft.com/office/drawing/2014/main" id="{765D9747-722C-8A06-5801-6FE6BA2F00F6}"/>
                    </a:ext>
                  </a:extLst>
                </p:cNvPr>
                <p:cNvGrpSpPr/>
                <p:nvPr/>
              </p:nvGrpSpPr>
              <p:grpSpPr>
                <a:xfrm>
                  <a:off x="6224433" y="3518152"/>
                  <a:ext cx="1895391" cy="1508018"/>
                  <a:chOff x="6224433" y="3518152"/>
                  <a:chExt cx="1895391" cy="1508018"/>
                </a:xfrm>
              </p:grpSpPr>
              <p:grpSp>
                <p:nvGrpSpPr>
                  <p:cNvPr id="29" name="Graphic 2">
                    <a:extLst>
                      <a:ext uri="{FF2B5EF4-FFF2-40B4-BE49-F238E27FC236}">
                        <a16:creationId xmlns:a16="http://schemas.microsoft.com/office/drawing/2014/main" id="{448135AF-05CF-47C5-13A4-080AE033A7CE}"/>
                      </a:ext>
                    </a:extLst>
                  </p:cNvPr>
                  <p:cNvGrpSpPr/>
                  <p:nvPr/>
                </p:nvGrpSpPr>
                <p:grpSpPr>
                  <a:xfrm>
                    <a:off x="6224433" y="3719840"/>
                    <a:ext cx="1895391" cy="1306330"/>
                    <a:chOff x="6224433" y="3719840"/>
                    <a:chExt cx="1895391" cy="1306330"/>
                  </a:xfrm>
                </p:grpSpPr>
                <p:sp>
                  <p:nvSpPr>
                    <p:cNvPr id="38" name="Freeform 323">
                      <a:extLst>
                        <a:ext uri="{FF2B5EF4-FFF2-40B4-BE49-F238E27FC236}">
                          <a16:creationId xmlns:a16="http://schemas.microsoft.com/office/drawing/2014/main" id="{9637A442-79B9-0CD3-3012-8944D50195D8}"/>
                        </a:ext>
                      </a:extLst>
                    </p:cNvPr>
                    <p:cNvSpPr/>
                    <p:nvPr/>
                  </p:nvSpPr>
                  <p:spPr>
                    <a:xfrm>
                      <a:off x="6224433" y="3719840"/>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36"/>
                            <a:pt x="1860850" y="0"/>
                            <a:pt x="1818262" y="0"/>
                          </a:cubicBezTo>
                          <a:close/>
                        </a:path>
                      </a:pathLst>
                    </a:custGeom>
                    <a:solidFill>
                      <a:srgbClr val="81D1C5"/>
                    </a:solidFill>
                    <a:ln w="2286" cap="flat">
                      <a:noFill/>
                      <a:prstDash val="solid"/>
                      <a:miter/>
                    </a:ln>
                  </p:spPr>
                  <p:txBody>
                    <a:bodyPr rtlCol="0" anchor="ctr"/>
                    <a:lstStyle/>
                    <a:p>
                      <a:endParaRPr lang="is-IS" dirty="0"/>
                    </a:p>
                  </p:txBody>
                </p:sp>
                <p:sp>
                  <p:nvSpPr>
                    <p:cNvPr id="41" name="Freeform 324">
                      <a:extLst>
                        <a:ext uri="{FF2B5EF4-FFF2-40B4-BE49-F238E27FC236}">
                          <a16:creationId xmlns:a16="http://schemas.microsoft.com/office/drawing/2014/main" id="{C386507C-39D8-E1E3-FF2D-443FFFEF2549}"/>
                        </a:ext>
                      </a:extLst>
                    </p:cNvPr>
                    <p:cNvSpPr/>
                    <p:nvPr/>
                  </p:nvSpPr>
                  <p:spPr>
                    <a:xfrm>
                      <a:off x="6286910" y="3782308"/>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5 h 1181395"/>
                        <a:gd name="connsiteX5" fmla="*/ 1702110 w 1770438"/>
                        <a:gd name="connsiteY5" fmla="*/ 1181395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5"/>
                            <a:pt x="68328" y="1181395"/>
                          </a:cubicBezTo>
                          <a:lnTo>
                            <a:pt x="1702110" y="1181395"/>
                          </a:lnTo>
                          <a:cubicBezTo>
                            <a:pt x="1739852" y="1181395"/>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is-IS" dirty="0"/>
                    </a:p>
                  </p:txBody>
                </p:sp>
              </p:grpSp>
              <p:grpSp>
                <p:nvGrpSpPr>
                  <p:cNvPr id="30" name="Graphic 2">
                    <a:extLst>
                      <a:ext uri="{FF2B5EF4-FFF2-40B4-BE49-F238E27FC236}">
                        <a16:creationId xmlns:a16="http://schemas.microsoft.com/office/drawing/2014/main" id="{0E2BFB3A-16ED-BC94-7159-F4522A731B28}"/>
                      </a:ext>
                    </a:extLst>
                  </p:cNvPr>
                  <p:cNvGrpSpPr/>
                  <p:nvPr/>
                </p:nvGrpSpPr>
                <p:grpSpPr>
                  <a:xfrm>
                    <a:off x="6397140" y="3633053"/>
                    <a:ext cx="379179" cy="225161"/>
                    <a:chOff x="6397140" y="3633053"/>
                    <a:chExt cx="379179" cy="225161"/>
                  </a:xfrm>
                  <a:solidFill>
                    <a:srgbClr val="81D1C5"/>
                  </a:solidFill>
                </p:grpSpPr>
                <p:sp>
                  <p:nvSpPr>
                    <p:cNvPr id="35" name="Freeform 326">
                      <a:extLst>
                        <a:ext uri="{FF2B5EF4-FFF2-40B4-BE49-F238E27FC236}">
                          <a16:creationId xmlns:a16="http://schemas.microsoft.com/office/drawing/2014/main" id="{15715C1D-4DB9-22C3-E689-979053E67396}"/>
                        </a:ext>
                      </a:extLst>
                    </p:cNvPr>
                    <p:cNvSpPr/>
                    <p:nvPr/>
                  </p:nvSpPr>
                  <p:spPr>
                    <a:xfrm>
                      <a:off x="6397140" y="3633053"/>
                      <a:ext cx="195041" cy="225161"/>
                    </a:xfrm>
                    <a:custGeom>
                      <a:avLst/>
                      <a:gdLst>
                        <a:gd name="connsiteX0" fmla="*/ 195042 w 195041"/>
                        <a:gd name="connsiteY0" fmla="*/ 112592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92"/>
                          </a:moveTo>
                          <a:lnTo>
                            <a:pt x="0" y="225162"/>
                          </a:lnTo>
                          <a:lnTo>
                            <a:pt x="0" y="0"/>
                          </a:lnTo>
                          <a:close/>
                        </a:path>
                      </a:pathLst>
                    </a:custGeom>
                    <a:solidFill>
                      <a:srgbClr val="81D1C5"/>
                    </a:solidFill>
                    <a:ln w="2286" cap="flat">
                      <a:noFill/>
                      <a:prstDash val="solid"/>
                      <a:miter/>
                    </a:ln>
                  </p:spPr>
                  <p:txBody>
                    <a:bodyPr rtlCol="0" anchor="ctr"/>
                    <a:lstStyle/>
                    <a:p>
                      <a:endParaRPr lang="is-IS" dirty="0"/>
                    </a:p>
                  </p:txBody>
                </p:sp>
                <p:sp>
                  <p:nvSpPr>
                    <p:cNvPr id="36" name="Freeform 327">
                      <a:extLst>
                        <a:ext uri="{FF2B5EF4-FFF2-40B4-BE49-F238E27FC236}">
                          <a16:creationId xmlns:a16="http://schemas.microsoft.com/office/drawing/2014/main" id="{FC0BB149-039D-645C-9C85-A97683B19326}"/>
                        </a:ext>
                      </a:extLst>
                    </p:cNvPr>
                    <p:cNvSpPr/>
                    <p:nvPr/>
                  </p:nvSpPr>
                  <p:spPr>
                    <a:xfrm>
                      <a:off x="6581301"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is-IS" dirty="0"/>
                    </a:p>
                  </p:txBody>
                </p:sp>
              </p:grpSp>
              <p:grpSp>
                <p:nvGrpSpPr>
                  <p:cNvPr id="31" name="Graphic 2">
                    <a:extLst>
                      <a:ext uri="{FF2B5EF4-FFF2-40B4-BE49-F238E27FC236}">
                        <a16:creationId xmlns:a16="http://schemas.microsoft.com/office/drawing/2014/main" id="{CB7B54EB-5B63-9C03-DEB4-E9708F908D39}"/>
                      </a:ext>
                    </a:extLst>
                  </p:cNvPr>
                  <p:cNvGrpSpPr/>
                  <p:nvPr/>
                </p:nvGrpSpPr>
                <p:grpSpPr>
                  <a:xfrm>
                    <a:off x="6871783" y="3518152"/>
                    <a:ext cx="1129009" cy="455900"/>
                    <a:chOff x="6871783" y="3518152"/>
                    <a:chExt cx="1129009" cy="455900"/>
                  </a:xfrm>
                </p:grpSpPr>
                <p:sp>
                  <p:nvSpPr>
                    <p:cNvPr id="32" name="Freeform 330">
                      <a:extLst>
                        <a:ext uri="{FF2B5EF4-FFF2-40B4-BE49-F238E27FC236}">
                          <a16:creationId xmlns:a16="http://schemas.microsoft.com/office/drawing/2014/main" id="{00EF2423-3AC9-DEEE-27A2-2DCD29835FB0}"/>
                        </a:ext>
                      </a:extLst>
                    </p:cNvPr>
                    <p:cNvSpPr/>
                    <p:nvPr/>
                  </p:nvSpPr>
                  <p:spPr>
                    <a:xfrm>
                      <a:off x="6901387" y="3547775"/>
                      <a:ext cx="1069802" cy="396701"/>
                    </a:xfrm>
                    <a:custGeom>
                      <a:avLst/>
                      <a:gdLst>
                        <a:gd name="connsiteX0" fmla="*/ 871423 w 1069802"/>
                        <a:gd name="connsiteY0" fmla="*/ 0 h 396701"/>
                        <a:gd name="connsiteX1" fmla="*/ 198379 w 1069802"/>
                        <a:gd name="connsiteY1" fmla="*/ 0 h 396701"/>
                        <a:gd name="connsiteX2" fmla="*/ 0 w 1069802"/>
                        <a:gd name="connsiteY2" fmla="*/ 198350 h 396701"/>
                        <a:gd name="connsiteX3" fmla="*/ 0 w 1069802"/>
                        <a:gd name="connsiteY3" fmla="*/ 198350 h 396701"/>
                        <a:gd name="connsiteX4" fmla="*/ 198379 w 1069802"/>
                        <a:gd name="connsiteY4" fmla="*/ 396701 h 396701"/>
                        <a:gd name="connsiteX5" fmla="*/ 871423 w 1069802"/>
                        <a:gd name="connsiteY5" fmla="*/ 396701 h 396701"/>
                        <a:gd name="connsiteX6" fmla="*/ 1069802 w 1069802"/>
                        <a:gd name="connsiteY6" fmla="*/ 198350 h 396701"/>
                        <a:gd name="connsiteX7" fmla="*/ 1069802 w 1069802"/>
                        <a:gd name="connsiteY7" fmla="*/ 198350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779" y="88798"/>
                            <a:pt x="980968" y="0"/>
                            <a:pt x="871423" y="0"/>
                          </a:cubicBezTo>
                          <a:close/>
                        </a:path>
                      </a:pathLst>
                    </a:custGeom>
                    <a:solidFill>
                      <a:srgbClr val="FFFFFF"/>
                    </a:solidFill>
                    <a:ln w="2286" cap="flat">
                      <a:noFill/>
                      <a:prstDash val="solid"/>
                      <a:miter/>
                    </a:ln>
                  </p:spPr>
                  <p:txBody>
                    <a:bodyPr rtlCol="0" anchor="ctr"/>
                    <a:lstStyle/>
                    <a:p>
                      <a:endParaRPr lang="is-IS" dirty="0"/>
                    </a:p>
                  </p:txBody>
                </p:sp>
                <p:sp>
                  <p:nvSpPr>
                    <p:cNvPr id="33" name="Freeform 331">
                      <a:extLst>
                        <a:ext uri="{FF2B5EF4-FFF2-40B4-BE49-F238E27FC236}">
                          <a16:creationId xmlns:a16="http://schemas.microsoft.com/office/drawing/2014/main" id="{D67E1842-2808-D3D2-7C6B-E4AD076F46D1}"/>
                        </a:ext>
                      </a:extLst>
                    </p:cNvPr>
                    <p:cNvSpPr/>
                    <p:nvPr/>
                  </p:nvSpPr>
                  <p:spPr>
                    <a:xfrm>
                      <a:off x="6871783" y="3518152"/>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222 h 455900"/>
                        <a:gd name="connsiteX8" fmla="*/ 59184 w 1129009"/>
                        <a:gd name="connsiteY8" fmla="*/ 227973 h 455900"/>
                        <a:gd name="connsiteX9" fmla="*/ 227960 w 1129009"/>
                        <a:gd name="connsiteY9" fmla="*/ 396724 h 455900"/>
                        <a:gd name="connsiteX10" fmla="*/ 901004 w 1129009"/>
                        <a:gd name="connsiteY10" fmla="*/ 396724 h 455900"/>
                        <a:gd name="connsiteX11" fmla="*/ 1069779 w 1129009"/>
                        <a:gd name="connsiteY11" fmla="*/ 227973 h 455900"/>
                        <a:gd name="connsiteX12" fmla="*/ 901004 w 1129009"/>
                        <a:gd name="connsiteY12" fmla="*/ 59222 h 455900"/>
                        <a:gd name="connsiteX13" fmla="*/ 227960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222"/>
                          </a:moveTo>
                          <a:cubicBezTo>
                            <a:pt x="134897" y="59222"/>
                            <a:pt x="59184" y="134923"/>
                            <a:pt x="59184" y="227973"/>
                          </a:cubicBezTo>
                          <a:cubicBezTo>
                            <a:pt x="59184" y="321023"/>
                            <a:pt x="134897" y="396724"/>
                            <a:pt x="227960" y="396724"/>
                          </a:cubicBezTo>
                          <a:lnTo>
                            <a:pt x="901004" y="396724"/>
                          </a:lnTo>
                          <a:cubicBezTo>
                            <a:pt x="994067" y="396724"/>
                            <a:pt x="1069779" y="321023"/>
                            <a:pt x="1069779" y="227973"/>
                          </a:cubicBezTo>
                          <a:cubicBezTo>
                            <a:pt x="1069779" y="134923"/>
                            <a:pt x="994067" y="59222"/>
                            <a:pt x="901004" y="59222"/>
                          </a:cubicBezTo>
                          <a:lnTo>
                            <a:pt x="227960" y="59222"/>
                          </a:lnTo>
                          <a:close/>
                        </a:path>
                      </a:pathLst>
                    </a:custGeom>
                    <a:solidFill>
                      <a:srgbClr val="81D1C5"/>
                    </a:solidFill>
                    <a:ln w="2286" cap="flat">
                      <a:noFill/>
                      <a:prstDash val="solid"/>
                      <a:miter/>
                    </a:ln>
                  </p:spPr>
                  <p:txBody>
                    <a:bodyPr rtlCol="0" anchor="ctr"/>
                    <a:lstStyle/>
                    <a:p>
                      <a:endParaRPr lang="is-IS" dirty="0"/>
                    </a:p>
                  </p:txBody>
                </p:sp>
              </p:grpSp>
            </p:grpSp>
          </p:grpSp>
        </p:grpSp>
      </p:grpSp>
      <p:pic>
        <p:nvPicPr>
          <p:cNvPr id="6" name="Picture 5" descr="Background pattern&#10;&#10;Description automatically generated">
            <a:extLst>
              <a:ext uri="{FF2B5EF4-FFF2-40B4-BE49-F238E27FC236}">
                <a16:creationId xmlns:a16="http://schemas.microsoft.com/office/drawing/2014/main" id="{4DA7B735-E906-2B9F-FE7C-FA32B433354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9441" t="-3095" r="10580" b="84089"/>
          <a:stretch/>
        </p:blipFill>
        <p:spPr>
          <a:xfrm rot="16200000">
            <a:off x="9205950" y="1780761"/>
            <a:ext cx="4729844" cy="1233285"/>
          </a:xfrm>
          <a:prstGeom prst="rect">
            <a:avLst/>
          </a:prstGeom>
        </p:spPr>
      </p:pic>
      <p:sp>
        <p:nvSpPr>
          <p:cNvPr id="9" name="TextBox 8">
            <a:extLst>
              <a:ext uri="{FF2B5EF4-FFF2-40B4-BE49-F238E27FC236}">
                <a16:creationId xmlns:a16="http://schemas.microsoft.com/office/drawing/2014/main" id="{05DE2E2F-2343-E810-4A20-5B3203D3461F}"/>
              </a:ext>
            </a:extLst>
          </p:cNvPr>
          <p:cNvSpPr txBox="1"/>
          <p:nvPr/>
        </p:nvSpPr>
        <p:spPr>
          <a:xfrm>
            <a:off x="8499821" y="837810"/>
            <a:ext cx="2368530" cy="830997"/>
          </a:xfrm>
          <a:prstGeom prst="rect">
            <a:avLst/>
          </a:prstGeom>
          <a:noFill/>
        </p:spPr>
        <p:txBody>
          <a:bodyPr wrap="square" lIns="91440" tIns="45720" rIns="91440" bIns="45720" rtlCol="0" anchor="t">
            <a:spAutoFit/>
          </a:bodyPr>
          <a:lstStyle/>
          <a:p>
            <a:pPr algn="ctr"/>
            <a:r>
              <a:rPr lang="is-IS" sz="1600">
                <a:solidFill>
                  <a:srgbClr val="79527B"/>
                </a:solidFill>
              </a:rPr>
              <a:t>Svæðisbundið hættumat, </a:t>
            </a:r>
            <a:r>
              <a:rPr lang="is-IS" sz="1600" kern="1200">
                <a:solidFill>
                  <a:srgbClr val="79527B"/>
                </a:solidFill>
              </a:rPr>
              <a:t>SVÓT greining og áfangastaðarýni</a:t>
            </a:r>
            <a:endParaRPr lang="is-IS" sz="1600">
              <a:solidFill>
                <a:srgbClr val="79527B"/>
              </a:solidFill>
              <a:cs typeface="Calibri"/>
            </a:endParaRPr>
          </a:p>
        </p:txBody>
      </p:sp>
      <p:sp>
        <p:nvSpPr>
          <p:cNvPr id="11" name="TextBox 10">
            <a:extLst>
              <a:ext uri="{FF2B5EF4-FFF2-40B4-BE49-F238E27FC236}">
                <a16:creationId xmlns:a16="http://schemas.microsoft.com/office/drawing/2014/main" id="{52068B39-3C00-60C3-4D12-259DFFF70B65}"/>
              </a:ext>
            </a:extLst>
          </p:cNvPr>
          <p:cNvSpPr txBox="1"/>
          <p:nvPr/>
        </p:nvSpPr>
        <p:spPr>
          <a:xfrm>
            <a:off x="563284" y="755365"/>
            <a:ext cx="1891673" cy="1200329"/>
          </a:xfrm>
          <a:prstGeom prst="rect">
            <a:avLst/>
          </a:prstGeom>
          <a:noFill/>
        </p:spPr>
        <p:txBody>
          <a:bodyPr wrap="square" rtlCol="0">
            <a:spAutoFit/>
          </a:bodyPr>
          <a:lstStyle/>
          <a:p>
            <a:r>
              <a:rPr lang="en-IE" sz="3200" b="1" kern="1200">
                <a:solidFill>
                  <a:srgbClr val="79527B"/>
                </a:solidFill>
                <a:latin typeface="+mn-lt"/>
                <a:ea typeface="+mn-ea"/>
                <a:cs typeface="+mn-cs"/>
              </a:rPr>
              <a:t>Fasi 1</a:t>
            </a:r>
          </a:p>
          <a:p>
            <a:r>
              <a:rPr lang="is-IS" sz="2000" kern="1200">
                <a:solidFill>
                  <a:srgbClr val="79527B"/>
                </a:solidFill>
                <a:latin typeface="+mn-lt"/>
                <a:ea typeface="+mn-ea"/>
                <a:cs typeface="+mn-cs"/>
              </a:rPr>
              <a:t>Undirbúningur &amp; mótvægi</a:t>
            </a:r>
            <a:endParaRPr lang="is-IS" sz="2000">
              <a:solidFill>
                <a:srgbClr val="79527B"/>
              </a:solidFill>
            </a:endParaRPr>
          </a:p>
        </p:txBody>
      </p:sp>
      <p:sp>
        <p:nvSpPr>
          <p:cNvPr id="12" name="TextBox 11">
            <a:extLst>
              <a:ext uri="{FF2B5EF4-FFF2-40B4-BE49-F238E27FC236}">
                <a16:creationId xmlns:a16="http://schemas.microsoft.com/office/drawing/2014/main" id="{85A07547-D245-653F-0EBE-DA7A7688C69E}"/>
              </a:ext>
            </a:extLst>
          </p:cNvPr>
          <p:cNvSpPr txBox="1"/>
          <p:nvPr/>
        </p:nvSpPr>
        <p:spPr>
          <a:xfrm>
            <a:off x="567299" y="2687187"/>
            <a:ext cx="1764337" cy="1138773"/>
          </a:xfrm>
          <a:prstGeom prst="rect">
            <a:avLst/>
          </a:prstGeom>
          <a:noFill/>
        </p:spPr>
        <p:txBody>
          <a:bodyPr wrap="square" rtlCol="0">
            <a:spAutoFit/>
          </a:bodyPr>
          <a:lstStyle/>
          <a:p>
            <a:r>
              <a:rPr lang="en-IE" sz="2800" b="1">
                <a:solidFill>
                  <a:srgbClr val="F27954"/>
                </a:solidFill>
              </a:rPr>
              <a:t>Fasi 2</a:t>
            </a:r>
          </a:p>
          <a:p>
            <a:r>
              <a:rPr lang="is-IS" sz="2000" kern="1200">
                <a:solidFill>
                  <a:srgbClr val="F27954"/>
                </a:solidFill>
                <a:latin typeface="+mn-lt"/>
                <a:ea typeface="+mn-ea"/>
                <a:cs typeface="+mn-cs"/>
              </a:rPr>
              <a:t>Áætlanagerð og viðbrögð</a:t>
            </a:r>
            <a:endParaRPr lang="is-IS" sz="2000">
              <a:solidFill>
                <a:srgbClr val="F27954"/>
              </a:solidFill>
            </a:endParaRPr>
          </a:p>
        </p:txBody>
      </p:sp>
      <p:sp>
        <p:nvSpPr>
          <p:cNvPr id="13" name="TextBox 12">
            <a:extLst>
              <a:ext uri="{FF2B5EF4-FFF2-40B4-BE49-F238E27FC236}">
                <a16:creationId xmlns:a16="http://schemas.microsoft.com/office/drawing/2014/main" id="{A562338C-C9C8-541D-7A6B-A7F475DD2D26}"/>
              </a:ext>
            </a:extLst>
          </p:cNvPr>
          <p:cNvSpPr txBox="1"/>
          <p:nvPr/>
        </p:nvSpPr>
        <p:spPr>
          <a:xfrm>
            <a:off x="606189" y="4839123"/>
            <a:ext cx="1618749" cy="1508105"/>
          </a:xfrm>
          <a:prstGeom prst="rect">
            <a:avLst/>
          </a:prstGeom>
          <a:solidFill>
            <a:schemeClr val="bg1"/>
          </a:solidFill>
        </p:spPr>
        <p:txBody>
          <a:bodyPr wrap="square" rtlCol="0">
            <a:spAutoFit/>
          </a:bodyPr>
          <a:lstStyle/>
          <a:p>
            <a:r>
              <a:rPr lang="en-IE" sz="3200" b="1">
                <a:solidFill>
                  <a:srgbClr val="44BAA9"/>
                </a:solidFill>
              </a:rPr>
              <a:t>Fasi </a:t>
            </a:r>
            <a:r>
              <a:rPr lang="en-IE" sz="3200" b="1" kern="1200">
                <a:solidFill>
                  <a:srgbClr val="44BAA9"/>
                </a:solidFill>
                <a:latin typeface="+mn-lt"/>
                <a:ea typeface="+mn-ea"/>
                <a:cs typeface="+mn-cs"/>
              </a:rPr>
              <a:t>3</a:t>
            </a:r>
          </a:p>
          <a:p>
            <a:r>
              <a:rPr lang="is-IS" sz="2000">
                <a:solidFill>
                  <a:srgbClr val="44BAA9"/>
                </a:solidFill>
              </a:rPr>
              <a:t>Endurheimt</a:t>
            </a:r>
            <a:r>
              <a:rPr lang="is-IS" sz="2000" kern="1200">
                <a:solidFill>
                  <a:srgbClr val="44BAA9"/>
                </a:solidFill>
                <a:latin typeface="+mn-lt"/>
                <a:ea typeface="+mn-ea"/>
                <a:cs typeface="+mn-cs"/>
              </a:rPr>
              <a:t>, endurreisn, seigla</a:t>
            </a:r>
            <a:endParaRPr lang="is-IS" sz="2000">
              <a:solidFill>
                <a:srgbClr val="44BAA9"/>
              </a:solidFill>
            </a:endParaRPr>
          </a:p>
        </p:txBody>
      </p:sp>
      <p:sp>
        <p:nvSpPr>
          <p:cNvPr id="23" name="TextBox 22">
            <a:extLst>
              <a:ext uri="{FF2B5EF4-FFF2-40B4-BE49-F238E27FC236}">
                <a16:creationId xmlns:a16="http://schemas.microsoft.com/office/drawing/2014/main" id="{6AA5E8F5-E176-96D4-B34D-E2141E84EBA6}"/>
              </a:ext>
            </a:extLst>
          </p:cNvPr>
          <p:cNvSpPr txBox="1"/>
          <p:nvPr/>
        </p:nvSpPr>
        <p:spPr>
          <a:xfrm>
            <a:off x="5606580" y="821497"/>
            <a:ext cx="2238831" cy="830997"/>
          </a:xfrm>
          <a:prstGeom prst="rect">
            <a:avLst/>
          </a:prstGeom>
          <a:noFill/>
        </p:spPr>
        <p:txBody>
          <a:bodyPr wrap="square" rtlCol="0">
            <a:spAutoFit/>
          </a:bodyPr>
          <a:lstStyle/>
          <a:p>
            <a:pPr algn="ctr"/>
            <a:r>
              <a:rPr lang="is-IS" sz="1600">
                <a:solidFill>
                  <a:srgbClr val="79527B"/>
                </a:solidFill>
              </a:rPr>
              <a:t>Hefja svæðisbundið samstarf &amp; myndun krísustjórnunarteymis</a:t>
            </a:r>
          </a:p>
        </p:txBody>
      </p:sp>
      <p:sp>
        <p:nvSpPr>
          <p:cNvPr id="25" name="TextBox 24">
            <a:extLst>
              <a:ext uri="{FF2B5EF4-FFF2-40B4-BE49-F238E27FC236}">
                <a16:creationId xmlns:a16="http://schemas.microsoft.com/office/drawing/2014/main" id="{CE502EDD-988E-1B8E-D6B0-D0F35BBA060C}"/>
              </a:ext>
            </a:extLst>
          </p:cNvPr>
          <p:cNvSpPr txBox="1"/>
          <p:nvPr/>
        </p:nvSpPr>
        <p:spPr>
          <a:xfrm>
            <a:off x="2695303" y="2912950"/>
            <a:ext cx="2469108" cy="1323439"/>
          </a:xfrm>
          <a:prstGeom prst="rect">
            <a:avLst/>
          </a:prstGeom>
          <a:noFill/>
        </p:spPr>
        <p:txBody>
          <a:bodyPr wrap="square" lIns="91440" tIns="45720" rIns="91440" bIns="45720" rtlCol="0" anchor="t">
            <a:spAutoFit/>
          </a:bodyPr>
          <a:lstStyle/>
          <a:p>
            <a:pPr algn="ctr"/>
            <a:r>
              <a:rPr lang="is-IS" sz="1600">
                <a:solidFill>
                  <a:srgbClr val="F37C57"/>
                </a:solidFill>
              </a:rPr>
              <a:t>Gerð svæðisbundinnar stjórnunarstefnu fyrir krísu </a:t>
            </a:r>
            <a:r>
              <a:rPr lang="is-IS" sz="1600" i="1">
                <a:solidFill>
                  <a:srgbClr val="F37C57"/>
                </a:solidFill>
              </a:rPr>
              <a:t>(Langtíma áætlun um mótvægisaðgerðir </a:t>
            </a:r>
            <a:r>
              <a:rPr lang="is-IS" sz="1600" i="1">
                <a:solidFill>
                  <a:srgbClr val="FF0000"/>
                </a:solidFill>
              </a:rPr>
              <a:t>fyrir </a:t>
            </a:r>
            <a:r>
              <a:rPr lang="is-IS" sz="1600" i="1">
                <a:solidFill>
                  <a:srgbClr val="F37C57"/>
                </a:solidFill>
              </a:rPr>
              <a:t>krísu)</a:t>
            </a:r>
          </a:p>
        </p:txBody>
      </p:sp>
      <p:sp>
        <p:nvSpPr>
          <p:cNvPr id="27" name="TextBox 26">
            <a:extLst>
              <a:ext uri="{FF2B5EF4-FFF2-40B4-BE49-F238E27FC236}">
                <a16:creationId xmlns:a16="http://schemas.microsoft.com/office/drawing/2014/main" id="{81623343-A1BD-B957-16FF-32FA43BBD2C9}"/>
              </a:ext>
            </a:extLst>
          </p:cNvPr>
          <p:cNvSpPr txBox="1"/>
          <p:nvPr/>
        </p:nvSpPr>
        <p:spPr>
          <a:xfrm>
            <a:off x="8401072" y="3094845"/>
            <a:ext cx="2456889" cy="830997"/>
          </a:xfrm>
          <a:prstGeom prst="rect">
            <a:avLst/>
          </a:prstGeom>
          <a:noFill/>
        </p:spPr>
        <p:txBody>
          <a:bodyPr wrap="square" lIns="91440" tIns="45720" rIns="91440" bIns="45720" rtlCol="0" anchor="t">
            <a:spAutoFit/>
          </a:bodyPr>
          <a:lstStyle/>
          <a:p>
            <a:pPr algn="ctr"/>
            <a:r>
              <a:rPr lang="is-IS" sz="1600">
                <a:solidFill>
                  <a:srgbClr val="F37C57"/>
                </a:solidFill>
              </a:rPr>
              <a:t>Að hefja aðgerðir og samskipti við atvinnugreinina</a:t>
            </a:r>
            <a:endParaRPr lang="is-IS" sz="1600">
              <a:solidFill>
                <a:srgbClr val="F37C57"/>
              </a:solidFill>
              <a:cs typeface="Calibri"/>
            </a:endParaRPr>
          </a:p>
        </p:txBody>
      </p:sp>
      <p:sp>
        <p:nvSpPr>
          <p:cNvPr id="34" name="TextBox 33">
            <a:extLst>
              <a:ext uri="{FF2B5EF4-FFF2-40B4-BE49-F238E27FC236}">
                <a16:creationId xmlns:a16="http://schemas.microsoft.com/office/drawing/2014/main" id="{E93438AD-EA15-CD96-A656-CE420AA275E8}"/>
              </a:ext>
            </a:extLst>
          </p:cNvPr>
          <p:cNvSpPr txBox="1"/>
          <p:nvPr/>
        </p:nvSpPr>
        <p:spPr>
          <a:xfrm>
            <a:off x="8456229" y="5231762"/>
            <a:ext cx="2414610" cy="1077218"/>
          </a:xfrm>
          <a:prstGeom prst="rect">
            <a:avLst/>
          </a:prstGeom>
          <a:noFill/>
        </p:spPr>
        <p:txBody>
          <a:bodyPr wrap="square" lIns="91440" tIns="45720" rIns="91440" bIns="45720" rtlCol="0" anchor="t">
            <a:spAutoFit/>
          </a:bodyPr>
          <a:lstStyle/>
          <a:p>
            <a:pPr algn="ctr"/>
            <a:r>
              <a:rPr lang="is-IS" sz="1600" dirty="0">
                <a:solidFill>
                  <a:srgbClr val="3AA091"/>
                </a:solidFill>
              </a:rPr>
              <a:t>Svæðisbundin endurheimt, enduruppbygging og uppbygging seiglu;  í átt að „nýju normi“ eftir krísu</a:t>
            </a:r>
          </a:p>
        </p:txBody>
      </p:sp>
      <p:sp>
        <p:nvSpPr>
          <p:cNvPr id="37" name="TextBox 36">
            <a:extLst>
              <a:ext uri="{FF2B5EF4-FFF2-40B4-BE49-F238E27FC236}">
                <a16:creationId xmlns:a16="http://schemas.microsoft.com/office/drawing/2014/main" id="{53EC9D4B-4D3A-99C6-A294-D819C91601AE}"/>
              </a:ext>
            </a:extLst>
          </p:cNvPr>
          <p:cNvSpPr txBox="1"/>
          <p:nvPr/>
        </p:nvSpPr>
        <p:spPr>
          <a:xfrm>
            <a:off x="2696985" y="777931"/>
            <a:ext cx="2459536" cy="830997"/>
          </a:xfrm>
          <a:prstGeom prst="rect">
            <a:avLst/>
          </a:prstGeom>
          <a:noFill/>
        </p:spPr>
        <p:txBody>
          <a:bodyPr wrap="square" rtlCol="0">
            <a:spAutoFit/>
          </a:bodyPr>
          <a:lstStyle/>
          <a:p>
            <a:pPr algn="ctr"/>
            <a:r>
              <a:rPr lang="is-IS" sz="1600">
                <a:solidFill>
                  <a:srgbClr val="79527B"/>
                </a:solidFill>
              </a:rPr>
              <a:t>Kynning á svæðisbundinni krísustjórnun í ferðaþjónustu og flækjustig</a:t>
            </a:r>
          </a:p>
        </p:txBody>
      </p:sp>
      <p:sp>
        <p:nvSpPr>
          <p:cNvPr id="39" name="TextBox 38">
            <a:extLst>
              <a:ext uri="{FF2B5EF4-FFF2-40B4-BE49-F238E27FC236}">
                <a16:creationId xmlns:a16="http://schemas.microsoft.com/office/drawing/2014/main" id="{91E70F61-2CF0-4673-9DDE-6DC54F2CEF2D}"/>
              </a:ext>
            </a:extLst>
          </p:cNvPr>
          <p:cNvSpPr txBox="1"/>
          <p:nvPr/>
        </p:nvSpPr>
        <p:spPr>
          <a:xfrm>
            <a:off x="5719842" y="3000513"/>
            <a:ext cx="2233365" cy="1323439"/>
          </a:xfrm>
          <a:prstGeom prst="rect">
            <a:avLst/>
          </a:prstGeom>
          <a:noFill/>
        </p:spPr>
        <p:txBody>
          <a:bodyPr wrap="square" lIns="91440" tIns="45720" rIns="91440" bIns="45720" rtlCol="0" anchor="t">
            <a:spAutoFit/>
          </a:bodyPr>
          <a:lstStyle/>
          <a:p>
            <a:pPr algn="ctr"/>
            <a:r>
              <a:rPr lang="is-IS" sz="1600">
                <a:solidFill>
                  <a:srgbClr val="F37C57"/>
                </a:solidFill>
              </a:rPr>
              <a:t>Gerð svæðisbundinnar áætlunar um krísustjórnun </a:t>
            </a:r>
            <a:r>
              <a:rPr lang="is-IS" sz="1600" i="1">
                <a:solidFill>
                  <a:srgbClr val="F37C57"/>
                </a:solidFill>
              </a:rPr>
              <a:t>(Skammtíma viðbragðsáætlun og áætlun fyrir endurheimt)</a:t>
            </a:r>
          </a:p>
        </p:txBody>
      </p:sp>
      <p:sp>
        <p:nvSpPr>
          <p:cNvPr id="40" name="TextBox 39">
            <a:extLst>
              <a:ext uri="{FF2B5EF4-FFF2-40B4-BE49-F238E27FC236}">
                <a16:creationId xmlns:a16="http://schemas.microsoft.com/office/drawing/2014/main" id="{3F66F445-3B3D-4075-70A3-D553312FA5CF}"/>
              </a:ext>
            </a:extLst>
          </p:cNvPr>
          <p:cNvSpPr txBox="1"/>
          <p:nvPr/>
        </p:nvSpPr>
        <p:spPr>
          <a:xfrm>
            <a:off x="2696985" y="5331565"/>
            <a:ext cx="2329487" cy="1323439"/>
          </a:xfrm>
          <a:prstGeom prst="rect">
            <a:avLst/>
          </a:prstGeom>
          <a:noFill/>
        </p:spPr>
        <p:txBody>
          <a:bodyPr wrap="square" lIns="91440" tIns="45720" rIns="91440" bIns="45720" rtlCol="0" anchor="t">
            <a:spAutoFit/>
          </a:bodyPr>
          <a:lstStyle/>
          <a:p>
            <a:pPr algn="ctr"/>
            <a:r>
              <a:rPr lang="is-IS" sz="1600">
                <a:solidFill>
                  <a:srgbClr val="3AA091"/>
                </a:solidFill>
              </a:rPr>
              <a:t>Samskiptastefna og samskipti við almannatengla og fjölmiðla</a:t>
            </a:r>
          </a:p>
          <a:p>
            <a:pPr algn="ctr"/>
            <a:endParaRPr lang="is-IS" sz="1600">
              <a:solidFill>
                <a:srgbClr val="3AA091"/>
              </a:solidFill>
              <a:cs typeface="Calibri"/>
            </a:endParaRPr>
          </a:p>
        </p:txBody>
      </p:sp>
      <p:sp>
        <p:nvSpPr>
          <p:cNvPr id="130" name="TextBox 129">
            <a:extLst>
              <a:ext uri="{FF2B5EF4-FFF2-40B4-BE49-F238E27FC236}">
                <a16:creationId xmlns:a16="http://schemas.microsoft.com/office/drawing/2014/main" id="{BC0C15CA-D8DF-5D50-B91F-31D6D4E2D48D}"/>
              </a:ext>
            </a:extLst>
          </p:cNvPr>
          <p:cNvSpPr txBox="1"/>
          <p:nvPr/>
        </p:nvSpPr>
        <p:spPr>
          <a:xfrm>
            <a:off x="3669414" y="351112"/>
            <a:ext cx="1193749" cy="252773"/>
          </a:xfrm>
          <a:prstGeom prst="rect">
            <a:avLst/>
          </a:prstGeom>
          <a:noFill/>
        </p:spPr>
        <p:txBody>
          <a:bodyPr wrap="square" rtlCol="0" anchor="t">
            <a:spAutoFit/>
          </a:bodyPr>
          <a:lstStyle/>
          <a:p>
            <a:pPr algn="ctr">
              <a:lnSpc>
                <a:spcPts val="1020"/>
              </a:lnSpc>
            </a:pPr>
            <a:r>
              <a:rPr lang="is-IS" b="1" kern="1200" dirty="0">
                <a:solidFill>
                  <a:srgbClr val="79527B"/>
                </a:solidFill>
                <a:latin typeface="+mn-lt"/>
                <a:ea typeface="+mn-ea"/>
                <a:cs typeface="+mn-cs"/>
              </a:rPr>
              <a:t>Eining 1</a:t>
            </a:r>
            <a:endParaRPr lang="is-IS" b="1" dirty="0">
              <a:solidFill>
                <a:srgbClr val="79527B"/>
              </a:solidFill>
            </a:endParaRPr>
          </a:p>
        </p:txBody>
      </p:sp>
      <p:sp>
        <p:nvSpPr>
          <p:cNvPr id="131" name="TextBox 130">
            <a:extLst>
              <a:ext uri="{FF2B5EF4-FFF2-40B4-BE49-F238E27FC236}">
                <a16:creationId xmlns:a16="http://schemas.microsoft.com/office/drawing/2014/main" id="{B80D0131-7456-50AC-FC69-079E3D909A5F}"/>
              </a:ext>
            </a:extLst>
          </p:cNvPr>
          <p:cNvSpPr txBox="1"/>
          <p:nvPr/>
        </p:nvSpPr>
        <p:spPr>
          <a:xfrm>
            <a:off x="6453344" y="377865"/>
            <a:ext cx="1193749" cy="252773"/>
          </a:xfrm>
          <a:prstGeom prst="rect">
            <a:avLst/>
          </a:prstGeom>
          <a:noFill/>
        </p:spPr>
        <p:txBody>
          <a:bodyPr wrap="square" rtlCol="0" anchor="t">
            <a:spAutoFit/>
          </a:bodyPr>
          <a:lstStyle/>
          <a:p>
            <a:pPr algn="ctr">
              <a:lnSpc>
                <a:spcPts val="1020"/>
              </a:lnSpc>
            </a:pPr>
            <a:r>
              <a:rPr lang="is-IS" b="1" kern="1200" dirty="0">
                <a:solidFill>
                  <a:srgbClr val="79527B"/>
                </a:solidFill>
                <a:latin typeface="+mn-lt"/>
                <a:ea typeface="+mn-ea"/>
                <a:cs typeface="+mn-cs"/>
              </a:rPr>
              <a:t>Eining 2</a:t>
            </a:r>
            <a:endParaRPr lang="is-IS" b="1" dirty="0">
              <a:solidFill>
                <a:srgbClr val="79527B"/>
              </a:solidFill>
            </a:endParaRPr>
          </a:p>
        </p:txBody>
      </p:sp>
      <p:sp>
        <p:nvSpPr>
          <p:cNvPr id="132" name="TextBox 131">
            <a:extLst>
              <a:ext uri="{FF2B5EF4-FFF2-40B4-BE49-F238E27FC236}">
                <a16:creationId xmlns:a16="http://schemas.microsoft.com/office/drawing/2014/main" id="{78C1540A-AE5C-E178-55A5-57DB0D29C5BF}"/>
              </a:ext>
            </a:extLst>
          </p:cNvPr>
          <p:cNvSpPr txBox="1"/>
          <p:nvPr/>
        </p:nvSpPr>
        <p:spPr>
          <a:xfrm>
            <a:off x="9391403" y="352064"/>
            <a:ext cx="1193749" cy="252773"/>
          </a:xfrm>
          <a:prstGeom prst="rect">
            <a:avLst/>
          </a:prstGeom>
          <a:noFill/>
        </p:spPr>
        <p:txBody>
          <a:bodyPr wrap="square" rtlCol="0" anchor="t">
            <a:spAutoFit/>
          </a:bodyPr>
          <a:lstStyle/>
          <a:p>
            <a:pPr algn="ctr">
              <a:lnSpc>
                <a:spcPts val="1020"/>
              </a:lnSpc>
            </a:pPr>
            <a:r>
              <a:rPr lang="is-IS" b="1" kern="1200" dirty="0">
                <a:solidFill>
                  <a:srgbClr val="79527B"/>
                </a:solidFill>
                <a:latin typeface="+mn-lt"/>
                <a:ea typeface="+mn-ea"/>
                <a:cs typeface="+mn-cs"/>
              </a:rPr>
              <a:t>Eining 3</a:t>
            </a:r>
            <a:endParaRPr lang="is-IS" b="1" dirty="0">
              <a:solidFill>
                <a:srgbClr val="79527B"/>
              </a:solidFill>
            </a:endParaRPr>
          </a:p>
        </p:txBody>
      </p:sp>
      <p:sp>
        <p:nvSpPr>
          <p:cNvPr id="133" name="TextBox 132">
            <a:extLst>
              <a:ext uri="{FF2B5EF4-FFF2-40B4-BE49-F238E27FC236}">
                <a16:creationId xmlns:a16="http://schemas.microsoft.com/office/drawing/2014/main" id="{7A837965-7EC6-3618-5E68-8355523C4EBA}"/>
              </a:ext>
            </a:extLst>
          </p:cNvPr>
          <p:cNvSpPr txBox="1"/>
          <p:nvPr/>
        </p:nvSpPr>
        <p:spPr>
          <a:xfrm>
            <a:off x="3652173" y="2625371"/>
            <a:ext cx="1193749" cy="252773"/>
          </a:xfrm>
          <a:prstGeom prst="rect">
            <a:avLst/>
          </a:prstGeom>
          <a:noFill/>
        </p:spPr>
        <p:txBody>
          <a:bodyPr wrap="square" rtlCol="0" anchor="t">
            <a:spAutoFit/>
          </a:bodyPr>
          <a:lstStyle/>
          <a:p>
            <a:pPr algn="ctr">
              <a:lnSpc>
                <a:spcPts val="1020"/>
              </a:lnSpc>
            </a:pPr>
            <a:r>
              <a:rPr lang="is-IS" b="1" kern="1200" dirty="0">
                <a:solidFill>
                  <a:srgbClr val="F27954"/>
                </a:solidFill>
                <a:latin typeface="+mn-lt"/>
                <a:ea typeface="+mn-ea"/>
                <a:cs typeface="+mn-cs"/>
              </a:rPr>
              <a:t>Eining 4</a:t>
            </a:r>
            <a:endParaRPr lang="is-IS" b="1" dirty="0">
              <a:solidFill>
                <a:srgbClr val="F27954"/>
              </a:solidFill>
            </a:endParaRPr>
          </a:p>
        </p:txBody>
      </p:sp>
      <p:sp>
        <p:nvSpPr>
          <p:cNvPr id="134" name="TextBox 133">
            <a:extLst>
              <a:ext uri="{FF2B5EF4-FFF2-40B4-BE49-F238E27FC236}">
                <a16:creationId xmlns:a16="http://schemas.microsoft.com/office/drawing/2014/main" id="{BB5F536D-24E2-C838-495B-0CB27BA0351C}"/>
              </a:ext>
            </a:extLst>
          </p:cNvPr>
          <p:cNvSpPr txBox="1"/>
          <p:nvPr/>
        </p:nvSpPr>
        <p:spPr>
          <a:xfrm>
            <a:off x="6491070" y="2609242"/>
            <a:ext cx="1193749" cy="252773"/>
          </a:xfrm>
          <a:prstGeom prst="rect">
            <a:avLst/>
          </a:prstGeom>
          <a:noFill/>
        </p:spPr>
        <p:txBody>
          <a:bodyPr wrap="square" rtlCol="0" anchor="t">
            <a:spAutoFit/>
          </a:bodyPr>
          <a:lstStyle/>
          <a:p>
            <a:pPr algn="ctr">
              <a:lnSpc>
                <a:spcPts val="1020"/>
              </a:lnSpc>
            </a:pPr>
            <a:r>
              <a:rPr lang="is-IS" b="1" kern="1200" dirty="0">
                <a:solidFill>
                  <a:srgbClr val="F27954"/>
                </a:solidFill>
                <a:latin typeface="+mn-lt"/>
                <a:ea typeface="+mn-ea"/>
                <a:cs typeface="+mn-cs"/>
              </a:rPr>
              <a:t>Eining 5</a:t>
            </a:r>
            <a:endParaRPr lang="is-IS" b="1" dirty="0">
              <a:solidFill>
                <a:srgbClr val="F27954"/>
              </a:solidFill>
            </a:endParaRPr>
          </a:p>
        </p:txBody>
      </p:sp>
      <p:sp>
        <p:nvSpPr>
          <p:cNvPr id="135" name="TextBox 134">
            <a:extLst>
              <a:ext uri="{FF2B5EF4-FFF2-40B4-BE49-F238E27FC236}">
                <a16:creationId xmlns:a16="http://schemas.microsoft.com/office/drawing/2014/main" id="{5A43CFD7-4DD3-5ECB-4984-BABBB48AAE2F}"/>
              </a:ext>
            </a:extLst>
          </p:cNvPr>
          <p:cNvSpPr txBox="1"/>
          <p:nvPr/>
        </p:nvSpPr>
        <p:spPr>
          <a:xfrm>
            <a:off x="9318312" y="2615458"/>
            <a:ext cx="1193749" cy="252773"/>
          </a:xfrm>
          <a:prstGeom prst="rect">
            <a:avLst/>
          </a:prstGeom>
          <a:noFill/>
        </p:spPr>
        <p:txBody>
          <a:bodyPr wrap="square" rtlCol="0" anchor="t">
            <a:spAutoFit/>
          </a:bodyPr>
          <a:lstStyle/>
          <a:p>
            <a:pPr algn="ctr">
              <a:lnSpc>
                <a:spcPts val="1020"/>
              </a:lnSpc>
            </a:pPr>
            <a:r>
              <a:rPr lang="is-IS" b="1" kern="1200" dirty="0">
                <a:solidFill>
                  <a:srgbClr val="F27954"/>
                </a:solidFill>
                <a:latin typeface="+mn-lt"/>
                <a:ea typeface="+mn-ea"/>
                <a:cs typeface="+mn-cs"/>
              </a:rPr>
              <a:t>Eining 6</a:t>
            </a:r>
            <a:endParaRPr lang="is-IS" b="1" dirty="0">
              <a:solidFill>
                <a:srgbClr val="F27954"/>
              </a:solidFill>
            </a:endParaRPr>
          </a:p>
        </p:txBody>
      </p:sp>
      <p:sp>
        <p:nvSpPr>
          <p:cNvPr id="136" name="TextBox 135">
            <a:extLst>
              <a:ext uri="{FF2B5EF4-FFF2-40B4-BE49-F238E27FC236}">
                <a16:creationId xmlns:a16="http://schemas.microsoft.com/office/drawing/2014/main" id="{60AB4A7A-E634-0066-C66C-785D4810091F}"/>
              </a:ext>
            </a:extLst>
          </p:cNvPr>
          <p:cNvSpPr txBox="1"/>
          <p:nvPr/>
        </p:nvSpPr>
        <p:spPr>
          <a:xfrm>
            <a:off x="3570360" y="4830332"/>
            <a:ext cx="1193749" cy="249427"/>
          </a:xfrm>
          <a:prstGeom prst="rect">
            <a:avLst/>
          </a:prstGeom>
          <a:noFill/>
        </p:spPr>
        <p:txBody>
          <a:bodyPr wrap="square" rtlCol="0" anchor="t">
            <a:spAutoFit/>
          </a:bodyPr>
          <a:lstStyle/>
          <a:p>
            <a:pPr algn="ctr">
              <a:lnSpc>
                <a:spcPts val="1020"/>
              </a:lnSpc>
            </a:pPr>
            <a:r>
              <a:rPr lang="is-IS" b="1" kern="1200" dirty="0">
                <a:solidFill>
                  <a:srgbClr val="44BAA9"/>
                </a:solidFill>
                <a:latin typeface="+mn-lt"/>
                <a:ea typeface="+mn-ea"/>
                <a:cs typeface="+mn-cs"/>
              </a:rPr>
              <a:t>Eining 7</a:t>
            </a:r>
            <a:endParaRPr lang="is-IS" b="1" dirty="0">
              <a:solidFill>
                <a:srgbClr val="44BAA9"/>
              </a:solidFill>
            </a:endParaRPr>
          </a:p>
        </p:txBody>
      </p:sp>
      <p:sp>
        <p:nvSpPr>
          <p:cNvPr id="137" name="TextBox 136">
            <a:extLst>
              <a:ext uri="{FF2B5EF4-FFF2-40B4-BE49-F238E27FC236}">
                <a16:creationId xmlns:a16="http://schemas.microsoft.com/office/drawing/2014/main" id="{0AD0D61D-3E41-8C46-B66A-5F2474B6D43C}"/>
              </a:ext>
            </a:extLst>
          </p:cNvPr>
          <p:cNvSpPr txBox="1"/>
          <p:nvPr/>
        </p:nvSpPr>
        <p:spPr>
          <a:xfrm>
            <a:off x="5549342" y="5225116"/>
            <a:ext cx="2505003" cy="1323439"/>
          </a:xfrm>
          <a:prstGeom prst="rect">
            <a:avLst/>
          </a:prstGeom>
          <a:noFill/>
        </p:spPr>
        <p:txBody>
          <a:bodyPr wrap="square" lIns="91440" tIns="45720" rIns="91440" bIns="45720" rtlCol="0" anchor="t">
            <a:spAutoFit/>
          </a:bodyPr>
          <a:lstStyle/>
          <a:p>
            <a:pPr algn="ctr"/>
            <a:r>
              <a:rPr lang="is-IS" sz="1600">
                <a:solidFill>
                  <a:srgbClr val="3AA091"/>
                </a:solidFill>
              </a:rPr>
              <a:t>Stefnumörkun í svæðisbundnum viðbrögðum og markaðssetning fyrir endurheimt</a:t>
            </a:r>
          </a:p>
        </p:txBody>
      </p:sp>
      <p:sp>
        <p:nvSpPr>
          <p:cNvPr id="138" name="TextBox 137">
            <a:extLst>
              <a:ext uri="{FF2B5EF4-FFF2-40B4-BE49-F238E27FC236}">
                <a16:creationId xmlns:a16="http://schemas.microsoft.com/office/drawing/2014/main" id="{E3FC64FD-D8AB-DB46-B5C3-BD64E4235762}"/>
              </a:ext>
            </a:extLst>
          </p:cNvPr>
          <p:cNvSpPr txBox="1"/>
          <p:nvPr/>
        </p:nvSpPr>
        <p:spPr>
          <a:xfrm>
            <a:off x="6453344" y="4857275"/>
            <a:ext cx="1193749" cy="249427"/>
          </a:xfrm>
          <a:prstGeom prst="rect">
            <a:avLst/>
          </a:prstGeom>
          <a:noFill/>
        </p:spPr>
        <p:txBody>
          <a:bodyPr wrap="square" rtlCol="0" anchor="t">
            <a:spAutoFit/>
          </a:bodyPr>
          <a:lstStyle/>
          <a:p>
            <a:pPr algn="ctr">
              <a:lnSpc>
                <a:spcPts val="1020"/>
              </a:lnSpc>
            </a:pPr>
            <a:r>
              <a:rPr lang="is-IS" b="1" kern="1200" dirty="0">
                <a:solidFill>
                  <a:srgbClr val="44BAA9"/>
                </a:solidFill>
                <a:latin typeface="+mn-lt"/>
                <a:ea typeface="+mn-ea"/>
                <a:cs typeface="+mn-cs"/>
              </a:rPr>
              <a:t>Eining 8</a:t>
            </a:r>
            <a:endParaRPr lang="is-IS" b="1" dirty="0">
              <a:solidFill>
                <a:srgbClr val="44BAA9"/>
              </a:solidFill>
            </a:endParaRPr>
          </a:p>
        </p:txBody>
      </p:sp>
      <p:sp>
        <p:nvSpPr>
          <p:cNvPr id="139" name="TextBox 138">
            <a:extLst>
              <a:ext uri="{FF2B5EF4-FFF2-40B4-BE49-F238E27FC236}">
                <a16:creationId xmlns:a16="http://schemas.microsoft.com/office/drawing/2014/main" id="{FE568FEB-17D4-1F0E-936F-5A38CB7EF77F}"/>
              </a:ext>
            </a:extLst>
          </p:cNvPr>
          <p:cNvSpPr txBox="1"/>
          <p:nvPr/>
        </p:nvSpPr>
        <p:spPr>
          <a:xfrm>
            <a:off x="9360735" y="4839123"/>
            <a:ext cx="1193749" cy="252773"/>
          </a:xfrm>
          <a:prstGeom prst="rect">
            <a:avLst/>
          </a:prstGeom>
          <a:noFill/>
        </p:spPr>
        <p:txBody>
          <a:bodyPr wrap="square" rtlCol="0" anchor="t">
            <a:spAutoFit/>
          </a:bodyPr>
          <a:lstStyle/>
          <a:p>
            <a:pPr algn="ctr">
              <a:lnSpc>
                <a:spcPts val="1020"/>
              </a:lnSpc>
            </a:pPr>
            <a:r>
              <a:rPr lang="is-IS" b="1" kern="1200" dirty="0">
                <a:solidFill>
                  <a:srgbClr val="44BAA9"/>
                </a:solidFill>
                <a:latin typeface="+mn-lt"/>
                <a:ea typeface="+mn-ea"/>
                <a:cs typeface="+mn-cs"/>
              </a:rPr>
              <a:t>Eining 9</a:t>
            </a:r>
            <a:endParaRPr lang="is-IS" b="1" dirty="0">
              <a:solidFill>
                <a:srgbClr val="44BAA9"/>
              </a:solidFill>
            </a:endParaRPr>
          </a:p>
        </p:txBody>
      </p:sp>
    </p:spTree>
    <p:extLst>
      <p:ext uri="{BB962C8B-B14F-4D97-AF65-F5344CB8AC3E}">
        <p14:creationId xmlns:p14="http://schemas.microsoft.com/office/powerpoint/2010/main" val="136664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24D7CB0-A666-6E27-6CED-81D9925D5E21}"/>
              </a:ext>
            </a:extLst>
          </p:cNvPr>
          <p:cNvGraphicFramePr>
            <a:graphicFrameLocks noGrp="1"/>
          </p:cNvGraphicFramePr>
          <p:nvPr/>
        </p:nvGraphicFramePr>
        <p:xfrm>
          <a:off x="30956" y="1163949"/>
          <a:ext cx="12192001" cy="5638122"/>
        </p:xfrm>
        <a:graphic>
          <a:graphicData uri="http://schemas.openxmlformats.org/drawingml/2006/table">
            <a:tbl>
              <a:tblPr firstRow="1" bandRow="1">
                <a:tableStyleId>{5C22544A-7EE6-4342-B048-85BDC9FD1C3A}</a:tableStyleId>
              </a:tblPr>
              <a:tblGrid>
                <a:gridCol w="3857625">
                  <a:extLst>
                    <a:ext uri="{9D8B030D-6E8A-4147-A177-3AD203B41FA5}">
                      <a16:colId xmlns:a16="http://schemas.microsoft.com/office/drawing/2014/main" val="3397093220"/>
                    </a:ext>
                  </a:extLst>
                </a:gridCol>
                <a:gridCol w="4314826">
                  <a:extLst>
                    <a:ext uri="{9D8B030D-6E8A-4147-A177-3AD203B41FA5}">
                      <a16:colId xmlns:a16="http://schemas.microsoft.com/office/drawing/2014/main" val="3284956068"/>
                    </a:ext>
                  </a:extLst>
                </a:gridCol>
                <a:gridCol w="4019550">
                  <a:extLst>
                    <a:ext uri="{9D8B030D-6E8A-4147-A177-3AD203B41FA5}">
                      <a16:colId xmlns:a16="http://schemas.microsoft.com/office/drawing/2014/main" val="2549890576"/>
                    </a:ext>
                  </a:extLst>
                </a:gridCol>
              </a:tblGrid>
              <a:tr h="1369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kern="1200">
                        <a:solidFill>
                          <a:srgbClr val="FF535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600" b="0"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pPr marL="0" algn="l" defTabSz="914400" rtl="0" eaLnBrk="1" latinLnBrk="0" hangingPunct="1"/>
                      <a:endParaRPr lang="en-IE" sz="1600" b="0" kern="1200">
                        <a:solidFill>
                          <a:schemeClr val="bg1"/>
                        </a:solidFill>
                        <a:latin typeface="+mn-lt"/>
                        <a:ea typeface="+mn-ea"/>
                        <a:cs typeface="+mn-cs"/>
                      </a:endParaRPr>
                    </a:p>
                    <a:p>
                      <a:pPr marL="0" algn="l" defTabSz="914400" rtl="0" eaLnBrk="1" latinLnBrk="0" hangingPunct="1"/>
                      <a:endParaRPr lang="en-IE" sz="1600" b="0" kern="1200">
                        <a:solidFill>
                          <a:schemeClr val="bg1"/>
                        </a:solidFill>
                        <a:latin typeface="+mn-lt"/>
                        <a:ea typeface="+mn-ea"/>
                        <a:cs typeface="+mn-cs"/>
                      </a:endParaRPr>
                    </a:p>
                    <a:p>
                      <a:pPr marL="0" algn="l" defTabSz="914400" rtl="0" eaLnBrk="1" latinLnBrk="0" hangingPunct="1"/>
                      <a:endParaRPr lang="en-IE" sz="1600" b="0" kern="1200">
                        <a:solidFill>
                          <a:schemeClr val="bg1"/>
                        </a:solidFill>
                        <a:latin typeface="+mn-lt"/>
                        <a:ea typeface="+mn-ea"/>
                        <a:cs typeface="+mn-cs"/>
                      </a:endParaRPr>
                    </a:p>
                    <a:p>
                      <a:pPr marL="0" algn="l" defTabSz="914400" rtl="0" eaLnBrk="1" latinLnBrk="0" hangingPunct="1"/>
                      <a:endParaRPr lang="en-IE" sz="1600" b="0" kern="1200">
                        <a:solidFill>
                          <a:schemeClr val="bg1"/>
                        </a:solidFill>
                        <a:latin typeface="+mn-lt"/>
                        <a:ea typeface="+mn-ea"/>
                        <a:cs typeface="+mn-cs"/>
                      </a:endParaRPr>
                    </a:p>
                    <a:p>
                      <a:pPr marL="0" algn="l" defTabSz="914400" rtl="0" eaLnBrk="1" latinLnBrk="0" hangingPunct="1"/>
                      <a:endParaRPr lang="en-IE" sz="1600" b="0"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extLst>
                  <a:ext uri="{0D108BD9-81ED-4DB2-BD59-A6C34878D82A}">
                    <a16:rowId xmlns:a16="http://schemas.microsoft.com/office/drawing/2014/main" val="3670043815"/>
                  </a:ext>
                </a:extLst>
              </a:tr>
              <a:tr h="1624544">
                <a:tc>
                  <a:txBody>
                    <a:bodyPr/>
                    <a:lstStyle/>
                    <a:p>
                      <a:endParaRPr lang="en-IE" sz="1600" i="1">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endParaRPr lang="en-IE" sz="1600" b="0"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7B5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3200" b="1" kern="1200">
                          <a:solidFill>
                            <a:srgbClr val="FF5353"/>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kern="1200">
                        <a:solidFill>
                          <a:srgbClr val="FF535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b="1" kern="1200">
                        <a:solidFill>
                          <a:srgbClr val="FF535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7B55"/>
                    </a:solidFill>
                  </a:tcPr>
                </a:tc>
                <a:extLst>
                  <a:ext uri="{0D108BD9-81ED-4DB2-BD59-A6C34878D82A}">
                    <a16:rowId xmlns:a16="http://schemas.microsoft.com/office/drawing/2014/main" val="3085167703"/>
                  </a:ext>
                </a:extLst>
              </a:tr>
              <a:tr h="2643865">
                <a:tc>
                  <a:txBody>
                    <a:bodyPr/>
                    <a:lstStyle/>
                    <a:p>
                      <a:endParaRPr lang="en-IE"/>
                    </a:p>
                    <a:p>
                      <a:endParaRPr lang="en-IE"/>
                    </a:p>
                    <a:p>
                      <a:endParaRPr lang="en-IE"/>
                    </a:p>
                    <a:p>
                      <a:endParaRPr lang="en-IE"/>
                    </a:p>
                    <a:p>
                      <a:endParaRPr lang="en-IE"/>
                    </a:p>
                    <a:p>
                      <a:endParaRPr lang="en-IE"/>
                    </a:p>
                    <a:p>
                      <a:endParaRPr lang="en-IE"/>
                    </a:p>
                    <a:p>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tc>
                  <a:txBody>
                    <a:bodyPr/>
                    <a:lstStyle/>
                    <a:p>
                      <a:pPr marL="0" algn="l" defTabSz="914400" rtl="0" eaLnBrk="1" latinLnBrk="0" hangingPunct="1"/>
                      <a:endParaRPr lang="en-IE" sz="1600"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tc>
                  <a:txBody>
                    <a:bodyPr/>
                    <a:lstStyle/>
                    <a:p>
                      <a:endParaRPr lang="en-IE" sz="1600" kern="1200">
                        <a:solidFill>
                          <a:schemeClr val="bg1"/>
                        </a:solidFill>
                        <a:latin typeface="+mn-lt"/>
                        <a:ea typeface="+mn-ea"/>
                        <a:cs typeface="+mn-cs"/>
                      </a:endParaRPr>
                    </a:p>
                    <a:p>
                      <a:endParaRPr lang="en-IE" sz="1600" kern="1200">
                        <a:solidFill>
                          <a:schemeClr val="bg1"/>
                        </a:solidFill>
                        <a:latin typeface="+mn-lt"/>
                        <a:ea typeface="+mn-ea"/>
                        <a:cs typeface="+mn-cs"/>
                      </a:endParaRPr>
                    </a:p>
                    <a:p>
                      <a:endParaRPr lang="en-IE" sz="1600" kern="1200">
                        <a:solidFill>
                          <a:schemeClr val="bg1"/>
                        </a:solidFill>
                        <a:latin typeface="+mn-lt"/>
                        <a:ea typeface="+mn-ea"/>
                        <a:cs typeface="+mn-cs"/>
                      </a:endParaRPr>
                    </a:p>
                    <a:p>
                      <a:endParaRPr lang="en-IE" sz="1600" kern="1200">
                        <a:solidFill>
                          <a:schemeClr val="bg1"/>
                        </a:solidFill>
                        <a:latin typeface="+mn-lt"/>
                        <a:ea typeface="+mn-ea"/>
                        <a:cs typeface="+mn-cs"/>
                      </a:endParaRPr>
                    </a:p>
                    <a:p>
                      <a:endParaRPr lang="en-IE" sz="1600" kern="1200">
                        <a:solidFill>
                          <a:schemeClr val="bg1"/>
                        </a:solidFill>
                        <a:latin typeface="+mn-lt"/>
                        <a:ea typeface="+mn-ea"/>
                        <a:cs typeface="+mn-cs"/>
                      </a:endParaRPr>
                    </a:p>
                    <a:p>
                      <a:endParaRPr lang="en-IE" sz="1600" kern="1200">
                        <a:solidFill>
                          <a:schemeClr val="bg1"/>
                        </a:solidFill>
                        <a:latin typeface="+mn-lt"/>
                        <a:ea typeface="+mn-ea"/>
                        <a:cs typeface="+mn-cs"/>
                      </a:endParaRPr>
                    </a:p>
                    <a:p>
                      <a:endParaRPr lang="en-IE" sz="1600" kern="1200">
                        <a:solidFill>
                          <a:schemeClr val="bg1"/>
                        </a:solidFill>
                        <a:latin typeface="+mn-lt"/>
                        <a:ea typeface="+mn-ea"/>
                        <a:cs typeface="+mn-cs"/>
                      </a:endParaRPr>
                    </a:p>
                    <a:p>
                      <a:endParaRPr lang="en-IE" sz="1600" kern="1200">
                        <a:solidFill>
                          <a:schemeClr val="bg1"/>
                        </a:solidFill>
                        <a:latin typeface="+mn-lt"/>
                        <a:ea typeface="+mn-ea"/>
                        <a:cs typeface="+mn-cs"/>
                      </a:endParaRPr>
                    </a:p>
                    <a:p>
                      <a:endParaRPr lang="en-IE" sz="1600" kern="1200">
                        <a:solidFill>
                          <a:schemeClr val="bg1"/>
                        </a:solidFill>
                        <a:latin typeface="+mn-lt"/>
                        <a:ea typeface="+mn-ea"/>
                        <a:cs typeface="+mn-cs"/>
                      </a:endParaRPr>
                    </a:p>
                    <a:p>
                      <a:endParaRPr lang="en-IE" sz="1600"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extLst>
                  <a:ext uri="{0D108BD9-81ED-4DB2-BD59-A6C34878D82A}">
                    <a16:rowId xmlns:a16="http://schemas.microsoft.com/office/drawing/2014/main" val="3959722406"/>
                  </a:ext>
                </a:extLst>
              </a:tr>
            </a:tbl>
          </a:graphicData>
        </a:graphic>
      </p:graphicFrame>
      <p:sp>
        <p:nvSpPr>
          <p:cNvPr id="3" name="TextBox 2">
            <a:extLst>
              <a:ext uri="{FF2B5EF4-FFF2-40B4-BE49-F238E27FC236}">
                <a16:creationId xmlns:a16="http://schemas.microsoft.com/office/drawing/2014/main" id="{55262975-0358-9E6B-C8F2-A6FDAA4B82BE}"/>
              </a:ext>
            </a:extLst>
          </p:cNvPr>
          <p:cNvSpPr txBox="1"/>
          <p:nvPr/>
        </p:nvSpPr>
        <p:spPr>
          <a:xfrm>
            <a:off x="4803893" y="1202638"/>
            <a:ext cx="3390900" cy="1384995"/>
          </a:xfrm>
          <a:prstGeom prst="rect">
            <a:avLst/>
          </a:prstGeom>
          <a:noFill/>
        </p:spPr>
        <p:txBody>
          <a:bodyPr wrap="square" lIns="91440" tIns="45720" rIns="91440" bIns="45720" rtlCol="0" anchor="t">
            <a:spAutoFit/>
          </a:bodyPr>
          <a:lstStyle/>
          <a:p>
            <a:r>
              <a:rPr lang="is-IS" sz="2000" b="1">
                <a:solidFill>
                  <a:schemeClr val="bg1"/>
                </a:solidFill>
              </a:rPr>
              <a:t>Svæðisbundið</a:t>
            </a:r>
            <a:r>
              <a:rPr lang="is-IS" sz="2000" b="1" kern="1200">
                <a:solidFill>
                  <a:schemeClr val="bg1"/>
                </a:solidFill>
                <a:latin typeface="+mn-lt"/>
                <a:ea typeface="+mn-ea"/>
                <a:cs typeface="+mn-cs"/>
              </a:rPr>
              <a:t> </a:t>
            </a:r>
            <a:r>
              <a:rPr lang="is-IS" sz="2000" b="1">
                <a:solidFill>
                  <a:schemeClr val="bg1"/>
                </a:solidFill>
              </a:rPr>
              <a:t>hættumat</a:t>
            </a:r>
            <a:endParaRPr lang="en-US">
              <a:solidFill>
                <a:schemeClr val="bg1"/>
              </a:solidFill>
              <a:ea typeface="+mn-ea"/>
              <a:cs typeface="+mn-cs"/>
            </a:endParaRPr>
          </a:p>
          <a:p>
            <a:r>
              <a:rPr lang="is-IS" sz="1600" b="0" kern="1200">
                <a:solidFill>
                  <a:schemeClr val="bg1"/>
                </a:solidFill>
                <a:latin typeface="+mn-lt"/>
                <a:ea typeface="+mn-ea"/>
                <a:cs typeface="+mn-cs"/>
              </a:rPr>
              <a:t>Mat á hverjar eru þær </a:t>
            </a:r>
            <a:r>
              <a:rPr lang="is-IS" sz="1600">
                <a:solidFill>
                  <a:schemeClr val="bg1"/>
                </a:solidFill>
              </a:rPr>
              <a:t>líklegustu krísur sem svæði mun standa frammi fyrir </a:t>
            </a:r>
            <a:r>
              <a:rPr lang="is-IS" sz="1600" b="0" kern="1200">
                <a:solidFill>
                  <a:schemeClr val="bg1"/>
                </a:solidFill>
                <a:latin typeface="+mn-lt"/>
                <a:ea typeface="+mn-ea"/>
                <a:cs typeface="+mn-cs"/>
              </a:rPr>
              <a:t>og </a:t>
            </a:r>
            <a:r>
              <a:rPr lang="is-IS" sz="1600">
                <a:solidFill>
                  <a:schemeClr val="bg1"/>
                </a:solidFill>
              </a:rPr>
              <a:t>mat á forgangs-aðgerðum</a:t>
            </a:r>
            <a:r>
              <a:rPr lang="is-IS" sz="1600" b="0" kern="1200">
                <a:solidFill>
                  <a:schemeClr val="bg1"/>
                </a:solidFill>
                <a:latin typeface="+mn-lt"/>
                <a:ea typeface="+mn-ea"/>
                <a:cs typeface="+mn-cs"/>
              </a:rPr>
              <a:t> til að draga úr áhættunni.</a:t>
            </a:r>
            <a:endParaRPr lang="is-IS" sz="1600">
              <a:solidFill>
                <a:schemeClr val="bg1"/>
              </a:solidFill>
              <a:cs typeface="Calibri"/>
            </a:endParaRPr>
          </a:p>
        </p:txBody>
      </p:sp>
      <p:sp>
        <p:nvSpPr>
          <p:cNvPr id="5" name="Flowchart: Connector 4">
            <a:extLst>
              <a:ext uri="{FF2B5EF4-FFF2-40B4-BE49-F238E27FC236}">
                <a16:creationId xmlns:a16="http://schemas.microsoft.com/office/drawing/2014/main" id="{596B3A26-00CF-4784-952F-37EF71972A2A}"/>
              </a:ext>
            </a:extLst>
          </p:cNvPr>
          <p:cNvSpPr/>
          <p:nvPr/>
        </p:nvSpPr>
        <p:spPr>
          <a:xfrm>
            <a:off x="81950" y="1258166"/>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a:solidFill>
                  <a:srgbClr val="7A547C"/>
                </a:solidFill>
              </a:rPr>
              <a:t>1</a:t>
            </a:r>
          </a:p>
        </p:txBody>
      </p:sp>
      <p:sp>
        <p:nvSpPr>
          <p:cNvPr id="6" name="TextBox 5">
            <a:extLst>
              <a:ext uri="{FF2B5EF4-FFF2-40B4-BE49-F238E27FC236}">
                <a16:creationId xmlns:a16="http://schemas.microsoft.com/office/drawing/2014/main" id="{98E7691F-C000-2B23-70EB-EF7C644DCDFA}"/>
              </a:ext>
            </a:extLst>
          </p:cNvPr>
          <p:cNvSpPr txBox="1"/>
          <p:nvPr/>
        </p:nvSpPr>
        <p:spPr>
          <a:xfrm>
            <a:off x="8859854" y="1201808"/>
            <a:ext cx="3321269" cy="141577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2000" b="1" kern="1200">
                <a:solidFill>
                  <a:schemeClr val="bg1"/>
                </a:solidFill>
                <a:latin typeface="+mn-lt"/>
                <a:ea typeface="+mn-ea"/>
                <a:cs typeface="+mn-cs"/>
              </a:rPr>
              <a:t>SVÓT greining</a:t>
            </a:r>
          </a:p>
          <a:p>
            <a:pPr>
              <a:defRPr/>
            </a:pPr>
            <a:r>
              <a:rPr lang="is-IS" sz="1600" b="0" kern="1200">
                <a:solidFill>
                  <a:schemeClr val="bg1"/>
                </a:solidFill>
                <a:latin typeface="+mn-lt"/>
                <a:ea typeface="+mn-ea"/>
                <a:cs typeface="+mn-cs"/>
              </a:rPr>
              <a:t>Greining á styrkleikum, tækifærum og ógnunum </a:t>
            </a:r>
            <a:r>
              <a:rPr lang="is-IS" sz="1600">
                <a:solidFill>
                  <a:schemeClr val="bg1"/>
                </a:solidFill>
              </a:rPr>
              <a:t>og veikleikum </a:t>
            </a:r>
            <a:r>
              <a:rPr lang="is-IS" sz="1600" b="0" kern="1200">
                <a:solidFill>
                  <a:schemeClr val="bg1"/>
                </a:solidFill>
                <a:latin typeface="+mn-lt"/>
                <a:ea typeface="+mn-ea"/>
                <a:cs typeface="+mn-cs"/>
              </a:rPr>
              <a:t>til að styrkja</a:t>
            </a:r>
            <a:r>
              <a:rPr lang="is-IS" sz="1600">
                <a:solidFill>
                  <a:schemeClr val="bg1"/>
                </a:solidFill>
              </a:rPr>
              <a:t> </a:t>
            </a:r>
            <a:r>
              <a:rPr lang="is-IS" sz="1600" b="0" kern="1200">
                <a:solidFill>
                  <a:schemeClr val="bg1"/>
                </a:solidFill>
                <a:latin typeface="+mn-lt"/>
                <a:ea typeface="+mn-ea"/>
                <a:cs typeface="+mn-cs"/>
              </a:rPr>
              <a:t> ferðaþjónustuna á svæðinu</a:t>
            </a:r>
            <a:r>
              <a:rPr lang="is-IS" sz="1600">
                <a:solidFill>
                  <a:schemeClr val="bg1"/>
                </a:solidFill>
              </a:rPr>
              <a:t> </a:t>
            </a:r>
            <a:endParaRPr lang="is-IS" sz="1600" b="0" kern="1200">
              <a:solidFill>
                <a:schemeClr val="bg1"/>
              </a:solidFill>
              <a:latin typeface="+mn-lt"/>
              <a:cs typeface="Calibri"/>
            </a:endParaRPr>
          </a:p>
          <a:p>
            <a:endParaRPr lang="en-IE"/>
          </a:p>
        </p:txBody>
      </p:sp>
      <p:sp>
        <p:nvSpPr>
          <p:cNvPr id="8" name="TextBox 7">
            <a:extLst>
              <a:ext uri="{FF2B5EF4-FFF2-40B4-BE49-F238E27FC236}">
                <a16:creationId xmlns:a16="http://schemas.microsoft.com/office/drawing/2014/main" id="{F2487019-265E-7BA8-A4FC-5F3DA7F357C6}"/>
              </a:ext>
            </a:extLst>
          </p:cNvPr>
          <p:cNvSpPr txBox="1"/>
          <p:nvPr/>
        </p:nvSpPr>
        <p:spPr>
          <a:xfrm>
            <a:off x="811165" y="2613846"/>
            <a:ext cx="3045620" cy="1354217"/>
          </a:xfrm>
          <a:prstGeom prst="rect">
            <a:avLst/>
          </a:prstGeom>
          <a:noFill/>
        </p:spPr>
        <p:txBody>
          <a:bodyPr wrap="square" lIns="91440" tIns="45720" rIns="91440" bIns="45720" rtlCol="0" anchor="t">
            <a:spAutoFit/>
          </a:bodyPr>
          <a:lstStyle/>
          <a:p>
            <a:r>
              <a:rPr lang="is-IS" b="1">
                <a:solidFill>
                  <a:schemeClr val="bg1"/>
                </a:solidFill>
              </a:rPr>
              <a:t>Áfangastaðarýni  </a:t>
            </a:r>
            <a:endParaRPr lang="en-US">
              <a:solidFill>
                <a:schemeClr val="bg1"/>
              </a:solidFill>
            </a:endParaRPr>
          </a:p>
          <a:p>
            <a:r>
              <a:rPr lang="is-IS" sz="1600">
                <a:solidFill>
                  <a:schemeClr val="bg1"/>
                </a:solidFill>
              </a:rPr>
              <a:t>Greining á aðstæðum. Forgangsröðun og aðgerðaáætlun á grunni hættumats og SVÓT greiningu. </a:t>
            </a:r>
            <a:endParaRPr lang="is-IS">
              <a:solidFill>
                <a:schemeClr val="bg1"/>
              </a:solidFill>
            </a:endParaRPr>
          </a:p>
        </p:txBody>
      </p:sp>
      <p:sp>
        <p:nvSpPr>
          <p:cNvPr id="10" name="TextBox 9">
            <a:extLst>
              <a:ext uri="{FF2B5EF4-FFF2-40B4-BE49-F238E27FC236}">
                <a16:creationId xmlns:a16="http://schemas.microsoft.com/office/drawing/2014/main" id="{7FB03BD2-75BA-BAA3-6880-EE584807A1FC}"/>
              </a:ext>
            </a:extLst>
          </p:cNvPr>
          <p:cNvSpPr txBox="1"/>
          <p:nvPr/>
        </p:nvSpPr>
        <p:spPr>
          <a:xfrm>
            <a:off x="800244" y="1157891"/>
            <a:ext cx="3174905" cy="1261884"/>
          </a:xfrm>
          <a:prstGeom prst="rect">
            <a:avLst/>
          </a:prstGeom>
          <a:noFill/>
        </p:spPr>
        <p:txBody>
          <a:bodyPr wrap="square" rtlCol="0">
            <a:spAutoFit/>
          </a:bodyPr>
          <a:lstStyle/>
          <a:p>
            <a:r>
              <a:rPr lang="is-IS" sz="2000" b="1" kern="1200">
                <a:solidFill>
                  <a:schemeClr val="bg1"/>
                </a:solidFill>
                <a:latin typeface="+mn-lt"/>
                <a:ea typeface="+mn-ea"/>
                <a:cs typeface="+mn-cs"/>
              </a:rPr>
              <a:t>Svæðisbundið krísustjórnunarteymi ferðaþjónustunnar</a:t>
            </a:r>
            <a:br>
              <a:rPr lang="is-IS" sz="2000" b="1" kern="1200">
                <a:solidFill>
                  <a:schemeClr val="bg1"/>
                </a:solidFill>
                <a:latin typeface="+mn-lt"/>
                <a:ea typeface="+mn-ea"/>
                <a:cs typeface="+mn-cs"/>
              </a:rPr>
            </a:br>
            <a:r>
              <a:rPr lang="is-IS" sz="1600">
                <a:solidFill>
                  <a:schemeClr val="bg1"/>
                </a:solidFill>
              </a:rPr>
              <a:t> Fyrir samræmd viðbrögð við krísu </a:t>
            </a:r>
            <a:endParaRPr lang="is-IS">
              <a:solidFill>
                <a:schemeClr val="bg1"/>
              </a:solidFill>
            </a:endParaRPr>
          </a:p>
        </p:txBody>
      </p:sp>
      <p:sp>
        <p:nvSpPr>
          <p:cNvPr id="12" name="TextBox 11">
            <a:extLst>
              <a:ext uri="{FF2B5EF4-FFF2-40B4-BE49-F238E27FC236}">
                <a16:creationId xmlns:a16="http://schemas.microsoft.com/office/drawing/2014/main" id="{BC9B00F2-7362-0E07-8042-5085FD9D362E}"/>
              </a:ext>
            </a:extLst>
          </p:cNvPr>
          <p:cNvSpPr txBox="1"/>
          <p:nvPr/>
        </p:nvSpPr>
        <p:spPr>
          <a:xfrm>
            <a:off x="4693443" y="2601215"/>
            <a:ext cx="3571875" cy="1231106"/>
          </a:xfrm>
          <a:prstGeom prst="rect">
            <a:avLst/>
          </a:prstGeom>
          <a:noFill/>
        </p:spPr>
        <p:txBody>
          <a:bodyPr wrap="square" lIns="91440" tIns="45720" rIns="91440" bIns="45720" rtlCol="0" anchor="t">
            <a:spAutoFit/>
          </a:bodyPr>
          <a:lstStyle/>
          <a:p>
            <a:r>
              <a:rPr lang="is-IS" sz="2000" b="1">
                <a:solidFill>
                  <a:schemeClr val="bg1"/>
                </a:solidFill>
              </a:rPr>
              <a:t>Krísustjórnunarstefna</a:t>
            </a:r>
          </a:p>
          <a:p>
            <a:r>
              <a:rPr lang="is-IS">
                <a:solidFill>
                  <a:schemeClr val="bg1"/>
                </a:solidFill>
              </a:rPr>
              <a:t>Myndun langtímaáætlunar sem svæði geta fylgt eftir til að draga úr  áhrifum og koma í veg fyrir krísu</a:t>
            </a:r>
            <a:endParaRPr lang="is-IS">
              <a:solidFill>
                <a:schemeClr val="bg1"/>
              </a:solidFill>
              <a:cs typeface="Calibri"/>
            </a:endParaRPr>
          </a:p>
        </p:txBody>
      </p:sp>
      <p:sp>
        <p:nvSpPr>
          <p:cNvPr id="15" name="TextBox 14">
            <a:extLst>
              <a:ext uri="{FF2B5EF4-FFF2-40B4-BE49-F238E27FC236}">
                <a16:creationId xmlns:a16="http://schemas.microsoft.com/office/drawing/2014/main" id="{A62EEDC9-742F-7BAC-F6E6-FF916011BDFB}"/>
              </a:ext>
            </a:extLst>
          </p:cNvPr>
          <p:cNvSpPr txBox="1"/>
          <p:nvPr/>
        </p:nvSpPr>
        <p:spPr>
          <a:xfrm>
            <a:off x="8951820" y="2619746"/>
            <a:ext cx="3302094" cy="1231106"/>
          </a:xfrm>
          <a:prstGeom prst="rect">
            <a:avLst/>
          </a:prstGeom>
          <a:noFill/>
        </p:spPr>
        <p:txBody>
          <a:bodyPr wrap="square" lIns="91440" tIns="45720" rIns="91440" bIns="45720" rtlCol="0" anchor="t">
            <a:spAutoFit/>
          </a:bodyPr>
          <a:lstStyle/>
          <a:p>
            <a:r>
              <a:rPr lang="is-IS" sz="2000" b="1">
                <a:solidFill>
                  <a:schemeClr val="bg1"/>
                </a:solidFill>
              </a:rPr>
              <a:t>Áætlun um krísustjórnun</a:t>
            </a:r>
            <a:endParaRPr lang="is-IS" sz="2000" b="1" kern="1200">
              <a:solidFill>
                <a:schemeClr val="bg1"/>
              </a:solidFill>
              <a:latin typeface="+mn-lt"/>
              <a:ea typeface="+mn-ea"/>
              <a:cs typeface="+mn-cs"/>
            </a:endParaRPr>
          </a:p>
          <a:p>
            <a:r>
              <a:rPr lang="is-IS">
                <a:solidFill>
                  <a:schemeClr val="bg1"/>
                </a:solidFill>
              </a:rPr>
              <a:t>Áætlun sem svæði geta fylgt eftir til skamms tíma til að bregðast við krísu og í endurheimt</a:t>
            </a:r>
            <a:endParaRPr lang="is-IS"/>
          </a:p>
        </p:txBody>
      </p:sp>
      <p:sp>
        <p:nvSpPr>
          <p:cNvPr id="19" name="TextBox 18">
            <a:extLst>
              <a:ext uri="{FF2B5EF4-FFF2-40B4-BE49-F238E27FC236}">
                <a16:creationId xmlns:a16="http://schemas.microsoft.com/office/drawing/2014/main" id="{7B0DE5EB-47F7-E6D9-3190-BFBE473832AA}"/>
              </a:ext>
            </a:extLst>
          </p:cNvPr>
          <p:cNvSpPr txBox="1"/>
          <p:nvPr/>
        </p:nvSpPr>
        <p:spPr>
          <a:xfrm>
            <a:off x="797558" y="4298319"/>
            <a:ext cx="2954816" cy="2369880"/>
          </a:xfrm>
          <a:prstGeom prst="rect">
            <a:avLst/>
          </a:prstGeom>
          <a:solidFill>
            <a:srgbClr val="3AA091"/>
          </a:solidFill>
        </p:spPr>
        <p:txBody>
          <a:bodyPr wrap="square" lIns="91440" tIns="45720" rIns="91440" bIns="45720" rtlCol="0" anchor="t">
            <a:spAutoFit/>
          </a:bodyPr>
          <a:lstStyle/>
          <a:p>
            <a:r>
              <a:rPr lang="is-IS" b="1">
                <a:solidFill>
                  <a:schemeClr val="bg1"/>
                </a:solidFill>
              </a:rPr>
              <a:t>Að hefja aðgerðir í svæðisbundinni krísu</a:t>
            </a:r>
          </a:p>
          <a:p>
            <a:r>
              <a:rPr lang="is-IS" sz="1600">
                <a:solidFill>
                  <a:schemeClr val="bg1"/>
                </a:solidFill>
              </a:rPr>
              <a:t>Verklagsreglur til að virkja viðbragðsfasa. Ráðstafanir, reglur, kerfi og upplýsingamiðlun til hagsmunaaðila innan ferðaþjónustunnar til að tryggja samræmd viðbrögð</a:t>
            </a:r>
            <a:endParaRPr lang="is-IS" sz="1600">
              <a:solidFill>
                <a:schemeClr val="bg1"/>
              </a:solidFill>
              <a:cs typeface="Calibri"/>
            </a:endParaRPr>
          </a:p>
        </p:txBody>
      </p:sp>
      <p:sp>
        <p:nvSpPr>
          <p:cNvPr id="21" name="TextBox 20">
            <a:extLst>
              <a:ext uri="{FF2B5EF4-FFF2-40B4-BE49-F238E27FC236}">
                <a16:creationId xmlns:a16="http://schemas.microsoft.com/office/drawing/2014/main" id="{8739F42F-0B72-9ECC-18EE-FFC114E59680}"/>
              </a:ext>
            </a:extLst>
          </p:cNvPr>
          <p:cNvSpPr txBox="1"/>
          <p:nvPr/>
        </p:nvSpPr>
        <p:spPr>
          <a:xfrm>
            <a:off x="4764808" y="4296538"/>
            <a:ext cx="3352873" cy="2154436"/>
          </a:xfrm>
          <a:prstGeom prst="rect">
            <a:avLst/>
          </a:prstGeom>
          <a:noFill/>
        </p:spPr>
        <p:txBody>
          <a:bodyPr wrap="square" lIns="91440" tIns="45720" rIns="91440" bIns="45720" rtlCol="0" anchor="t">
            <a:spAutoFit/>
          </a:bodyPr>
          <a:lstStyle/>
          <a:p>
            <a:r>
              <a:rPr lang="is-IS" b="1">
                <a:solidFill>
                  <a:schemeClr val="bg1"/>
                </a:solidFill>
              </a:rPr>
              <a:t>Ytri samskipti við almannatengla, fjölmiðla og þá sem sjá um markaðssetningu</a:t>
            </a:r>
          </a:p>
          <a:p>
            <a:r>
              <a:rPr lang="is-IS" sz="1600">
                <a:solidFill>
                  <a:schemeClr val="bg1"/>
                </a:solidFill>
              </a:rPr>
              <a:t>Svæðisbundin viðbrögð og nálganir á samskipti við ólíka ytri hagsmunaaðila. Hvernig er brugðist við á ólíkan hátt hvað varðar innihald skilaboða, tímasetningu o.fl.</a:t>
            </a:r>
            <a:endParaRPr lang="is-IS" sz="1600">
              <a:solidFill>
                <a:schemeClr val="bg1"/>
              </a:solidFill>
              <a:cs typeface="Calibri"/>
            </a:endParaRPr>
          </a:p>
        </p:txBody>
      </p:sp>
      <p:sp>
        <p:nvSpPr>
          <p:cNvPr id="22" name="TextBox 21">
            <a:extLst>
              <a:ext uri="{FF2B5EF4-FFF2-40B4-BE49-F238E27FC236}">
                <a16:creationId xmlns:a16="http://schemas.microsoft.com/office/drawing/2014/main" id="{87472D22-2C8A-156F-5F38-0F439A200F9E}"/>
              </a:ext>
            </a:extLst>
          </p:cNvPr>
          <p:cNvSpPr txBox="1"/>
          <p:nvPr/>
        </p:nvSpPr>
        <p:spPr>
          <a:xfrm>
            <a:off x="9044825" y="4298668"/>
            <a:ext cx="3080566" cy="1138773"/>
          </a:xfrm>
          <a:prstGeom prst="rect">
            <a:avLst/>
          </a:prstGeom>
          <a:noFill/>
        </p:spPr>
        <p:txBody>
          <a:bodyPr wrap="square" lIns="91440" tIns="45720" rIns="91440" bIns="45720" rtlCol="0" anchor="t">
            <a:spAutoFit/>
          </a:bodyPr>
          <a:lstStyle/>
          <a:p>
            <a:r>
              <a:rPr lang="is-IS" b="1">
                <a:solidFill>
                  <a:schemeClr val="bg1"/>
                </a:solidFill>
              </a:rPr>
              <a:t>Endurreisn, endurheimt og að auka seiglu </a:t>
            </a:r>
            <a:br>
              <a:rPr lang="is-IS" b="1">
                <a:solidFill>
                  <a:schemeClr val="bg1"/>
                </a:solidFill>
              </a:rPr>
            </a:br>
            <a:r>
              <a:rPr lang="is-IS" sz="1600">
                <a:solidFill>
                  <a:schemeClr val="bg1"/>
                </a:solidFill>
              </a:rPr>
              <a:t>Endurreisn ferðaþjónustunnar innan svæða í átt að ´nýju normi´</a:t>
            </a:r>
          </a:p>
        </p:txBody>
      </p:sp>
      <p:sp>
        <p:nvSpPr>
          <p:cNvPr id="24" name="TextBox 23">
            <a:extLst>
              <a:ext uri="{FF2B5EF4-FFF2-40B4-BE49-F238E27FC236}">
                <a16:creationId xmlns:a16="http://schemas.microsoft.com/office/drawing/2014/main" id="{9DDA7FBF-AC1F-D31A-5F15-A0F562955505}"/>
              </a:ext>
            </a:extLst>
          </p:cNvPr>
          <p:cNvSpPr txBox="1"/>
          <p:nvPr/>
        </p:nvSpPr>
        <p:spPr>
          <a:xfrm>
            <a:off x="0" y="171587"/>
            <a:ext cx="12192000" cy="769441"/>
          </a:xfrm>
          <a:prstGeom prst="rect">
            <a:avLst/>
          </a:prstGeom>
          <a:solidFill>
            <a:schemeClr val="bg1"/>
          </a:solidFill>
        </p:spPr>
        <p:txBody>
          <a:bodyPr wrap="square" rtlCol="0">
            <a:spAutoFit/>
          </a:bodyPr>
          <a:lstStyle/>
          <a:p>
            <a:pPr algn="ctr"/>
            <a:r>
              <a:rPr lang="is-IS" sz="2400" b="1">
                <a:solidFill>
                  <a:srgbClr val="086D6E"/>
                </a:solidFill>
              </a:rPr>
              <a:t>Vegvísir svæðisbundinnar ferðaþjónustu til að eiga við krísu</a:t>
            </a:r>
          </a:p>
          <a:p>
            <a:pPr algn="ctr"/>
            <a:r>
              <a:rPr lang="is-IS" sz="2000" i="1">
                <a:solidFill>
                  <a:srgbClr val="086D6E"/>
                </a:solidFill>
              </a:rPr>
              <a:t>(Undirbúningur, </a:t>
            </a:r>
            <a:r>
              <a:rPr lang="is-IS" sz="2000" i="1" err="1">
                <a:solidFill>
                  <a:srgbClr val="086D6E"/>
                </a:solidFill>
              </a:rPr>
              <a:t>afstýring</a:t>
            </a:r>
            <a:r>
              <a:rPr lang="is-IS" sz="2000" i="1">
                <a:solidFill>
                  <a:srgbClr val="086D6E"/>
                </a:solidFill>
              </a:rPr>
              <a:t>, mildun, skipulagning, viðbrögð, endurheimt og endurreisn)</a:t>
            </a:r>
          </a:p>
        </p:txBody>
      </p:sp>
      <p:sp>
        <p:nvSpPr>
          <p:cNvPr id="2" name="Flowchart: Connector 1">
            <a:extLst>
              <a:ext uri="{FF2B5EF4-FFF2-40B4-BE49-F238E27FC236}">
                <a16:creationId xmlns:a16="http://schemas.microsoft.com/office/drawing/2014/main" id="{5073AB51-7472-7828-E94D-EE4F10923967}"/>
              </a:ext>
            </a:extLst>
          </p:cNvPr>
          <p:cNvSpPr/>
          <p:nvPr/>
        </p:nvSpPr>
        <p:spPr>
          <a:xfrm>
            <a:off x="4014372" y="1238868"/>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a:solidFill>
                  <a:srgbClr val="7A547C"/>
                </a:solidFill>
              </a:rPr>
              <a:t>2</a:t>
            </a:r>
          </a:p>
        </p:txBody>
      </p:sp>
      <p:sp>
        <p:nvSpPr>
          <p:cNvPr id="14" name="Flowchart: Connector 13">
            <a:extLst>
              <a:ext uri="{FF2B5EF4-FFF2-40B4-BE49-F238E27FC236}">
                <a16:creationId xmlns:a16="http://schemas.microsoft.com/office/drawing/2014/main" id="{8D7A3F2D-6E2B-CB42-4668-D26C947EEDB7}"/>
              </a:ext>
            </a:extLst>
          </p:cNvPr>
          <p:cNvSpPr/>
          <p:nvPr/>
        </p:nvSpPr>
        <p:spPr>
          <a:xfrm>
            <a:off x="8233526" y="1254657"/>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a:solidFill>
                  <a:srgbClr val="7A547C"/>
                </a:solidFill>
              </a:rPr>
              <a:t>3</a:t>
            </a:r>
          </a:p>
        </p:txBody>
      </p:sp>
      <p:sp>
        <p:nvSpPr>
          <p:cNvPr id="17" name="Flowchart: Connector 16">
            <a:extLst>
              <a:ext uri="{FF2B5EF4-FFF2-40B4-BE49-F238E27FC236}">
                <a16:creationId xmlns:a16="http://schemas.microsoft.com/office/drawing/2014/main" id="{24F5DF37-983E-6A94-E40F-D66B5F4DB793}"/>
              </a:ext>
            </a:extLst>
          </p:cNvPr>
          <p:cNvSpPr/>
          <p:nvPr/>
        </p:nvSpPr>
        <p:spPr>
          <a:xfrm>
            <a:off x="109683" y="2667636"/>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a:solidFill>
                  <a:srgbClr val="7A547C"/>
                </a:solidFill>
              </a:rPr>
              <a:t>4</a:t>
            </a:r>
          </a:p>
        </p:txBody>
      </p:sp>
      <p:sp>
        <p:nvSpPr>
          <p:cNvPr id="25" name="Flowchart: Connector 24">
            <a:extLst>
              <a:ext uri="{FF2B5EF4-FFF2-40B4-BE49-F238E27FC236}">
                <a16:creationId xmlns:a16="http://schemas.microsoft.com/office/drawing/2014/main" id="{BCED203A-65CC-C011-66D0-5825F70727CF}"/>
              </a:ext>
            </a:extLst>
          </p:cNvPr>
          <p:cNvSpPr/>
          <p:nvPr/>
        </p:nvSpPr>
        <p:spPr>
          <a:xfrm>
            <a:off x="3975149" y="2695263"/>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a:solidFill>
                  <a:srgbClr val="F77B55"/>
                </a:solidFill>
              </a:rPr>
              <a:t>5</a:t>
            </a:r>
          </a:p>
        </p:txBody>
      </p:sp>
      <p:sp>
        <p:nvSpPr>
          <p:cNvPr id="26" name="Flowchart: Connector 25">
            <a:extLst>
              <a:ext uri="{FF2B5EF4-FFF2-40B4-BE49-F238E27FC236}">
                <a16:creationId xmlns:a16="http://schemas.microsoft.com/office/drawing/2014/main" id="{7D30FE9E-A7B6-2948-D1D6-277EB3F5CB27}"/>
              </a:ext>
            </a:extLst>
          </p:cNvPr>
          <p:cNvSpPr/>
          <p:nvPr/>
        </p:nvSpPr>
        <p:spPr>
          <a:xfrm>
            <a:off x="8249422" y="2695263"/>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a:solidFill>
                  <a:srgbClr val="F77B55"/>
                </a:solidFill>
              </a:rPr>
              <a:t>6</a:t>
            </a:r>
          </a:p>
        </p:txBody>
      </p:sp>
      <p:sp>
        <p:nvSpPr>
          <p:cNvPr id="27" name="Flowchart: Connector 26">
            <a:extLst>
              <a:ext uri="{FF2B5EF4-FFF2-40B4-BE49-F238E27FC236}">
                <a16:creationId xmlns:a16="http://schemas.microsoft.com/office/drawing/2014/main" id="{9352668B-B994-53CA-17C9-05ACE4922396}"/>
              </a:ext>
            </a:extLst>
          </p:cNvPr>
          <p:cNvSpPr/>
          <p:nvPr/>
        </p:nvSpPr>
        <p:spPr>
          <a:xfrm>
            <a:off x="118370" y="4404850"/>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a:solidFill>
                  <a:srgbClr val="3AA091"/>
                </a:solidFill>
              </a:rPr>
              <a:t>7</a:t>
            </a:r>
          </a:p>
        </p:txBody>
      </p:sp>
      <p:sp>
        <p:nvSpPr>
          <p:cNvPr id="28" name="Flowchart: Connector 27">
            <a:extLst>
              <a:ext uri="{FF2B5EF4-FFF2-40B4-BE49-F238E27FC236}">
                <a16:creationId xmlns:a16="http://schemas.microsoft.com/office/drawing/2014/main" id="{0EF0FABC-98E2-4BE6-3CD8-5CF37499B1A6}"/>
              </a:ext>
            </a:extLst>
          </p:cNvPr>
          <p:cNvSpPr/>
          <p:nvPr/>
        </p:nvSpPr>
        <p:spPr>
          <a:xfrm>
            <a:off x="4046515" y="4341957"/>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a:solidFill>
                  <a:srgbClr val="3AA091"/>
                </a:solidFill>
              </a:rPr>
              <a:t>8</a:t>
            </a:r>
          </a:p>
        </p:txBody>
      </p:sp>
      <p:sp>
        <p:nvSpPr>
          <p:cNvPr id="29" name="Flowchart: Connector 28">
            <a:extLst>
              <a:ext uri="{FF2B5EF4-FFF2-40B4-BE49-F238E27FC236}">
                <a16:creationId xmlns:a16="http://schemas.microsoft.com/office/drawing/2014/main" id="{330C94BA-0135-4ACB-C48F-689035375231}"/>
              </a:ext>
            </a:extLst>
          </p:cNvPr>
          <p:cNvSpPr/>
          <p:nvPr/>
        </p:nvSpPr>
        <p:spPr>
          <a:xfrm>
            <a:off x="8301103" y="4388105"/>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a:solidFill>
                  <a:srgbClr val="3AA091"/>
                </a:solidFill>
              </a:rPr>
              <a:t>9</a:t>
            </a:r>
          </a:p>
        </p:txBody>
      </p:sp>
    </p:spTree>
    <p:extLst>
      <p:ext uri="{BB962C8B-B14F-4D97-AF65-F5344CB8AC3E}">
        <p14:creationId xmlns:p14="http://schemas.microsoft.com/office/powerpoint/2010/main" val="3725646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3AB45B3-99BB-B9B9-B61C-13A075F795E2}"/>
              </a:ext>
            </a:extLst>
          </p:cNvPr>
          <p:cNvSpPr/>
          <p:nvPr/>
        </p:nvSpPr>
        <p:spPr>
          <a:xfrm>
            <a:off x="6096605" y="0"/>
            <a:ext cx="6096001" cy="822373"/>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Text Placeholder 3">
            <a:extLst>
              <a:ext uri="{FF2B5EF4-FFF2-40B4-BE49-F238E27FC236}">
                <a16:creationId xmlns:a16="http://schemas.microsoft.com/office/drawing/2014/main" id="{027C7394-DFDD-39BF-2B6B-61809E7B850B}"/>
              </a:ext>
            </a:extLst>
          </p:cNvPr>
          <p:cNvSpPr>
            <a:spLocks noGrp="1"/>
          </p:cNvSpPr>
          <p:nvPr>
            <p:ph type="body" sz="quarter" idx="15"/>
          </p:nvPr>
        </p:nvSpPr>
        <p:spPr>
          <a:xfrm>
            <a:off x="6781160" y="1049309"/>
            <a:ext cx="511077" cy="635000"/>
          </a:xfrm>
        </p:spPr>
        <p:txBody>
          <a:bodyPr/>
          <a:lstStyle/>
          <a:p>
            <a:r>
              <a:rPr lang="en-IE" sz="2400" b="1"/>
              <a:t>1</a:t>
            </a:r>
          </a:p>
        </p:txBody>
      </p:sp>
      <p:sp>
        <p:nvSpPr>
          <p:cNvPr id="27" name="Text Placeholder 2">
            <a:extLst>
              <a:ext uri="{FF2B5EF4-FFF2-40B4-BE49-F238E27FC236}">
                <a16:creationId xmlns:a16="http://schemas.microsoft.com/office/drawing/2014/main" id="{0162AD9A-1C08-8DA0-114C-ECFBCD443751}"/>
              </a:ext>
            </a:extLst>
          </p:cNvPr>
          <p:cNvSpPr>
            <a:spLocks noGrp="1"/>
          </p:cNvSpPr>
          <p:nvPr>
            <p:ph type="body" sz="quarter" idx="14"/>
          </p:nvPr>
        </p:nvSpPr>
        <p:spPr>
          <a:xfrm>
            <a:off x="7511069" y="992114"/>
            <a:ext cx="4465067" cy="822373"/>
          </a:xfrm>
        </p:spPr>
        <p:txBody>
          <a:bodyPr/>
          <a:lstStyle/>
          <a:p>
            <a:pPr>
              <a:lnSpc>
                <a:spcPct val="100000"/>
              </a:lnSpc>
              <a:spcBef>
                <a:spcPts val="0"/>
              </a:spcBef>
            </a:pPr>
            <a:r>
              <a:rPr lang="is-IS" sz="2000" b="1"/>
              <a:t>Auka seiglu áfangastaða eftir krísu</a:t>
            </a:r>
          </a:p>
        </p:txBody>
      </p:sp>
      <p:sp>
        <p:nvSpPr>
          <p:cNvPr id="28" name="Text Placeholder 7">
            <a:extLst>
              <a:ext uri="{FF2B5EF4-FFF2-40B4-BE49-F238E27FC236}">
                <a16:creationId xmlns:a16="http://schemas.microsoft.com/office/drawing/2014/main" id="{6A1881AF-818F-78F1-6B85-12F62E1E8F1D}"/>
              </a:ext>
            </a:extLst>
          </p:cNvPr>
          <p:cNvSpPr txBox="1">
            <a:spLocks/>
          </p:cNvSpPr>
          <p:nvPr/>
        </p:nvSpPr>
        <p:spPr>
          <a:xfrm>
            <a:off x="7511069" y="2081810"/>
            <a:ext cx="4465067"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A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is-IS" sz="2000" b="1"/>
              <a:t>Gerð áætlunar um rekstrarsamfellu</a:t>
            </a:r>
          </a:p>
        </p:txBody>
      </p:sp>
      <p:sp>
        <p:nvSpPr>
          <p:cNvPr id="29" name="Text Placeholder 8">
            <a:extLst>
              <a:ext uri="{FF2B5EF4-FFF2-40B4-BE49-F238E27FC236}">
                <a16:creationId xmlns:a16="http://schemas.microsoft.com/office/drawing/2014/main" id="{B60B7005-2474-3673-31B4-C23AFC17303D}"/>
              </a:ext>
            </a:extLst>
          </p:cNvPr>
          <p:cNvSpPr txBox="1">
            <a:spLocks/>
          </p:cNvSpPr>
          <p:nvPr/>
        </p:nvSpPr>
        <p:spPr>
          <a:xfrm>
            <a:off x="6781160" y="3183699"/>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a:t>3</a:t>
            </a:r>
          </a:p>
        </p:txBody>
      </p:sp>
      <p:sp>
        <p:nvSpPr>
          <p:cNvPr id="30" name="Text Placeholder 9">
            <a:extLst>
              <a:ext uri="{FF2B5EF4-FFF2-40B4-BE49-F238E27FC236}">
                <a16:creationId xmlns:a16="http://schemas.microsoft.com/office/drawing/2014/main" id="{474CAF2D-60A1-57FC-EDB9-4F42BF20B125}"/>
              </a:ext>
            </a:extLst>
          </p:cNvPr>
          <p:cNvSpPr txBox="1">
            <a:spLocks/>
          </p:cNvSpPr>
          <p:nvPr/>
        </p:nvSpPr>
        <p:spPr>
          <a:xfrm>
            <a:off x="7479051" y="2947290"/>
            <a:ext cx="4629213"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A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is-IS" sz="2000" b="1"/>
              <a:t>Greining á breytingum á atvinnugreininni og á svæðinu </a:t>
            </a:r>
            <a:endParaRPr lang="is-IS" sz="2000"/>
          </a:p>
        </p:txBody>
      </p:sp>
      <p:sp>
        <p:nvSpPr>
          <p:cNvPr id="32" name="Text Placeholder 11">
            <a:extLst>
              <a:ext uri="{FF2B5EF4-FFF2-40B4-BE49-F238E27FC236}">
                <a16:creationId xmlns:a16="http://schemas.microsoft.com/office/drawing/2014/main" id="{CFB93837-15E3-17D1-B71C-C5968619AC47}"/>
              </a:ext>
            </a:extLst>
          </p:cNvPr>
          <p:cNvSpPr txBox="1">
            <a:spLocks/>
          </p:cNvSpPr>
          <p:nvPr/>
        </p:nvSpPr>
        <p:spPr>
          <a:xfrm>
            <a:off x="7511069" y="4493313"/>
            <a:ext cx="4465067" cy="127645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A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is-IS" sz="2000" b="1"/>
              <a:t>Endurreisn áfangastaðar eftir krísu</a:t>
            </a:r>
          </a:p>
        </p:txBody>
      </p:sp>
      <p:sp>
        <p:nvSpPr>
          <p:cNvPr id="33" name="Text Placeholder 4">
            <a:extLst>
              <a:ext uri="{FF2B5EF4-FFF2-40B4-BE49-F238E27FC236}">
                <a16:creationId xmlns:a16="http://schemas.microsoft.com/office/drawing/2014/main" id="{13C16345-2775-19B0-FE46-52AE7CF66719}"/>
              </a:ext>
            </a:extLst>
          </p:cNvPr>
          <p:cNvSpPr txBox="1">
            <a:spLocks/>
          </p:cNvSpPr>
          <p:nvPr/>
        </p:nvSpPr>
        <p:spPr>
          <a:xfrm>
            <a:off x="7013735" y="121160"/>
            <a:ext cx="4800599" cy="6036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s-IS" sz="3200" b="1"/>
              <a:t>Efnisyfirlit</a:t>
            </a:r>
            <a:endParaRPr lang="is-IS" sz="3200"/>
          </a:p>
        </p:txBody>
      </p:sp>
      <p:sp>
        <p:nvSpPr>
          <p:cNvPr id="34" name="Text Placeholder 3">
            <a:extLst>
              <a:ext uri="{FF2B5EF4-FFF2-40B4-BE49-F238E27FC236}">
                <a16:creationId xmlns:a16="http://schemas.microsoft.com/office/drawing/2014/main" id="{0B9EF48F-62D3-5B36-CEDD-C914789E4C07}"/>
              </a:ext>
            </a:extLst>
          </p:cNvPr>
          <p:cNvSpPr txBox="1">
            <a:spLocks/>
          </p:cNvSpPr>
          <p:nvPr/>
        </p:nvSpPr>
        <p:spPr>
          <a:xfrm>
            <a:off x="6758197" y="2115955"/>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b="1"/>
              <a:t>2</a:t>
            </a:r>
          </a:p>
        </p:txBody>
      </p:sp>
      <p:sp>
        <p:nvSpPr>
          <p:cNvPr id="35" name="Text Placeholder 3">
            <a:extLst>
              <a:ext uri="{FF2B5EF4-FFF2-40B4-BE49-F238E27FC236}">
                <a16:creationId xmlns:a16="http://schemas.microsoft.com/office/drawing/2014/main" id="{862263EF-07E1-540B-771E-97D255E9E41C}"/>
              </a:ext>
            </a:extLst>
          </p:cNvPr>
          <p:cNvSpPr txBox="1">
            <a:spLocks/>
          </p:cNvSpPr>
          <p:nvPr/>
        </p:nvSpPr>
        <p:spPr>
          <a:xfrm>
            <a:off x="1053604" y="668257"/>
            <a:ext cx="5141008" cy="361933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is-IS" sz="2800" b="1" dirty="0"/>
              <a:t>Námskeiðseining 9</a:t>
            </a:r>
          </a:p>
          <a:p>
            <a:pPr algn="ctr"/>
            <a:r>
              <a:rPr lang="is-IS" sz="2800" b="0" dirty="0"/>
              <a:t>Svæðisbundin endurheimt, enduruppbygging og uppbygging seiglu; </a:t>
            </a:r>
            <a:r>
              <a:rPr lang="is-IS" sz="2800" b="0" i="1" dirty="0"/>
              <a:t>í átt að „nýju normi“ eftir krísu</a:t>
            </a:r>
          </a:p>
          <a:p>
            <a:pPr algn="ctr">
              <a:lnSpc>
                <a:spcPct val="100000"/>
              </a:lnSpc>
              <a:spcBef>
                <a:spcPts val="0"/>
              </a:spcBef>
            </a:pPr>
            <a:endParaRPr lang="en-GB" sz="2800" b="1" i="0" dirty="0">
              <a:effectLst/>
            </a:endParaRPr>
          </a:p>
        </p:txBody>
      </p:sp>
      <p:sp>
        <p:nvSpPr>
          <p:cNvPr id="2" name="Text Placeholder 8">
            <a:extLst>
              <a:ext uri="{FF2B5EF4-FFF2-40B4-BE49-F238E27FC236}">
                <a16:creationId xmlns:a16="http://schemas.microsoft.com/office/drawing/2014/main" id="{5BBFAB02-7A70-532A-916B-F54B757A5702}"/>
              </a:ext>
            </a:extLst>
          </p:cNvPr>
          <p:cNvSpPr txBox="1">
            <a:spLocks/>
          </p:cNvSpPr>
          <p:nvPr/>
        </p:nvSpPr>
        <p:spPr>
          <a:xfrm>
            <a:off x="6796804" y="4664894"/>
            <a:ext cx="462322" cy="653195"/>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a:t>4</a:t>
            </a:r>
          </a:p>
        </p:txBody>
      </p:sp>
    </p:spTree>
    <p:extLst>
      <p:ext uri="{BB962C8B-B14F-4D97-AF65-F5344CB8AC3E}">
        <p14:creationId xmlns:p14="http://schemas.microsoft.com/office/powerpoint/2010/main" val="82042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345781" y="595510"/>
            <a:ext cx="5103783" cy="582221"/>
          </a:xfrm>
        </p:spPr>
        <p:txBody>
          <a:bodyPr>
            <a:normAutofit lnSpcReduction="10000"/>
          </a:bodyPr>
          <a:lstStyle/>
          <a:p>
            <a:r>
              <a:rPr lang="is-IS">
                <a:solidFill>
                  <a:srgbClr val="3AA091"/>
                </a:solidFill>
              </a:rPr>
              <a:t>Hæfniviðmið</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323613" y="1095270"/>
            <a:ext cx="5395869" cy="5233811"/>
          </a:xfrm>
        </p:spPr>
        <p:txBody>
          <a:bodyPr vert="horz" lIns="91440" tIns="45720" rIns="91440" bIns="45720" rtlCol="0" anchor="t">
            <a:normAutofit fontScale="92500" lnSpcReduction="20000"/>
          </a:bodyPr>
          <a:lstStyle/>
          <a:p>
            <a:pPr marL="342900" indent="-342900">
              <a:spcAft>
                <a:spcPts val="600"/>
              </a:spcAft>
              <a:buFont typeface="Wingdings" panose="05000000000000000000" pitchFamily="2" charset="2"/>
              <a:buChar char="v"/>
            </a:pPr>
            <a:r>
              <a:rPr lang="is-IS" b="1">
                <a:solidFill>
                  <a:srgbClr val="3AA091"/>
                </a:solidFill>
              </a:rPr>
              <a:t>Lærðu að þekkja </a:t>
            </a:r>
            <a:r>
              <a:rPr lang="is-IS"/>
              <a:t>hvernig áfangastaðir geta verið þrautseigir en þurfa nú meira en nokkru sinni fyrr að innleiða aðferðir fyrir enduruppbyggingu, endurreisn og til að auka seiglu</a:t>
            </a:r>
          </a:p>
          <a:p>
            <a:pPr marL="342900" indent="-342900">
              <a:spcAft>
                <a:spcPts val="600"/>
              </a:spcAft>
              <a:buFont typeface="Wingdings" panose="05000000000000000000" pitchFamily="2" charset="2"/>
              <a:buChar char="v"/>
            </a:pPr>
            <a:r>
              <a:rPr lang="is-IS" b="1">
                <a:solidFill>
                  <a:srgbClr val="002060"/>
                </a:solidFill>
              </a:rPr>
              <a:t>Skilja</a:t>
            </a:r>
            <a:r>
              <a:rPr lang="is-IS" b="1">
                <a:solidFill>
                  <a:srgbClr val="3AA091"/>
                </a:solidFill>
              </a:rPr>
              <a:t> </a:t>
            </a:r>
            <a:r>
              <a:rPr lang="is-IS"/>
              <a:t>muninn á rekstrarsamfellu og seiglu áfangastaða</a:t>
            </a:r>
          </a:p>
          <a:p>
            <a:pPr marL="342900" indent="-342900">
              <a:spcAft>
                <a:spcPts val="600"/>
              </a:spcAft>
              <a:buFont typeface="Wingdings" panose="05000000000000000000" pitchFamily="2" charset="2"/>
              <a:buChar char="v"/>
            </a:pPr>
            <a:r>
              <a:rPr lang="is-IS" b="1">
                <a:solidFill>
                  <a:srgbClr val="F27954"/>
                </a:solidFill>
              </a:rPr>
              <a:t>Að átta sig á</a:t>
            </a:r>
            <a:r>
              <a:rPr lang="is-IS" b="1">
                <a:solidFill>
                  <a:srgbClr val="3AA091"/>
                </a:solidFill>
              </a:rPr>
              <a:t> </a:t>
            </a:r>
            <a:r>
              <a:rPr lang="is-IS"/>
              <a:t>í gegnum núverandi raundæmi hvernig svæðisbundin ferðaþjónusta hefur breyst með áherslu á sjálfbærni, stafræna tækni, öryggi og græna ferðaþjónustu</a:t>
            </a:r>
            <a:endParaRPr lang="is-IS">
              <a:cs typeface="Calibri"/>
            </a:endParaRPr>
          </a:p>
          <a:p>
            <a:pPr marL="342900" indent="-342900">
              <a:spcAft>
                <a:spcPts val="600"/>
              </a:spcAft>
              <a:buFont typeface="Wingdings" panose="05000000000000000000" pitchFamily="2" charset="2"/>
              <a:buChar char="v"/>
            </a:pPr>
            <a:r>
              <a:rPr lang="is-IS" b="1">
                <a:solidFill>
                  <a:srgbClr val="916395"/>
                </a:solidFill>
              </a:rPr>
              <a:t>Að skilja</a:t>
            </a:r>
            <a:r>
              <a:rPr lang="is-IS" b="1">
                <a:solidFill>
                  <a:srgbClr val="3AA091"/>
                </a:solidFill>
              </a:rPr>
              <a:t> </a:t>
            </a:r>
            <a:r>
              <a:rPr lang="is-IS"/>
              <a:t>hvernig svæði geta viðhaldið rekstrarsamfellu þegar farið er úr viðbragðsfasa í endurreisn </a:t>
            </a:r>
            <a:endParaRPr lang="is-IS">
              <a:cs typeface="Calibri"/>
            </a:endParaRPr>
          </a:p>
          <a:p>
            <a:pPr marL="342900" indent="-342900">
              <a:spcAft>
                <a:spcPts val="600"/>
              </a:spcAft>
              <a:buFont typeface="Wingdings" panose="05000000000000000000" pitchFamily="2" charset="2"/>
              <a:buChar char="v"/>
            </a:pPr>
            <a:r>
              <a:rPr lang="is-IS" b="1">
                <a:solidFill>
                  <a:srgbClr val="3AA091"/>
                </a:solidFill>
              </a:rPr>
              <a:t>Skilja </a:t>
            </a:r>
            <a:r>
              <a:rPr lang="is-IS"/>
              <a:t>hvernig hinar ólíku leiðir aðlögunar og endurreisnar hafa áhrif á vöxt áfangastaðarins</a:t>
            </a:r>
          </a:p>
        </p:txBody>
      </p:sp>
      <p:pic>
        <p:nvPicPr>
          <p:cNvPr id="30" name="Picture Placeholder 29" descr="A picture containing sky, ground, outdoor, person&#10;&#10;Description automatically generated">
            <a:extLst>
              <a:ext uri="{FF2B5EF4-FFF2-40B4-BE49-F238E27FC236}">
                <a16:creationId xmlns:a16="http://schemas.microsoft.com/office/drawing/2014/main" id="{F17026FC-B4A2-E41B-AF47-2907AB8C70FA}"/>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l="38871" r="8779"/>
          <a:stretch/>
        </p:blipFill>
        <p:spPr>
          <a:xfrm>
            <a:off x="5957047" y="0"/>
            <a:ext cx="5395869" cy="6858001"/>
          </a:xfrm>
        </p:spPr>
      </p:pic>
    </p:spTree>
    <p:extLst>
      <p:ext uri="{BB962C8B-B14F-4D97-AF65-F5344CB8AC3E}">
        <p14:creationId xmlns:p14="http://schemas.microsoft.com/office/powerpoint/2010/main" val="370973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91D3ED4-43F5-A145-06EF-5C633F9F15F1}"/>
              </a:ext>
            </a:extLst>
          </p:cNvPr>
          <p:cNvSpPr>
            <a:spLocks noGrp="1"/>
          </p:cNvSpPr>
          <p:nvPr>
            <p:ph type="body" sz="quarter" idx="16"/>
          </p:nvPr>
        </p:nvSpPr>
        <p:spPr>
          <a:xfrm>
            <a:off x="6493228" y="1212719"/>
            <a:ext cx="5444772" cy="582221"/>
          </a:xfrm>
        </p:spPr>
        <p:txBody>
          <a:bodyPr/>
          <a:lstStyle/>
          <a:p>
            <a:r>
              <a:rPr lang="is-IS" sz="3200" b="0"/>
              <a:t>1. Auka seiglu áfangastaða eftir krísu</a:t>
            </a:r>
          </a:p>
        </p:txBody>
      </p:sp>
      <p:sp>
        <p:nvSpPr>
          <p:cNvPr id="9" name="TextBox 8">
            <a:extLst>
              <a:ext uri="{FF2B5EF4-FFF2-40B4-BE49-F238E27FC236}">
                <a16:creationId xmlns:a16="http://schemas.microsoft.com/office/drawing/2014/main" id="{85DEAFE4-6F54-B443-A5A6-EEC769E8B58A}"/>
              </a:ext>
            </a:extLst>
          </p:cNvPr>
          <p:cNvSpPr txBox="1"/>
          <p:nvPr/>
        </p:nvSpPr>
        <p:spPr>
          <a:xfrm>
            <a:off x="6210299" y="3352800"/>
            <a:ext cx="5915026" cy="461665"/>
          </a:xfrm>
          <a:prstGeom prst="rect">
            <a:avLst/>
          </a:prstGeom>
          <a:solidFill>
            <a:srgbClr val="086D6E"/>
          </a:solidFill>
        </p:spPr>
        <p:txBody>
          <a:bodyPr wrap="square" rtlCol="0">
            <a:spAutoFit/>
          </a:bodyPr>
          <a:lstStyle/>
          <a:p>
            <a:pPr algn="ctr"/>
            <a:endParaRPr lang="en-IE" sz="2400" i="1">
              <a:solidFill>
                <a:schemeClr val="bg1"/>
              </a:solidFill>
            </a:endParaRPr>
          </a:p>
        </p:txBody>
      </p:sp>
      <p:sp>
        <p:nvSpPr>
          <p:cNvPr id="5" name="TextBox 4">
            <a:extLst>
              <a:ext uri="{FF2B5EF4-FFF2-40B4-BE49-F238E27FC236}">
                <a16:creationId xmlns:a16="http://schemas.microsoft.com/office/drawing/2014/main" id="{9B543354-6129-C4E2-519F-A72AF0901866}"/>
              </a:ext>
            </a:extLst>
          </p:cNvPr>
          <p:cNvSpPr txBox="1"/>
          <p:nvPr/>
        </p:nvSpPr>
        <p:spPr>
          <a:xfrm>
            <a:off x="6276974" y="3352800"/>
            <a:ext cx="5915026" cy="461665"/>
          </a:xfrm>
          <a:prstGeom prst="rect">
            <a:avLst/>
          </a:prstGeom>
          <a:solidFill>
            <a:srgbClr val="086D6E"/>
          </a:solidFill>
        </p:spPr>
        <p:txBody>
          <a:bodyPr wrap="square" rtlCol="0">
            <a:spAutoFit/>
          </a:bodyPr>
          <a:lstStyle/>
          <a:p>
            <a:pPr algn="ctr"/>
            <a:endParaRPr lang="en-IE" sz="2400" i="1">
              <a:solidFill>
                <a:schemeClr val="bg1"/>
              </a:solidFill>
            </a:endParaRPr>
          </a:p>
        </p:txBody>
      </p:sp>
      <p:sp>
        <p:nvSpPr>
          <p:cNvPr id="14" name="TextBox 13">
            <a:extLst>
              <a:ext uri="{FF2B5EF4-FFF2-40B4-BE49-F238E27FC236}">
                <a16:creationId xmlns:a16="http://schemas.microsoft.com/office/drawing/2014/main" id="{FF3F6A33-459D-7266-52EB-8F51B00A7932}"/>
              </a:ext>
            </a:extLst>
          </p:cNvPr>
          <p:cNvSpPr txBox="1"/>
          <p:nvPr/>
        </p:nvSpPr>
        <p:spPr>
          <a:xfrm>
            <a:off x="4754075" y="7269425"/>
            <a:ext cx="5915026" cy="461665"/>
          </a:xfrm>
          <a:prstGeom prst="rect">
            <a:avLst/>
          </a:prstGeom>
          <a:solidFill>
            <a:srgbClr val="086D6E"/>
          </a:solidFill>
        </p:spPr>
        <p:txBody>
          <a:bodyPr wrap="square" rtlCol="0">
            <a:spAutoFit/>
          </a:bodyPr>
          <a:lstStyle/>
          <a:p>
            <a:pPr algn="ctr"/>
            <a:endParaRPr lang="en-IE" sz="2400" i="1">
              <a:solidFill>
                <a:schemeClr val="bg1"/>
              </a:solidFill>
            </a:endParaRPr>
          </a:p>
        </p:txBody>
      </p:sp>
      <p:sp>
        <p:nvSpPr>
          <p:cNvPr id="17" name="TextBox 16">
            <a:extLst>
              <a:ext uri="{FF2B5EF4-FFF2-40B4-BE49-F238E27FC236}">
                <a16:creationId xmlns:a16="http://schemas.microsoft.com/office/drawing/2014/main" id="{C3A1BDC2-7859-9296-0850-AFD5E7833625}"/>
              </a:ext>
            </a:extLst>
          </p:cNvPr>
          <p:cNvSpPr txBox="1"/>
          <p:nvPr/>
        </p:nvSpPr>
        <p:spPr>
          <a:xfrm>
            <a:off x="3181310" y="7415390"/>
            <a:ext cx="5915026" cy="461665"/>
          </a:xfrm>
          <a:prstGeom prst="rect">
            <a:avLst/>
          </a:prstGeom>
          <a:solidFill>
            <a:srgbClr val="086D6E"/>
          </a:solidFill>
        </p:spPr>
        <p:txBody>
          <a:bodyPr wrap="square" rtlCol="0">
            <a:spAutoFit/>
          </a:bodyPr>
          <a:lstStyle/>
          <a:p>
            <a:pPr algn="ctr"/>
            <a:endParaRPr lang="en-IE" sz="2400" i="1">
              <a:solidFill>
                <a:schemeClr val="bg1"/>
              </a:solidFill>
            </a:endParaRPr>
          </a:p>
        </p:txBody>
      </p:sp>
      <p:sp>
        <p:nvSpPr>
          <p:cNvPr id="20" name="TextBox 19">
            <a:extLst>
              <a:ext uri="{FF2B5EF4-FFF2-40B4-BE49-F238E27FC236}">
                <a16:creationId xmlns:a16="http://schemas.microsoft.com/office/drawing/2014/main" id="{6C1E98BA-6BCE-E89A-6438-E959DCF9DFF1}"/>
              </a:ext>
            </a:extLst>
          </p:cNvPr>
          <p:cNvSpPr txBox="1"/>
          <p:nvPr/>
        </p:nvSpPr>
        <p:spPr>
          <a:xfrm>
            <a:off x="3185025" y="7613460"/>
            <a:ext cx="5915026" cy="461665"/>
          </a:xfrm>
          <a:prstGeom prst="rect">
            <a:avLst/>
          </a:prstGeom>
          <a:solidFill>
            <a:srgbClr val="086D6E"/>
          </a:solidFill>
        </p:spPr>
        <p:txBody>
          <a:bodyPr wrap="square" rtlCol="0">
            <a:spAutoFit/>
          </a:bodyPr>
          <a:lstStyle/>
          <a:p>
            <a:pPr algn="ctr"/>
            <a:endParaRPr lang="en-IE" sz="2400" i="1">
              <a:solidFill>
                <a:schemeClr val="bg1"/>
              </a:solidFill>
            </a:endParaRPr>
          </a:p>
        </p:txBody>
      </p:sp>
      <p:pic>
        <p:nvPicPr>
          <p:cNvPr id="15" name="Picture Placeholder 14" descr="A person sitting on a bicycle&#10;&#10;Description automatically generated with medium confidence">
            <a:extLst>
              <a:ext uri="{FF2B5EF4-FFF2-40B4-BE49-F238E27FC236}">
                <a16:creationId xmlns:a16="http://schemas.microsoft.com/office/drawing/2014/main" id="{A29ADD5B-E97A-C327-4D40-74DAB1688AB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3036" b="13036"/>
          <a:stretch>
            <a:fillRect/>
          </a:stretch>
        </p:blipFill>
        <p:spPr/>
      </p:pic>
    </p:spTree>
    <p:extLst>
      <p:ext uri="{BB962C8B-B14F-4D97-AF65-F5344CB8AC3E}">
        <p14:creationId xmlns:p14="http://schemas.microsoft.com/office/powerpoint/2010/main" val="2380930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shape&#10;&#10;Description automatically generated">
            <a:extLst>
              <a:ext uri="{FF2B5EF4-FFF2-40B4-BE49-F238E27FC236}">
                <a16:creationId xmlns:a16="http://schemas.microsoft.com/office/drawing/2014/main" id="{ACF05DEE-AC41-1710-6FF0-2B6F3E260DFB}"/>
              </a:ext>
            </a:extLst>
          </p:cNvPr>
          <p:cNvPicPr>
            <a:picLocks noGrp="1" noChangeAspect="1"/>
          </p:cNvPicPr>
          <p:nvPr>
            <p:ph type="pic" sz="quarter" idx="19"/>
          </p:nvPr>
        </p:nvPicPr>
        <p:blipFill>
          <a:blip r:embed="rId3"/>
          <a:srcRect t="2268" b="2268"/>
          <a:stretch>
            <a:fillRect/>
          </a:stretch>
        </p:blipFill>
        <p:spPr/>
      </p:pic>
      <p:sp>
        <p:nvSpPr>
          <p:cNvPr id="5" name="Text Placeholder 4">
            <a:extLst>
              <a:ext uri="{FF2B5EF4-FFF2-40B4-BE49-F238E27FC236}">
                <a16:creationId xmlns:a16="http://schemas.microsoft.com/office/drawing/2014/main" id="{964AD49F-AE9F-26A8-F1A0-94E06AE41D3D}"/>
              </a:ext>
            </a:extLst>
          </p:cNvPr>
          <p:cNvSpPr>
            <a:spLocks noGrp="1"/>
          </p:cNvSpPr>
          <p:nvPr>
            <p:ph type="body" sz="quarter" idx="16"/>
          </p:nvPr>
        </p:nvSpPr>
        <p:spPr>
          <a:xfrm>
            <a:off x="403412" y="200967"/>
            <a:ext cx="5395869" cy="887117"/>
          </a:xfrm>
        </p:spPr>
        <p:txBody>
          <a:bodyPr vert="horz" lIns="91440" tIns="45720" rIns="91440" bIns="45720" rtlCol="0" anchor="t">
            <a:normAutofit fontScale="92500" lnSpcReduction="20000"/>
          </a:bodyPr>
          <a:lstStyle/>
          <a:p>
            <a:pPr algn="ctr"/>
            <a:r>
              <a:rPr lang="is-IS">
                <a:solidFill>
                  <a:srgbClr val="F27954"/>
                </a:solidFill>
              </a:rPr>
              <a:t>Hvað er hér átt við þegar talað er um fyrirtækjaseiglu?</a:t>
            </a:r>
          </a:p>
        </p:txBody>
      </p:sp>
      <p:sp>
        <p:nvSpPr>
          <p:cNvPr id="6" name="Text Placeholder 5">
            <a:extLst>
              <a:ext uri="{FF2B5EF4-FFF2-40B4-BE49-F238E27FC236}">
                <a16:creationId xmlns:a16="http://schemas.microsoft.com/office/drawing/2014/main" id="{F5BC9967-C302-5CCB-2DB1-76474E7513D6}"/>
              </a:ext>
            </a:extLst>
          </p:cNvPr>
          <p:cNvSpPr>
            <a:spLocks noGrp="1"/>
          </p:cNvSpPr>
          <p:nvPr>
            <p:ph type="body" sz="quarter" idx="18"/>
          </p:nvPr>
        </p:nvSpPr>
        <p:spPr>
          <a:xfrm>
            <a:off x="592852" y="1088084"/>
            <a:ext cx="5503147" cy="5160316"/>
          </a:xfrm>
        </p:spPr>
        <p:txBody>
          <a:bodyPr vert="horz" lIns="91440" tIns="45720" rIns="91440" bIns="45720" rtlCol="0" anchor="t">
            <a:normAutofit/>
          </a:bodyPr>
          <a:lstStyle/>
          <a:p>
            <a:r>
              <a:rPr lang="is-IS" dirty="0"/>
              <a:t>Hæfni</a:t>
            </a:r>
            <a:r>
              <a:rPr lang="is-IS" b="0" i="0" dirty="0">
                <a:effectLst/>
              </a:rPr>
              <a:t> fyrirtækis</a:t>
            </a:r>
            <a:r>
              <a:rPr lang="is-IS" dirty="0"/>
              <a:t> </a:t>
            </a:r>
            <a:r>
              <a:rPr lang="is-IS" b="0" i="0" dirty="0">
                <a:effectLst/>
              </a:rPr>
              <a:t> til að laga sig fljótt að erfiðum aðstæðum</a:t>
            </a:r>
            <a:r>
              <a:rPr lang="is-IS" dirty="0"/>
              <a:t>  </a:t>
            </a:r>
            <a:r>
              <a:rPr lang="is-IS" b="0" i="0" dirty="0">
                <a:effectLst/>
              </a:rPr>
              <a:t>og</a:t>
            </a:r>
            <a:r>
              <a:rPr lang="is-IS" dirty="0"/>
              <a:t> á sama tíma viðhalda</a:t>
            </a:r>
            <a:r>
              <a:rPr lang="is-IS" b="0" i="0" dirty="0">
                <a:effectLst/>
              </a:rPr>
              <a:t> stöðugum rekstri og standa vörð um fólk, eignir og vörumerki.</a:t>
            </a:r>
          </a:p>
          <a:p>
            <a:endParaRPr lang="is-IS" b="0" i="0" dirty="0">
              <a:effectLst/>
            </a:endParaRPr>
          </a:p>
          <a:p>
            <a:r>
              <a:rPr lang="is-IS" dirty="0"/>
              <a:t> Í kjölfar krísu er mikilvægt að leita stöðugt leiða til þess að forðast kostnaðarsama rekstrastöðvun, efla viðnámsþrótt</a:t>
            </a:r>
            <a:r>
              <a:rPr lang="is-IS" b="0" i="0" dirty="0">
                <a:effectLst/>
              </a:rPr>
              <a:t> og viðhalda rekstri fyrirtækisins ef </a:t>
            </a:r>
            <a:r>
              <a:rPr lang="is-IS" dirty="0"/>
              <a:t>áfram koma</a:t>
            </a:r>
            <a:r>
              <a:rPr lang="is-IS" b="0" i="0" dirty="0">
                <a:effectLst/>
              </a:rPr>
              <a:t> upp erfiðar aðstæður. (</a:t>
            </a:r>
            <a:r>
              <a:rPr lang="is-IS" b="0" i="0" dirty="0">
                <a:solidFill>
                  <a:srgbClr val="F27954"/>
                </a:solidFill>
                <a:effectLst/>
                <a:hlinkClick r:id="rId4">
                  <a:extLst>
                    <a:ext uri="{A12FA001-AC4F-418D-AE19-62706E023703}">
                      <ahyp:hlinkClr xmlns:ahyp="http://schemas.microsoft.com/office/drawing/2018/hyperlinkcolor" val="tx"/>
                    </a:ext>
                  </a:extLst>
                </a:hlinkClick>
              </a:rPr>
              <a:t>Heimild</a:t>
            </a:r>
            <a:r>
              <a:rPr lang="is-IS" b="0" i="0" dirty="0">
                <a:effectLst/>
              </a:rPr>
              <a:t>)</a:t>
            </a:r>
          </a:p>
          <a:p>
            <a:endParaRPr lang="is-IS" dirty="0"/>
          </a:p>
        </p:txBody>
      </p:sp>
    </p:spTree>
    <p:extLst>
      <p:ext uri="{BB962C8B-B14F-4D97-AF65-F5344CB8AC3E}">
        <p14:creationId xmlns:p14="http://schemas.microsoft.com/office/powerpoint/2010/main" val="152066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878961B-92CC-EB9E-51ED-CCE7A2D1D746}"/>
              </a:ext>
            </a:extLst>
          </p:cNvPr>
          <p:cNvPicPr>
            <a:picLocks noGrp="1" noChangeAspect="1"/>
          </p:cNvPicPr>
          <p:nvPr>
            <p:ph type="pic" sz="quarter" idx="19"/>
          </p:nvPr>
        </p:nvPicPr>
        <p:blipFill>
          <a:blip r:embed="rId2"/>
          <a:srcRect l="10660" r="10660"/>
          <a:stretch>
            <a:fillRect/>
          </a:stretch>
        </p:blipFill>
        <p:spPr>
          <a:xfrm>
            <a:off x="6954994" y="48217"/>
            <a:ext cx="4155141" cy="5281070"/>
          </a:xfrm>
        </p:spPr>
      </p:pic>
      <p:sp>
        <p:nvSpPr>
          <p:cNvPr id="3" name="Text Placeholder 2">
            <a:extLst>
              <a:ext uri="{FF2B5EF4-FFF2-40B4-BE49-F238E27FC236}">
                <a16:creationId xmlns:a16="http://schemas.microsoft.com/office/drawing/2014/main" id="{AF9C5F4E-EFB7-F7CD-83E8-9A90BE0F9B67}"/>
              </a:ext>
            </a:extLst>
          </p:cNvPr>
          <p:cNvSpPr>
            <a:spLocks noGrp="1"/>
          </p:cNvSpPr>
          <p:nvPr>
            <p:ph type="body" sz="quarter" idx="16"/>
          </p:nvPr>
        </p:nvSpPr>
        <p:spPr>
          <a:xfrm>
            <a:off x="170329" y="268942"/>
            <a:ext cx="5602942" cy="908790"/>
          </a:xfrm>
        </p:spPr>
        <p:txBody>
          <a:bodyPr vert="horz" lIns="91440" tIns="45720" rIns="91440" bIns="45720" rtlCol="0" anchor="t">
            <a:normAutofit/>
          </a:bodyPr>
          <a:lstStyle/>
          <a:p>
            <a:pPr algn="ctr"/>
            <a:r>
              <a:rPr lang="is-IS">
                <a:solidFill>
                  <a:srgbClr val="F27954"/>
                </a:solidFill>
              </a:rPr>
              <a:t>Seigla eða rekstrarsamfella</a:t>
            </a:r>
          </a:p>
        </p:txBody>
      </p:sp>
      <p:sp>
        <p:nvSpPr>
          <p:cNvPr id="4" name="Text Placeholder 3">
            <a:extLst>
              <a:ext uri="{FF2B5EF4-FFF2-40B4-BE49-F238E27FC236}">
                <a16:creationId xmlns:a16="http://schemas.microsoft.com/office/drawing/2014/main" id="{9EB1110F-F021-CCD6-1C61-68CCEC305877}"/>
              </a:ext>
            </a:extLst>
          </p:cNvPr>
          <p:cNvSpPr>
            <a:spLocks noGrp="1"/>
          </p:cNvSpPr>
          <p:nvPr>
            <p:ph type="body" sz="quarter" idx="18"/>
          </p:nvPr>
        </p:nvSpPr>
        <p:spPr>
          <a:xfrm>
            <a:off x="775083" y="1347154"/>
            <a:ext cx="4836823" cy="4829527"/>
          </a:xfrm>
        </p:spPr>
        <p:txBody>
          <a:bodyPr vert="horz" lIns="91440" tIns="45720" rIns="91440" bIns="45720" rtlCol="0" anchor="t">
            <a:normAutofit/>
          </a:bodyPr>
          <a:lstStyle/>
          <a:p>
            <a:r>
              <a:rPr lang="is-IS"/>
              <a:t>Með</a:t>
            </a:r>
            <a:r>
              <a:rPr lang="is-IS" b="1">
                <a:solidFill>
                  <a:srgbClr val="F27954"/>
                </a:solidFill>
              </a:rPr>
              <a:t> rekstrarsamfellu</a:t>
            </a:r>
            <a:r>
              <a:rPr lang="is-IS" b="0" i="0">
                <a:effectLst/>
              </a:rPr>
              <a:t> er</a:t>
            </a:r>
            <a:r>
              <a:rPr lang="is-IS"/>
              <a:t> átt við </a:t>
            </a:r>
            <a:r>
              <a:rPr lang="is-IS" b="0" i="0">
                <a:effectLst/>
              </a:rPr>
              <a:t>verklag sem gerir svæðum eða fyrirtækjum kleift að halda áfram með starfsemi í krísu.</a:t>
            </a:r>
          </a:p>
          <a:p>
            <a:endParaRPr lang="is-IS" b="0" i="0">
              <a:effectLst/>
            </a:endParaRPr>
          </a:p>
          <a:p>
            <a:r>
              <a:rPr lang="is-IS" b="1">
                <a:solidFill>
                  <a:srgbClr val="F27954"/>
                </a:solidFill>
              </a:rPr>
              <a:t>Seigla</a:t>
            </a:r>
            <a:r>
              <a:rPr lang="is-IS"/>
              <a:t> felur í sér hæfni </a:t>
            </a:r>
            <a:r>
              <a:rPr lang="is-IS" b="0" i="0">
                <a:effectLst/>
              </a:rPr>
              <a:t>til að standast </a:t>
            </a:r>
            <a:r>
              <a:rPr lang="is-IS"/>
              <a:t>áfall</a:t>
            </a:r>
            <a:r>
              <a:rPr lang="is-IS" b="0" i="0">
                <a:effectLst/>
              </a:rPr>
              <a:t> vegna óvæntra aðstæðna og </a:t>
            </a:r>
            <a:r>
              <a:rPr lang="is-IS"/>
              <a:t>getu til þess að ná</a:t>
            </a:r>
            <a:r>
              <a:rPr lang="is-IS" b="0" i="0">
                <a:effectLst/>
              </a:rPr>
              <a:t> aftur viðunandi ástandi.</a:t>
            </a:r>
            <a:endParaRPr lang="is-IS"/>
          </a:p>
        </p:txBody>
      </p:sp>
      <p:sp>
        <p:nvSpPr>
          <p:cNvPr id="5" name="TextBox 4">
            <a:extLst>
              <a:ext uri="{FF2B5EF4-FFF2-40B4-BE49-F238E27FC236}">
                <a16:creationId xmlns:a16="http://schemas.microsoft.com/office/drawing/2014/main" id="{F54F3B0B-36CF-1277-FF02-737BDAF70414}"/>
              </a:ext>
            </a:extLst>
          </p:cNvPr>
          <p:cNvSpPr txBox="1"/>
          <p:nvPr/>
        </p:nvSpPr>
        <p:spPr>
          <a:xfrm>
            <a:off x="6029389" y="4778458"/>
            <a:ext cx="6006353" cy="1754326"/>
          </a:xfrm>
          <a:prstGeom prst="rect">
            <a:avLst/>
          </a:prstGeom>
          <a:noFill/>
        </p:spPr>
        <p:txBody>
          <a:bodyPr wrap="square" lIns="91440" tIns="45720" rIns="91440" bIns="45720" rtlCol="0" anchor="t">
            <a:spAutoFit/>
          </a:bodyPr>
          <a:lstStyle/>
          <a:p>
            <a:pPr algn="l"/>
            <a:r>
              <a:rPr lang="is-IS" b="1" i="0" dirty="0">
                <a:solidFill>
                  <a:srgbClr val="F27954"/>
                </a:solidFill>
                <a:effectLst/>
              </a:rPr>
              <a:t>Frekari lestur</a:t>
            </a:r>
            <a:endParaRPr lang="is-IS" b="1" i="0" dirty="0">
              <a:solidFill>
                <a:srgbClr val="F27954"/>
              </a:solidFill>
              <a:effectLst/>
              <a:hlinkClick r:id="rId3">
                <a:extLst>
                  <a:ext uri="{A12FA001-AC4F-418D-AE19-62706E023703}">
                    <ahyp:hlinkClr xmlns:ahyp="http://schemas.microsoft.com/office/drawing/2018/hyperlinkcolor" val="tx"/>
                  </a:ext>
                </a:extLst>
              </a:hlinkClick>
            </a:endParaRPr>
          </a:p>
          <a:p>
            <a:pPr marL="342900" indent="-342900" algn="l">
              <a:buFont typeface="Wingdings" panose="05000000000000000000" pitchFamily="2" charset="2"/>
              <a:buChar char="v"/>
            </a:pPr>
            <a:r>
              <a:rPr lang="is-IS" i="0" u="sng" dirty="0">
                <a:solidFill>
                  <a:srgbClr val="87A66E"/>
                </a:solidFill>
                <a:effectLst/>
                <a:hlinkClick r:id="rId3"/>
              </a:rPr>
              <a:t>Leiðbeiningar um </a:t>
            </a:r>
            <a:r>
              <a:rPr lang="is-IS" u="sng" dirty="0">
                <a:solidFill>
                  <a:srgbClr val="87A66E"/>
                </a:solidFill>
                <a:hlinkClick r:id="rId3"/>
              </a:rPr>
              <a:t>rekstrarsamfellu</a:t>
            </a:r>
            <a:r>
              <a:rPr lang="is-IS" i="0" u="sng" dirty="0">
                <a:solidFill>
                  <a:srgbClr val="87A66E"/>
                </a:solidFill>
                <a:effectLst/>
                <a:hlinkClick r:id="rId3"/>
              </a:rPr>
              <a:t> og bata</a:t>
            </a:r>
            <a:endParaRPr lang="is-IS" i="0" dirty="0">
              <a:solidFill>
                <a:srgbClr val="323232"/>
              </a:solidFill>
              <a:effectLst/>
            </a:endParaRPr>
          </a:p>
          <a:p>
            <a:pPr marL="342900" indent="-342900" algn="l">
              <a:buFont typeface="Wingdings" panose="05000000000000000000" pitchFamily="2" charset="2"/>
              <a:buChar char="v"/>
            </a:pPr>
            <a:r>
              <a:rPr lang="is-IS" i="0" u="sng" dirty="0">
                <a:solidFill>
                  <a:srgbClr val="008080"/>
                </a:solidFill>
                <a:effectLst/>
                <a:hlinkClick r:id="rId4"/>
              </a:rPr>
              <a:t>Seigla fyrirtækja eða rekstrarsamfella: Lykilmunur</a:t>
            </a:r>
            <a:endParaRPr lang="is-IS" i="0" dirty="0">
              <a:solidFill>
                <a:srgbClr val="323232"/>
              </a:solidFill>
              <a:effectLst/>
            </a:endParaRPr>
          </a:p>
          <a:p>
            <a:pPr marL="342900" indent="-342900">
              <a:buFont typeface="Wingdings" panose="05000000000000000000" pitchFamily="2" charset="2"/>
              <a:buChar char="v"/>
            </a:pPr>
            <a:r>
              <a:rPr lang="is-IS" u="sng" dirty="0">
                <a:solidFill>
                  <a:srgbClr val="008080"/>
                </a:solidFill>
                <a:hlinkClick r:id="rId5"/>
              </a:rPr>
              <a:t>Ókeypis</a:t>
            </a:r>
            <a:r>
              <a:rPr lang="is-IS" u="sng" dirty="0">
                <a:solidFill>
                  <a:srgbClr val="008080"/>
                </a:solidFill>
                <a:hlinkClick r:id="rId5">
                  <a:extLst>
                    <a:ext uri="{A12FA001-AC4F-418D-AE19-62706E023703}">
                      <ahyp:hlinkClr xmlns:ahyp="http://schemas.microsoft.com/office/drawing/2018/hyperlinkcolor" val="tx"/>
                    </a:ext>
                  </a:extLst>
                </a:hlinkClick>
              </a:rPr>
              <a:t> sniðmát</a:t>
            </a:r>
            <a:r>
              <a:rPr lang="is-IS" i="0" u="sng" dirty="0">
                <a:solidFill>
                  <a:srgbClr val="008080"/>
                </a:solidFill>
                <a:effectLst/>
                <a:hlinkClick r:id="rId5">
                  <a:extLst>
                    <a:ext uri="{A12FA001-AC4F-418D-AE19-62706E023703}">
                      <ahyp:hlinkClr xmlns:ahyp="http://schemas.microsoft.com/office/drawing/2018/hyperlinkcolor" val="tx"/>
                    </a:ext>
                  </a:extLst>
                </a:hlinkClick>
              </a:rPr>
              <a:t> og leiðarvísir fyrir áætlun um rekstrarsamfellu</a:t>
            </a:r>
            <a:r>
              <a:rPr lang="is-IS" u="sng" dirty="0">
                <a:solidFill>
                  <a:srgbClr val="008080"/>
                </a:solidFill>
                <a:hlinkClick r:id="rId5">
                  <a:extLst>
                    <a:ext uri="{A12FA001-AC4F-418D-AE19-62706E023703}">
                      <ahyp:hlinkClr xmlns:ahyp="http://schemas.microsoft.com/office/drawing/2018/hyperlinkcolor" val="tx"/>
                    </a:ext>
                  </a:extLst>
                </a:hlinkClick>
              </a:rPr>
              <a:t> </a:t>
            </a:r>
            <a:endParaRPr lang="is-IS" i="0" u="sng" dirty="0">
              <a:solidFill>
                <a:srgbClr val="008080"/>
              </a:solidFill>
              <a:effectLst/>
            </a:endParaRPr>
          </a:p>
          <a:p>
            <a:pPr marL="342900" indent="-342900" algn="l">
              <a:buFont typeface="Wingdings" panose="05000000000000000000" pitchFamily="2" charset="2"/>
              <a:buChar char="v"/>
            </a:pPr>
            <a:r>
              <a:rPr lang="is-IS" u="sng" dirty="0">
                <a:solidFill>
                  <a:srgbClr val="008080"/>
                </a:solidFill>
                <a:hlinkClick r:id="rId6"/>
              </a:rPr>
              <a:t>U</a:t>
            </a:r>
            <a:r>
              <a:rPr lang="is-IS" i="0" u="sng" dirty="0">
                <a:solidFill>
                  <a:srgbClr val="008080"/>
                </a:solidFill>
                <a:effectLst/>
                <a:hlinkClick r:id="rId6"/>
              </a:rPr>
              <a:t>ndirbúningur á árlegri áætlun um rekstrarsamfellu</a:t>
            </a:r>
            <a:endParaRPr lang="is-IS" dirty="0"/>
          </a:p>
        </p:txBody>
      </p:sp>
    </p:spTree>
    <p:extLst>
      <p:ext uri="{BB962C8B-B14F-4D97-AF65-F5344CB8AC3E}">
        <p14:creationId xmlns:p14="http://schemas.microsoft.com/office/powerpoint/2010/main" val="3912753822"/>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ilb_x00fa_i_x00f0_ xmlns="00645bbc-0ffd-4d17-83af-50f7d648f972">false</Tilb_x00fa_i_x00f0_>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6A37133310BB4CA9AC5A5DEF93509A" ma:contentTypeVersion="6" ma:contentTypeDescription="Create a new document." ma:contentTypeScope="" ma:versionID="4d44fedefe0c62ba28a1142d2f1c8617">
  <xsd:schema xmlns:xsd="http://www.w3.org/2001/XMLSchema" xmlns:xs="http://www.w3.org/2001/XMLSchema" xmlns:p="http://schemas.microsoft.com/office/2006/metadata/properties" xmlns:ns2="00645bbc-0ffd-4d17-83af-50f7d648f972" targetNamespace="http://schemas.microsoft.com/office/2006/metadata/properties" ma:root="true" ma:fieldsID="18e4016706dfd069ec307f44fd68ba50" ns2:_="">
    <xsd:import namespace="00645bbc-0ffd-4d17-83af-50f7d648f9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Tilb_x00fa_i_x00f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45bbc-0ffd-4d17-83af-50f7d648f9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Tilb_x00fa_i_x00f0_" ma:index="13" nillable="true" ma:displayName="Tilbúið" ma:default="0" ma:description="Ef óhætt er að senda glærurnar á heimasíðu T Crisis NAV" ma:format="Dropdown" ma:internalName="Tilb_x00fa_i_x00f0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330653-9728-44F0-8F02-D41462D25B2C}">
  <ds:schemaRefs>
    <ds:schemaRef ds:uri="00645bbc-0ffd-4d17-83af-50f7d648f97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E69CC98-4C71-4F28-81B2-EF956C74BFF1}">
  <ds:schemaRefs>
    <ds:schemaRef ds:uri="00645bbc-0ffd-4d17-83af-50f7d648f9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31B7161-01C7-47BF-A8DC-DB9D0186C7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2281</Words>
  <Application>Microsoft Office PowerPoint</Application>
  <PresentationFormat>Widescreen</PresentationFormat>
  <Paragraphs>225</Paragraphs>
  <Slides>28</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Aharoni</vt:lpstr>
      <vt:lpstr>Arial</vt:lpstr>
      <vt:lpstr>Calibri</vt:lpstr>
      <vt:lpstr>Calibri Light</vt:lpstr>
      <vt:lpstr>Lato Regular</vt:lpstr>
      <vt:lpstr>Montserrat</vt:lpstr>
      <vt:lpstr>Montserrat Light</vt:lpstr>
      <vt:lpstr>Montserrat Medium</vt:lpstr>
      <vt:lpstr>Quattrocento Sans</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cp:revision>
  <dcterms:created xsi:type="dcterms:W3CDTF">2020-10-14T13:32:04Z</dcterms:created>
  <dcterms:modified xsi:type="dcterms:W3CDTF">2023-09-06T14:21:52Z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0x010100F96A37133310BB4CA9AC5A5DEF93509A</vt:lpwstr>
  </property>
</Properties>
</file>