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4"/>
  </p:sldMasterIdLst>
  <p:notesMasterIdLst>
    <p:notesMasterId r:id="rId35"/>
  </p:notesMasterIdLst>
  <p:handoutMasterIdLst>
    <p:handoutMasterId r:id="rId36"/>
  </p:handoutMasterIdLst>
  <p:sldIdLst>
    <p:sldId id="5999" r:id="rId5"/>
    <p:sldId id="5942" r:id="rId6"/>
    <p:sldId id="5478" r:id="rId7"/>
    <p:sldId id="5506" r:id="rId8"/>
    <p:sldId id="6000" r:id="rId9"/>
    <p:sldId id="6001" r:id="rId10"/>
    <p:sldId id="5906" r:id="rId11"/>
    <p:sldId id="5898" r:id="rId12"/>
    <p:sldId id="5899" r:id="rId13"/>
    <p:sldId id="5674" r:id="rId14"/>
    <p:sldId id="5905" r:id="rId15"/>
    <p:sldId id="5907" r:id="rId16"/>
    <p:sldId id="5908" r:id="rId17"/>
    <p:sldId id="5909" r:id="rId18"/>
    <p:sldId id="5910" r:id="rId19"/>
    <p:sldId id="5911" r:id="rId20"/>
    <p:sldId id="5913" r:id="rId21"/>
    <p:sldId id="5914" r:id="rId22"/>
    <p:sldId id="5915" r:id="rId23"/>
    <p:sldId id="6002" r:id="rId24"/>
    <p:sldId id="6003" r:id="rId25"/>
    <p:sldId id="5895" r:id="rId26"/>
    <p:sldId id="5924" r:id="rId27"/>
    <p:sldId id="5897" r:id="rId28"/>
    <p:sldId id="5896" r:id="rId29"/>
    <p:sldId id="5553" r:id="rId30"/>
    <p:sldId id="5917" r:id="rId31"/>
    <p:sldId id="5918" r:id="rId32"/>
    <p:sldId id="5919" r:id="rId33"/>
    <p:sldId id="5505"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228C625-46BB-89F1-8F4D-72F20629431B}" name="Guðrún Þóra Gunnarsdóttir - HA" initials="GH" userId="S::gudrunthora@unak.is::080319e9-cba8-43d0-a339-cc9a7fd4f623" providerId="AD"/>
  <p188:author id="{03246655-826E-A141-D929-1D4D7230E0F1}" name="Íris Hrund Halldórsdóttir - HI" initials="ÍHHH" userId="S::irishh@hi.is::0834478e-9d1d-489a-b867-717661bcfdc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916395"/>
    <a:srgbClr val="F27954"/>
    <a:srgbClr val="086D6E"/>
    <a:srgbClr val="3AA091"/>
    <a:srgbClr val="7A547C"/>
    <a:srgbClr val="624464"/>
    <a:srgbClr val="F37C57"/>
    <a:srgbClr val="E7EBEB"/>
    <a:srgbClr val="F6A1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1BA1F9-D715-4D4C-A382-4F1FBBB43EEB}" v="17" dt="2023-08-31T10:15:43.2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34" autoAdjust="0"/>
    <p:restoredTop sz="74204" autoAdjust="0"/>
  </p:normalViewPr>
  <p:slideViewPr>
    <p:cSldViewPr snapToGrid="0" snapToObjects="1">
      <p:cViewPr varScale="1">
        <p:scale>
          <a:sx n="50" d="100"/>
          <a:sy n="50" d="100"/>
        </p:scale>
        <p:origin x="1160" y="32"/>
      </p:cViewPr>
      <p:guideLst/>
    </p:cSldViewPr>
  </p:slideViewPr>
  <p:notesTextViewPr>
    <p:cViewPr>
      <p:scale>
        <a:sx n="200" d="100"/>
        <a:sy n="200" d="100"/>
      </p:scale>
      <p:origin x="0" y="0"/>
    </p:cViewPr>
  </p:notesTextViewPr>
  <p:sorterViewPr>
    <p:cViewPr>
      <p:scale>
        <a:sx n="100" d="100"/>
        <a:sy n="100" d="100"/>
      </p:scale>
      <p:origin x="0" y="0"/>
    </p:cViewPr>
  </p:sorterViewPr>
  <p:notesViewPr>
    <p:cSldViewPr snapToGrid="0" snapToObjects="1">
      <p:cViewPr varScale="1">
        <p:scale>
          <a:sx n="81" d="100"/>
          <a:sy n="81" d="100"/>
        </p:scale>
        <p:origin x="389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43"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Íris Hrund Halldórsdóttir - HI" userId="0834478e-9d1d-489a-b867-717661bcfdc5" providerId="ADAL" clId="{DBEE23D5-1C00-4276-9C32-C19C84384513}"/>
    <pc:docChg chg="undo custSel addSld delSld modSld modMainMaster">
      <pc:chgData name="Íris Hrund Halldórsdóttir - HI" userId="0834478e-9d1d-489a-b867-717661bcfdc5" providerId="ADAL" clId="{DBEE23D5-1C00-4276-9C32-C19C84384513}" dt="2023-08-02T08:24:36.541" v="5434" actId="1076"/>
      <pc:docMkLst>
        <pc:docMk/>
      </pc:docMkLst>
      <pc:sldChg chg="del">
        <pc:chgData name="Íris Hrund Halldórsdóttir - HI" userId="0834478e-9d1d-489a-b867-717661bcfdc5" providerId="ADAL" clId="{DBEE23D5-1C00-4276-9C32-C19C84384513}" dt="2023-07-31T15:19:42.039" v="2031" actId="47"/>
        <pc:sldMkLst>
          <pc:docMk/>
          <pc:sldMk cId="3977058722" sldId="5501"/>
        </pc:sldMkLst>
      </pc:sldChg>
      <pc:sldChg chg="del mod modShow">
        <pc:chgData name="Íris Hrund Halldórsdóttir - HI" userId="0834478e-9d1d-489a-b867-717661bcfdc5" providerId="ADAL" clId="{DBEE23D5-1C00-4276-9C32-C19C84384513}" dt="2023-07-31T15:19:42.039" v="2031" actId="47"/>
        <pc:sldMkLst>
          <pc:docMk/>
          <pc:sldMk cId="1645750725" sldId="5503"/>
        </pc:sldMkLst>
      </pc:sldChg>
      <pc:sldChg chg="modSp mod">
        <pc:chgData name="Íris Hrund Halldórsdóttir - HI" userId="0834478e-9d1d-489a-b867-717661bcfdc5" providerId="ADAL" clId="{DBEE23D5-1C00-4276-9C32-C19C84384513}" dt="2023-08-01T07:43:33.834" v="4694" actId="790"/>
        <pc:sldMkLst>
          <pc:docMk/>
          <pc:sldMk cId="1943389620" sldId="5505"/>
        </pc:sldMkLst>
        <pc:spChg chg="mod">
          <ac:chgData name="Íris Hrund Halldórsdóttir - HI" userId="0834478e-9d1d-489a-b867-717661bcfdc5" providerId="ADAL" clId="{DBEE23D5-1C00-4276-9C32-C19C84384513}" dt="2023-08-01T07:43:33.834" v="4694" actId="790"/>
          <ac:spMkLst>
            <pc:docMk/>
            <pc:sldMk cId="1943389620" sldId="5505"/>
            <ac:spMk id="6" creationId="{9159A0B4-A859-9A15-781A-D7EA204C648F}"/>
          </ac:spMkLst>
        </pc:spChg>
      </pc:sldChg>
      <pc:sldChg chg="addSp modSp mod addCm">
        <pc:chgData name="Íris Hrund Halldórsdóttir - HI" userId="0834478e-9d1d-489a-b867-717661bcfdc5" providerId="ADAL" clId="{DBEE23D5-1C00-4276-9C32-C19C84384513}" dt="2023-08-02T08:24:36.541" v="5434" actId="1076"/>
        <pc:sldMkLst>
          <pc:docMk/>
          <pc:sldMk cId="3318987794" sldId="5553"/>
        </pc:sldMkLst>
        <pc:graphicFrameChg chg="mod modGraphic">
          <ac:chgData name="Íris Hrund Halldórsdóttir - HI" userId="0834478e-9d1d-489a-b867-717661bcfdc5" providerId="ADAL" clId="{DBEE23D5-1C00-4276-9C32-C19C84384513}" dt="2023-08-01T07:41:25.060" v="4641" actId="13926"/>
          <ac:graphicFrameMkLst>
            <pc:docMk/>
            <pc:sldMk cId="3318987794" sldId="5553"/>
            <ac:graphicFrameMk id="7" creationId="{DCB01F89-B60B-E9C2-0DA8-AB5376AF1470}"/>
          </ac:graphicFrameMkLst>
        </pc:graphicFrameChg>
        <pc:picChg chg="add mod">
          <ac:chgData name="Íris Hrund Halldórsdóttir - HI" userId="0834478e-9d1d-489a-b867-717661bcfdc5" providerId="ADAL" clId="{DBEE23D5-1C00-4276-9C32-C19C84384513}" dt="2023-08-02T08:24:36.541" v="5434" actId="1076"/>
          <ac:picMkLst>
            <pc:docMk/>
            <pc:sldMk cId="3318987794" sldId="5553"/>
            <ac:picMk id="3" creationId="{AB0D5E6E-8E6D-795D-8BA9-F98679AAD247}"/>
          </ac:picMkLst>
        </pc:picChg>
        <pc:extLst>
          <p:ext xmlns:p="http://schemas.openxmlformats.org/presentationml/2006/main" uri="{D6D511B9-2390-475A-947B-AFAB55BFBCF1}">
            <pc226:cmChg xmlns:pc226="http://schemas.microsoft.com/office/powerpoint/2022/06/main/command" chg="add">
              <pc226:chgData name="Íris Hrund Halldórsdóttir - HI" userId="0834478e-9d1d-489a-b867-717661bcfdc5" providerId="ADAL" clId="{DBEE23D5-1C00-4276-9C32-C19C84384513}" dt="2023-08-01T07:41:42.120" v="4642"/>
              <pc2:cmMkLst xmlns:pc2="http://schemas.microsoft.com/office/powerpoint/2019/9/main/command">
                <pc:docMk/>
                <pc:sldMk cId="3318987794" sldId="5553"/>
                <pc2:cmMk id="{546D8664-DFEE-44AE-9FC7-B056AF3784C8}"/>
              </pc2:cmMkLst>
            </pc226:cmChg>
          </p:ext>
        </pc:extLst>
      </pc:sldChg>
      <pc:sldChg chg="modSp mod">
        <pc:chgData name="Íris Hrund Halldórsdóttir - HI" userId="0834478e-9d1d-489a-b867-717661bcfdc5" providerId="ADAL" clId="{DBEE23D5-1C00-4276-9C32-C19C84384513}" dt="2023-07-31T15:02:35.864" v="1163" actId="20577"/>
        <pc:sldMkLst>
          <pc:docMk/>
          <pc:sldMk cId="3146167789" sldId="5674"/>
        </pc:sldMkLst>
        <pc:spChg chg="mod">
          <ac:chgData name="Íris Hrund Halldórsdóttir - HI" userId="0834478e-9d1d-489a-b867-717661bcfdc5" providerId="ADAL" clId="{DBEE23D5-1C00-4276-9C32-C19C84384513}" dt="2023-07-31T15:00:27.186" v="907" actId="790"/>
          <ac:spMkLst>
            <pc:docMk/>
            <pc:sldMk cId="3146167789" sldId="5674"/>
            <ac:spMk id="6" creationId="{E953C9FC-10AE-8431-F129-7CFE4470F034}"/>
          </ac:spMkLst>
        </pc:spChg>
        <pc:spChg chg="mod">
          <ac:chgData name="Íris Hrund Halldórsdóttir - HI" userId="0834478e-9d1d-489a-b867-717661bcfdc5" providerId="ADAL" clId="{DBEE23D5-1C00-4276-9C32-C19C84384513}" dt="2023-07-31T15:02:35.864" v="1163" actId="20577"/>
          <ac:spMkLst>
            <pc:docMk/>
            <pc:sldMk cId="3146167789" sldId="5674"/>
            <ac:spMk id="7" creationId="{F06E82A7-96DE-670A-332E-422C7225C7B8}"/>
          </ac:spMkLst>
        </pc:spChg>
      </pc:sldChg>
      <pc:sldChg chg="modSp mod modNotesTx">
        <pc:chgData name="Íris Hrund Halldórsdóttir - HI" userId="0834478e-9d1d-489a-b867-717661bcfdc5" providerId="ADAL" clId="{DBEE23D5-1C00-4276-9C32-C19C84384513}" dt="2023-08-02T08:16:35.311" v="5002" actId="14100"/>
        <pc:sldMkLst>
          <pc:docMk/>
          <pc:sldMk cId="2714960214" sldId="5895"/>
        </pc:sldMkLst>
        <pc:spChg chg="mod">
          <ac:chgData name="Íris Hrund Halldórsdóttir - HI" userId="0834478e-9d1d-489a-b867-717661bcfdc5" providerId="ADAL" clId="{DBEE23D5-1C00-4276-9C32-C19C84384513}" dt="2023-08-02T08:16:35.311" v="5002" actId="14100"/>
          <ac:spMkLst>
            <pc:docMk/>
            <pc:sldMk cId="2714960214" sldId="5895"/>
            <ac:spMk id="5" creationId="{5C616641-C868-5042-97A0-200F306B528B}"/>
          </ac:spMkLst>
        </pc:spChg>
      </pc:sldChg>
      <pc:sldChg chg="modSp mod">
        <pc:chgData name="Íris Hrund Halldórsdóttir - HI" userId="0834478e-9d1d-489a-b867-717661bcfdc5" providerId="ADAL" clId="{DBEE23D5-1C00-4276-9C32-C19C84384513}" dt="2023-08-01T07:38:16.461" v="4497" actId="5793"/>
        <pc:sldMkLst>
          <pc:docMk/>
          <pc:sldMk cId="3798145188" sldId="5896"/>
        </pc:sldMkLst>
        <pc:spChg chg="mod">
          <ac:chgData name="Íris Hrund Halldórsdóttir - HI" userId="0834478e-9d1d-489a-b867-717661bcfdc5" providerId="ADAL" clId="{DBEE23D5-1C00-4276-9C32-C19C84384513}" dt="2023-08-01T07:36:02.816" v="4365" actId="27636"/>
          <ac:spMkLst>
            <pc:docMk/>
            <pc:sldMk cId="3798145188" sldId="5896"/>
            <ac:spMk id="6" creationId="{1993567F-182E-4EB7-CE57-A04B401F37CD}"/>
          </ac:spMkLst>
        </pc:spChg>
        <pc:spChg chg="mod">
          <ac:chgData name="Íris Hrund Halldórsdóttir - HI" userId="0834478e-9d1d-489a-b867-717661bcfdc5" providerId="ADAL" clId="{DBEE23D5-1C00-4276-9C32-C19C84384513}" dt="2023-08-01T07:38:16.461" v="4497" actId="5793"/>
          <ac:spMkLst>
            <pc:docMk/>
            <pc:sldMk cId="3798145188" sldId="5896"/>
            <ac:spMk id="7" creationId="{410EA553-FE96-C137-6C6D-BDEFBB5C2015}"/>
          </ac:spMkLst>
        </pc:spChg>
      </pc:sldChg>
      <pc:sldChg chg="modSp mod">
        <pc:chgData name="Íris Hrund Halldórsdóttir - HI" userId="0834478e-9d1d-489a-b867-717661bcfdc5" providerId="ADAL" clId="{DBEE23D5-1C00-4276-9C32-C19C84384513}" dt="2023-08-01T07:35:41.583" v="4361" actId="6549"/>
        <pc:sldMkLst>
          <pc:docMk/>
          <pc:sldMk cId="387327995" sldId="5897"/>
        </pc:sldMkLst>
        <pc:spChg chg="mod">
          <ac:chgData name="Íris Hrund Halldórsdóttir - HI" userId="0834478e-9d1d-489a-b867-717661bcfdc5" providerId="ADAL" clId="{DBEE23D5-1C00-4276-9C32-C19C84384513}" dt="2023-08-01T07:35:02.516" v="4326" actId="27636"/>
          <ac:spMkLst>
            <pc:docMk/>
            <pc:sldMk cId="387327995" sldId="5897"/>
            <ac:spMk id="6" creationId="{1993567F-182E-4EB7-CE57-A04B401F37CD}"/>
          </ac:spMkLst>
        </pc:spChg>
        <pc:spChg chg="mod">
          <ac:chgData name="Íris Hrund Halldórsdóttir - HI" userId="0834478e-9d1d-489a-b867-717661bcfdc5" providerId="ADAL" clId="{DBEE23D5-1C00-4276-9C32-C19C84384513}" dt="2023-08-01T07:35:41.583" v="4361" actId="6549"/>
          <ac:spMkLst>
            <pc:docMk/>
            <pc:sldMk cId="387327995" sldId="5897"/>
            <ac:spMk id="7" creationId="{410EA553-FE96-C137-6C6D-BDEFBB5C2015}"/>
          </ac:spMkLst>
        </pc:spChg>
      </pc:sldChg>
      <pc:sldChg chg="addSp modSp mod addCm delCm modCm modNotesTx">
        <pc:chgData name="Íris Hrund Halldórsdóttir - HI" userId="0834478e-9d1d-489a-b867-717661bcfdc5" providerId="ADAL" clId="{DBEE23D5-1C00-4276-9C32-C19C84384513}" dt="2023-08-02T08:04:54.166" v="4707" actId="1076"/>
        <pc:sldMkLst>
          <pc:docMk/>
          <pc:sldMk cId="1720754608" sldId="5898"/>
        </pc:sldMkLst>
        <pc:spChg chg="mod">
          <ac:chgData name="Íris Hrund Halldórsdóttir - HI" userId="0834478e-9d1d-489a-b867-717661bcfdc5" providerId="ADAL" clId="{DBEE23D5-1C00-4276-9C32-C19C84384513}" dt="2023-07-31T14:51:28.006" v="325" actId="790"/>
          <ac:spMkLst>
            <pc:docMk/>
            <pc:sldMk cId="1720754608" sldId="5898"/>
            <ac:spMk id="6" creationId="{1993567F-182E-4EB7-CE57-A04B401F37CD}"/>
          </ac:spMkLst>
        </pc:spChg>
        <pc:spChg chg="mod">
          <ac:chgData name="Íris Hrund Halldórsdóttir - HI" userId="0834478e-9d1d-489a-b867-717661bcfdc5" providerId="ADAL" clId="{DBEE23D5-1C00-4276-9C32-C19C84384513}" dt="2023-07-31T14:56:22.029" v="537" actId="6549"/>
          <ac:spMkLst>
            <pc:docMk/>
            <pc:sldMk cId="1720754608" sldId="5898"/>
            <ac:spMk id="7" creationId="{410EA553-FE96-C137-6C6D-BDEFBB5C2015}"/>
          </ac:spMkLst>
        </pc:spChg>
        <pc:picChg chg="add mod">
          <ac:chgData name="Íris Hrund Halldórsdóttir - HI" userId="0834478e-9d1d-489a-b867-717661bcfdc5" providerId="ADAL" clId="{DBEE23D5-1C00-4276-9C32-C19C84384513}" dt="2023-08-02T08:04:54.166" v="4707" actId="1076"/>
          <ac:picMkLst>
            <pc:docMk/>
            <pc:sldMk cId="1720754608" sldId="5898"/>
            <ac:picMk id="8" creationId="{C48BD167-B538-D2D5-F09F-599BF8F5519A}"/>
          </ac:picMkLst>
        </pc:picChg>
        <pc:extLst>
          <p:ext xmlns:p="http://schemas.openxmlformats.org/presentationml/2006/main" uri="{D6D511B9-2390-475A-947B-AFAB55BFBCF1}">
            <pc226:cmChg xmlns:pc226="http://schemas.microsoft.com/office/powerpoint/2022/06/main/command" chg="add del mod">
              <pc226:chgData name="Íris Hrund Halldórsdóttir - HI" userId="0834478e-9d1d-489a-b867-717661bcfdc5" providerId="ADAL" clId="{DBEE23D5-1C00-4276-9C32-C19C84384513}" dt="2023-08-02T08:04:01.813" v="4704"/>
              <pc2:cmMkLst xmlns:pc2="http://schemas.microsoft.com/office/powerpoint/2019/9/main/command">
                <pc:docMk/>
                <pc:sldMk cId="1720754608" sldId="5898"/>
                <pc2:cmMk id="{9B479A4D-DC9C-4978-8808-79CF83019123}"/>
              </pc2:cmMkLst>
            </pc226:cmChg>
          </p:ext>
        </pc:extLst>
      </pc:sldChg>
      <pc:sldChg chg="addSp modSp mod addCm modNotesTx">
        <pc:chgData name="Íris Hrund Halldórsdóttir - HI" userId="0834478e-9d1d-489a-b867-717661bcfdc5" providerId="ADAL" clId="{DBEE23D5-1C00-4276-9C32-C19C84384513}" dt="2023-08-02T08:05:22.879" v="4712" actId="1076"/>
        <pc:sldMkLst>
          <pc:docMk/>
          <pc:sldMk cId="3513178557" sldId="5899"/>
        </pc:sldMkLst>
        <pc:spChg chg="mod">
          <ac:chgData name="Íris Hrund Halldórsdóttir - HI" userId="0834478e-9d1d-489a-b867-717661bcfdc5" providerId="ADAL" clId="{DBEE23D5-1C00-4276-9C32-C19C84384513}" dt="2023-07-31T14:56:34.661" v="538" actId="790"/>
          <ac:spMkLst>
            <pc:docMk/>
            <pc:sldMk cId="3513178557" sldId="5899"/>
            <ac:spMk id="6" creationId="{1993567F-182E-4EB7-CE57-A04B401F37CD}"/>
          </ac:spMkLst>
        </pc:spChg>
        <pc:spChg chg="mod">
          <ac:chgData name="Íris Hrund Halldórsdóttir - HI" userId="0834478e-9d1d-489a-b867-717661bcfdc5" providerId="ADAL" clId="{DBEE23D5-1C00-4276-9C32-C19C84384513}" dt="2023-07-31T15:00:06.801" v="905"/>
          <ac:spMkLst>
            <pc:docMk/>
            <pc:sldMk cId="3513178557" sldId="5899"/>
            <ac:spMk id="7" creationId="{410EA553-FE96-C137-6C6D-BDEFBB5C2015}"/>
          </ac:spMkLst>
        </pc:spChg>
        <pc:picChg chg="add mod">
          <ac:chgData name="Íris Hrund Halldórsdóttir - HI" userId="0834478e-9d1d-489a-b867-717661bcfdc5" providerId="ADAL" clId="{DBEE23D5-1C00-4276-9C32-C19C84384513}" dt="2023-08-02T08:05:22.879" v="4712" actId="1076"/>
          <ac:picMkLst>
            <pc:docMk/>
            <pc:sldMk cId="3513178557" sldId="5899"/>
            <ac:picMk id="8" creationId="{4D5F4CB2-1E8C-26F0-1CFE-C59FC6F059DB}"/>
          </ac:picMkLst>
        </pc:picChg>
        <pc:extLst>
          <p:ext xmlns:p="http://schemas.openxmlformats.org/presentationml/2006/main" uri="{D6D511B9-2390-475A-947B-AFAB55BFBCF1}">
            <pc226:cmChg xmlns:pc226="http://schemas.microsoft.com/office/powerpoint/2022/06/main/command" chg="add">
              <pc226:chgData name="Íris Hrund Halldórsdóttir - HI" userId="0834478e-9d1d-489a-b867-717661bcfdc5" providerId="ADAL" clId="{DBEE23D5-1C00-4276-9C32-C19C84384513}" dt="2023-07-31T15:00:10.238" v="906"/>
              <pc2:cmMkLst xmlns:pc2="http://schemas.microsoft.com/office/powerpoint/2019/9/main/command">
                <pc:docMk/>
                <pc:sldMk cId="3513178557" sldId="5899"/>
                <pc2:cmMk id="{88463EA4-7582-46AF-96B9-999494ECFB98}"/>
              </pc2:cmMkLst>
            </pc226:cmChg>
          </p:ext>
        </pc:extLst>
      </pc:sldChg>
      <pc:sldChg chg="addSp modSp mod addCm delCm modCm">
        <pc:chgData name="Íris Hrund Halldórsdóttir - HI" userId="0834478e-9d1d-489a-b867-717661bcfdc5" providerId="ADAL" clId="{DBEE23D5-1C00-4276-9C32-C19C84384513}" dt="2023-08-02T08:06:02.336" v="4717"/>
        <pc:sldMkLst>
          <pc:docMk/>
          <pc:sldMk cId="4234261995" sldId="5905"/>
        </pc:sldMkLst>
        <pc:spChg chg="mod">
          <ac:chgData name="Íris Hrund Halldórsdóttir - HI" userId="0834478e-9d1d-489a-b867-717661bcfdc5" providerId="ADAL" clId="{DBEE23D5-1C00-4276-9C32-C19C84384513}" dt="2023-07-31T15:02:58.361" v="1198" actId="790"/>
          <ac:spMkLst>
            <pc:docMk/>
            <pc:sldMk cId="4234261995" sldId="5905"/>
            <ac:spMk id="6" creationId="{4B76AA4A-8322-01B1-92CB-575BDAE4D7DC}"/>
          </ac:spMkLst>
        </pc:spChg>
        <pc:spChg chg="mod">
          <ac:chgData name="Íris Hrund Halldórsdóttir - HI" userId="0834478e-9d1d-489a-b867-717661bcfdc5" providerId="ADAL" clId="{DBEE23D5-1C00-4276-9C32-C19C84384513}" dt="2023-07-31T15:06:22.848" v="1461" actId="20577"/>
          <ac:spMkLst>
            <pc:docMk/>
            <pc:sldMk cId="4234261995" sldId="5905"/>
            <ac:spMk id="7" creationId="{1CD5D09C-8C5C-1AF9-92E7-FB4731E625D0}"/>
          </ac:spMkLst>
        </pc:spChg>
        <pc:spChg chg="mod">
          <ac:chgData name="Íris Hrund Halldórsdóttir - HI" userId="0834478e-9d1d-489a-b867-717661bcfdc5" providerId="ADAL" clId="{DBEE23D5-1C00-4276-9C32-C19C84384513}" dt="2023-07-31T15:03:25.591" v="1242" actId="20577"/>
          <ac:spMkLst>
            <pc:docMk/>
            <pc:sldMk cId="4234261995" sldId="5905"/>
            <ac:spMk id="8" creationId="{F973C677-EC28-929C-C009-5B035E3BB110}"/>
          </ac:spMkLst>
        </pc:spChg>
        <pc:picChg chg="add mod">
          <ac:chgData name="Íris Hrund Halldórsdóttir - HI" userId="0834478e-9d1d-489a-b867-717661bcfdc5" providerId="ADAL" clId="{DBEE23D5-1C00-4276-9C32-C19C84384513}" dt="2023-08-02T08:05:52.942" v="4715" actId="1076"/>
          <ac:picMkLst>
            <pc:docMk/>
            <pc:sldMk cId="4234261995" sldId="5905"/>
            <ac:picMk id="3" creationId="{27B92A2B-0D77-3A70-03FA-B04C30424583}"/>
          </ac:picMkLst>
        </pc:picChg>
        <pc:extLst>
          <p:ext xmlns:p="http://schemas.openxmlformats.org/presentationml/2006/main" uri="{D6D511B9-2390-475A-947B-AFAB55BFBCF1}">
            <pc226:cmChg xmlns:pc226="http://schemas.microsoft.com/office/powerpoint/2022/06/main/command" chg="add del mod">
              <pc226:chgData name="Íris Hrund Halldórsdóttir - HI" userId="0834478e-9d1d-489a-b867-717661bcfdc5" providerId="ADAL" clId="{DBEE23D5-1C00-4276-9C32-C19C84384513}" dt="2023-08-02T08:06:00.447" v="4716"/>
              <pc2:cmMkLst xmlns:pc2="http://schemas.microsoft.com/office/powerpoint/2019/9/main/command">
                <pc:docMk/>
                <pc:sldMk cId="4234261995" sldId="5905"/>
                <pc2:cmMk id="{A8B35E40-33A0-4583-BE8E-98045434F7B7}"/>
              </pc2:cmMkLst>
            </pc226:cmChg>
            <pc226:cmChg xmlns:pc226="http://schemas.microsoft.com/office/powerpoint/2022/06/main/command" chg="add del mod">
              <pc226:chgData name="Íris Hrund Halldórsdóttir - HI" userId="0834478e-9d1d-489a-b867-717661bcfdc5" providerId="ADAL" clId="{DBEE23D5-1C00-4276-9C32-C19C84384513}" dt="2023-08-02T08:06:02.336" v="4717"/>
              <pc2:cmMkLst xmlns:pc2="http://schemas.microsoft.com/office/powerpoint/2019/9/main/command">
                <pc:docMk/>
                <pc:sldMk cId="4234261995" sldId="5905"/>
                <pc2:cmMk id="{E83566C5-765C-4BA4-AADA-A2731C99B0AE}"/>
              </pc2:cmMkLst>
            </pc226:cmChg>
          </p:ext>
        </pc:extLst>
      </pc:sldChg>
      <pc:sldChg chg="modSp mod">
        <pc:chgData name="Íris Hrund Halldórsdóttir - HI" userId="0834478e-9d1d-489a-b867-717661bcfdc5" providerId="ADAL" clId="{DBEE23D5-1C00-4276-9C32-C19C84384513}" dt="2023-07-31T14:51:18.832" v="324" actId="790"/>
        <pc:sldMkLst>
          <pc:docMk/>
          <pc:sldMk cId="2313426748" sldId="5906"/>
        </pc:sldMkLst>
        <pc:spChg chg="mod">
          <ac:chgData name="Íris Hrund Halldórsdóttir - HI" userId="0834478e-9d1d-489a-b867-717661bcfdc5" providerId="ADAL" clId="{DBEE23D5-1C00-4276-9C32-C19C84384513}" dt="2023-07-31T14:51:18.832" v="324" actId="790"/>
          <ac:spMkLst>
            <pc:docMk/>
            <pc:sldMk cId="2313426748" sldId="5906"/>
            <ac:spMk id="8" creationId="{EAA82B5F-E3A1-4D9C-43F3-C3B699092F9F}"/>
          </ac:spMkLst>
        </pc:spChg>
      </pc:sldChg>
      <pc:sldChg chg="addSp modSp mod addCm delCm modCm">
        <pc:chgData name="Íris Hrund Halldórsdóttir - HI" userId="0834478e-9d1d-489a-b867-717661bcfdc5" providerId="ADAL" clId="{DBEE23D5-1C00-4276-9C32-C19C84384513}" dt="2023-08-02T08:06:40.574" v="4721" actId="1076"/>
        <pc:sldMkLst>
          <pc:docMk/>
          <pc:sldMk cId="2106530720" sldId="5907"/>
        </pc:sldMkLst>
        <pc:spChg chg="mod">
          <ac:chgData name="Íris Hrund Halldórsdóttir - HI" userId="0834478e-9d1d-489a-b867-717661bcfdc5" providerId="ADAL" clId="{DBEE23D5-1C00-4276-9C32-C19C84384513}" dt="2023-07-31T15:07:10.356" v="1467" actId="27636"/>
          <ac:spMkLst>
            <pc:docMk/>
            <pc:sldMk cId="2106530720" sldId="5907"/>
            <ac:spMk id="6" creationId="{4B76AA4A-8322-01B1-92CB-575BDAE4D7DC}"/>
          </ac:spMkLst>
        </pc:spChg>
        <pc:spChg chg="mod">
          <ac:chgData name="Íris Hrund Halldórsdóttir - HI" userId="0834478e-9d1d-489a-b867-717661bcfdc5" providerId="ADAL" clId="{DBEE23D5-1C00-4276-9C32-C19C84384513}" dt="2023-08-01T07:22:26.201" v="3917" actId="20577"/>
          <ac:spMkLst>
            <pc:docMk/>
            <pc:sldMk cId="2106530720" sldId="5907"/>
            <ac:spMk id="7" creationId="{1CD5D09C-8C5C-1AF9-92E7-FB4731E625D0}"/>
          </ac:spMkLst>
        </pc:spChg>
        <pc:picChg chg="add mod">
          <ac:chgData name="Íris Hrund Halldórsdóttir - HI" userId="0834478e-9d1d-489a-b867-717661bcfdc5" providerId="ADAL" clId="{DBEE23D5-1C00-4276-9C32-C19C84384513}" dt="2023-08-02T08:06:40.574" v="4721" actId="1076"/>
          <ac:picMkLst>
            <pc:docMk/>
            <pc:sldMk cId="2106530720" sldId="5907"/>
            <ac:picMk id="4" creationId="{A1387595-2875-F8E9-3E5C-A84D44AD453E}"/>
          </ac:picMkLst>
        </pc:picChg>
        <pc:extLst>
          <p:ext xmlns:p="http://schemas.openxmlformats.org/presentationml/2006/main" uri="{D6D511B9-2390-475A-947B-AFAB55BFBCF1}">
            <pc226:cmChg xmlns:pc226="http://schemas.microsoft.com/office/powerpoint/2022/06/main/command" chg="add del mod">
              <pc226:chgData name="Íris Hrund Halldórsdóttir - HI" userId="0834478e-9d1d-489a-b867-717661bcfdc5" providerId="ADAL" clId="{DBEE23D5-1C00-4276-9C32-C19C84384513}" dt="2023-08-01T07:21:58.268" v="3878"/>
              <pc2:cmMkLst xmlns:pc2="http://schemas.microsoft.com/office/powerpoint/2019/9/main/command">
                <pc:docMk/>
                <pc:sldMk cId="2106530720" sldId="5907"/>
                <pc2:cmMk id="{D6311106-51B2-4B57-9073-0BA67E891BC1}"/>
              </pc2:cmMkLst>
            </pc226:cmChg>
            <pc226:cmChg xmlns:pc226="http://schemas.microsoft.com/office/powerpoint/2022/06/main/command" chg="add del mod">
              <pc226:chgData name="Íris Hrund Halldórsdóttir - HI" userId="0834478e-9d1d-489a-b867-717661bcfdc5" providerId="ADAL" clId="{DBEE23D5-1C00-4276-9C32-C19C84384513}" dt="2023-08-02T08:06:17.608" v="4718"/>
              <pc2:cmMkLst xmlns:pc2="http://schemas.microsoft.com/office/powerpoint/2019/9/main/command">
                <pc:docMk/>
                <pc:sldMk cId="2106530720" sldId="5907"/>
                <pc2:cmMk id="{D8E342A2-F024-46C8-B001-184DBBA55B8A}"/>
              </pc2:cmMkLst>
            </pc226:cmChg>
          </p:ext>
        </pc:extLst>
      </pc:sldChg>
      <pc:sldChg chg="addSp modSp mod addCm delCm modCm">
        <pc:chgData name="Íris Hrund Halldórsdóttir - HI" userId="0834478e-9d1d-489a-b867-717661bcfdc5" providerId="ADAL" clId="{DBEE23D5-1C00-4276-9C32-C19C84384513}" dt="2023-08-02T08:08:18.129" v="4816"/>
        <pc:sldMkLst>
          <pc:docMk/>
          <pc:sldMk cId="2893571145" sldId="5908"/>
        </pc:sldMkLst>
        <pc:spChg chg="mod">
          <ac:chgData name="Íris Hrund Halldórsdóttir - HI" userId="0834478e-9d1d-489a-b867-717661bcfdc5" providerId="ADAL" clId="{DBEE23D5-1C00-4276-9C32-C19C84384513}" dt="2023-08-02T08:07:51.935" v="4813" actId="6549"/>
          <ac:spMkLst>
            <pc:docMk/>
            <pc:sldMk cId="2893571145" sldId="5908"/>
            <ac:spMk id="7" creationId="{1CD5D09C-8C5C-1AF9-92E7-FB4731E625D0}"/>
          </ac:spMkLst>
        </pc:spChg>
        <pc:picChg chg="add mod">
          <ac:chgData name="Íris Hrund Halldórsdóttir - HI" userId="0834478e-9d1d-489a-b867-717661bcfdc5" providerId="ADAL" clId="{DBEE23D5-1C00-4276-9C32-C19C84384513}" dt="2023-08-02T08:07:16.735" v="4724" actId="1076"/>
          <ac:picMkLst>
            <pc:docMk/>
            <pc:sldMk cId="2893571145" sldId="5908"/>
            <ac:picMk id="3" creationId="{5AFAD883-B9E1-219D-D80B-6910C8ECB794}"/>
          </ac:picMkLst>
        </pc:picChg>
        <pc:extLst>
          <p:ext xmlns:p="http://schemas.openxmlformats.org/presentationml/2006/main" uri="{D6D511B9-2390-475A-947B-AFAB55BFBCF1}">
            <pc226:cmChg xmlns:pc226="http://schemas.microsoft.com/office/powerpoint/2022/06/main/command" chg="add del mod">
              <pc226:chgData name="Íris Hrund Halldórsdóttir - HI" userId="0834478e-9d1d-489a-b867-717661bcfdc5" providerId="ADAL" clId="{DBEE23D5-1C00-4276-9C32-C19C84384513}" dt="2023-08-02T08:08:18.129" v="4816"/>
              <pc2:cmMkLst xmlns:pc2="http://schemas.microsoft.com/office/powerpoint/2019/9/main/command">
                <pc:docMk/>
                <pc:sldMk cId="2893571145" sldId="5908"/>
                <pc2:cmMk id="{F4EA3D40-A1C1-4F2C-AA6B-A24600848490}"/>
              </pc2:cmMkLst>
            </pc226:cmChg>
            <pc226:cmChg xmlns:pc226="http://schemas.microsoft.com/office/powerpoint/2022/06/main/command" chg="add del mod">
              <pc226:chgData name="Íris Hrund Halldórsdóttir - HI" userId="0834478e-9d1d-489a-b867-717661bcfdc5" providerId="ADAL" clId="{DBEE23D5-1C00-4276-9C32-C19C84384513}" dt="2023-08-02T08:08:13.556" v="4815"/>
              <pc2:cmMkLst xmlns:pc2="http://schemas.microsoft.com/office/powerpoint/2019/9/main/command">
                <pc:docMk/>
                <pc:sldMk cId="2893571145" sldId="5908"/>
                <pc2:cmMk id="{C2F01041-A104-4477-ADEA-80EBE7B347B5}"/>
              </pc2:cmMkLst>
            </pc226:cmChg>
            <pc226:cmChg xmlns:pc226="http://schemas.microsoft.com/office/powerpoint/2022/06/main/command" chg="add del mod">
              <pc226:chgData name="Íris Hrund Halldórsdóttir - HI" userId="0834478e-9d1d-489a-b867-717661bcfdc5" providerId="ADAL" clId="{DBEE23D5-1C00-4276-9C32-C19C84384513}" dt="2023-08-01T07:22:56.135" v="3958"/>
              <pc2:cmMkLst xmlns:pc2="http://schemas.microsoft.com/office/powerpoint/2019/9/main/command">
                <pc:docMk/>
                <pc:sldMk cId="2893571145" sldId="5908"/>
                <pc2:cmMk id="{A3F98959-A8D7-48A4-82F0-F0D20A8878F0}"/>
              </pc2:cmMkLst>
            </pc226:cmChg>
            <pc226:cmChg xmlns:pc226="http://schemas.microsoft.com/office/powerpoint/2022/06/main/command" chg="add del mod">
              <pc226:chgData name="Íris Hrund Halldórsdóttir - HI" userId="0834478e-9d1d-489a-b867-717661bcfdc5" providerId="ADAL" clId="{DBEE23D5-1C00-4276-9C32-C19C84384513}" dt="2023-08-01T07:24:11.208" v="4055"/>
              <pc2:cmMkLst xmlns:pc2="http://schemas.microsoft.com/office/powerpoint/2019/9/main/command">
                <pc:docMk/>
                <pc:sldMk cId="2893571145" sldId="5908"/>
                <pc2:cmMk id="{E3BADCAE-4A08-459F-B44B-DED0BA9C354D}"/>
              </pc2:cmMkLst>
            </pc226:cmChg>
            <pc226:cmChg xmlns:pc226="http://schemas.microsoft.com/office/powerpoint/2022/06/main/command" chg="add del mod">
              <pc226:chgData name="Íris Hrund Halldórsdóttir - HI" userId="0834478e-9d1d-489a-b867-717661bcfdc5" providerId="ADAL" clId="{DBEE23D5-1C00-4276-9C32-C19C84384513}" dt="2023-08-02T08:07:55.183" v="4814"/>
              <pc2:cmMkLst xmlns:pc2="http://schemas.microsoft.com/office/powerpoint/2019/9/main/command">
                <pc:docMk/>
                <pc:sldMk cId="2893571145" sldId="5908"/>
                <pc2:cmMk id="{7E9ACCF3-CC81-4D41-B1FF-22574946FC68}"/>
              </pc2:cmMkLst>
            </pc226:cmChg>
          </p:ext>
        </pc:extLst>
      </pc:sldChg>
      <pc:sldChg chg="addSp modSp mod addCm delCm modCm">
        <pc:chgData name="Íris Hrund Halldórsdóttir - HI" userId="0834478e-9d1d-489a-b867-717661bcfdc5" providerId="ADAL" clId="{DBEE23D5-1C00-4276-9C32-C19C84384513}" dt="2023-08-02T08:08:45.195" v="4820"/>
        <pc:sldMkLst>
          <pc:docMk/>
          <pc:sldMk cId="846284481" sldId="5909"/>
        </pc:sldMkLst>
        <pc:spChg chg="mod">
          <ac:chgData name="Íris Hrund Halldórsdóttir - HI" userId="0834478e-9d1d-489a-b867-717661bcfdc5" providerId="ADAL" clId="{DBEE23D5-1C00-4276-9C32-C19C84384513}" dt="2023-08-01T07:26:28.933" v="4143" actId="13926"/>
          <ac:spMkLst>
            <pc:docMk/>
            <pc:sldMk cId="846284481" sldId="5909"/>
            <ac:spMk id="7" creationId="{1CD5D09C-8C5C-1AF9-92E7-FB4731E625D0}"/>
          </ac:spMkLst>
        </pc:spChg>
        <pc:picChg chg="add mod">
          <ac:chgData name="Íris Hrund Halldórsdóttir - HI" userId="0834478e-9d1d-489a-b867-717661bcfdc5" providerId="ADAL" clId="{DBEE23D5-1C00-4276-9C32-C19C84384513}" dt="2023-08-02T08:08:43.039" v="4819" actId="1076"/>
          <ac:picMkLst>
            <pc:docMk/>
            <pc:sldMk cId="846284481" sldId="5909"/>
            <ac:picMk id="3" creationId="{5DFAB5CD-6CB2-765F-7342-29BB94D1996B}"/>
          </ac:picMkLst>
        </pc:picChg>
        <pc:extLst>
          <p:ext xmlns:p="http://schemas.openxmlformats.org/presentationml/2006/main" uri="{D6D511B9-2390-475A-947B-AFAB55BFBCF1}">
            <pc226:cmChg xmlns:pc226="http://schemas.microsoft.com/office/powerpoint/2022/06/main/command" chg="add del mod">
              <pc226:chgData name="Íris Hrund Halldórsdóttir - HI" userId="0834478e-9d1d-489a-b867-717661bcfdc5" providerId="ADAL" clId="{DBEE23D5-1C00-4276-9C32-C19C84384513}" dt="2023-08-01T07:26:58.466" v="4145"/>
              <pc2:cmMkLst xmlns:pc2="http://schemas.microsoft.com/office/powerpoint/2019/9/main/command">
                <pc:docMk/>
                <pc:sldMk cId="846284481" sldId="5909"/>
                <pc2:cmMk id="{01ED1667-EDA9-412F-8624-2D9F88BEA259}"/>
              </pc2:cmMkLst>
            </pc226:cmChg>
            <pc226:cmChg xmlns:pc226="http://schemas.microsoft.com/office/powerpoint/2022/06/main/command" chg="add del">
              <pc226:chgData name="Íris Hrund Halldórsdóttir - HI" userId="0834478e-9d1d-489a-b867-717661bcfdc5" providerId="ADAL" clId="{DBEE23D5-1C00-4276-9C32-C19C84384513}" dt="2023-07-31T21:27:03.816" v="3828"/>
              <pc2:cmMkLst xmlns:pc2="http://schemas.microsoft.com/office/powerpoint/2019/9/main/command">
                <pc:docMk/>
                <pc:sldMk cId="846284481" sldId="5909"/>
                <pc2:cmMk id="{2455CDCE-5452-40C5-995D-99FC6EACEE0C}"/>
              </pc2:cmMkLst>
            </pc226:cmChg>
            <pc226:cmChg xmlns:pc226="http://schemas.microsoft.com/office/powerpoint/2022/06/main/command" chg="add del mod">
              <pc226:chgData name="Íris Hrund Halldórsdóttir - HI" userId="0834478e-9d1d-489a-b867-717661bcfdc5" providerId="ADAL" clId="{DBEE23D5-1C00-4276-9C32-C19C84384513}" dt="2023-08-01T07:25:22.834" v="4079"/>
              <pc2:cmMkLst xmlns:pc2="http://schemas.microsoft.com/office/powerpoint/2019/9/main/command">
                <pc:docMk/>
                <pc:sldMk cId="846284481" sldId="5909"/>
                <pc2:cmMk id="{AC8FF6DE-5778-4539-B06A-9702E19B5733}"/>
              </pc2:cmMkLst>
            </pc226:cmChg>
            <pc226:cmChg xmlns:pc226="http://schemas.microsoft.com/office/powerpoint/2022/06/main/command" chg="add del">
              <pc226:chgData name="Íris Hrund Halldórsdóttir - HI" userId="0834478e-9d1d-489a-b867-717661bcfdc5" providerId="ADAL" clId="{DBEE23D5-1C00-4276-9C32-C19C84384513}" dt="2023-08-02T08:08:45.195" v="4820"/>
              <pc2:cmMkLst xmlns:pc2="http://schemas.microsoft.com/office/powerpoint/2019/9/main/command">
                <pc:docMk/>
                <pc:sldMk cId="846284481" sldId="5909"/>
                <pc2:cmMk id="{79BFF6F3-0A8D-4774-AD9A-006F0D802978}"/>
              </pc2:cmMkLst>
            </pc226:cmChg>
          </p:ext>
        </pc:extLst>
      </pc:sldChg>
      <pc:sldChg chg="addSp modSp mod addCm delCm modCm modNotesTx">
        <pc:chgData name="Íris Hrund Halldórsdóttir - HI" userId="0834478e-9d1d-489a-b867-717661bcfdc5" providerId="ADAL" clId="{DBEE23D5-1C00-4276-9C32-C19C84384513}" dt="2023-08-02T08:11:39.563" v="4856" actId="108"/>
        <pc:sldMkLst>
          <pc:docMk/>
          <pc:sldMk cId="2943573227" sldId="5910"/>
        </pc:sldMkLst>
        <pc:spChg chg="mod">
          <ac:chgData name="Íris Hrund Halldórsdóttir - HI" userId="0834478e-9d1d-489a-b867-717661bcfdc5" providerId="ADAL" clId="{DBEE23D5-1C00-4276-9C32-C19C84384513}" dt="2023-08-02T08:11:39.563" v="4856" actId="108"/>
          <ac:spMkLst>
            <pc:docMk/>
            <pc:sldMk cId="2943573227" sldId="5910"/>
            <ac:spMk id="5" creationId="{BE317CEA-12E9-A71D-18A0-176E0ABB57F6}"/>
          </ac:spMkLst>
        </pc:spChg>
        <pc:spChg chg="mod">
          <ac:chgData name="Íris Hrund Halldórsdóttir - HI" userId="0834478e-9d1d-489a-b867-717661bcfdc5" providerId="ADAL" clId="{DBEE23D5-1C00-4276-9C32-C19C84384513}" dt="2023-08-02T08:09:17.381" v="4825" actId="20577"/>
          <ac:spMkLst>
            <pc:docMk/>
            <pc:sldMk cId="2943573227" sldId="5910"/>
            <ac:spMk id="6" creationId="{B076462C-BB4C-63A6-7819-88F9A7C5D92A}"/>
          </ac:spMkLst>
        </pc:spChg>
        <pc:spChg chg="mod">
          <ac:chgData name="Íris Hrund Halldórsdóttir - HI" userId="0834478e-9d1d-489a-b867-717661bcfdc5" providerId="ADAL" clId="{DBEE23D5-1C00-4276-9C32-C19C84384513}" dt="2023-07-31T15:15:56.001" v="1954" actId="790"/>
          <ac:spMkLst>
            <pc:docMk/>
            <pc:sldMk cId="2943573227" sldId="5910"/>
            <ac:spMk id="7" creationId="{917BC313-AE93-8011-C4AA-E04002A444D4}"/>
          </ac:spMkLst>
        </pc:spChg>
        <pc:spChg chg="mod">
          <ac:chgData name="Íris Hrund Halldórsdóttir - HI" userId="0834478e-9d1d-489a-b867-717661bcfdc5" providerId="ADAL" clId="{DBEE23D5-1C00-4276-9C32-C19C84384513}" dt="2023-07-31T15:16:17.553" v="1961" actId="20577"/>
          <ac:spMkLst>
            <pc:docMk/>
            <pc:sldMk cId="2943573227" sldId="5910"/>
            <ac:spMk id="8" creationId="{F80B4D4D-1D7A-3B5C-91E1-82F63E2BB35B}"/>
          </ac:spMkLst>
        </pc:spChg>
        <pc:spChg chg="mod">
          <ac:chgData name="Íris Hrund Halldórsdóttir - HI" userId="0834478e-9d1d-489a-b867-717661bcfdc5" providerId="ADAL" clId="{DBEE23D5-1C00-4276-9C32-C19C84384513}" dt="2023-08-01T07:27:29.762" v="4157" actId="13926"/>
          <ac:spMkLst>
            <pc:docMk/>
            <pc:sldMk cId="2943573227" sldId="5910"/>
            <ac:spMk id="10" creationId="{7111E126-9D96-AE26-34B0-B956F01446E0}"/>
          </ac:spMkLst>
        </pc:spChg>
        <pc:picChg chg="add mod">
          <ac:chgData name="Íris Hrund Halldórsdóttir - HI" userId="0834478e-9d1d-489a-b867-717661bcfdc5" providerId="ADAL" clId="{DBEE23D5-1C00-4276-9C32-C19C84384513}" dt="2023-08-02T08:09:13.902" v="4824" actId="1076"/>
          <ac:picMkLst>
            <pc:docMk/>
            <pc:sldMk cId="2943573227" sldId="5910"/>
            <ac:picMk id="3" creationId="{641752B8-BC44-F0D2-669A-5A2D58E4DFCB}"/>
          </ac:picMkLst>
        </pc:picChg>
        <pc:extLst>
          <p:ext xmlns:p="http://schemas.openxmlformats.org/presentationml/2006/main" uri="{D6D511B9-2390-475A-947B-AFAB55BFBCF1}">
            <pc226:cmChg xmlns:pc226="http://schemas.microsoft.com/office/powerpoint/2022/06/main/command" chg="add del mod">
              <pc226:chgData name="Íris Hrund Halldórsdóttir - HI" userId="0834478e-9d1d-489a-b867-717661bcfdc5" providerId="ADAL" clId="{DBEE23D5-1C00-4276-9C32-C19C84384513}" dt="2023-08-01T07:28:02.575" v="4180"/>
              <pc2:cmMkLst xmlns:pc2="http://schemas.microsoft.com/office/powerpoint/2019/9/main/command">
                <pc:docMk/>
                <pc:sldMk cId="2943573227" sldId="5910"/>
                <pc2:cmMk id="{5D02868F-87D9-469E-8575-CB5A970BA3AD}"/>
              </pc2:cmMkLst>
            </pc226:cmChg>
            <pc226:cmChg xmlns:pc226="http://schemas.microsoft.com/office/powerpoint/2022/06/main/command" chg="add del mod">
              <pc226:chgData name="Íris Hrund Halldórsdóttir - HI" userId="0834478e-9d1d-489a-b867-717661bcfdc5" providerId="ADAL" clId="{DBEE23D5-1C00-4276-9C32-C19C84384513}" dt="2023-08-01T07:27:25.486" v="4156"/>
              <pc2:cmMkLst xmlns:pc2="http://schemas.microsoft.com/office/powerpoint/2019/9/main/command">
                <pc:docMk/>
                <pc:sldMk cId="2943573227" sldId="5910"/>
                <pc2:cmMk id="{1F14A9E7-E03F-465E-B97B-312A55218F91}"/>
              </pc2:cmMkLst>
            </pc226:cmChg>
          </p:ext>
        </pc:extLst>
      </pc:sldChg>
      <pc:sldChg chg="addSp modSp mod addCm delCm modCm modNotesTx">
        <pc:chgData name="Íris Hrund Halldórsdóttir - HI" userId="0834478e-9d1d-489a-b867-717661bcfdc5" providerId="ADAL" clId="{DBEE23D5-1C00-4276-9C32-C19C84384513}" dt="2023-08-02T08:11:30.213" v="4855" actId="2710"/>
        <pc:sldMkLst>
          <pc:docMk/>
          <pc:sldMk cId="4126630560" sldId="5911"/>
        </pc:sldMkLst>
        <pc:spChg chg="mod">
          <ac:chgData name="Íris Hrund Halldórsdóttir - HI" userId="0834478e-9d1d-489a-b867-717661bcfdc5" providerId="ADAL" clId="{DBEE23D5-1C00-4276-9C32-C19C84384513}" dt="2023-07-31T15:20:03.259" v="2033" actId="27636"/>
          <ac:spMkLst>
            <pc:docMk/>
            <pc:sldMk cId="4126630560" sldId="5911"/>
            <ac:spMk id="4" creationId="{908BBB3E-A622-9CD0-A30D-DD32AA54422D}"/>
          </ac:spMkLst>
        </pc:spChg>
        <pc:spChg chg="mod">
          <ac:chgData name="Íris Hrund Halldórsdóttir - HI" userId="0834478e-9d1d-489a-b867-717661bcfdc5" providerId="ADAL" clId="{DBEE23D5-1C00-4276-9C32-C19C84384513}" dt="2023-08-02T08:11:30.213" v="4855" actId="2710"/>
          <ac:spMkLst>
            <pc:docMk/>
            <pc:sldMk cId="4126630560" sldId="5911"/>
            <ac:spMk id="5" creationId="{BE317CEA-12E9-A71D-18A0-176E0ABB57F6}"/>
          </ac:spMkLst>
        </pc:spChg>
        <pc:spChg chg="mod">
          <ac:chgData name="Íris Hrund Halldórsdóttir - HI" userId="0834478e-9d1d-489a-b867-717661bcfdc5" providerId="ADAL" clId="{DBEE23D5-1C00-4276-9C32-C19C84384513}" dt="2023-08-02T08:10:03.042" v="4853" actId="27636"/>
          <ac:spMkLst>
            <pc:docMk/>
            <pc:sldMk cId="4126630560" sldId="5911"/>
            <ac:spMk id="6" creationId="{B076462C-BB4C-63A6-7819-88F9A7C5D92A}"/>
          </ac:spMkLst>
        </pc:spChg>
        <pc:spChg chg="mod">
          <ac:chgData name="Íris Hrund Halldórsdóttir - HI" userId="0834478e-9d1d-489a-b867-717661bcfdc5" providerId="ADAL" clId="{DBEE23D5-1C00-4276-9C32-C19C84384513}" dt="2023-07-31T21:33:14.397" v="3833" actId="20577"/>
          <ac:spMkLst>
            <pc:docMk/>
            <pc:sldMk cId="4126630560" sldId="5911"/>
            <ac:spMk id="8" creationId="{F80B4D4D-1D7A-3B5C-91E1-82F63E2BB35B}"/>
          </ac:spMkLst>
        </pc:spChg>
        <pc:spChg chg="mod">
          <ac:chgData name="Íris Hrund Halldórsdóttir - HI" userId="0834478e-9d1d-489a-b867-717661bcfdc5" providerId="ADAL" clId="{DBEE23D5-1C00-4276-9C32-C19C84384513}" dt="2023-08-01T07:28:16.381" v="4181" actId="6549"/>
          <ac:spMkLst>
            <pc:docMk/>
            <pc:sldMk cId="4126630560" sldId="5911"/>
            <ac:spMk id="10" creationId="{7111E126-9D96-AE26-34B0-B956F01446E0}"/>
          </ac:spMkLst>
        </pc:spChg>
        <pc:picChg chg="add mod">
          <ac:chgData name="Íris Hrund Halldórsdóttir - HI" userId="0834478e-9d1d-489a-b867-717661bcfdc5" providerId="ADAL" clId="{DBEE23D5-1C00-4276-9C32-C19C84384513}" dt="2023-08-02T08:09:49.502" v="4828" actId="1076"/>
          <ac:picMkLst>
            <pc:docMk/>
            <pc:sldMk cId="4126630560" sldId="5911"/>
            <ac:picMk id="3" creationId="{AFB63823-3DD1-3BAE-6C25-E451283C561F}"/>
          </ac:picMkLst>
        </pc:picChg>
        <pc:extLst>
          <p:ext xmlns:p="http://schemas.openxmlformats.org/presentationml/2006/main" uri="{D6D511B9-2390-475A-947B-AFAB55BFBCF1}">
            <pc226:cmChg xmlns:pc226="http://schemas.microsoft.com/office/powerpoint/2022/06/main/command" chg="add del mod">
              <pc226:chgData name="Íris Hrund Halldórsdóttir - HI" userId="0834478e-9d1d-489a-b867-717661bcfdc5" providerId="ADAL" clId="{DBEE23D5-1C00-4276-9C32-C19C84384513}" dt="2023-08-01T07:28:19.586" v="4182"/>
              <pc2:cmMkLst xmlns:pc2="http://schemas.microsoft.com/office/powerpoint/2019/9/main/command">
                <pc:docMk/>
                <pc:sldMk cId="4126630560" sldId="5911"/>
                <pc2:cmMk id="{CBCD5266-BF14-4168-AC97-61FB127AE3C3}"/>
              </pc2:cmMkLst>
            </pc226:cmChg>
            <pc226:cmChg xmlns:pc226="http://schemas.microsoft.com/office/powerpoint/2022/06/main/command" chg="add del">
              <pc226:chgData name="Íris Hrund Halldórsdóttir - HI" userId="0834478e-9d1d-489a-b867-717661bcfdc5" providerId="ADAL" clId="{DBEE23D5-1C00-4276-9C32-C19C84384513}" dt="2023-08-01T07:28:31.169" v="4183"/>
              <pc2:cmMkLst xmlns:pc2="http://schemas.microsoft.com/office/powerpoint/2019/9/main/command">
                <pc:docMk/>
                <pc:sldMk cId="4126630560" sldId="5911"/>
                <pc2:cmMk id="{D4967CA3-E0DA-4087-A16C-DA1E2656DA9D}"/>
              </pc2:cmMkLst>
            </pc226:cmChg>
            <pc226:cmChg xmlns:pc226="http://schemas.microsoft.com/office/powerpoint/2022/06/main/command" chg="add del mod">
              <pc226:chgData name="Íris Hrund Halldórsdóttir - HI" userId="0834478e-9d1d-489a-b867-717661bcfdc5" providerId="ADAL" clId="{DBEE23D5-1C00-4276-9C32-C19C84384513}" dt="2023-08-01T07:30:36.685" v="4193"/>
              <pc2:cmMkLst xmlns:pc2="http://schemas.microsoft.com/office/powerpoint/2019/9/main/command">
                <pc:docMk/>
                <pc:sldMk cId="4126630560" sldId="5911"/>
                <pc2:cmMk id="{38859CCF-C3F8-4B23-BE46-DB3BCB353C94}"/>
              </pc2:cmMkLst>
            </pc226:cmChg>
          </p:ext>
        </pc:extLst>
      </pc:sldChg>
      <pc:sldChg chg="addSp modSp mod addCm delCm modCm">
        <pc:chgData name="Íris Hrund Halldórsdóttir - HI" userId="0834478e-9d1d-489a-b867-717661bcfdc5" providerId="ADAL" clId="{DBEE23D5-1C00-4276-9C32-C19C84384513}" dt="2023-08-02T08:12:38.901" v="4862" actId="108"/>
        <pc:sldMkLst>
          <pc:docMk/>
          <pc:sldMk cId="262970920" sldId="5913"/>
        </pc:sldMkLst>
        <pc:spChg chg="mod">
          <ac:chgData name="Íris Hrund Halldórsdóttir - HI" userId="0834478e-9d1d-489a-b867-717661bcfdc5" providerId="ADAL" clId="{DBEE23D5-1C00-4276-9C32-C19C84384513}" dt="2023-07-31T15:21:40.046" v="2103" actId="27636"/>
          <ac:spMkLst>
            <pc:docMk/>
            <pc:sldMk cId="262970920" sldId="5913"/>
            <ac:spMk id="4" creationId="{6616CE30-1A98-82C0-F790-0F190F7C5EB5}"/>
          </ac:spMkLst>
        </pc:spChg>
        <pc:spChg chg="mod">
          <ac:chgData name="Íris Hrund Halldórsdóttir - HI" userId="0834478e-9d1d-489a-b867-717661bcfdc5" providerId="ADAL" clId="{DBEE23D5-1C00-4276-9C32-C19C84384513}" dt="2023-08-02T08:12:38.901" v="4862" actId="108"/>
          <ac:spMkLst>
            <pc:docMk/>
            <pc:sldMk cId="262970920" sldId="5913"/>
            <ac:spMk id="5" creationId="{BE317CEA-12E9-A71D-18A0-176E0ABB57F6}"/>
          </ac:spMkLst>
        </pc:spChg>
        <pc:spChg chg="mod">
          <ac:chgData name="Íris Hrund Halldórsdóttir - HI" userId="0834478e-9d1d-489a-b867-717661bcfdc5" providerId="ADAL" clId="{DBEE23D5-1C00-4276-9C32-C19C84384513}" dt="2023-08-02T08:12:07.271" v="4861" actId="20577"/>
          <ac:spMkLst>
            <pc:docMk/>
            <pc:sldMk cId="262970920" sldId="5913"/>
            <ac:spMk id="6" creationId="{B076462C-BB4C-63A6-7819-88F9A7C5D92A}"/>
          </ac:spMkLst>
        </pc:spChg>
        <pc:spChg chg="mod">
          <ac:chgData name="Íris Hrund Halldórsdóttir - HI" userId="0834478e-9d1d-489a-b867-717661bcfdc5" providerId="ADAL" clId="{DBEE23D5-1C00-4276-9C32-C19C84384513}" dt="2023-07-31T15:23:05.633" v="2277" actId="6549"/>
          <ac:spMkLst>
            <pc:docMk/>
            <pc:sldMk cId="262970920" sldId="5913"/>
            <ac:spMk id="8" creationId="{F80B4D4D-1D7A-3B5C-91E1-82F63E2BB35B}"/>
          </ac:spMkLst>
        </pc:spChg>
        <pc:spChg chg="mod">
          <ac:chgData name="Íris Hrund Halldórsdóttir - HI" userId="0834478e-9d1d-489a-b867-717661bcfdc5" providerId="ADAL" clId="{DBEE23D5-1C00-4276-9C32-C19C84384513}" dt="2023-08-01T07:31:02.363" v="4220" actId="13926"/>
          <ac:spMkLst>
            <pc:docMk/>
            <pc:sldMk cId="262970920" sldId="5913"/>
            <ac:spMk id="10" creationId="{7111E126-9D96-AE26-34B0-B956F01446E0}"/>
          </ac:spMkLst>
        </pc:spChg>
        <pc:picChg chg="add mod">
          <ac:chgData name="Íris Hrund Halldórsdóttir - HI" userId="0834478e-9d1d-489a-b867-717661bcfdc5" providerId="ADAL" clId="{DBEE23D5-1C00-4276-9C32-C19C84384513}" dt="2023-08-02T08:12:01.552" v="4860" actId="14100"/>
          <ac:picMkLst>
            <pc:docMk/>
            <pc:sldMk cId="262970920" sldId="5913"/>
            <ac:picMk id="3" creationId="{740F76A9-D4B9-0C4D-7122-7989382C5733}"/>
          </ac:picMkLst>
        </pc:picChg>
        <pc:extLst>
          <p:ext xmlns:p="http://schemas.openxmlformats.org/presentationml/2006/main" uri="{D6D511B9-2390-475A-947B-AFAB55BFBCF1}">
            <pc226:cmChg xmlns:pc226="http://schemas.microsoft.com/office/powerpoint/2022/06/main/command" chg="add del mod">
              <pc226:chgData name="Íris Hrund Halldórsdóttir - HI" userId="0834478e-9d1d-489a-b867-717661bcfdc5" providerId="ADAL" clId="{DBEE23D5-1C00-4276-9C32-C19C84384513}" dt="2023-08-01T07:31:05.521" v="4221"/>
              <pc2:cmMkLst xmlns:pc2="http://schemas.microsoft.com/office/powerpoint/2019/9/main/command">
                <pc:docMk/>
                <pc:sldMk cId="262970920" sldId="5913"/>
                <pc2:cmMk id="{E8560F28-B18E-43AA-8E0B-51455894E7B8}"/>
              </pc2:cmMkLst>
            </pc226:cmChg>
            <pc226:cmChg xmlns:pc226="http://schemas.microsoft.com/office/powerpoint/2022/06/main/command" chg="add del">
              <pc226:chgData name="Íris Hrund Halldórsdóttir - HI" userId="0834478e-9d1d-489a-b867-717661bcfdc5" providerId="ADAL" clId="{DBEE23D5-1C00-4276-9C32-C19C84384513}" dt="2023-08-01T07:31:32.854" v="4223"/>
              <pc2:cmMkLst xmlns:pc2="http://schemas.microsoft.com/office/powerpoint/2019/9/main/command">
                <pc:docMk/>
                <pc:sldMk cId="262970920" sldId="5913"/>
                <pc2:cmMk id="{34A0EBE1-5071-472D-B73A-F2F929231A6D}"/>
              </pc2:cmMkLst>
            </pc226:cmChg>
          </p:ext>
        </pc:extLst>
      </pc:sldChg>
      <pc:sldChg chg="addSp modSp mod">
        <pc:chgData name="Íris Hrund Halldórsdóttir - HI" userId="0834478e-9d1d-489a-b867-717661bcfdc5" providerId="ADAL" clId="{DBEE23D5-1C00-4276-9C32-C19C84384513}" dt="2023-08-02T08:13:30.791" v="4875" actId="1076"/>
        <pc:sldMkLst>
          <pc:docMk/>
          <pc:sldMk cId="3421907428" sldId="5914"/>
        </pc:sldMkLst>
        <pc:spChg chg="mod">
          <ac:chgData name="Íris Hrund Halldórsdóttir - HI" userId="0834478e-9d1d-489a-b867-717661bcfdc5" providerId="ADAL" clId="{DBEE23D5-1C00-4276-9C32-C19C84384513}" dt="2023-07-31T15:25:33.341" v="2441" actId="20577"/>
          <ac:spMkLst>
            <pc:docMk/>
            <pc:sldMk cId="3421907428" sldId="5914"/>
            <ac:spMk id="4" creationId="{309D4640-2047-A5B2-8479-4B9345829EA1}"/>
          </ac:spMkLst>
        </pc:spChg>
        <pc:spChg chg="mod">
          <ac:chgData name="Íris Hrund Halldórsdóttir - HI" userId="0834478e-9d1d-489a-b867-717661bcfdc5" providerId="ADAL" clId="{DBEE23D5-1C00-4276-9C32-C19C84384513}" dt="2023-08-02T08:13:05.011" v="4872" actId="1076"/>
          <ac:spMkLst>
            <pc:docMk/>
            <pc:sldMk cId="3421907428" sldId="5914"/>
            <ac:spMk id="5" creationId="{BE317CEA-12E9-A71D-18A0-176E0ABB57F6}"/>
          </ac:spMkLst>
        </pc:spChg>
        <pc:spChg chg="mod">
          <ac:chgData name="Íris Hrund Halldórsdóttir - HI" userId="0834478e-9d1d-489a-b867-717661bcfdc5" providerId="ADAL" clId="{DBEE23D5-1C00-4276-9C32-C19C84384513}" dt="2023-08-02T08:12:57.162" v="4871" actId="20577"/>
          <ac:spMkLst>
            <pc:docMk/>
            <pc:sldMk cId="3421907428" sldId="5914"/>
            <ac:spMk id="6" creationId="{B076462C-BB4C-63A6-7819-88F9A7C5D92A}"/>
          </ac:spMkLst>
        </pc:spChg>
        <pc:spChg chg="mod">
          <ac:chgData name="Íris Hrund Halldórsdóttir - HI" userId="0834478e-9d1d-489a-b867-717661bcfdc5" providerId="ADAL" clId="{DBEE23D5-1C00-4276-9C32-C19C84384513}" dt="2023-07-31T15:28:03.806" v="2558" actId="6549"/>
          <ac:spMkLst>
            <pc:docMk/>
            <pc:sldMk cId="3421907428" sldId="5914"/>
            <ac:spMk id="8" creationId="{F80B4D4D-1D7A-3B5C-91E1-82F63E2BB35B}"/>
          </ac:spMkLst>
        </pc:spChg>
        <pc:spChg chg="mod">
          <ac:chgData name="Íris Hrund Halldórsdóttir - HI" userId="0834478e-9d1d-489a-b867-717661bcfdc5" providerId="ADAL" clId="{DBEE23D5-1C00-4276-9C32-C19C84384513}" dt="2023-07-31T15:26:15.434" v="2465" actId="790"/>
          <ac:spMkLst>
            <pc:docMk/>
            <pc:sldMk cId="3421907428" sldId="5914"/>
            <ac:spMk id="10" creationId="{7111E126-9D96-AE26-34B0-B956F01446E0}"/>
          </ac:spMkLst>
        </pc:spChg>
        <pc:picChg chg="add mod">
          <ac:chgData name="Íris Hrund Halldórsdóttir - HI" userId="0834478e-9d1d-489a-b867-717661bcfdc5" providerId="ADAL" clId="{DBEE23D5-1C00-4276-9C32-C19C84384513}" dt="2023-08-02T08:13:30.791" v="4875" actId="1076"/>
          <ac:picMkLst>
            <pc:docMk/>
            <pc:sldMk cId="3421907428" sldId="5914"/>
            <ac:picMk id="3" creationId="{52A814A7-5C4C-8D85-F08F-D189655E0383}"/>
          </ac:picMkLst>
        </pc:picChg>
      </pc:sldChg>
      <pc:sldChg chg="addSp modSp mod addCm delCm modCm">
        <pc:chgData name="Íris Hrund Halldórsdóttir - HI" userId="0834478e-9d1d-489a-b867-717661bcfdc5" providerId="ADAL" clId="{DBEE23D5-1C00-4276-9C32-C19C84384513}" dt="2023-08-02T08:14:58.011" v="4989" actId="14100"/>
        <pc:sldMkLst>
          <pc:docMk/>
          <pc:sldMk cId="3145339105" sldId="5915"/>
        </pc:sldMkLst>
        <pc:spChg chg="mod">
          <ac:chgData name="Íris Hrund Halldórsdóttir - HI" userId="0834478e-9d1d-489a-b867-717661bcfdc5" providerId="ADAL" clId="{DBEE23D5-1C00-4276-9C32-C19C84384513}" dt="2023-08-02T08:14:58.011" v="4989" actId="14100"/>
          <ac:spMkLst>
            <pc:docMk/>
            <pc:sldMk cId="3145339105" sldId="5915"/>
            <ac:spMk id="5" creationId="{BE317CEA-12E9-A71D-18A0-176E0ABB57F6}"/>
          </ac:spMkLst>
        </pc:spChg>
        <pc:spChg chg="mod">
          <ac:chgData name="Íris Hrund Halldórsdóttir - HI" userId="0834478e-9d1d-489a-b867-717661bcfdc5" providerId="ADAL" clId="{DBEE23D5-1C00-4276-9C32-C19C84384513}" dt="2023-08-02T08:14:52.861" v="4987" actId="14100"/>
          <ac:spMkLst>
            <pc:docMk/>
            <pc:sldMk cId="3145339105" sldId="5915"/>
            <ac:spMk id="6" creationId="{B076462C-BB4C-63A6-7819-88F9A7C5D92A}"/>
          </ac:spMkLst>
        </pc:spChg>
        <pc:spChg chg="mod">
          <ac:chgData name="Íris Hrund Halldórsdóttir - HI" userId="0834478e-9d1d-489a-b867-717661bcfdc5" providerId="ADAL" clId="{DBEE23D5-1C00-4276-9C32-C19C84384513}" dt="2023-08-02T08:14:33.862" v="4986" actId="20577"/>
          <ac:spMkLst>
            <pc:docMk/>
            <pc:sldMk cId="3145339105" sldId="5915"/>
            <ac:spMk id="8" creationId="{F80B4D4D-1D7A-3B5C-91E1-82F63E2BB35B}"/>
          </ac:spMkLst>
        </pc:spChg>
        <pc:spChg chg="mod">
          <ac:chgData name="Íris Hrund Halldórsdóttir - HI" userId="0834478e-9d1d-489a-b867-717661bcfdc5" providerId="ADAL" clId="{DBEE23D5-1C00-4276-9C32-C19C84384513}" dt="2023-07-31T15:32:15.763" v="2878" actId="790"/>
          <ac:spMkLst>
            <pc:docMk/>
            <pc:sldMk cId="3145339105" sldId="5915"/>
            <ac:spMk id="10" creationId="{7111E126-9D96-AE26-34B0-B956F01446E0}"/>
          </ac:spMkLst>
        </pc:spChg>
        <pc:spChg chg="mod">
          <ac:chgData name="Íris Hrund Halldórsdóttir - HI" userId="0834478e-9d1d-489a-b867-717661bcfdc5" providerId="ADAL" clId="{DBEE23D5-1C00-4276-9C32-C19C84384513}" dt="2023-07-31T15:31:50.721" v="2835" actId="20577"/>
          <ac:spMkLst>
            <pc:docMk/>
            <pc:sldMk cId="3145339105" sldId="5915"/>
            <ac:spMk id="12" creationId="{E366B373-D347-C1AA-B10F-F5EDBFBB8943}"/>
          </ac:spMkLst>
        </pc:spChg>
        <pc:picChg chg="add mod">
          <ac:chgData name="Íris Hrund Halldórsdóttir - HI" userId="0834478e-9d1d-489a-b867-717661bcfdc5" providerId="ADAL" clId="{DBEE23D5-1C00-4276-9C32-C19C84384513}" dt="2023-08-02T08:13:59.181" v="4880" actId="1076"/>
          <ac:picMkLst>
            <pc:docMk/>
            <pc:sldMk cId="3145339105" sldId="5915"/>
            <ac:picMk id="3" creationId="{7EE38D9F-DACA-3570-839B-E7F5536DB217}"/>
          </ac:picMkLst>
        </pc:picChg>
        <pc:extLst>
          <p:ext xmlns:p="http://schemas.openxmlformats.org/presentationml/2006/main" uri="{D6D511B9-2390-475A-947B-AFAB55BFBCF1}">
            <pc226:cmChg xmlns:pc226="http://schemas.microsoft.com/office/powerpoint/2022/06/main/command" chg="add del mod">
              <pc226:chgData name="Íris Hrund Halldórsdóttir - HI" userId="0834478e-9d1d-489a-b867-717661bcfdc5" providerId="ADAL" clId="{DBEE23D5-1C00-4276-9C32-C19C84384513}" dt="2023-08-01T07:32:19.512" v="4247"/>
              <pc2:cmMkLst xmlns:pc2="http://schemas.microsoft.com/office/powerpoint/2019/9/main/command">
                <pc:docMk/>
                <pc:sldMk cId="3145339105" sldId="5915"/>
                <pc2:cmMk id="{A557B203-495B-4D39-813D-558019AC4224}"/>
              </pc2:cmMkLst>
            </pc226:cmChg>
            <pc226:cmChg xmlns:pc226="http://schemas.microsoft.com/office/powerpoint/2022/06/main/command" chg="add del mod">
              <pc226:chgData name="Íris Hrund Halldórsdóttir - HI" userId="0834478e-9d1d-489a-b867-717661bcfdc5" providerId="ADAL" clId="{DBEE23D5-1C00-4276-9C32-C19C84384513}" dt="2023-08-01T07:31:58.647" v="4236"/>
              <pc2:cmMkLst xmlns:pc2="http://schemas.microsoft.com/office/powerpoint/2019/9/main/command">
                <pc:docMk/>
                <pc:sldMk cId="3145339105" sldId="5915"/>
                <pc2:cmMk id="{35034CBD-73AB-410D-B1D8-69320194F3AD}"/>
              </pc2:cmMkLst>
            </pc226:cmChg>
          </p:ext>
        </pc:extLst>
      </pc:sldChg>
      <pc:sldChg chg="modSp mod">
        <pc:chgData name="Íris Hrund Halldórsdóttir - HI" userId="0834478e-9d1d-489a-b867-717661bcfdc5" providerId="ADAL" clId="{DBEE23D5-1C00-4276-9C32-C19C84384513}" dt="2023-08-01T07:42:14.701" v="4670" actId="790"/>
        <pc:sldMkLst>
          <pc:docMk/>
          <pc:sldMk cId="1373118444" sldId="5917"/>
        </pc:sldMkLst>
        <pc:spChg chg="mod">
          <ac:chgData name="Íris Hrund Halldórsdóttir - HI" userId="0834478e-9d1d-489a-b867-717661bcfdc5" providerId="ADAL" clId="{DBEE23D5-1C00-4276-9C32-C19C84384513}" dt="2023-08-01T07:42:14.701" v="4670" actId="790"/>
          <ac:spMkLst>
            <pc:docMk/>
            <pc:sldMk cId="1373118444" sldId="5917"/>
            <ac:spMk id="3" creationId="{2D490244-C17D-5836-B67F-5A917476C75A}"/>
          </ac:spMkLst>
        </pc:spChg>
      </pc:sldChg>
      <pc:sldChg chg="modSp mod">
        <pc:chgData name="Íris Hrund Halldórsdóttir - HI" userId="0834478e-9d1d-489a-b867-717661bcfdc5" providerId="ADAL" clId="{DBEE23D5-1C00-4276-9C32-C19C84384513}" dt="2023-08-01T07:42:25.886" v="4672" actId="790"/>
        <pc:sldMkLst>
          <pc:docMk/>
          <pc:sldMk cId="585733686" sldId="5918"/>
        </pc:sldMkLst>
        <pc:spChg chg="mod">
          <ac:chgData name="Íris Hrund Halldórsdóttir - HI" userId="0834478e-9d1d-489a-b867-717661bcfdc5" providerId="ADAL" clId="{DBEE23D5-1C00-4276-9C32-C19C84384513}" dt="2023-08-01T07:42:25.886" v="4672" actId="790"/>
          <ac:spMkLst>
            <pc:docMk/>
            <pc:sldMk cId="585733686" sldId="5918"/>
            <ac:spMk id="3" creationId="{2D490244-C17D-5836-B67F-5A917476C75A}"/>
          </ac:spMkLst>
        </pc:spChg>
      </pc:sldChg>
      <pc:sldChg chg="modSp mod">
        <pc:chgData name="Íris Hrund Halldórsdóttir - HI" userId="0834478e-9d1d-489a-b867-717661bcfdc5" providerId="ADAL" clId="{DBEE23D5-1C00-4276-9C32-C19C84384513}" dt="2023-08-01T07:42:52.856" v="4693" actId="20577"/>
        <pc:sldMkLst>
          <pc:docMk/>
          <pc:sldMk cId="2966245871" sldId="5919"/>
        </pc:sldMkLst>
        <pc:spChg chg="mod">
          <ac:chgData name="Íris Hrund Halldórsdóttir - HI" userId="0834478e-9d1d-489a-b867-717661bcfdc5" providerId="ADAL" clId="{DBEE23D5-1C00-4276-9C32-C19C84384513}" dt="2023-08-01T07:42:52.856" v="4693" actId="20577"/>
          <ac:spMkLst>
            <pc:docMk/>
            <pc:sldMk cId="2966245871" sldId="5919"/>
            <ac:spMk id="3" creationId="{2D490244-C17D-5836-B67F-5A917476C75A}"/>
          </ac:spMkLst>
        </pc:spChg>
      </pc:sldChg>
      <pc:sldChg chg="addSp modSp mod addCm delCm modCm">
        <pc:chgData name="Íris Hrund Halldórsdóttir - HI" userId="0834478e-9d1d-489a-b867-717661bcfdc5" providerId="ADAL" clId="{DBEE23D5-1C00-4276-9C32-C19C84384513}" dt="2023-08-02T08:24:02.141" v="5431" actId="1076"/>
        <pc:sldMkLst>
          <pc:docMk/>
          <pc:sldMk cId="1288145774" sldId="5924"/>
        </pc:sldMkLst>
        <pc:spChg chg="mod">
          <ac:chgData name="Íris Hrund Halldórsdóttir - HI" userId="0834478e-9d1d-489a-b867-717661bcfdc5" providerId="ADAL" clId="{DBEE23D5-1C00-4276-9C32-C19C84384513}" dt="2023-07-31T15:41:36.883" v="3326" actId="20577"/>
          <ac:spMkLst>
            <pc:docMk/>
            <pc:sldMk cId="1288145774" sldId="5924"/>
            <ac:spMk id="4" creationId="{90040DB7-3A4F-F733-1E3E-E01C4B6EE18B}"/>
          </ac:spMkLst>
        </pc:spChg>
        <pc:spChg chg="mod">
          <ac:chgData name="Íris Hrund Halldórsdóttir - HI" userId="0834478e-9d1d-489a-b867-717661bcfdc5" providerId="ADAL" clId="{DBEE23D5-1C00-4276-9C32-C19C84384513}" dt="2023-08-02T08:17:13.671" v="5007" actId="108"/>
          <ac:spMkLst>
            <pc:docMk/>
            <pc:sldMk cId="1288145774" sldId="5924"/>
            <ac:spMk id="5" creationId="{BE317CEA-12E9-A71D-18A0-176E0ABB57F6}"/>
          </ac:spMkLst>
        </pc:spChg>
        <pc:spChg chg="mod">
          <ac:chgData name="Íris Hrund Halldórsdóttir - HI" userId="0834478e-9d1d-489a-b867-717661bcfdc5" providerId="ADAL" clId="{DBEE23D5-1C00-4276-9C32-C19C84384513}" dt="2023-07-31T15:42:46.806" v="3409" actId="20577"/>
          <ac:spMkLst>
            <pc:docMk/>
            <pc:sldMk cId="1288145774" sldId="5924"/>
            <ac:spMk id="6" creationId="{B076462C-BB4C-63A6-7819-88F9A7C5D92A}"/>
          </ac:spMkLst>
        </pc:spChg>
        <pc:spChg chg="mod">
          <ac:chgData name="Íris Hrund Halldórsdóttir - HI" userId="0834478e-9d1d-489a-b867-717661bcfdc5" providerId="ADAL" clId="{DBEE23D5-1C00-4276-9C32-C19C84384513}" dt="2023-08-02T08:18:06.151" v="5053" actId="20577"/>
          <ac:spMkLst>
            <pc:docMk/>
            <pc:sldMk cId="1288145774" sldId="5924"/>
            <ac:spMk id="8" creationId="{F80B4D4D-1D7A-3B5C-91E1-82F63E2BB35B}"/>
          </ac:spMkLst>
        </pc:spChg>
        <pc:spChg chg="mod">
          <ac:chgData name="Íris Hrund Halldórsdóttir - HI" userId="0834478e-9d1d-489a-b867-717661bcfdc5" providerId="ADAL" clId="{DBEE23D5-1C00-4276-9C32-C19C84384513}" dt="2023-07-31T15:41:52.272" v="3327" actId="790"/>
          <ac:spMkLst>
            <pc:docMk/>
            <pc:sldMk cId="1288145774" sldId="5924"/>
            <ac:spMk id="10" creationId="{7111E126-9D96-AE26-34B0-B956F01446E0}"/>
          </ac:spMkLst>
        </pc:spChg>
        <pc:picChg chg="add mod">
          <ac:chgData name="Íris Hrund Halldórsdóttir - HI" userId="0834478e-9d1d-489a-b867-717661bcfdc5" providerId="ADAL" clId="{DBEE23D5-1C00-4276-9C32-C19C84384513}" dt="2023-08-02T08:24:02.141" v="5431" actId="1076"/>
          <ac:picMkLst>
            <pc:docMk/>
            <pc:sldMk cId="1288145774" sldId="5924"/>
            <ac:picMk id="3" creationId="{AD63C8D1-AFAF-DF8B-56A5-C70A580932D9}"/>
          </ac:picMkLst>
        </pc:picChg>
        <pc:extLst>
          <p:ext xmlns:p="http://schemas.openxmlformats.org/presentationml/2006/main" uri="{D6D511B9-2390-475A-947B-AFAB55BFBCF1}">
            <pc226:cmChg xmlns:pc226="http://schemas.microsoft.com/office/powerpoint/2022/06/main/command" chg="add del mod">
              <pc226:chgData name="Íris Hrund Halldórsdóttir - HI" userId="0834478e-9d1d-489a-b867-717661bcfdc5" providerId="ADAL" clId="{DBEE23D5-1C00-4276-9C32-C19C84384513}" dt="2023-08-01T07:34:25.076" v="4281"/>
              <pc2:cmMkLst xmlns:pc2="http://schemas.microsoft.com/office/powerpoint/2019/9/main/command">
                <pc:docMk/>
                <pc:sldMk cId="1288145774" sldId="5924"/>
                <pc2:cmMk id="{FC66767D-079D-46E4-8CCF-587F1C698F5B}"/>
              </pc2:cmMkLst>
            </pc226:cmChg>
          </p:ext>
        </pc:extLst>
      </pc:sldChg>
      <pc:sldChg chg="modSp mod">
        <pc:chgData name="Íris Hrund Halldórsdóttir - HI" userId="0834478e-9d1d-489a-b867-717661bcfdc5" providerId="ADAL" clId="{DBEE23D5-1C00-4276-9C32-C19C84384513}" dt="2023-07-31T14:46:13.874" v="4" actId="790"/>
        <pc:sldMkLst>
          <pc:docMk/>
          <pc:sldMk cId="186672197" sldId="5999"/>
        </pc:sldMkLst>
        <pc:spChg chg="mod">
          <ac:chgData name="Íris Hrund Halldórsdóttir - HI" userId="0834478e-9d1d-489a-b867-717661bcfdc5" providerId="ADAL" clId="{DBEE23D5-1C00-4276-9C32-C19C84384513}" dt="2023-07-31T14:46:13.874" v="4" actId="790"/>
          <ac:spMkLst>
            <pc:docMk/>
            <pc:sldMk cId="186672197" sldId="5999"/>
            <ac:spMk id="6" creationId="{8ABF4386-1A72-5764-B399-DE877BAC1C8E}"/>
          </ac:spMkLst>
        </pc:spChg>
        <pc:spChg chg="mod">
          <ac:chgData name="Íris Hrund Halldórsdóttir - HI" userId="0834478e-9d1d-489a-b867-717661bcfdc5" providerId="ADAL" clId="{DBEE23D5-1C00-4276-9C32-C19C84384513}" dt="2023-07-31T14:46:13.874" v="4" actId="790"/>
          <ac:spMkLst>
            <pc:docMk/>
            <pc:sldMk cId="186672197" sldId="5999"/>
            <ac:spMk id="7" creationId="{1272D686-7BC4-DD27-0BCA-3D541821D1B9}"/>
          </ac:spMkLst>
        </pc:spChg>
      </pc:sldChg>
      <pc:sldChg chg="addSp delSp modSp mod">
        <pc:chgData name="Íris Hrund Halldórsdóttir - HI" userId="0834478e-9d1d-489a-b867-717661bcfdc5" providerId="ADAL" clId="{DBEE23D5-1C00-4276-9C32-C19C84384513}" dt="2023-07-31T15:41:17.104" v="3323" actId="20577"/>
        <pc:sldMkLst>
          <pc:docMk/>
          <pc:sldMk cId="1615287551" sldId="6000"/>
        </pc:sldMkLst>
        <pc:spChg chg="mod">
          <ac:chgData name="Íris Hrund Halldórsdóttir - HI" userId="0834478e-9d1d-489a-b867-717661bcfdc5" providerId="ADAL" clId="{DBEE23D5-1C00-4276-9C32-C19C84384513}" dt="2023-07-31T15:41:17.104" v="3323" actId="20577"/>
          <ac:spMkLst>
            <pc:docMk/>
            <pc:sldMk cId="1615287551" sldId="6000"/>
            <ac:spMk id="3" creationId="{6299F955-ED59-83B0-A425-A35A1934D4B1}"/>
          </ac:spMkLst>
        </pc:spChg>
        <pc:spChg chg="del mod">
          <ac:chgData name="Íris Hrund Halldórsdóttir - HI" userId="0834478e-9d1d-489a-b867-717661bcfdc5" providerId="ADAL" clId="{DBEE23D5-1C00-4276-9C32-C19C84384513}" dt="2023-07-31T14:47:16.288" v="34" actId="478"/>
          <ac:spMkLst>
            <pc:docMk/>
            <pc:sldMk cId="1615287551" sldId="6000"/>
            <ac:spMk id="5" creationId="{C15AF00C-A19E-6EB0-8FE5-5DAAD3B7E96D}"/>
          </ac:spMkLst>
        </pc:spChg>
        <pc:spChg chg="mod">
          <ac:chgData name="Íris Hrund Halldórsdóttir - HI" userId="0834478e-9d1d-489a-b867-717661bcfdc5" providerId="ADAL" clId="{DBEE23D5-1C00-4276-9C32-C19C84384513}" dt="2023-07-31T14:47:34.285" v="43" actId="113"/>
          <ac:spMkLst>
            <pc:docMk/>
            <pc:sldMk cId="1615287551" sldId="6000"/>
            <ac:spMk id="6" creationId="{8F2E9FD1-0F11-D5F4-8BA7-544EB47F64BA}"/>
          </ac:spMkLst>
        </pc:spChg>
        <pc:spChg chg="mod">
          <ac:chgData name="Íris Hrund Halldórsdóttir - HI" userId="0834478e-9d1d-489a-b867-717661bcfdc5" providerId="ADAL" clId="{DBEE23D5-1C00-4276-9C32-C19C84384513}" dt="2023-07-31T14:46:46.875" v="21" actId="790"/>
          <ac:spMkLst>
            <pc:docMk/>
            <pc:sldMk cId="1615287551" sldId="6000"/>
            <ac:spMk id="8" creationId="{99EA1760-7B66-AEF3-CA31-7887A3BB5EC6}"/>
          </ac:spMkLst>
        </pc:spChg>
        <pc:spChg chg="add mod">
          <ac:chgData name="Íris Hrund Halldórsdóttir - HI" userId="0834478e-9d1d-489a-b867-717661bcfdc5" providerId="ADAL" clId="{DBEE23D5-1C00-4276-9C32-C19C84384513}" dt="2023-07-31T14:46:59.542" v="25" actId="1076"/>
          <ac:spMkLst>
            <pc:docMk/>
            <pc:sldMk cId="1615287551" sldId="6000"/>
            <ac:spMk id="10" creationId="{7014F8D4-B1DE-F7C9-3F14-B9A8003A3FE8}"/>
          </ac:spMkLst>
        </pc:spChg>
        <pc:spChg chg="add del mod">
          <ac:chgData name="Íris Hrund Halldórsdóttir - HI" userId="0834478e-9d1d-489a-b867-717661bcfdc5" providerId="ADAL" clId="{DBEE23D5-1C00-4276-9C32-C19C84384513}" dt="2023-07-31T14:47:19.088" v="35" actId="478"/>
          <ac:spMkLst>
            <pc:docMk/>
            <pc:sldMk cId="1615287551" sldId="6000"/>
            <ac:spMk id="14" creationId="{722AD3FF-3C66-D8EE-C0EE-0A99251B62D5}"/>
          </ac:spMkLst>
        </pc:spChg>
      </pc:sldChg>
      <pc:sldChg chg="modSp mod addCm delCm modCm">
        <pc:chgData name="Íris Hrund Halldórsdóttir - HI" userId="0834478e-9d1d-489a-b867-717661bcfdc5" providerId="ADAL" clId="{DBEE23D5-1C00-4276-9C32-C19C84384513}" dt="2023-08-01T07:21:13.519" v="3862" actId="27636"/>
        <pc:sldMkLst>
          <pc:docMk/>
          <pc:sldMk cId="3709739867" sldId="6001"/>
        </pc:sldMkLst>
        <pc:spChg chg="mod">
          <ac:chgData name="Íris Hrund Halldórsdóttir - HI" userId="0834478e-9d1d-489a-b867-717661bcfdc5" providerId="ADAL" clId="{DBEE23D5-1C00-4276-9C32-C19C84384513}" dt="2023-07-31T14:47:48.079" v="44" actId="790"/>
          <ac:spMkLst>
            <pc:docMk/>
            <pc:sldMk cId="3709739867" sldId="6001"/>
            <ac:spMk id="22" creationId="{837CC619-22EC-CA2F-4D08-D292AB9DFA14}"/>
          </ac:spMkLst>
        </pc:spChg>
        <pc:spChg chg="mod">
          <ac:chgData name="Íris Hrund Halldórsdóttir - HI" userId="0834478e-9d1d-489a-b867-717661bcfdc5" providerId="ADAL" clId="{DBEE23D5-1C00-4276-9C32-C19C84384513}" dt="2023-08-01T07:21:13.519" v="3862" actId="27636"/>
          <ac:spMkLst>
            <pc:docMk/>
            <pc:sldMk cId="3709739867" sldId="6001"/>
            <ac:spMk id="23" creationId="{C913A5E1-11E1-54FA-1243-CBA999D4E81D}"/>
          </ac:spMkLst>
        </pc:spChg>
        <pc:extLst>
          <p:ext xmlns:p="http://schemas.openxmlformats.org/presentationml/2006/main" uri="{D6D511B9-2390-475A-947B-AFAB55BFBCF1}">
            <pc226:cmChg xmlns:pc226="http://schemas.microsoft.com/office/powerpoint/2022/06/main/command" chg="add del mod">
              <pc226:chgData name="Íris Hrund Halldórsdóttir - HI" userId="0834478e-9d1d-489a-b867-717661bcfdc5" providerId="ADAL" clId="{DBEE23D5-1C00-4276-9C32-C19C84384513}" dt="2023-08-01T07:21:05.563" v="3857"/>
              <pc2:cmMkLst xmlns:pc2="http://schemas.microsoft.com/office/powerpoint/2019/9/main/command">
                <pc:docMk/>
                <pc:sldMk cId="3709739867" sldId="6001"/>
                <pc2:cmMk id="{A5666CA1-E00B-4B58-B210-10F08263A853}"/>
              </pc2:cmMkLst>
            </pc226:cmChg>
          </p:ext>
        </pc:extLst>
      </pc:sldChg>
      <pc:sldChg chg="addSp modSp mod addCm delCm modCm">
        <pc:chgData name="Íris Hrund Halldórsdóttir - HI" userId="0834478e-9d1d-489a-b867-717661bcfdc5" providerId="ADAL" clId="{DBEE23D5-1C00-4276-9C32-C19C84384513}" dt="2023-08-02T08:16:25.111" v="5001"/>
        <pc:sldMkLst>
          <pc:docMk/>
          <pc:sldMk cId="1381170669" sldId="6002"/>
        </pc:sldMkLst>
        <pc:spChg chg="mod">
          <ac:chgData name="Íris Hrund Halldórsdóttir - HI" userId="0834478e-9d1d-489a-b867-717661bcfdc5" providerId="ADAL" clId="{DBEE23D5-1C00-4276-9C32-C19C84384513}" dt="2023-08-02T08:15:48.835" v="4996" actId="13926"/>
          <ac:spMkLst>
            <pc:docMk/>
            <pc:sldMk cId="1381170669" sldId="6002"/>
            <ac:spMk id="5" creationId="{BE317CEA-12E9-A71D-18A0-176E0ABB57F6}"/>
          </ac:spMkLst>
        </pc:spChg>
        <pc:spChg chg="mod">
          <ac:chgData name="Íris Hrund Halldórsdóttir - HI" userId="0834478e-9d1d-489a-b867-717661bcfdc5" providerId="ADAL" clId="{DBEE23D5-1C00-4276-9C32-C19C84384513}" dt="2023-08-02T08:16:15.511" v="4999" actId="14100"/>
          <ac:spMkLst>
            <pc:docMk/>
            <pc:sldMk cId="1381170669" sldId="6002"/>
            <ac:spMk id="6" creationId="{B076462C-BB4C-63A6-7819-88F9A7C5D92A}"/>
          </ac:spMkLst>
        </pc:spChg>
        <pc:spChg chg="mod">
          <ac:chgData name="Íris Hrund Halldórsdóttir - HI" userId="0834478e-9d1d-489a-b867-717661bcfdc5" providerId="ADAL" clId="{DBEE23D5-1C00-4276-9C32-C19C84384513}" dt="2023-07-31T15:38:33.465" v="3145" actId="20577"/>
          <ac:spMkLst>
            <pc:docMk/>
            <pc:sldMk cId="1381170669" sldId="6002"/>
            <ac:spMk id="8" creationId="{F80B4D4D-1D7A-3B5C-91E1-82F63E2BB35B}"/>
          </ac:spMkLst>
        </pc:spChg>
        <pc:spChg chg="mod">
          <ac:chgData name="Íris Hrund Halldórsdóttir - HI" userId="0834478e-9d1d-489a-b867-717661bcfdc5" providerId="ADAL" clId="{DBEE23D5-1C00-4276-9C32-C19C84384513}" dt="2023-07-31T15:37:49.622" v="3097" actId="790"/>
          <ac:spMkLst>
            <pc:docMk/>
            <pc:sldMk cId="1381170669" sldId="6002"/>
            <ac:spMk id="10" creationId="{7111E126-9D96-AE26-34B0-B956F01446E0}"/>
          </ac:spMkLst>
        </pc:spChg>
        <pc:spChg chg="mod">
          <ac:chgData name="Íris Hrund Halldórsdóttir - HI" userId="0834478e-9d1d-489a-b867-717661bcfdc5" providerId="ADAL" clId="{DBEE23D5-1C00-4276-9C32-C19C84384513}" dt="2023-07-31T15:37:29.246" v="3096" actId="20577"/>
          <ac:spMkLst>
            <pc:docMk/>
            <pc:sldMk cId="1381170669" sldId="6002"/>
            <ac:spMk id="12" creationId="{E366B373-D347-C1AA-B10F-F5EDBFBB8943}"/>
          </ac:spMkLst>
        </pc:spChg>
        <pc:picChg chg="add mod">
          <ac:chgData name="Íris Hrund Halldórsdóttir - HI" userId="0834478e-9d1d-489a-b867-717661bcfdc5" providerId="ADAL" clId="{DBEE23D5-1C00-4276-9C32-C19C84384513}" dt="2023-08-02T08:15:20.881" v="4992" actId="1076"/>
          <ac:picMkLst>
            <pc:docMk/>
            <pc:sldMk cId="1381170669" sldId="6002"/>
            <ac:picMk id="3" creationId="{A17C4559-781A-E287-E23B-1EF14154D233}"/>
          </ac:picMkLst>
        </pc:picChg>
        <pc:extLst>
          <p:ext xmlns:p="http://schemas.openxmlformats.org/presentationml/2006/main" uri="{D6D511B9-2390-475A-947B-AFAB55BFBCF1}">
            <pc226:cmChg xmlns:pc226="http://schemas.microsoft.com/office/powerpoint/2022/06/main/command" chg="add del">
              <pc226:chgData name="Íris Hrund Halldórsdóttir - HI" userId="0834478e-9d1d-489a-b867-717661bcfdc5" providerId="ADAL" clId="{DBEE23D5-1C00-4276-9C32-C19C84384513}" dt="2023-08-02T08:16:25.111" v="5001"/>
              <pc2:cmMkLst xmlns:pc2="http://schemas.microsoft.com/office/powerpoint/2019/9/main/command">
                <pc:docMk/>
                <pc:sldMk cId="1381170669" sldId="6002"/>
                <pc2:cmMk id="{85A8E90F-CA2B-4A29-B03B-B21FAB02A9FA}"/>
              </pc2:cmMkLst>
            </pc226:cmChg>
            <pc226:cmChg xmlns:pc226="http://schemas.microsoft.com/office/powerpoint/2022/06/main/command" chg="add del">
              <pc226:chgData name="Íris Hrund Halldórsdóttir - HI" userId="0834478e-9d1d-489a-b867-717661bcfdc5" providerId="ADAL" clId="{DBEE23D5-1C00-4276-9C32-C19C84384513}" dt="2023-08-02T08:16:19.844" v="5000"/>
              <pc2:cmMkLst xmlns:pc2="http://schemas.microsoft.com/office/powerpoint/2019/9/main/command">
                <pc:docMk/>
                <pc:sldMk cId="1381170669" sldId="6002"/>
                <pc2:cmMk id="{BB0AB01A-A23A-4391-8E3E-E41C6638E2FA}"/>
              </pc2:cmMkLst>
            </pc226:cmChg>
            <pc226:cmChg xmlns:pc226="http://schemas.microsoft.com/office/powerpoint/2022/06/main/command" chg="add del mod">
              <pc226:chgData name="Íris Hrund Halldórsdóttir - HI" userId="0834478e-9d1d-489a-b867-717661bcfdc5" providerId="ADAL" clId="{DBEE23D5-1C00-4276-9C32-C19C84384513}" dt="2023-08-01T07:33:16.481" v="4270"/>
              <pc2:cmMkLst xmlns:pc2="http://schemas.microsoft.com/office/powerpoint/2019/9/main/command">
                <pc:docMk/>
                <pc:sldMk cId="1381170669" sldId="6002"/>
                <pc2:cmMk id="{CF2CDD31-19E9-401E-8088-5AD70EA163E4}"/>
              </pc2:cmMkLst>
            </pc226:cmChg>
            <pc226:cmChg xmlns:pc226="http://schemas.microsoft.com/office/powerpoint/2022/06/main/command" chg="add del mod">
              <pc226:chgData name="Íris Hrund Halldórsdóttir - HI" userId="0834478e-9d1d-489a-b867-717661bcfdc5" providerId="ADAL" clId="{DBEE23D5-1C00-4276-9C32-C19C84384513}" dt="2023-08-01T07:32:30.499" v="4250"/>
              <pc2:cmMkLst xmlns:pc2="http://schemas.microsoft.com/office/powerpoint/2019/9/main/command">
                <pc:docMk/>
                <pc:sldMk cId="1381170669" sldId="6002"/>
                <pc2:cmMk id="{665685BB-BBCD-43CF-A0CB-149F2D7FF5C2}"/>
              </pc2:cmMkLst>
            </pc226:cmChg>
          </p:ext>
        </pc:extLst>
      </pc:sldChg>
      <pc:sldChg chg="addSp modSp add del mod">
        <pc:chgData name="Íris Hrund Halldórsdóttir - HI" userId="0834478e-9d1d-489a-b867-717661bcfdc5" providerId="ADAL" clId="{DBEE23D5-1C00-4276-9C32-C19C84384513}" dt="2023-08-02T08:23:50.701" v="5430" actId="1076"/>
        <pc:sldMkLst>
          <pc:docMk/>
          <pc:sldMk cId="4169160598" sldId="6003"/>
        </pc:sldMkLst>
        <pc:spChg chg="mod">
          <ac:chgData name="Íris Hrund Halldórsdóttir - HI" userId="0834478e-9d1d-489a-b867-717661bcfdc5" providerId="ADAL" clId="{DBEE23D5-1C00-4276-9C32-C19C84384513}" dt="2023-08-02T08:20:02.004" v="5181" actId="790"/>
          <ac:spMkLst>
            <pc:docMk/>
            <pc:sldMk cId="4169160598" sldId="6003"/>
            <ac:spMk id="5" creationId="{FCE75D41-0DF2-4898-16D8-4674F6613C6F}"/>
          </ac:spMkLst>
        </pc:spChg>
        <pc:spChg chg="mod">
          <ac:chgData name="Íris Hrund Halldórsdóttir - HI" userId="0834478e-9d1d-489a-b867-717661bcfdc5" providerId="ADAL" clId="{DBEE23D5-1C00-4276-9C32-C19C84384513}" dt="2023-08-02T08:23:04.582" v="5366" actId="13926"/>
          <ac:spMkLst>
            <pc:docMk/>
            <pc:sldMk cId="4169160598" sldId="6003"/>
            <ac:spMk id="6" creationId="{D4791452-11DA-6824-19D7-39FC5FB45C08}"/>
          </ac:spMkLst>
        </pc:spChg>
        <pc:spChg chg="mod">
          <ac:chgData name="Íris Hrund Halldórsdóttir - HI" userId="0834478e-9d1d-489a-b867-717661bcfdc5" providerId="ADAL" clId="{DBEE23D5-1C00-4276-9C32-C19C84384513}" dt="2023-08-02T08:23:44.601" v="5429" actId="14100"/>
          <ac:spMkLst>
            <pc:docMk/>
            <pc:sldMk cId="4169160598" sldId="6003"/>
            <ac:spMk id="10" creationId="{03C1FD30-FDB5-13D3-AF81-58DA70254F95}"/>
          </ac:spMkLst>
        </pc:spChg>
        <pc:picChg chg="add mod">
          <ac:chgData name="Íris Hrund Halldórsdóttir - HI" userId="0834478e-9d1d-489a-b867-717661bcfdc5" providerId="ADAL" clId="{DBEE23D5-1C00-4276-9C32-C19C84384513}" dt="2023-08-02T08:23:50.701" v="5430" actId="1076"/>
          <ac:picMkLst>
            <pc:docMk/>
            <pc:sldMk cId="4169160598" sldId="6003"/>
            <ac:picMk id="3" creationId="{C385D573-C7DB-E608-5DF9-C153F9ADD1CB}"/>
          </ac:picMkLst>
        </pc:picChg>
      </pc:sldChg>
      <pc:sldChg chg="del">
        <pc:chgData name="Íris Hrund Halldórsdóttir - HI" userId="0834478e-9d1d-489a-b867-717661bcfdc5" providerId="ADAL" clId="{DBEE23D5-1C00-4276-9C32-C19C84384513}" dt="2023-07-31T14:46:26.454" v="5" actId="47"/>
        <pc:sldMkLst>
          <pc:docMk/>
          <pc:sldMk cId="2223102388" sldId="6004"/>
        </pc:sldMkLst>
      </pc:sldChg>
      <pc:sldChg chg="del">
        <pc:chgData name="Íris Hrund Halldórsdóttir - HI" userId="0834478e-9d1d-489a-b867-717661bcfdc5" providerId="ADAL" clId="{DBEE23D5-1C00-4276-9C32-C19C84384513}" dt="2023-07-31T14:46:26.454" v="5" actId="47"/>
        <pc:sldMkLst>
          <pc:docMk/>
          <pc:sldMk cId="877346367" sldId="6005"/>
        </pc:sldMkLst>
      </pc:sldChg>
      <pc:sldMasterChg chg="modSldLayout">
        <pc:chgData name="Íris Hrund Halldórsdóttir - HI" userId="0834478e-9d1d-489a-b867-717661bcfdc5" providerId="ADAL" clId="{DBEE23D5-1C00-4276-9C32-C19C84384513}" dt="2023-07-31T14:46:03.204" v="3" actId="1076"/>
        <pc:sldMasterMkLst>
          <pc:docMk/>
          <pc:sldMasterMk cId="580465908" sldId="2147483828"/>
        </pc:sldMasterMkLst>
        <pc:sldLayoutChg chg="addSp delSp modSp mod">
          <pc:chgData name="Íris Hrund Halldórsdóttir - HI" userId="0834478e-9d1d-489a-b867-717661bcfdc5" providerId="ADAL" clId="{DBEE23D5-1C00-4276-9C32-C19C84384513}" dt="2023-07-31T14:46:03.204" v="3" actId="1076"/>
          <pc:sldLayoutMkLst>
            <pc:docMk/>
            <pc:sldMasterMk cId="580465908" sldId="2147483828"/>
            <pc:sldLayoutMk cId="4220865040" sldId="2147483829"/>
          </pc:sldLayoutMkLst>
          <pc:spChg chg="del">
            <ac:chgData name="Íris Hrund Halldórsdóttir - HI" userId="0834478e-9d1d-489a-b867-717661bcfdc5" providerId="ADAL" clId="{DBEE23D5-1C00-4276-9C32-C19C84384513}" dt="2023-07-31T14:45:59.056" v="2" actId="478"/>
            <ac:spMkLst>
              <pc:docMk/>
              <pc:sldMasterMk cId="580465908" sldId="2147483828"/>
              <pc:sldLayoutMk cId="4220865040" sldId="2147483829"/>
              <ac:spMk id="2" creationId="{164FEE1C-6B5B-EFB3-AA9B-382130EF8962}"/>
            </ac:spMkLst>
          </pc:spChg>
          <pc:spChg chg="add mod">
            <ac:chgData name="Íris Hrund Halldórsdóttir - HI" userId="0834478e-9d1d-489a-b867-717661bcfdc5" providerId="ADAL" clId="{DBEE23D5-1C00-4276-9C32-C19C84384513}" dt="2023-07-31T14:46:03.204" v="3" actId="1076"/>
            <ac:spMkLst>
              <pc:docMk/>
              <pc:sldMasterMk cId="580465908" sldId="2147483828"/>
              <pc:sldLayoutMk cId="4220865040" sldId="2147483829"/>
              <ac:spMk id="3" creationId="{635376AC-FBB8-8D5F-1F14-1E5EBEE75E5F}"/>
            </ac:spMkLst>
          </pc:spChg>
        </pc:sldLayoutChg>
      </pc:sldMasterChg>
    </pc:docChg>
  </pc:docChgLst>
  <pc:docChgLst>
    <pc:chgData name="Íris Hrund Halldórsdóttir - HI" userId="0834478e-9d1d-489a-b867-717661bcfdc5" providerId="ADAL" clId="{BE1BA1F9-D715-4D4C-A382-4F1FBBB43EEB}"/>
    <pc:docChg chg="undo custSel addSld delSld modSld delMainMaster modMainMaster">
      <pc:chgData name="Íris Hrund Halldórsdóttir - HI" userId="0834478e-9d1d-489a-b867-717661bcfdc5" providerId="ADAL" clId="{BE1BA1F9-D715-4D4C-A382-4F1FBBB43EEB}" dt="2023-08-31T10:37:19.598" v="229" actId="20577"/>
      <pc:docMkLst>
        <pc:docMk/>
      </pc:docMkLst>
      <pc:sldChg chg="modSp add del mod">
        <pc:chgData name="Íris Hrund Halldórsdóttir - HI" userId="0834478e-9d1d-489a-b867-717661bcfdc5" providerId="ADAL" clId="{BE1BA1F9-D715-4D4C-A382-4F1FBBB43EEB}" dt="2023-08-31T10:37:19.598" v="229" actId="20577"/>
        <pc:sldMkLst>
          <pc:docMk/>
          <pc:sldMk cId="2223102388" sldId="5478"/>
        </pc:sldMkLst>
        <pc:spChg chg="mod">
          <ac:chgData name="Íris Hrund Halldórsdóttir - HI" userId="0834478e-9d1d-489a-b867-717661bcfdc5" providerId="ADAL" clId="{BE1BA1F9-D715-4D4C-A382-4F1FBBB43EEB}" dt="2023-08-31T10:37:19.598" v="229" actId="20577"/>
          <ac:spMkLst>
            <pc:docMk/>
            <pc:sldMk cId="2223102388" sldId="5478"/>
            <ac:spMk id="25" creationId="{CE502EDD-988E-1B8E-D6B0-D0F35BBA060C}"/>
          </ac:spMkLst>
        </pc:spChg>
        <pc:spChg chg="mod">
          <ac:chgData name="Íris Hrund Halldórsdóttir - HI" userId="0834478e-9d1d-489a-b867-717661bcfdc5" providerId="ADAL" clId="{BE1BA1F9-D715-4D4C-A382-4F1FBBB43EEB}" dt="2023-08-31T10:21:08.160" v="227"/>
          <ac:spMkLst>
            <pc:docMk/>
            <pc:sldMk cId="2223102388" sldId="5478"/>
            <ac:spMk id="34" creationId="{E93438AD-EA15-CD96-A656-CE420AA275E8}"/>
          </ac:spMkLst>
        </pc:spChg>
      </pc:sldChg>
      <pc:sldChg chg="delSp mod">
        <pc:chgData name="Íris Hrund Halldórsdóttir - HI" userId="0834478e-9d1d-489a-b867-717661bcfdc5" providerId="ADAL" clId="{BE1BA1F9-D715-4D4C-A382-4F1FBBB43EEB}" dt="2023-08-31T10:16:00.237" v="226" actId="478"/>
        <pc:sldMkLst>
          <pc:docMk/>
          <pc:sldMk cId="1943389620" sldId="5505"/>
        </pc:sldMkLst>
        <pc:spChg chg="del">
          <ac:chgData name="Íris Hrund Halldórsdóttir - HI" userId="0834478e-9d1d-489a-b867-717661bcfdc5" providerId="ADAL" clId="{BE1BA1F9-D715-4D4C-A382-4F1FBBB43EEB}" dt="2023-08-31T10:16:00.237" v="226" actId="478"/>
          <ac:spMkLst>
            <pc:docMk/>
            <pc:sldMk cId="1943389620" sldId="5505"/>
            <ac:spMk id="2" creationId="{2A923C34-F7D7-60C2-F31E-2B64BAD784E8}"/>
          </ac:spMkLst>
        </pc:spChg>
      </pc:sldChg>
      <pc:sldChg chg="add del">
        <pc:chgData name="Íris Hrund Halldórsdóttir - HI" userId="0834478e-9d1d-489a-b867-717661bcfdc5" providerId="ADAL" clId="{BE1BA1F9-D715-4D4C-A382-4F1FBBB43EEB}" dt="2023-08-31T10:15:43.295" v="225"/>
        <pc:sldMkLst>
          <pc:docMk/>
          <pc:sldMk cId="877346367" sldId="5506"/>
        </pc:sldMkLst>
      </pc:sldChg>
      <pc:sldChg chg="modSp mod">
        <pc:chgData name="Íris Hrund Halldórsdóttir - HI" userId="0834478e-9d1d-489a-b867-717661bcfdc5" providerId="ADAL" clId="{BE1BA1F9-D715-4D4C-A382-4F1FBBB43EEB}" dt="2023-08-23T15:10:19.074" v="65" actId="20577"/>
        <pc:sldMkLst>
          <pc:docMk/>
          <pc:sldMk cId="3146167789" sldId="5674"/>
        </pc:sldMkLst>
        <pc:spChg chg="mod">
          <ac:chgData name="Íris Hrund Halldórsdóttir - HI" userId="0834478e-9d1d-489a-b867-717661bcfdc5" providerId="ADAL" clId="{BE1BA1F9-D715-4D4C-A382-4F1FBBB43EEB}" dt="2023-08-23T15:10:19.074" v="65" actId="20577"/>
          <ac:spMkLst>
            <pc:docMk/>
            <pc:sldMk cId="3146167789" sldId="5674"/>
            <ac:spMk id="6" creationId="{E953C9FC-10AE-8431-F129-7CFE4470F034}"/>
          </ac:spMkLst>
        </pc:spChg>
      </pc:sldChg>
      <pc:sldChg chg="modSp mod">
        <pc:chgData name="Íris Hrund Halldórsdóttir - HI" userId="0834478e-9d1d-489a-b867-717661bcfdc5" providerId="ADAL" clId="{BE1BA1F9-D715-4D4C-A382-4F1FBBB43EEB}" dt="2023-08-23T15:20:33.867" v="216" actId="207"/>
        <pc:sldMkLst>
          <pc:docMk/>
          <pc:sldMk cId="3798145188" sldId="5896"/>
        </pc:sldMkLst>
        <pc:spChg chg="mod">
          <ac:chgData name="Íris Hrund Halldórsdóttir - HI" userId="0834478e-9d1d-489a-b867-717661bcfdc5" providerId="ADAL" clId="{BE1BA1F9-D715-4D4C-A382-4F1FBBB43EEB}" dt="2023-08-23T15:20:33.867" v="216" actId="207"/>
          <ac:spMkLst>
            <pc:docMk/>
            <pc:sldMk cId="3798145188" sldId="5896"/>
            <ac:spMk id="7" creationId="{410EA553-FE96-C137-6C6D-BDEFBB5C2015}"/>
          </ac:spMkLst>
        </pc:spChg>
      </pc:sldChg>
      <pc:sldChg chg="modSp mod">
        <pc:chgData name="Íris Hrund Halldórsdóttir - HI" userId="0834478e-9d1d-489a-b867-717661bcfdc5" providerId="ADAL" clId="{BE1BA1F9-D715-4D4C-A382-4F1FBBB43EEB}" dt="2023-08-23T15:19:55.896" v="214" actId="14100"/>
        <pc:sldMkLst>
          <pc:docMk/>
          <pc:sldMk cId="387327995" sldId="5897"/>
        </pc:sldMkLst>
        <pc:spChg chg="mod">
          <ac:chgData name="Íris Hrund Halldórsdóttir - HI" userId="0834478e-9d1d-489a-b867-717661bcfdc5" providerId="ADAL" clId="{BE1BA1F9-D715-4D4C-A382-4F1FBBB43EEB}" dt="2023-08-23T15:19:49.412" v="212" actId="27636"/>
          <ac:spMkLst>
            <pc:docMk/>
            <pc:sldMk cId="387327995" sldId="5897"/>
            <ac:spMk id="6" creationId="{1993567F-182E-4EB7-CE57-A04B401F37CD}"/>
          </ac:spMkLst>
        </pc:spChg>
        <pc:spChg chg="mod">
          <ac:chgData name="Íris Hrund Halldórsdóttir - HI" userId="0834478e-9d1d-489a-b867-717661bcfdc5" providerId="ADAL" clId="{BE1BA1F9-D715-4D4C-A382-4F1FBBB43EEB}" dt="2023-08-23T15:19:55.896" v="214" actId="14100"/>
          <ac:spMkLst>
            <pc:docMk/>
            <pc:sldMk cId="387327995" sldId="5897"/>
            <ac:spMk id="7" creationId="{410EA553-FE96-C137-6C6D-BDEFBB5C2015}"/>
          </ac:spMkLst>
        </pc:spChg>
      </pc:sldChg>
      <pc:sldChg chg="modSp mod">
        <pc:chgData name="Íris Hrund Halldórsdóttir - HI" userId="0834478e-9d1d-489a-b867-717661bcfdc5" providerId="ADAL" clId="{BE1BA1F9-D715-4D4C-A382-4F1FBBB43EEB}" dt="2023-08-23T15:09:21.090" v="32" actId="14100"/>
        <pc:sldMkLst>
          <pc:docMk/>
          <pc:sldMk cId="1720754608" sldId="5898"/>
        </pc:sldMkLst>
        <pc:spChg chg="mod">
          <ac:chgData name="Íris Hrund Halldórsdóttir - HI" userId="0834478e-9d1d-489a-b867-717661bcfdc5" providerId="ADAL" clId="{BE1BA1F9-D715-4D4C-A382-4F1FBBB43EEB}" dt="2023-08-23T15:09:05.846" v="27" actId="790"/>
          <ac:spMkLst>
            <pc:docMk/>
            <pc:sldMk cId="1720754608" sldId="5898"/>
            <ac:spMk id="3" creationId="{EA0133C4-A139-B517-BD1F-369FCD92973D}"/>
          </ac:spMkLst>
        </pc:spChg>
        <pc:spChg chg="mod">
          <ac:chgData name="Íris Hrund Halldórsdóttir - HI" userId="0834478e-9d1d-489a-b867-717661bcfdc5" providerId="ADAL" clId="{BE1BA1F9-D715-4D4C-A382-4F1FBBB43EEB}" dt="2023-08-23T15:09:18.201" v="31" actId="27636"/>
          <ac:spMkLst>
            <pc:docMk/>
            <pc:sldMk cId="1720754608" sldId="5898"/>
            <ac:spMk id="6" creationId="{1993567F-182E-4EB7-CE57-A04B401F37CD}"/>
          </ac:spMkLst>
        </pc:spChg>
        <pc:spChg chg="mod">
          <ac:chgData name="Íris Hrund Halldórsdóttir - HI" userId="0834478e-9d1d-489a-b867-717661bcfdc5" providerId="ADAL" clId="{BE1BA1F9-D715-4D4C-A382-4F1FBBB43EEB}" dt="2023-08-23T15:09:21.090" v="32" actId="14100"/>
          <ac:spMkLst>
            <pc:docMk/>
            <pc:sldMk cId="1720754608" sldId="5898"/>
            <ac:spMk id="7" creationId="{410EA553-FE96-C137-6C6D-BDEFBB5C2015}"/>
          </ac:spMkLst>
        </pc:spChg>
        <pc:picChg chg="mod">
          <ac:chgData name="Íris Hrund Halldórsdóttir - HI" userId="0834478e-9d1d-489a-b867-717661bcfdc5" providerId="ADAL" clId="{BE1BA1F9-D715-4D4C-A382-4F1FBBB43EEB}" dt="2023-08-23T15:08:57.178" v="25" actId="3626"/>
          <ac:picMkLst>
            <pc:docMk/>
            <pc:sldMk cId="1720754608" sldId="5898"/>
            <ac:picMk id="2" creationId="{4AB66432-F0F2-B049-6A42-937F987D7583}"/>
          </ac:picMkLst>
        </pc:picChg>
      </pc:sldChg>
      <pc:sldChg chg="modSp mod">
        <pc:chgData name="Íris Hrund Halldórsdóttir - HI" userId="0834478e-9d1d-489a-b867-717661bcfdc5" providerId="ADAL" clId="{BE1BA1F9-D715-4D4C-A382-4F1FBBB43EEB}" dt="2023-08-23T15:09:52.684" v="54" actId="14100"/>
        <pc:sldMkLst>
          <pc:docMk/>
          <pc:sldMk cId="3513178557" sldId="5899"/>
        </pc:sldMkLst>
        <pc:spChg chg="mod">
          <ac:chgData name="Íris Hrund Halldórsdóttir - HI" userId="0834478e-9d1d-489a-b867-717661bcfdc5" providerId="ADAL" clId="{BE1BA1F9-D715-4D4C-A382-4F1FBBB43EEB}" dt="2023-08-23T15:09:52.684" v="54" actId="14100"/>
          <ac:spMkLst>
            <pc:docMk/>
            <pc:sldMk cId="3513178557" sldId="5899"/>
            <ac:spMk id="3" creationId="{EA0133C4-A139-B517-BD1F-369FCD92973D}"/>
          </ac:spMkLst>
        </pc:spChg>
        <pc:picChg chg="mod">
          <ac:chgData name="Íris Hrund Halldórsdóttir - HI" userId="0834478e-9d1d-489a-b867-717661bcfdc5" providerId="ADAL" clId="{BE1BA1F9-D715-4D4C-A382-4F1FBBB43EEB}" dt="2023-08-23T15:09:46.403" v="52" actId="3626"/>
          <ac:picMkLst>
            <pc:docMk/>
            <pc:sldMk cId="3513178557" sldId="5899"/>
            <ac:picMk id="2" creationId="{4AB66432-F0F2-B049-6A42-937F987D7583}"/>
          </ac:picMkLst>
        </pc:picChg>
      </pc:sldChg>
      <pc:sldChg chg="addSp modSp mod">
        <pc:chgData name="Íris Hrund Halldórsdóttir - HI" userId="0834478e-9d1d-489a-b867-717661bcfdc5" providerId="ADAL" clId="{BE1BA1F9-D715-4D4C-A382-4F1FBBB43EEB}" dt="2023-08-23T15:12:56.807" v="133" actId="1076"/>
        <pc:sldMkLst>
          <pc:docMk/>
          <pc:sldMk cId="2943573227" sldId="5910"/>
        </pc:sldMkLst>
        <pc:spChg chg="add mod">
          <ac:chgData name="Íris Hrund Halldórsdóttir - HI" userId="0834478e-9d1d-489a-b867-717661bcfdc5" providerId="ADAL" clId="{BE1BA1F9-D715-4D4C-A382-4F1FBBB43EEB}" dt="2023-08-23T15:12:56.807" v="133" actId="1076"/>
          <ac:spMkLst>
            <pc:docMk/>
            <pc:sldMk cId="2943573227" sldId="5910"/>
            <ac:spMk id="2" creationId="{80A15491-76A6-9EB3-BD10-DC92EDE07763}"/>
          </ac:spMkLst>
        </pc:spChg>
      </pc:sldChg>
      <pc:sldChg chg="addSp delSp modSp mod delCm modNotesTx">
        <pc:chgData name="Íris Hrund Halldórsdóttir - HI" userId="0834478e-9d1d-489a-b867-717661bcfdc5" providerId="ADAL" clId="{BE1BA1F9-D715-4D4C-A382-4F1FBBB43EEB}" dt="2023-08-23T15:14:10.523" v="137" actId="20577"/>
        <pc:sldMkLst>
          <pc:docMk/>
          <pc:sldMk cId="4126630560" sldId="5911"/>
        </pc:sldMkLst>
        <pc:spChg chg="add mod">
          <ac:chgData name="Íris Hrund Halldórsdóttir - HI" userId="0834478e-9d1d-489a-b867-717661bcfdc5" providerId="ADAL" clId="{BE1BA1F9-D715-4D4C-A382-4F1FBBB43EEB}" dt="2023-08-23T15:14:10.523" v="137" actId="20577"/>
          <ac:spMkLst>
            <pc:docMk/>
            <pc:sldMk cId="4126630560" sldId="5911"/>
            <ac:spMk id="2" creationId="{C1AE3438-E291-3511-8E68-7D6FA8AD27AC}"/>
          </ac:spMkLst>
        </pc:spChg>
        <pc:spChg chg="mod">
          <ac:chgData name="Íris Hrund Halldórsdóttir - HI" userId="0834478e-9d1d-489a-b867-717661bcfdc5" providerId="ADAL" clId="{BE1BA1F9-D715-4D4C-A382-4F1FBBB43EEB}" dt="2023-08-23T15:11:57.674" v="69" actId="20577"/>
          <ac:spMkLst>
            <pc:docMk/>
            <pc:sldMk cId="4126630560" sldId="5911"/>
            <ac:spMk id="5" creationId="{BE317CEA-12E9-A71D-18A0-176E0ABB57F6}"/>
          </ac:spMkLst>
        </pc:spChg>
        <pc:spChg chg="mod">
          <ac:chgData name="Íris Hrund Halldórsdóttir - HI" userId="0834478e-9d1d-489a-b867-717661bcfdc5" providerId="ADAL" clId="{BE1BA1F9-D715-4D4C-A382-4F1FBBB43EEB}" dt="2023-08-23T15:12:11.279" v="71" actId="790"/>
          <ac:spMkLst>
            <pc:docMk/>
            <pc:sldMk cId="4126630560" sldId="5911"/>
            <ac:spMk id="6" creationId="{B076462C-BB4C-63A6-7819-88F9A7C5D92A}"/>
          </ac:spMkLst>
        </pc:spChg>
        <pc:picChg chg="del">
          <ac:chgData name="Íris Hrund Halldórsdóttir - HI" userId="0834478e-9d1d-489a-b867-717661bcfdc5" providerId="ADAL" clId="{BE1BA1F9-D715-4D4C-A382-4F1FBBB43EEB}" dt="2023-08-23T15:11:49.885" v="66" actId="478"/>
          <ac:picMkLst>
            <pc:docMk/>
            <pc:sldMk cId="4126630560" sldId="5911"/>
            <ac:picMk id="3" creationId="{AFB63823-3DD1-3BAE-6C25-E451283C561F}"/>
          </ac:picMkLst>
        </pc:picChg>
        <pc:extLst>
          <p:ext xmlns:p="http://schemas.openxmlformats.org/presentationml/2006/main" uri="{D6D511B9-2390-475A-947B-AFAB55BFBCF1}">
            <pc226:cmChg xmlns:pc226="http://schemas.microsoft.com/office/powerpoint/2022/06/main/command" chg="del">
              <pc226:chgData name="Íris Hrund Halldórsdóttir - HI" userId="0834478e-9d1d-489a-b867-717661bcfdc5" providerId="ADAL" clId="{BE1BA1F9-D715-4D4C-A382-4F1FBBB43EEB}" dt="2023-08-23T15:11:53.532" v="67"/>
              <pc2:cmMkLst xmlns:pc2="http://schemas.microsoft.com/office/powerpoint/2019/9/main/command">
                <pc:docMk/>
                <pc:sldMk cId="4126630560" sldId="5911"/>
                <pc2:cmMk id="{C91D41DB-2B0D-467C-97A3-6548759EF8EC}"/>
              </pc2:cmMkLst>
            </pc226:cmChg>
          </p:ext>
        </pc:extLst>
      </pc:sldChg>
      <pc:sldChg chg="addSp modSp mod">
        <pc:chgData name="Íris Hrund Halldórsdóttir - HI" userId="0834478e-9d1d-489a-b867-717661bcfdc5" providerId="ADAL" clId="{BE1BA1F9-D715-4D4C-A382-4F1FBBB43EEB}" dt="2023-08-23T15:15:19.786" v="142"/>
        <pc:sldMkLst>
          <pc:docMk/>
          <pc:sldMk cId="262970920" sldId="5913"/>
        </pc:sldMkLst>
        <pc:spChg chg="add mod">
          <ac:chgData name="Íris Hrund Halldórsdóttir - HI" userId="0834478e-9d1d-489a-b867-717661bcfdc5" providerId="ADAL" clId="{BE1BA1F9-D715-4D4C-A382-4F1FBBB43EEB}" dt="2023-08-23T15:15:19.786" v="142"/>
          <ac:spMkLst>
            <pc:docMk/>
            <pc:sldMk cId="262970920" sldId="5913"/>
            <ac:spMk id="2" creationId="{26649788-B927-C3FC-2001-723B9AA0183B}"/>
          </ac:spMkLst>
        </pc:spChg>
      </pc:sldChg>
      <pc:sldChg chg="addSp modSp mod">
        <pc:chgData name="Íris Hrund Halldórsdóttir - HI" userId="0834478e-9d1d-489a-b867-717661bcfdc5" providerId="ADAL" clId="{BE1BA1F9-D715-4D4C-A382-4F1FBBB43EEB}" dt="2023-08-23T15:16:03.796" v="149" actId="14100"/>
        <pc:sldMkLst>
          <pc:docMk/>
          <pc:sldMk cId="3421907428" sldId="5914"/>
        </pc:sldMkLst>
        <pc:spChg chg="add mod">
          <ac:chgData name="Íris Hrund Halldórsdóttir - HI" userId="0834478e-9d1d-489a-b867-717661bcfdc5" providerId="ADAL" clId="{BE1BA1F9-D715-4D4C-A382-4F1FBBB43EEB}" dt="2023-08-23T15:16:03.796" v="149" actId="14100"/>
          <ac:spMkLst>
            <pc:docMk/>
            <pc:sldMk cId="3421907428" sldId="5914"/>
            <ac:spMk id="2" creationId="{AB7B5C7D-FB31-9325-2962-E672F9D9F643}"/>
          </ac:spMkLst>
        </pc:spChg>
        <pc:spChg chg="mod">
          <ac:chgData name="Íris Hrund Halldórsdóttir - HI" userId="0834478e-9d1d-489a-b867-717661bcfdc5" providerId="ADAL" clId="{BE1BA1F9-D715-4D4C-A382-4F1FBBB43EEB}" dt="2023-08-23T15:15:39.931" v="144" actId="122"/>
          <ac:spMkLst>
            <pc:docMk/>
            <pc:sldMk cId="3421907428" sldId="5914"/>
            <ac:spMk id="10" creationId="{7111E126-9D96-AE26-34B0-B956F01446E0}"/>
          </ac:spMkLst>
        </pc:spChg>
      </pc:sldChg>
      <pc:sldChg chg="addSp modSp mod">
        <pc:chgData name="Íris Hrund Halldórsdóttir - HI" userId="0834478e-9d1d-489a-b867-717661bcfdc5" providerId="ADAL" clId="{BE1BA1F9-D715-4D4C-A382-4F1FBBB43EEB}" dt="2023-08-23T15:17:58.210" v="184" actId="14100"/>
        <pc:sldMkLst>
          <pc:docMk/>
          <pc:sldMk cId="3145339105" sldId="5915"/>
        </pc:sldMkLst>
        <pc:spChg chg="add mod">
          <ac:chgData name="Íris Hrund Halldórsdóttir - HI" userId="0834478e-9d1d-489a-b867-717661bcfdc5" providerId="ADAL" clId="{BE1BA1F9-D715-4D4C-A382-4F1FBBB43EEB}" dt="2023-08-23T15:17:58.210" v="184" actId="14100"/>
          <ac:spMkLst>
            <pc:docMk/>
            <pc:sldMk cId="3145339105" sldId="5915"/>
            <ac:spMk id="2" creationId="{23F560FC-25C3-6A0E-696C-B432BBA9EEC9}"/>
          </ac:spMkLst>
        </pc:spChg>
        <pc:spChg chg="mod">
          <ac:chgData name="Íris Hrund Halldórsdóttir - HI" userId="0834478e-9d1d-489a-b867-717661bcfdc5" providerId="ADAL" clId="{BE1BA1F9-D715-4D4C-A382-4F1FBBB43EEB}" dt="2023-08-23T15:17:11.408" v="153" actId="20577"/>
          <ac:spMkLst>
            <pc:docMk/>
            <pc:sldMk cId="3145339105" sldId="5915"/>
            <ac:spMk id="8" creationId="{F80B4D4D-1D7A-3B5C-91E1-82F63E2BB35B}"/>
          </ac:spMkLst>
        </pc:spChg>
      </pc:sldChg>
      <pc:sldChg chg="add">
        <pc:chgData name="Íris Hrund Halldórsdóttir - HI" userId="0834478e-9d1d-489a-b867-717661bcfdc5" providerId="ADAL" clId="{BE1BA1F9-D715-4D4C-A382-4F1FBBB43EEB}" dt="2023-08-23T15:07:58.376" v="1"/>
        <pc:sldMkLst>
          <pc:docMk/>
          <pc:sldMk cId="2445064389" sldId="5942"/>
        </pc:sldMkLst>
      </pc:sldChg>
      <pc:sldChg chg="modSp mod delCm">
        <pc:chgData name="Íris Hrund Halldórsdóttir - HI" userId="0834478e-9d1d-489a-b867-717661bcfdc5" providerId="ADAL" clId="{BE1BA1F9-D715-4D4C-A382-4F1FBBB43EEB}" dt="2023-08-23T15:18:56.837" v="208" actId="790"/>
        <pc:sldMkLst>
          <pc:docMk/>
          <pc:sldMk cId="4169160598" sldId="6003"/>
        </pc:sldMkLst>
        <pc:spChg chg="mod">
          <ac:chgData name="Íris Hrund Halldórsdóttir - HI" userId="0834478e-9d1d-489a-b867-717661bcfdc5" providerId="ADAL" clId="{BE1BA1F9-D715-4D4C-A382-4F1FBBB43EEB}" dt="2023-08-23T15:18:49.198" v="207" actId="20577"/>
          <ac:spMkLst>
            <pc:docMk/>
            <pc:sldMk cId="4169160598" sldId="6003"/>
            <ac:spMk id="6" creationId="{D4791452-11DA-6824-19D7-39FC5FB45C08}"/>
          </ac:spMkLst>
        </pc:spChg>
        <pc:spChg chg="mod">
          <ac:chgData name="Íris Hrund Halldórsdóttir - HI" userId="0834478e-9d1d-489a-b867-717661bcfdc5" providerId="ADAL" clId="{BE1BA1F9-D715-4D4C-A382-4F1FBBB43EEB}" dt="2023-08-23T15:18:56.837" v="208" actId="790"/>
          <ac:spMkLst>
            <pc:docMk/>
            <pc:sldMk cId="4169160598" sldId="6003"/>
            <ac:spMk id="10" creationId="{03C1FD30-FDB5-13D3-AF81-58DA70254F95}"/>
          </ac:spMkLst>
        </pc:spChg>
        <pc:extLst>
          <p:ext xmlns:p="http://schemas.openxmlformats.org/presentationml/2006/main" uri="{D6D511B9-2390-475A-947B-AFAB55BFBCF1}">
            <pc226:cmChg xmlns:pc226="http://schemas.microsoft.com/office/powerpoint/2022/06/main/command" chg="del">
              <pc226:chgData name="Íris Hrund Halldórsdóttir - HI" userId="0834478e-9d1d-489a-b867-717661bcfdc5" providerId="ADAL" clId="{BE1BA1F9-D715-4D4C-A382-4F1FBBB43EEB}" dt="2023-08-23T15:18:40.242" v="186"/>
              <pc2:cmMkLst xmlns:pc2="http://schemas.microsoft.com/office/powerpoint/2019/9/main/command">
                <pc:docMk/>
                <pc:sldMk cId="4169160598" sldId="6003"/>
                <pc2:cmMk id="{4490DD6D-824F-413F-A59E-251A6AE71ACB}"/>
              </pc2:cmMkLst>
            </pc226:cmChg>
            <pc226:cmChg xmlns:pc226="http://schemas.microsoft.com/office/powerpoint/2022/06/main/command" chg="del">
              <pc226:chgData name="Íris Hrund Halldórsdóttir - HI" userId="0834478e-9d1d-489a-b867-717661bcfdc5" providerId="ADAL" clId="{BE1BA1F9-D715-4D4C-A382-4F1FBBB43EEB}" dt="2023-08-23T15:18:27.333" v="185"/>
              <pc2:cmMkLst xmlns:pc2="http://schemas.microsoft.com/office/powerpoint/2019/9/main/command">
                <pc:docMk/>
                <pc:sldMk cId="4169160598" sldId="6003"/>
                <pc2:cmMk id="{0102C6AB-C789-4564-AABE-40EB4C278FF8}"/>
              </pc2:cmMkLst>
            </pc226:cmChg>
            <pc226:cmChg xmlns:pc226="http://schemas.microsoft.com/office/powerpoint/2022/06/main/command" chg="del">
              <pc226:chgData name="Íris Hrund Halldórsdóttir - HI" userId="0834478e-9d1d-489a-b867-717661bcfdc5" providerId="ADAL" clId="{BE1BA1F9-D715-4D4C-A382-4F1FBBB43EEB}" dt="2023-08-23T15:18:42.768" v="187"/>
              <pc2:cmMkLst xmlns:pc2="http://schemas.microsoft.com/office/powerpoint/2019/9/main/command">
                <pc:docMk/>
                <pc:sldMk cId="4169160598" sldId="6003"/>
                <pc2:cmMk id="{B27EF9C4-BA8E-40B1-878B-3155E1BE872B}"/>
              </pc2:cmMkLst>
            </pc226:cmChg>
          </p:ext>
        </pc:extLst>
      </pc:sldChg>
      <pc:sldChg chg="del">
        <pc:chgData name="Íris Hrund Halldórsdóttir - HI" userId="0834478e-9d1d-489a-b867-717661bcfdc5" providerId="ADAL" clId="{BE1BA1F9-D715-4D4C-A382-4F1FBBB43EEB}" dt="2023-08-23T15:07:57.058" v="0" actId="47"/>
        <pc:sldMkLst>
          <pc:docMk/>
          <pc:sldMk cId="2527692025" sldId="6004"/>
        </pc:sldMkLst>
      </pc:sldChg>
      <pc:sldChg chg="del">
        <pc:chgData name="Íris Hrund Halldórsdóttir - HI" userId="0834478e-9d1d-489a-b867-717661bcfdc5" providerId="ADAL" clId="{BE1BA1F9-D715-4D4C-A382-4F1FBBB43EEB}" dt="2023-08-23T15:07:57.058" v="0" actId="47"/>
        <pc:sldMkLst>
          <pc:docMk/>
          <pc:sldMk cId="469376344" sldId="6005"/>
        </pc:sldMkLst>
      </pc:sldChg>
      <pc:sldChg chg="del">
        <pc:chgData name="Íris Hrund Halldórsdóttir - HI" userId="0834478e-9d1d-489a-b867-717661bcfdc5" providerId="ADAL" clId="{BE1BA1F9-D715-4D4C-A382-4F1FBBB43EEB}" dt="2023-08-23T15:07:57.058" v="0" actId="47"/>
        <pc:sldMkLst>
          <pc:docMk/>
          <pc:sldMk cId="3187550614" sldId="6006"/>
        </pc:sldMkLst>
      </pc:sldChg>
      <pc:sldMasterChg chg="del delSldLayout">
        <pc:chgData name="Íris Hrund Halldórsdóttir - HI" userId="0834478e-9d1d-489a-b867-717661bcfdc5" providerId="ADAL" clId="{BE1BA1F9-D715-4D4C-A382-4F1FBBB43EEB}" dt="2023-08-23T15:07:57.058" v="0" actId="47"/>
        <pc:sldMasterMkLst>
          <pc:docMk/>
          <pc:sldMasterMk cId="2534250190" sldId="2147483648"/>
        </pc:sldMasterMkLst>
        <pc:sldLayoutChg chg="del">
          <pc:chgData name="Íris Hrund Halldórsdóttir - HI" userId="0834478e-9d1d-489a-b867-717661bcfdc5" providerId="ADAL" clId="{BE1BA1F9-D715-4D4C-A382-4F1FBBB43EEB}" dt="2023-08-23T15:07:57.058" v="0" actId="47"/>
          <pc:sldLayoutMkLst>
            <pc:docMk/>
            <pc:sldMasterMk cId="2534250190" sldId="2147483648"/>
            <pc:sldLayoutMk cId="189064418" sldId="2147483649"/>
          </pc:sldLayoutMkLst>
        </pc:sldLayoutChg>
        <pc:sldLayoutChg chg="del">
          <pc:chgData name="Íris Hrund Halldórsdóttir - HI" userId="0834478e-9d1d-489a-b867-717661bcfdc5" providerId="ADAL" clId="{BE1BA1F9-D715-4D4C-A382-4F1FBBB43EEB}" dt="2023-08-23T15:07:57.058" v="0" actId="47"/>
          <pc:sldLayoutMkLst>
            <pc:docMk/>
            <pc:sldMasterMk cId="2534250190" sldId="2147483648"/>
            <pc:sldLayoutMk cId="2041145919" sldId="2147483650"/>
          </pc:sldLayoutMkLst>
        </pc:sldLayoutChg>
        <pc:sldLayoutChg chg="del">
          <pc:chgData name="Íris Hrund Halldórsdóttir - HI" userId="0834478e-9d1d-489a-b867-717661bcfdc5" providerId="ADAL" clId="{BE1BA1F9-D715-4D4C-A382-4F1FBBB43EEB}" dt="2023-08-23T15:07:57.058" v="0" actId="47"/>
          <pc:sldLayoutMkLst>
            <pc:docMk/>
            <pc:sldMasterMk cId="2534250190" sldId="2147483648"/>
            <pc:sldLayoutMk cId="886872432" sldId="2147483651"/>
          </pc:sldLayoutMkLst>
        </pc:sldLayoutChg>
        <pc:sldLayoutChg chg="del">
          <pc:chgData name="Íris Hrund Halldórsdóttir - HI" userId="0834478e-9d1d-489a-b867-717661bcfdc5" providerId="ADAL" clId="{BE1BA1F9-D715-4D4C-A382-4F1FBBB43EEB}" dt="2023-08-23T15:07:57.058" v="0" actId="47"/>
          <pc:sldLayoutMkLst>
            <pc:docMk/>
            <pc:sldMasterMk cId="2534250190" sldId="2147483648"/>
            <pc:sldLayoutMk cId="2385265510" sldId="2147483652"/>
          </pc:sldLayoutMkLst>
        </pc:sldLayoutChg>
        <pc:sldLayoutChg chg="del">
          <pc:chgData name="Íris Hrund Halldórsdóttir - HI" userId="0834478e-9d1d-489a-b867-717661bcfdc5" providerId="ADAL" clId="{BE1BA1F9-D715-4D4C-A382-4F1FBBB43EEB}" dt="2023-08-23T15:07:57.058" v="0" actId="47"/>
          <pc:sldLayoutMkLst>
            <pc:docMk/>
            <pc:sldMasterMk cId="2534250190" sldId="2147483648"/>
            <pc:sldLayoutMk cId="46367405" sldId="2147483653"/>
          </pc:sldLayoutMkLst>
        </pc:sldLayoutChg>
        <pc:sldLayoutChg chg="del">
          <pc:chgData name="Íris Hrund Halldórsdóttir - HI" userId="0834478e-9d1d-489a-b867-717661bcfdc5" providerId="ADAL" clId="{BE1BA1F9-D715-4D4C-A382-4F1FBBB43EEB}" dt="2023-08-23T15:07:57.058" v="0" actId="47"/>
          <pc:sldLayoutMkLst>
            <pc:docMk/>
            <pc:sldMasterMk cId="2534250190" sldId="2147483648"/>
            <pc:sldLayoutMk cId="1697408653" sldId="2147483654"/>
          </pc:sldLayoutMkLst>
        </pc:sldLayoutChg>
        <pc:sldLayoutChg chg="del">
          <pc:chgData name="Íris Hrund Halldórsdóttir - HI" userId="0834478e-9d1d-489a-b867-717661bcfdc5" providerId="ADAL" clId="{BE1BA1F9-D715-4D4C-A382-4F1FBBB43EEB}" dt="2023-08-23T15:07:57.058" v="0" actId="47"/>
          <pc:sldLayoutMkLst>
            <pc:docMk/>
            <pc:sldMasterMk cId="2534250190" sldId="2147483648"/>
            <pc:sldLayoutMk cId="2466560852" sldId="2147483655"/>
          </pc:sldLayoutMkLst>
        </pc:sldLayoutChg>
        <pc:sldLayoutChg chg="del">
          <pc:chgData name="Íris Hrund Halldórsdóttir - HI" userId="0834478e-9d1d-489a-b867-717661bcfdc5" providerId="ADAL" clId="{BE1BA1F9-D715-4D4C-A382-4F1FBBB43EEB}" dt="2023-08-23T15:07:57.058" v="0" actId="47"/>
          <pc:sldLayoutMkLst>
            <pc:docMk/>
            <pc:sldMasterMk cId="2534250190" sldId="2147483648"/>
            <pc:sldLayoutMk cId="2507540235" sldId="2147483656"/>
          </pc:sldLayoutMkLst>
        </pc:sldLayoutChg>
        <pc:sldLayoutChg chg="del">
          <pc:chgData name="Íris Hrund Halldórsdóttir - HI" userId="0834478e-9d1d-489a-b867-717661bcfdc5" providerId="ADAL" clId="{BE1BA1F9-D715-4D4C-A382-4F1FBBB43EEB}" dt="2023-08-23T15:07:57.058" v="0" actId="47"/>
          <pc:sldLayoutMkLst>
            <pc:docMk/>
            <pc:sldMasterMk cId="2534250190" sldId="2147483648"/>
            <pc:sldLayoutMk cId="1916416455" sldId="2147483657"/>
          </pc:sldLayoutMkLst>
        </pc:sldLayoutChg>
        <pc:sldLayoutChg chg="del">
          <pc:chgData name="Íris Hrund Halldórsdóttir - HI" userId="0834478e-9d1d-489a-b867-717661bcfdc5" providerId="ADAL" clId="{BE1BA1F9-D715-4D4C-A382-4F1FBBB43EEB}" dt="2023-08-23T15:07:57.058" v="0" actId="47"/>
          <pc:sldLayoutMkLst>
            <pc:docMk/>
            <pc:sldMasterMk cId="2534250190" sldId="2147483648"/>
            <pc:sldLayoutMk cId="640941792" sldId="2147483658"/>
          </pc:sldLayoutMkLst>
        </pc:sldLayoutChg>
        <pc:sldLayoutChg chg="del">
          <pc:chgData name="Íris Hrund Halldórsdóttir - HI" userId="0834478e-9d1d-489a-b867-717661bcfdc5" providerId="ADAL" clId="{BE1BA1F9-D715-4D4C-A382-4F1FBBB43EEB}" dt="2023-08-23T15:07:57.058" v="0" actId="47"/>
          <pc:sldLayoutMkLst>
            <pc:docMk/>
            <pc:sldMasterMk cId="2534250190" sldId="2147483648"/>
            <pc:sldLayoutMk cId="3755440308" sldId="2147483659"/>
          </pc:sldLayoutMkLst>
        </pc:sldLayoutChg>
        <pc:sldLayoutChg chg="del">
          <pc:chgData name="Íris Hrund Halldórsdóttir - HI" userId="0834478e-9d1d-489a-b867-717661bcfdc5" providerId="ADAL" clId="{BE1BA1F9-D715-4D4C-A382-4F1FBBB43EEB}" dt="2023-08-23T15:07:57.058" v="0" actId="47"/>
          <pc:sldLayoutMkLst>
            <pc:docMk/>
            <pc:sldMasterMk cId="2534250190" sldId="2147483648"/>
            <pc:sldLayoutMk cId="584452529" sldId="2147483660"/>
          </pc:sldLayoutMkLst>
        </pc:sldLayoutChg>
        <pc:sldLayoutChg chg="del">
          <pc:chgData name="Íris Hrund Halldórsdóttir - HI" userId="0834478e-9d1d-489a-b867-717661bcfdc5" providerId="ADAL" clId="{BE1BA1F9-D715-4D4C-A382-4F1FBBB43EEB}" dt="2023-08-23T15:07:57.058" v="0" actId="47"/>
          <pc:sldLayoutMkLst>
            <pc:docMk/>
            <pc:sldMasterMk cId="2534250190" sldId="2147483648"/>
            <pc:sldLayoutMk cId="1302411516" sldId="2147483661"/>
          </pc:sldLayoutMkLst>
        </pc:sldLayoutChg>
      </pc:sldMasterChg>
      <pc:sldMasterChg chg="modSldLayout">
        <pc:chgData name="Íris Hrund Halldórsdóttir - HI" userId="0834478e-9d1d-489a-b867-717661bcfdc5" providerId="ADAL" clId="{BE1BA1F9-D715-4D4C-A382-4F1FBBB43EEB}" dt="2023-08-29T09:11:52.422" v="223" actId="1076"/>
        <pc:sldMasterMkLst>
          <pc:docMk/>
          <pc:sldMasterMk cId="580465908" sldId="2147483828"/>
        </pc:sldMasterMkLst>
        <pc:sldLayoutChg chg="addSp delSp modSp mod">
          <pc:chgData name="Íris Hrund Halldórsdóttir - HI" userId="0834478e-9d1d-489a-b867-717661bcfdc5" providerId="ADAL" clId="{BE1BA1F9-D715-4D4C-A382-4F1FBBB43EEB}" dt="2023-08-29T09:11:52.422" v="223" actId="1076"/>
          <pc:sldLayoutMkLst>
            <pc:docMk/>
            <pc:sldMasterMk cId="580465908" sldId="2147483828"/>
            <pc:sldLayoutMk cId="4220865040" sldId="2147483829"/>
          </pc:sldLayoutMkLst>
          <pc:spChg chg="del">
            <ac:chgData name="Íris Hrund Halldórsdóttir - HI" userId="0834478e-9d1d-489a-b867-717661bcfdc5" providerId="ADAL" clId="{BE1BA1F9-D715-4D4C-A382-4F1FBBB43EEB}" dt="2023-08-29T09:11:41.576" v="217" actId="478"/>
            <ac:spMkLst>
              <pc:docMk/>
              <pc:sldMasterMk cId="580465908" sldId="2147483828"/>
              <pc:sldLayoutMk cId="4220865040" sldId="2147483829"/>
              <ac:spMk id="23" creationId="{23FAF6BC-92F1-BF4F-87ED-EB5FDA663DAD}"/>
            </ac:spMkLst>
          </pc:spChg>
          <pc:grpChg chg="del">
            <ac:chgData name="Íris Hrund Halldórsdóttir - HI" userId="0834478e-9d1d-489a-b867-717661bcfdc5" providerId="ADAL" clId="{BE1BA1F9-D715-4D4C-A382-4F1FBBB43EEB}" dt="2023-08-29T09:11:42.347" v="218" actId="478"/>
            <ac:grpSpMkLst>
              <pc:docMk/>
              <pc:sldMasterMk cId="580465908" sldId="2147483828"/>
              <pc:sldLayoutMk cId="4220865040" sldId="2147483829"/>
              <ac:grpSpMk id="24" creationId="{42477C97-4AB2-0B46-A1B1-C5A8EC75C110}"/>
            </ac:grpSpMkLst>
          </pc:grpChg>
          <pc:picChg chg="add mod">
            <ac:chgData name="Íris Hrund Halldórsdóttir - HI" userId="0834478e-9d1d-489a-b867-717661bcfdc5" providerId="ADAL" clId="{BE1BA1F9-D715-4D4C-A382-4F1FBBB43EEB}" dt="2023-08-29T09:11:52.422" v="223" actId="1076"/>
            <ac:picMkLst>
              <pc:docMk/>
              <pc:sldMasterMk cId="580465908" sldId="2147483828"/>
              <pc:sldLayoutMk cId="4220865040" sldId="2147483829"/>
              <ac:picMk id="1026" creationId="{D495A346-C665-B5F8-F01E-6A674EC54C69}"/>
            </ac:picMkLst>
          </pc:picChg>
        </pc:sldLayoutChg>
      </pc:sldMasterChg>
    </pc:docChg>
  </pc:docChgLst>
  <pc:docChgLst>
    <pc:chgData name="Íris Hrund Halldórsdóttir - HA" userId="S::irish@rmf.is::bd297786-d3ca-4568-8648-19130a3c3ac5" providerId="AD" clId="Web-{6E241386-3D68-4ED2-9B9B-AC0EDFF7C44B}"/>
    <pc:docChg chg="addSld modSld addMainMaster">
      <pc:chgData name="Íris Hrund Halldórsdóttir - HA" userId="S::irish@rmf.is::bd297786-d3ca-4568-8648-19130a3c3ac5" providerId="AD" clId="Web-{6E241386-3D68-4ED2-9B9B-AC0EDFF7C44B}" dt="2023-08-21T13:07:04.534" v="4" actId="20577"/>
      <pc:docMkLst>
        <pc:docMk/>
      </pc:docMkLst>
      <pc:sldChg chg="modSp">
        <pc:chgData name="Íris Hrund Halldórsdóttir - HA" userId="S::irish@rmf.is::bd297786-d3ca-4568-8648-19130a3c3ac5" providerId="AD" clId="Web-{6E241386-3D68-4ED2-9B9B-AC0EDFF7C44B}" dt="2023-08-21T13:07:04.534" v="4" actId="20577"/>
        <pc:sldMkLst>
          <pc:docMk/>
          <pc:sldMk cId="262970920" sldId="5913"/>
        </pc:sldMkLst>
        <pc:spChg chg="mod">
          <ac:chgData name="Íris Hrund Halldórsdóttir - HA" userId="S::irish@rmf.is::bd297786-d3ca-4568-8648-19130a3c3ac5" providerId="AD" clId="Web-{6E241386-3D68-4ED2-9B9B-AC0EDFF7C44B}" dt="2023-08-21T13:07:04.534" v="4" actId="20577"/>
          <ac:spMkLst>
            <pc:docMk/>
            <pc:sldMk cId="262970920" sldId="5913"/>
            <ac:spMk id="5" creationId="{BE317CEA-12E9-A71D-18A0-176E0ABB57F6}"/>
          </ac:spMkLst>
        </pc:spChg>
      </pc:sldChg>
      <pc:sldChg chg="add">
        <pc:chgData name="Íris Hrund Halldórsdóttir - HA" userId="S::irish@rmf.is::bd297786-d3ca-4568-8648-19130a3c3ac5" providerId="AD" clId="Web-{6E241386-3D68-4ED2-9B9B-AC0EDFF7C44B}" dt="2023-08-21T13:06:10.330" v="0"/>
        <pc:sldMkLst>
          <pc:docMk/>
          <pc:sldMk cId="2527692025" sldId="6004"/>
        </pc:sldMkLst>
      </pc:sldChg>
      <pc:sldChg chg="add">
        <pc:chgData name="Íris Hrund Halldórsdóttir - HA" userId="S::irish@rmf.is::bd297786-d3ca-4568-8648-19130a3c3ac5" providerId="AD" clId="Web-{6E241386-3D68-4ED2-9B9B-AC0EDFF7C44B}" dt="2023-08-21T13:06:15.845" v="1"/>
        <pc:sldMkLst>
          <pc:docMk/>
          <pc:sldMk cId="469376344" sldId="6005"/>
        </pc:sldMkLst>
      </pc:sldChg>
      <pc:sldChg chg="add">
        <pc:chgData name="Íris Hrund Halldórsdóttir - HA" userId="S::irish@rmf.is::bd297786-d3ca-4568-8648-19130a3c3ac5" providerId="AD" clId="Web-{6E241386-3D68-4ED2-9B9B-AC0EDFF7C44B}" dt="2023-08-21T13:06:19.017" v="2"/>
        <pc:sldMkLst>
          <pc:docMk/>
          <pc:sldMk cId="3187550614" sldId="6006"/>
        </pc:sldMkLst>
      </pc:sldChg>
      <pc:sldMasterChg chg="add addSldLayout">
        <pc:chgData name="Íris Hrund Halldórsdóttir - HA" userId="S::irish@rmf.is::bd297786-d3ca-4568-8648-19130a3c3ac5" providerId="AD" clId="Web-{6E241386-3D68-4ED2-9B9B-AC0EDFF7C44B}" dt="2023-08-21T13:06:10.330" v="0"/>
        <pc:sldMasterMkLst>
          <pc:docMk/>
          <pc:sldMasterMk cId="2534250190" sldId="2147483648"/>
        </pc:sldMasterMkLst>
        <pc:sldLayoutChg chg="add">
          <pc:chgData name="Íris Hrund Halldórsdóttir - HA" userId="S::irish@rmf.is::bd297786-d3ca-4568-8648-19130a3c3ac5" providerId="AD" clId="Web-{6E241386-3D68-4ED2-9B9B-AC0EDFF7C44B}" dt="2023-08-21T13:06:10.330" v="0"/>
          <pc:sldLayoutMkLst>
            <pc:docMk/>
            <pc:sldMasterMk cId="2534250190" sldId="2147483648"/>
            <pc:sldLayoutMk cId="189064418" sldId="2147483649"/>
          </pc:sldLayoutMkLst>
        </pc:sldLayoutChg>
        <pc:sldLayoutChg chg="add">
          <pc:chgData name="Íris Hrund Halldórsdóttir - HA" userId="S::irish@rmf.is::bd297786-d3ca-4568-8648-19130a3c3ac5" providerId="AD" clId="Web-{6E241386-3D68-4ED2-9B9B-AC0EDFF7C44B}" dt="2023-08-21T13:06:10.330" v="0"/>
          <pc:sldLayoutMkLst>
            <pc:docMk/>
            <pc:sldMasterMk cId="2534250190" sldId="2147483648"/>
            <pc:sldLayoutMk cId="2041145919" sldId="2147483650"/>
          </pc:sldLayoutMkLst>
        </pc:sldLayoutChg>
        <pc:sldLayoutChg chg="add">
          <pc:chgData name="Íris Hrund Halldórsdóttir - HA" userId="S::irish@rmf.is::bd297786-d3ca-4568-8648-19130a3c3ac5" providerId="AD" clId="Web-{6E241386-3D68-4ED2-9B9B-AC0EDFF7C44B}" dt="2023-08-21T13:06:10.330" v="0"/>
          <pc:sldLayoutMkLst>
            <pc:docMk/>
            <pc:sldMasterMk cId="2534250190" sldId="2147483648"/>
            <pc:sldLayoutMk cId="886872432" sldId="2147483651"/>
          </pc:sldLayoutMkLst>
        </pc:sldLayoutChg>
        <pc:sldLayoutChg chg="add">
          <pc:chgData name="Íris Hrund Halldórsdóttir - HA" userId="S::irish@rmf.is::bd297786-d3ca-4568-8648-19130a3c3ac5" providerId="AD" clId="Web-{6E241386-3D68-4ED2-9B9B-AC0EDFF7C44B}" dt="2023-08-21T13:06:10.330" v="0"/>
          <pc:sldLayoutMkLst>
            <pc:docMk/>
            <pc:sldMasterMk cId="2534250190" sldId="2147483648"/>
            <pc:sldLayoutMk cId="2385265510" sldId="2147483652"/>
          </pc:sldLayoutMkLst>
        </pc:sldLayoutChg>
        <pc:sldLayoutChg chg="add">
          <pc:chgData name="Íris Hrund Halldórsdóttir - HA" userId="S::irish@rmf.is::bd297786-d3ca-4568-8648-19130a3c3ac5" providerId="AD" clId="Web-{6E241386-3D68-4ED2-9B9B-AC0EDFF7C44B}" dt="2023-08-21T13:06:10.330" v="0"/>
          <pc:sldLayoutMkLst>
            <pc:docMk/>
            <pc:sldMasterMk cId="2534250190" sldId="2147483648"/>
            <pc:sldLayoutMk cId="46367405" sldId="2147483653"/>
          </pc:sldLayoutMkLst>
        </pc:sldLayoutChg>
        <pc:sldLayoutChg chg="add">
          <pc:chgData name="Íris Hrund Halldórsdóttir - HA" userId="S::irish@rmf.is::bd297786-d3ca-4568-8648-19130a3c3ac5" providerId="AD" clId="Web-{6E241386-3D68-4ED2-9B9B-AC0EDFF7C44B}" dt="2023-08-21T13:06:10.330" v="0"/>
          <pc:sldLayoutMkLst>
            <pc:docMk/>
            <pc:sldMasterMk cId="2534250190" sldId="2147483648"/>
            <pc:sldLayoutMk cId="1697408653" sldId="2147483654"/>
          </pc:sldLayoutMkLst>
        </pc:sldLayoutChg>
        <pc:sldLayoutChg chg="add">
          <pc:chgData name="Íris Hrund Halldórsdóttir - HA" userId="S::irish@rmf.is::bd297786-d3ca-4568-8648-19130a3c3ac5" providerId="AD" clId="Web-{6E241386-3D68-4ED2-9B9B-AC0EDFF7C44B}" dt="2023-08-21T13:06:10.330" v="0"/>
          <pc:sldLayoutMkLst>
            <pc:docMk/>
            <pc:sldMasterMk cId="2534250190" sldId="2147483648"/>
            <pc:sldLayoutMk cId="2466560852" sldId="2147483655"/>
          </pc:sldLayoutMkLst>
        </pc:sldLayoutChg>
        <pc:sldLayoutChg chg="add">
          <pc:chgData name="Íris Hrund Halldórsdóttir - HA" userId="S::irish@rmf.is::bd297786-d3ca-4568-8648-19130a3c3ac5" providerId="AD" clId="Web-{6E241386-3D68-4ED2-9B9B-AC0EDFF7C44B}" dt="2023-08-21T13:06:10.330" v="0"/>
          <pc:sldLayoutMkLst>
            <pc:docMk/>
            <pc:sldMasterMk cId="2534250190" sldId="2147483648"/>
            <pc:sldLayoutMk cId="2507540235" sldId="2147483656"/>
          </pc:sldLayoutMkLst>
        </pc:sldLayoutChg>
        <pc:sldLayoutChg chg="add">
          <pc:chgData name="Íris Hrund Halldórsdóttir - HA" userId="S::irish@rmf.is::bd297786-d3ca-4568-8648-19130a3c3ac5" providerId="AD" clId="Web-{6E241386-3D68-4ED2-9B9B-AC0EDFF7C44B}" dt="2023-08-21T13:06:10.330" v="0"/>
          <pc:sldLayoutMkLst>
            <pc:docMk/>
            <pc:sldMasterMk cId="2534250190" sldId="2147483648"/>
            <pc:sldLayoutMk cId="1916416455" sldId="2147483657"/>
          </pc:sldLayoutMkLst>
        </pc:sldLayoutChg>
        <pc:sldLayoutChg chg="add">
          <pc:chgData name="Íris Hrund Halldórsdóttir - HA" userId="S::irish@rmf.is::bd297786-d3ca-4568-8648-19130a3c3ac5" providerId="AD" clId="Web-{6E241386-3D68-4ED2-9B9B-AC0EDFF7C44B}" dt="2023-08-21T13:06:10.330" v="0"/>
          <pc:sldLayoutMkLst>
            <pc:docMk/>
            <pc:sldMasterMk cId="2534250190" sldId="2147483648"/>
            <pc:sldLayoutMk cId="640941792" sldId="2147483658"/>
          </pc:sldLayoutMkLst>
        </pc:sldLayoutChg>
        <pc:sldLayoutChg chg="add">
          <pc:chgData name="Íris Hrund Halldórsdóttir - HA" userId="S::irish@rmf.is::bd297786-d3ca-4568-8648-19130a3c3ac5" providerId="AD" clId="Web-{6E241386-3D68-4ED2-9B9B-AC0EDFF7C44B}" dt="2023-08-21T13:06:10.330" v="0"/>
          <pc:sldLayoutMkLst>
            <pc:docMk/>
            <pc:sldMasterMk cId="2534250190" sldId="2147483648"/>
            <pc:sldLayoutMk cId="3755440308" sldId="2147483659"/>
          </pc:sldLayoutMkLst>
        </pc:sldLayoutChg>
        <pc:sldLayoutChg chg="add">
          <pc:chgData name="Íris Hrund Halldórsdóttir - HA" userId="S::irish@rmf.is::bd297786-d3ca-4568-8648-19130a3c3ac5" providerId="AD" clId="Web-{6E241386-3D68-4ED2-9B9B-AC0EDFF7C44B}" dt="2023-08-21T13:06:10.330" v="0"/>
          <pc:sldLayoutMkLst>
            <pc:docMk/>
            <pc:sldMasterMk cId="2534250190" sldId="2147483648"/>
            <pc:sldLayoutMk cId="584452529" sldId="2147483660"/>
          </pc:sldLayoutMkLst>
        </pc:sldLayoutChg>
        <pc:sldLayoutChg chg="add">
          <pc:chgData name="Íris Hrund Halldórsdóttir - HA" userId="S::irish@rmf.is::bd297786-d3ca-4568-8648-19130a3c3ac5" providerId="AD" clId="Web-{6E241386-3D68-4ED2-9B9B-AC0EDFF7C44B}" dt="2023-08-21T13:06:10.330" v="0"/>
          <pc:sldLayoutMkLst>
            <pc:docMk/>
            <pc:sldMasterMk cId="2534250190" sldId="2147483648"/>
            <pc:sldLayoutMk cId="1302411516" sldId="2147483661"/>
          </pc:sldLayoutMkLst>
        </pc:sldLayoutChg>
      </pc:sldMasterChg>
    </pc:docChg>
  </pc:docChgLst>
  <pc:docChgLst>
    <pc:chgData name="Íris Hrund Halldórsdóttir - HA" userId="S::irish@rmf.is::bd297786-d3ca-4568-8648-19130a3c3ac5" providerId="AD" clId="Web-{C3665C39-2B22-4158-AB25-C13108A68E57}"/>
    <pc:docChg chg="modSld">
      <pc:chgData name="Íris Hrund Halldórsdóttir - HA" userId="S::irish@rmf.is::bd297786-d3ca-4568-8648-19130a3c3ac5" providerId="AD" clId="Web-{C3665C39-2B22-4158-AB25-C13108A68E57}" dt="2023-08-21T10:08:46.921" v="128"/>
      <pc:docMkLst>
        <pc:docMk/>
      </pc:docMkLst>
      <pc:sldChg chg="delSp modSp">
        <pc:chgData name="Íris Hrund Halldórsdóttir - HA" userId="S::irish@rmf.is::bd297786-d3ca-4568-8648-19130a3c3ac5" providerId="AD" clId="Web-{C3665C39-2B22-4158-AB25-C13108A68E57}" dt="2023-08-21T10:01:00.426" v="33" actId="20577"/>
        <pc:sldMkLst>
          <pc:docMk/>
          <pc:sldMk cId="1720754608" sldId="5898"/>
        </pc:sldMkLst>
        <pc:spChg chg="mod">
          <ac:chgData name="Íris Hrund Halldórsdóttir - HA" userId="S::irish@rmf.is::bd297786-d3ca-4568-8648-19130a3c3ac5" providerId="AD" clId="Web-{C3665C39-2B22-4158-AB25-C13108A68E57}" dt="2023-08-21T10:01:00.426" v="33" actId="20577"/>
          <ac:spMkLst>
            <pc:docMk/>
            <pc:sldMk cId="1720754608" sldId="5898"/>
            <ac:spMk id="7" creationId="{410EA553-FE96-C137-6C6D-BDEFBB5C2015}"/>
          </ac:spMkLst>
        </pc:spChg>
        <pc:picChg chg="del mod">
          <ac:chgData name="Íris Hrund Halldórsdóttir - HA" userId="S::irish@rmf.is::bd297786-d3ca-4568-8648-19130a3c3ac5" providerId="AD" clId="Web-{C3665C39-2B22-4158-AB25-C13108A68E57}" dt="2023-08-21T10:00:14.190" v="30"/>
          <ac:picMkLst>
            <pc:docMk/>
            <pc:sldMk cId="1720754608" sldId="5898"/>
            <ac:picMk id="8" creationId="{C48BD167-B538-D2D5-F09F-599BF8F5519A}"/>
          </ac:picMkLst>
        </pc:picChg>
      </pc:sldChg>
      <pc:sldChg chg="delSp modSp delCm">
        <pc:chgData name="Íris Hrund Halldórsdóttir - HA" userId="S::irish@rmf.is::bd297786-d3ca-4568-8648-19130a3c3ac5" providerId="AD" clId="Web-{C3665C39-2B22-4158-AB25-C13108A68E57}" dt="2023-08-21T10:02:00.084" v="42" actId="20577"/>
        <pc:sldMkLst>
          <pc:docMk/>
          <pc:sldMk cId="3513178557" sldId="5899"/>
        </pc:sldMkLst>
        <pc:spChg chg="mod">
          <ac:chgData name="Íris Hrund Halldórsdóttir - HA" userId="S::irish@rmf.is::bd297786-d3ca-4568-8648-19130a3c3ac5" providerId="AD" clId="Web-{C3665C39-2B22-4158-AB25-C13108A68E57}" dt="2023-08-21T10:02:00.084" v="42" actId="20577"/>
          <ac:spMkLst>
            <pc:docMk/>
            <pc:sldMk cId="3513178557" sldId="5899"/>
            <ac:spMk id="7" creationId="{410EA553-FE96-C137-6C6D-BDEFBB5C2015}"/>
          </ac:spMkLst>
        </pc:spChg>
        <pc:picChg chg="del mod">
          <ac:chgData name="Íris Hrund Halldórsdóttir - HA" userId="S::irish@rmf.is::bd297786-d3ca-4568-8648-19130a3c3ac5" providerId="AD" clId="Web-{C3665C39-2B22-4158-AB25-C13108A68E57}" dt="2023-08-21T10:01:09.582" v="36"/>
          <ac:picMkLst>
            <pc:docMk/>
            <pc:sldMk cId="3513178557" sldId="5899"/>
            <ac:picMk id="8" creationId="{4D5F4CB2-1E8C-26F0-1CFE-C59FC6F059DB}"/>
          </ac:picMkLst>
        </pc:picChg>
        <pc:extLst>
          <p:ext xmlns:p="http://schemas.openxmlformats.org/presentationml/2006/main" uri="{D6D511B9-2390-475A-947B-AFAB55BFBCF1}">
            <pc226:cmChg xmlns:pc226="http://schemas.microsoft.com/office/powerpoint/2022/06/main/command" chg="del">
              <pc226:chgData name="Íris Hrund Halldórsdóttir - HA" userId="S::irish@rmf.is::bd297786-d3ca-4568-8648-19130a3c3ac5" providerId="AD" clId="Web-{C3665C39-2B22-4158-AB25-C13108A68E57}" dt="2023-08-21T10:01:06.832" v="34"/>
              <pc2:cmMkLst xmlns:pc2="http://schemas.microsoft.com/office/powerpoint/2019/9/main/command">
                <pc:docMk/>
                <pc:sldMk cId="3513178557" sldId="5899"/>
                <pc2:cmMk id="{88463EA4-7582-46AF-96B9-999494ECFB98}"/>
              </pc2:cmMkLst>
            </pc226:cmChg>
          </p:ext>
        </pc:extLst>
      </pc:sldChg>
      <pc:sldChg chg="delSp modSp">
        <pc:chgData name="Íris Hrund Halldórsdóttir - HA" userId="S::irish@rmf.is::bd297786-d3ca-4568-8648-19130a3c3ac5" providerId="AD" clId="Web-{C3665C39-2B22-4158-AB25-C13108A68E57}" dt="2023-08-21T10:03:05.585" v="45" actId="20577"/>
        <pc:sldMkLst>
          <pc:docMk/>
          <pc:sldMk cId="4234261995" sldId="5905"/>
        </pc:sldMkLst>
        <pc:spChg chg="mod">
          <ac:chgData name="Íris Hrund Halldórsdóttir - HA" userId="S::irish@rmf.is::bd297786-d3ca-4568-8648-19130a3c3ac5" providerId="AD" clId="Web-{C3665C39-2B22-4158-AB25-C13108A68E57}" dt="2023-08-21T10:03:05.585" v="45" actId="20577"/>
          <ac:spMkLst>
            <pc:docMk/>
            <pc:sldMk cId="4234261995" sldId="5905"/>
            <ac:spMk id="8" creationId="{F973C677-EC28-929C-C009-5B035E3BB110}"/>
          </ac:spMkLst>
        </pc:spChg>
        <pc:picChg chg="del">
          <ac:chgData name="Íris Hrund Halldórsdóttir - HA" userId="S::irish@rmf.is::bd297786-d3ca-4568-8648-19130a3c3ac5" providerId="AD" clId="Web-{C3665C39-2B22-4158-AB25-C13108A68E57}" dt="2023-08-21T10:02:36.037" v="43"/>
          <ac:picMkLst>
            <pc:docMk/>
            <pc:sldMk cId="4234261995" sldId="5905"/>
            <ac:picMk id="3" creationId="{27B92A2B-0D77-3A70-03FA-B04C30424583}"/>
          </ac:picMkLst>
        </pc:picChg>
      </pc:sldChg>
      <pc:sldChg chg="delSp delCm">
        <pc:chgData name="Íris Hrund Halldórsdóttir - HA" userId="S::irish@rmf.is::bd297786-d3ca-4568-8648-19130a3c3ac5" providerId="AD" clId="Web-{C3665C39-2B22-4158-AB25-C13108A68E57}" dt="2023-08-21T10:03:14.898" v="47"/>
        <pc:sldMkLst>
          <pc:docMk/>
          <pc:sldMk cId="2106530720" sldId="5907"/>
        </pc:sldMkLst>
        <pc:picChg chg="del">
          <ac:chgData name="Íris Hrund Halldórsdóttir - HA" userId="S::irish@rmf.is::bd297786-d3ca-4568-8648-19130a3c3ac5" providerId="AD" clId="Web-{C3665C39-2B22-4158-AB25-C13108A68E57}" dt="2023-08-21T10:03:10.741" v="46"/>
          <ac:picMkLst>
            <pc:docMk/>
            <pc:sldMk cId="2106530720" sldId="5907"/>
            <ac:picMk id="4" creationId="{A1387595-2875-F8E9-3E5C-A84D44AD453E}"/>
          </ac:picMkLst>
        </pc:picChg>
        <pc:extLst>
          <p:ext xmlns:p="http://schemas.openxmlformats.org/presentationml/2006/main" uri="{D6D511B9-2390-475A-947B-AFAB55BFBCF1}">
            <pc226:cmChg xmlns:pc226="http://schemas.microsoft.com/office/powerpoint/2022/06/main/command" chg="del">
              <pc226:chgData name="Íris Hrund Halldórsdóttir - HA" userId="S::irish@rmf.is::bd297786-d3ca-4568-8648-19130a3c3ac5" providerId="AD" clId="Web-{C3665C39-2B22-4158-AB25-C13108A68E57}" dt="2023-08-21T10:03:14.898" v="47"/>
              <pc2:cmMkLst xmlns:pc2="http://schemas.microsoft.com/office/powerpoint/2019/9/main/command">
                <pc:docMk/>
                <pc:sldMk cId="2106530720" sldId="5907"/>
                <pc2:cmMk id="{1CD513C3-D2ED-4B79-BDE0-BE962E6131AA}"/>
              </pc2:cmMkLst>
            </pc226:cmChg>
          </p:ext>
        </pc:extLst>
      </pc:sldChg>
      <pc:sldChg chg="delSp modSp delCm">
        <pc:chgData name="Íris Hrund Halldórsdóttir - HA" userId="S::irish@rmf.is::bd297786-d3ca-4568-8648-19130a3c3ac5" providerId="AD" clId="Web-{C3665C39-2B22-4158-AB25-C13108A68E57}" dt="2023-08-21T10:03:37.680" v="53" actId="20577"/>
        <pc:sldMkLst>
          <pc:docMk/>
          <pc:sldMk cId="2893571145" sldId="5908"/>
        </pc:sldMkLst>
        <pc:spChg chg="mod">
          <ac:chgData name="Íris Hrund Halldórsdóttir - HA" userId="S::irish@rmf.is::bd297786-d3ca-4568-8648-19130a3c3ac5" providerId="AD" clId="Web-{C3665C39-2B22-4158-AB25-C13108A68E57}" dt="2023-08-21T10:03:37.680" v="53" actId="20577"/>
          <ac:spMkLst>
            <pc:docMk/>
            <pc:sldMk cId="2893571145" sldId="5908"/>
            <ac:spMk id="7" creationId="{1CD5D09C-8C5C-1AF9-92E7-FB4731E625D0}"/>
          </ac:spMkLst>
        </pc:spChg>
        <pc:picChg chg="del">
          <ac:chgData name="Íris Hrund Halldórsdóttir - HA" userId="S::irish@rmf.is::bd297786-d3ca-4568-8648-19130a3c3ac5" providerId="AD" clId="Web-{C3665C39-2B22-4158-AB25-C13108A68E57}" dt="2023-08-21T10:03:28.742" v="49"/>
          <ac:picMkLst>
            <pc:docMk/>
            <pc:sldMk cId="2893571145" sldId="5908"/>
            <ac:picMk id="3" creationId="{5AFAD883-B9E1-219D-D80B-6910C8ECB794}"/>
          </ac:picMkLst>
        </pc:picChg>
        <pc:extLst>
          <p:ext xmlns:p="http://schemas.openxmlformats.org/presentationml/2006/main" uri="{D6D511B9-2390-475A-947B-AFAB55BFBCF1}">
            <pc226:cmChg xmlns:pc226="http://schemas.microsoft.com/office/powerpoint/2022/06/main/command" chg="del">
              <pc226:chgData name="Íris Hrund Halldórsdóttir - HA" userId="S::irish@rmf.is::bd297786-d3ca-4568-8648-19130a3c3ac5" providerId="AD" clId="Web-{C3665C39-2B22-4158-AB25-C13108A68E57}" dt="2023-08-21T10:03:26.867" v="48"/>
              <pc2:cmMkLst xmlns:pc2="http://schemas.microsoft.com/office/powerpoint/2019/9/main/command">
                <pc:docMk/>
                <pc:sldMk cId="2893571145" sldId="5908"/>
                <pc2:cmMk id="{A75B62CB-F773-49CE-A480-762B8363E863}"/>
              </pc2:cmMkLst>
            </pc226:cmChg>
          </p:ext>
        </pc:extLst>
      </pc:sldChg>
      <pc:sldChg chg="delSp modSp">
        <pc:chgData name="Íris Hrund Halldórsdóttir - HA" userId="S::irish@rmf.is::bd297786-d3ca-4568-8648-19130a3c3ac5" providerId="AD" clId="Web-{C3665C39-2B22-4158-AB25-C13108A68E57}" dt="2023-08-21T10:04:04.008" v="56"/>
        <pc:sldMkLst>
          <pc:docMk/>
          <pc:sldMk cId="846284481" sldId="5909"/>
        </pc:sldMkLst>
        <pc:spChg chg="mod">
          <ac:chgData name="Íris Hrund Halldórsdóttir - HA" userId="S::irish@rmf.is::bd297786-d3ca-4568-8648-19130a3c3ac5" providerId="AD" clId="Web-{C3665C39-2B22-4158-AB25-C13108A68E57}" dt="2023-08-21T10:04:00.993" v="55" actId="20577"/>
          <ac:spMkLst>
            <pc:docMk/>
            <pc:sldMk cId="846284481" sldId="5909"/>
            <ac:spMk id="7" creationId="{1CD5D09C-8C5C-1AF9-92E7-FB4731E625D0}"/>
          </ac:spMkLst>
        </pc:spChg>
        <pc:picChg chg="del mod">
          <ac:chgData name="Íris Hrund Halldórsdóttir - HA" userId="S::irish@rmf.is::bd297786-d3ca-4568-8648-19130a3c3ac5" providerId="AD" clId="Web-{C3665C39-2B22-4158-AB25-C13108A68E57}" dt="2023-08-21T10:04:04.008" v="56"/>
          <ac:picMkLst>
            <pc:docMk/>
            <pc:sldMk cId="846284481" sldId="5909"/>
            <ac:picMk id="3" creationId="{5DFAB5CD-6CB2-765F-7342-29BB94D1996B}"/>
          </ac:picMkLst>
        </pc:picChg>
      </pc:sldChg>
      <pc:sldChg chg="delSp">
        <pc:chgData name="Íris Hrund Halldórsdóttir - HA" userId="S::irish@rmf.is::bd297786-d3ca-4568-8648-19130a3c3ac5" providerId="AD" clId="Web-{C3665C39-2B22-4158-AB25-C13108A68E57}" dt="2023-08-21T10:04:10.508" v="57"/>
        <pc:sldMkLst>
          <pc:docMk/>
          <pc:sldMk cId="2943573227" sldId="5910"/>
        </pc:sldMkLst>
        <pc:picChg chg="del">
          <ac:chgData name="Íris Hrund Halldórsdóttir - HA" userId="S::irish@rmf.is::bd297786-d3ca-4568-8648-19130a3c3ac5" providerId="AD" clId="Web-{C3665C39-2B22-4158-AB25-C13108A68E57}" dt="2023-08-21T10:04:10.508" v="57"/>
          <ac:picMkLst>
            <pc:docMk/>
            <pc:sldMk cId="2943573227" sldId="5910"/>
            <ac:picMk id="3" creationId="{641752B8-BC44-F0D2-669A-5A2D58E4DFCB}"/>
          </ac:picMkLst>
        </pc:picChg>
      </pc:sldChg>
      <pc:sldChg chg="modSp">
        <pc:chgData name="Íris Hrund Halldórsdóttir - HA" userId="S::irish@rmf.is::bd297786-d3ca-4568-8648-19130a3c3ac5" providerId="AD" clId="Web-{C3665C39-2B22-4158-AB25-C13108A68E57}" dt="2023-08-21T10:04:44.212" v="59" actId="20577"/>
        <pc:sldMkLst>
          <pc:docMk/>
          <pc:sldMk cId="4126630560" sldId="5911"/>
        </pc:sldMkLst>
        <pc:spChg chg="mod">
          <ac:chgData name="Íris Hrund Halldórsdóttir - HA" userId="S::irish@rmf.is::bd297786-d3ca-4568-8648-19130a3c3ac5" providerId="AD" clId="Web-{C3665C39-2B22-4158-AB25-C13108A68E57}" dt="2023-08-21T10:04:44.212" v="59" actId="20577"/>
          <ac:spMkLst>
            <pc:docMk/>
            <pc:sldMk cId="4126630560" sldId="5911"/>
            <ac:spMk id="5" creationId="{BE317CEA-12E9-A71D-18A0-176E0ABB57F6}"/>
          </ac:spMkLst>
        </pc:spChg>
        <pc:picChg chg="mod">
          <ac:chgData name="Íris Hrund Halldórsdóttir - HA" userId="S::irish@rmf.is::bd297786-d3ca-4568-8648-19130a3c3ac5" providerId="AD" clId="Web-{C3665C39-2B22-4158-AB25-C13108A68E57}" dt="2023-08-21T10:04:26.431" v="58" actId="1076"/>
          <ac:picMkLst>
            <pc:docMk/>
            <pc:sldMk cId="4126630560" sldId="5911"/>
            <ac:picMk id="3" creationId="{AFB63823-3DD1-3BAE-6C25-E451283C561F}"/>
          </ac:picMkLst>
        </pc:picChg>
      </pc:sldChg>
      <pc:sldChg chg="delSp">
        <pc:chgData name="Íris Hrund Halldórsdóttir - HA" userId="S::irish@rmf.is::bd297786-d3ca-4568-8648-19130a3c3ac5" providerId="AD" clId="Web-{C3665C39-2B22-4158-AB25-C13108A68E57}" dt="2023-08-21T10:04:50.791" v="60"/>
        <pc:sldMkLst>
          <pc:docMk/>
          <pc:sldMk cId="262970920" sldId="5913"/>
        </pc:sldMkLst>
        <pc:picChg chg="del">
          <ac:chgData name="Íris Hrund Halldórsdóttir - HA" userId="S::irish@rmf.is::bd297786-d3ca-4568-8648-19130a3c3ac5" providerId="AD" clId="Web-{C3665C39-2B22-4158-AB25-C13108A68E57}" dt="2023-08-21T10:04:50.791" v="60"/>
          <ac:picMkLst>
            <pc:docMk/>
            <pc:sldMk cId="262970920" sldId="5913"/>
            <ac:picMk id="3" creationId="{740F76A9-D4B9-0C4D-7122-7989382C5733}"/>
          </ac:picMkLst>
        </pc:picChg>
      </pc:sldChg>
      <pc:sldChg chg="delSp">
        <pc:chgData name="Íris Hrund Halldórsdóttir - HA" userId="S::irish@rmf.is::bd297786-d3ca-4568-8648-19130a3c3ac5" providerId="AD" clId="Web-{C3665C39-2B22-4158-AB25-C13108A68E57}" dt="2023-08-21T10:04:57.666" v="61"/>
        <pc:sldMkLst>
          <pc:docMk/>
          <pc:sldMk cId="3421907428" sldId="5914"/>
        </pc:sldMkLst>
        <pc:picChg chg="del">
          <ac:chgData name="Íris Hrund Halldórsdóttir - HA" userId="S::irish@rmf.is::bd297786-d3ca-4568-8648-19130a3c3ac5" providerId="AD" clId="Web-{C3665C39-2B22-4158-AB25-C13108A68E57}" dt="2023-08-21T10:04:57.666" v="61"/>
          <ac:picMkLst>
            <pc:docMk/>
            <pc:sldMk cId="3421907428" sldId="5914"/>
            <ac:picMk id="3" creationId="{52A814A7-5C4C-8D85-F08F-D189655E0383}"/>
          </ac:picMkLst>
        </pc:picChg>
      </pc:sldChg>
      <pc:sldChg chg="delSp modSp modNotes">
        <pc:chgData name="Íris Hrund Halldórsdóttir - HA" userId="S::irish@rmf.is::bd297786-d3ca-4568-8648-19130a3c3ac5" providerId="AD" clId="Web-{C3665C39-2B22-4158-AB25-C13108A68E57}" dt="2023-08-21T10:05:07.338" v="64"/>
        <pc:sldMkLst>
          <pc:docMk/>
          <pc:sldMk cId="3145339105" sldId="5915"/>
        </pc:sldMkLst>
        <pc:picChg chg="del mod">
          <ac:chgData name="Íris Hrund Halldórsdóttir - HA" userId="S::irish@rmf.is::bd297786-d3ca-4568-8648-19130a3c3ac5" providerId="AD" clId="Web-{C3665C39-2B22-4158-AB25-C13108A68E57}" dt="2023-08-21T10:05:03.994" v="63"/>
          <ac:picMkLst>
            <pc:docMk/>
            <pc:sldMk cId="3145339105" sldId="5915"/>
            <ac:picMk id="3" creationId="{7EE38D9F-DACA-3570-839B-E7F5536DB217}"/>
          </ac:picMkLst>
        </pc:picChg>
      </pc:sldChg>
      <pc:sldChg chg="modSp delCm modCm">
        <pc:chgData name="Íris Hrund Halldórsdóttir - HA" userId="S::irish@rmf.is::bd297786-d3ca-4568-8648-19130a3c3ac5" providerId="AD" clId="Web-{C3665C39-2B22-4158-AB25-C13108A68E57}" dt="2023-08-21T09:59:35.690" v="28"/>
        <pc:sldMkLst>
          <pc:docMk/>
          <pc:sldMk cId="1615287551" sldId="6000"/>
        </pc:sldMkLst>
        <pc:spChg chg="mod">
          <ac:chgData name="Íris Hrund Halldórsdóttir - HA" userId="S::irish@rmf.is::bd297786-d3ca-4568-8648-19130a3c3ac5" providerId="AD" clId="Web-{C3665C39-2B22-4158-AB25-C13108A68E57}" dt="2023-08-21T09:59:31.705" v="27" actId="20577"/>
          <ac:spMkLst>
            <pc:docMk/>
            <pc:sldMk cId="1615287551" sldId="6000"/>
            <ac:spMk id="3" creationId="{6299F955-ED59-83B0-A425-A35A1934D4B1}"/>
          </ac:spMkLst>
        </pc:spChg>
        <pc:extLst>
          <p:ext xmlns:p="http://schemas.openxmlformats.org/presentationml/2006/main" uri="{D6D511B9-2390-475A-947B-AFAB55BFBCF1}">
            <pc226:cmChg xmlns:pc226="http://schemas.microsoft.com/office/powerpoint/2022/06/main/command" chg="del mod">
              <pc226:chgData name="Íris Hrund Halldórsdóttir - HA" userId="S::irish@rmf.is::bd297786-d3ca-4568-8648-19130a3c3ac5" providerId="AD" clId="Web-{C3665C39-2B22-4158-AB25-C13108A68E57}" dt="2023-08-21T09:59:35.690" v="28"/>
              <pc2:cmMkLst xmlns:pc2="http://schemas.microsoft.com/office/powerpoint/2019/9/main/command">
                <pc:docMk/>
                <pc:sldMk cId="1615287551" sldId="6000"/>
                <pc2:cmMk id="{D2010FA8-A1A6-493B-949F-FD9CBAA03B04}"/>
              </pc2:cmMkLst>
            </pc226:cmChg>
          </p:ext>
        </pc:extLst>
      </pc:sldChg>
      <pc:sldChg chg="delSp modSp">
        <pc:chgData name="Íris Hrund Halldórsdóttir - HA" userId="S::irish@rmf.is::bd297786-d3ca-4568-8648-19130a3c3ac5" providerId="AD" clId="Web-{C3665C39-2B22-4158-AB25-C13108A68E57}" dt="2023-08-21T10:05:19.088" v="66"/>
        <pc:sldMkLst>
          <pc:docMk/>
          <pc:sldMk cId="1381170669" sldId="6002"/>
        </pc:sldMkLst>
        <pc:spChg chg="mod">
          <ac:chgData name="Íris Hrund Halldórsdóttir - HA" userId="S::irish@rmf.is::bd297786-d3ca-4568-8648-19130a3c3ac5" providerId="AD" clId="Web-{C3665C39-2B22-4158-AB25-C13108A68E57}" dt="2023-08-21T10:05:17.307" v="65" actId="20577"/>
          <ac:spMkLst>
            <pc:docMk/>
            <pc:sldMk cId="1381170669" sldId="6002"/>
            <ac:spMk id="5" creationId="{BE317CEA-12E9-A71D-18A0-176E0ABB57F6}"/>
          </ac:spMkLst>
        </pc:spChg>
        <pc:picChg chg="del">
          <ac:chgData name="Íris Hrund Halldórsdóttir - HA" userId="S::irish@rmf.is::bd297786-d3ca-4568-8648-19130a3c3ac5" providerId="AD" clId="Web-{C3665C39-2B22-4158-AB25-C13108A68E57}" dt="2023-08-21T10:05:19.088" v="66"/>
          <ac:picMkLst>
            <pc:docMk/>
            <pc:sldMk cId="1381170669" sldId="6002"/>
            <ac:picMk id="3" creationId="{A17C4559-781A-E287-E23B-1EF14154D233}"/>
          </ac:picMkLst>
        </pc:picChg>
      </pc:sldChg>
      <pc:sldChg chg="delSp modSp modCm">
        <pc:chgData name="Íris Hrund Halldórsdóttir - HA" userId="S::irish@rmf.is::bd297786-d3ca-4568-8648-19130a3c3ac5" providerId="AD" clId="Web-{C3665C39-2B22-4158-AB25-C13108A68E57}" dt="2023-08-21T10:08:46.921" v="128"/>
        <pc:sldMkLst>
          <pc:docMk/>
          <pc:sldMk cId="4169160598" sldId="6003"/>
        </pc:sldMkLst>
        <pc:spChg chg="mod">
          <ac:chgData name="Íris Hrund Halldórsdóttir - HA" userId="S::irish@rmf.is::bd297786-d3ca-4568-8648-19130a3c3ac5" providerId="AD" clId="Web-{C3665C39-2B22-4158-AB25-C13108A68E57}" dt="2023-08-21T10:08:40.937" v="127" actId="20577"/>
          <ac:spMkLst>
            <pc:docMk/>
            <pc:sldMk cId="4169160598" sldId="6003"/>
            <ac:spMk id="6" creationId="{D4791452-11DA-6824-19D7-39FC5FB45C08}"/>
          </ac:spMkLst>
        </pc:spChg>
        <pc:picChg chg="del mod">
          <ac:chgData name="Íris Hrund Halldórsdóttir - HA" userId="S::irish@rmf.is::bd297786-d3ca-4568-8648-19130a3c3ac5" providerId="AD" clId="Web-{C3665C39-2B22-4158-AB25-C13108A68E57}" dt="2023-08-21T10:08:46.921" v="128"/>
          <ac:picMkLst>
            <pc:docMk/>
            <pc:sldMk cId="4169160598" sldId="6003"/>
            <ac:picMk id="3" creationId="{C385D573-C7DB-E608-5DF9-C153F9ADD1CB}"/>
          </ac:picMkLst>
        </pc:picChg>
        <pc:extLst>
          <p:ext xmlns:p="http://schemas.openxmlformats.org/presentationml/2006/main" uri="{D6D511B9-2390-475A-947B-AFAB55BFBCF1}">
            <pc226:cmChg xmlns:pc226="http://schemas.microsoft.com/office/powerpoint/2022/06/main/command" chg="mod">
              <pc226:chgData name="Íris Hrund Halldórsdóttir - HA" userId="S::irish@rmf.is::bd297786-d3ca-4568-8648-19130a3c3ac5" providerId="AD" clId="Web-{C3665C39-2B22-4158-AB25-C13108A68E57}" dt="2023-08-21T10:08:39.687" v="126"/>
              <pc2:cmMkLst xmlns:pc2="http://schemas.microsoft.com/office/powerpoint/2019/9/main/command">
                <pc:docMk/>
                <pc:sldMk cId="4169160598" sldId="6003"/>
                <pc2:cmMk id="{4490DD6D-824F-413F-A59E-251A6AE71ACB}"/>
              </pc2:cmMkLst>
            </pc226:cmChg>
            <pc226:cmChg xmlns:pc226="http://schemas.microsoft.com/office/powerpoint/2022/06/main/command" chg="mod">
              <pc226:chgData name="Íris Hrund Halldórsdóttir - HA" userId="S::irish@rmf.is::bd297786-d3ca-4568-8648-19130a3c3ac5" providerId="AD" clId="Web-{C3665C39-2B22-4158-AB25-C13108A68E57}" dt="2023-08-21T10:08:23.592" v="124" actId="20577"/>
              <pc2:cmMkLst xmlns:pc2="http://schemas.microsoft.com/office/powerpoint/2019/9/main/command">
                <pc:docMk/>
                <pc:sldMk cId="4169160598" sldId="6003"/>
                <pc2:cmMk id="{0102C6AB-C789-4564-AABE-40EB4C278FF8}"/>
              </pc2:cmMkLst>
            </pc226:cmChg>
            <pc226:cmChg xmlns:pc226="http://schemas.microsoft.com/office/powerpoint/2022/06/main/command" chg="mod">
              <pc226:chgData name="Íris Hrund Halldórsdóttir - HA" userId="S::irish@rmf.is::bd297786-d3ca-4568-8648-19130a3c3ac5" providerId="AD" clId="Web-{C3665C39-2B22-4158-AB25-C13108A68E57}" dt="2023-08-21T10:08:28.655" v="125"/>
              <pc2:cmMkLst xmlns:pc2="http://schemas.microsoft.com/office/powerpoint/2019/9/main/command">
                <pc:docMk/>
                <pc:sldMk cId="4169160598" sldId="6003"/>
                <pc2:cmMk id="{B27EF9C4-BA8E-40B1-878B-3155E1BE872B}"/>
              </pc2:cmMkLst>
            </pc226:cmChg>
          </p:ext>
        </pc:extLst>
      </pc:sldChg>
    </pc:docChg>
  </pc:docChgLst>
  <pc:docChgLst>
    <pc:chgData name="Guðrún Þóra Gunnarsdóttir - HA" userId="S::gudrunthora@unak.is::080319e9-cba8-43d0-a339-cc9a7fd4f623" providerId="AD" clId="Web-{21170050-5A69-4477-A573-06A68333D95D}"/>
    <pc:docChg chg="mod modSld">
      <pc:chgData name="Guðrún Þóra Gunnarsdóttir - HA" userId="S::gudrunthora@unak.is::080319e9-cba8-43d0-a339-cc9a7fd4f623" providerId="AD" clId="Web-{21170050-5A69-4477-A573-06A68333D95D}" dt="2023-08-12T12:28:26.461" v="613" actId="1076"/>
      <pc:docMkLst>
        <pc:docMk/>
      </pc:docMkLst>
      <pc:sldChg chg="modSp">
        <pc:chgData name="Guðrún Þóra Gunnarsdóttir - HA" userId="S::gudrunthora@unak.is::080319e9-cba8-43d0-a339-cc9a7fd4f623" providerId="AD" clId="Web-{21170050-5A69-4477-A573-06A68333D95D}" dt="2023-08-12T12:28:26.461" v="613" actId="1076"/>
        <pc:sldMkLst>
          <pc:docMk/>
          <pc:sldMk cId="3318987794" sldId="5553"/>
        </pc:sldMkLst>
        <pc:graphicFrameChg chg="mod modGraphic">
          <ac:chgData name="Guðrún Þóra Gunnarsdóttir - HA" userId="S::gudrunthora@unak.is::080319e9-cba8-43d0-a339-cc9a7fd4f623" providerId="AD" clId="Web-{21170050-5A69-4477-A573-06A68333D95D}" dt="2023-08-12T12:28:26.461" v="613" actId="1076"/>
          <ac:graphicFrameMkLst>
            <pc:docMk/>
            <pc:sldMk cId="3318987794" sldId="5553"/>
            <ac:graphicFrameMk id="7" creationId="{DCB01F89-B60B-E9C2-0DA8-AB5376AF1470}"/>
          </ac:graphicFrameMkLst>
        </pc:graphicFrameChg>
      </pc:sldChg>
      <pc:sldChg chg="modSp">
        <pc:chgData name="Guðrún Þóra Gunnarsdóttir - HA" userId="S::gudrunthora@unak.is::080319e9-cba8-43d0-a339-cc9a7fd4f623" providerId="AD" clId="Web-{21170050-5A69-4477-A573-06A68333D95D}" dt="2023-08-12T11:42:22.440" v="106" actId="20577"/>
        <pc:sldMkLst>
          <pc:docMk/>
          <pc:sldMk cId="3146167789" sldId="5674"/>
        </pc:sldMkLst>
        <pc:spChg chg="mod">
          <ac:chgData name="Guðrún Þóra Gunnarsdóttir - HA" userId="S::gudrunthora@unak.is::080319e9-cba8-43d0-a339-cc9a7fd4f623" providerId="AD" clId="Web-{21170050-5A69-4477-A573-06A68333D95D}" dt="2023-08-12T11:42:22.440" v="106" actId="20577"/>
          <ac:spMkLst>
            <pc:docMk/>
            <pc:sldMk cId="3146167789" sldId="5674"/>
            <ac:spMk id="7" creationId="{F06E82A7-96DE-670A-332E-422C7225C7B8}"/>
          </ac:spMkLst>
        </pc:spChg>
      </pc:sldChg>
      <pc:sldChg chg="modSp addCm">
        <pc:chgData name="Guðrún Þóra Gunnarsdóttir - HA" userId="S::gudrunthora@unak.is::080319e9-cba8-43d0-a339-cc9a7fd4f623" providerId="AD" clId="Web-{21170050-5A69-4477-A573-06A68333D95D}" dt="2023-08-12T12:23:07.534" v="535"/>
        <pc:sldMkLst>
          <pc:docMk/>
          <pc:sldMk cId="2714960214" sldId="5895"/>
        </pc:sldMkLst>
        <pc:picChg chg="mod">
          <ac:chgData name="Guðrún Þóra Gunnarsdóttir - HA" userId="S::gudrunthora@unak.is::080319e9-cba8-43d0-a339-cc9a7fd4f623" providerId="AD" clId="Web-{21170050-5A69-4477-A573-06A68333D95D}" dt="2023-08-12T12:21:58.202" v="534" actId="1076"/>
          <ac:picMkLst>
            <pc:docMk/>
            <pc:sldMk cId="2714960214" sldId="5895"/>
            <ac:picMk id="13" creationId="{14D2E34A-1138-620A-85BA-6A2B7657CEC1}"/>
          </ac:picMkLst>
        </pc:picChg>
        <pc:extLst>
          <p:ext xmlns:p="http://schemas.openxmlformats.org/presentationml/2006/main" uri="{D6D511B9-2390-475A-947B-AFAB55BFBCF1}">
            <pc226:cmChg xmlns:pc226="http://schemas.microsoft.com/office/powerpoint/2022/06/main/command" chg="add">
              <pc226:chgData name="Guðrún Þóra Gunnarsdóttir - HA" userId="S::gudrunthora@unak.is::080319e9-cba8-43d0-a339-cc9a7fd4f623" providerId="AD" clId="Web-{21170050-5A69-4477-A573-06A68333D95D}" dt="2023-08-12T12:23:07.534" v="535"/>
              <pc2:cmMkLst xmlns:pc2="http://schemas.microsoft.com/office/powerpoint/2019/9/main/command">
                <pc:docMk/>
                <pc:sldMk cId="2714960214" sldId="5895"/>
                <pc2:cmMk id="{4B1BFC3B-E788-4FBF-B3B2-23CCBE24B217}"/>
              </pc2:cmMkLst>
            </pc226:cmChg>
          </p:ext>
        </pc:extLst>
      </pc:sldChg>
      <pc:sldChg chg="modSp">
        <pc:chgData name="Guðrún Þóra Gunnarsdóttir - HA" userId="S::gudrunthora@unak.is::080319e9-cba8-43d0-a339-cc9a7fd4f623" providerId="AD" clId="Web-{21170050-5A69-4477-A573-06A68333D95D}" dt="2023-08-12T12:27:54.491" v="611" actId="20577"/>
        <pc:sldMkLst>
          <pc:docMk/>
          <pc:sldMk cId="3798145188" sldId="5896"/>
        </pc:sldMkLst>
        <pc:spChg chg="mod">
          <ac:chgData name="Guðrún Þóra Gunnarsdóttir - HA" userId="S::gudrunthora@unak.is::080319e9-cba8-43d0-a339-cc9a7fd4f623" providerId="AD" clId="Web-{21170050-5A69-4477-A573-06A68333D95D}" dt="2023-08-12T12:27:54.491" v="611" actId="20577"/>
          <ac:spMkLst>
            <pc:docMk/>
            <pc:sldMk cId="3798145188" sldId="5896"/>
            <ac:spMk id="7" creationId="{410EA553-FE96-C137-6C6D-BDEFBB5C2015}"/>
          </ac:spMkLst>
        </pc:spChg>
      </pc:sldChg>
      <pc:sldChg chg="modSp">
        <pc:chgData name="Guðrún Þóra Gunnarsdóttir - HA" userId="S::gudrunthora@unak.is::080319e9-cba8-43d0-a339-cc9a7fd4f623" providerId="AD" clId="Web-{21170050-5A69-4477-A573-06A68333D95D}" dt="2023-08-12T11:37:44.499" v="48" actId="20577"/>
        <pc:sldMkLst>
          <pc:docMk/>
          <pc:sldMk cId="1720754608" sldId="5898"/>
        </pc:sldMkLst>
        <pc:spChg chg="mod">
          <ac:chgData name="Guðrún Þóra Gunnarsdóttir - HA" userId="S::gudrunthora@unak.is::080319e9-cba8-43d0-a339-cc9a7fd4f623" providerId="AD" clId="Web-{21170050-5A69-4477-A573-06A68333D95D}" dt="2023-08-12T11:37:44.499" v="48" actId="20577"/>
          <ac:spMkLst>
            <pc:docMk/>
            <pc:sldMk cId="1720754608" sldId="5898"/>
            <ac:spMk id="7" creationId="{410EA553-FE96-C137-6C6D-BDEFBB5C2015}"/>
          </ac:spMkLst>
        </pc:spChg>
      </pc:sldChg>
      <pc:sldChg chg="modSp modCm">
        <pc:chgData name="Guðrún Þóra Gunnarsdóttir - HA" userId="S::gudrunthora@unak.is::080319e9-cba8-43d0-a339-cc9a7fd4f623" providerId="AD" clId="Web-{21170050-5A69-4477-A573-06A68333D95D}" dt="2023-08-12T11:41:18.358" v="98" actId="20577"/>
        <pc:sldMkLst>
          <pc:docMk/>
          <pc:sldMk cId="3513178557" sldId="5899"/>
        </pc:sldMkLst>
        <pc:spChg chg="mod">
          <ac:chgData name="Guðrún Þóra Gunnarsdóttir - HA" userId="S::gudrunthora@unak.is::080319e9-cba8-43d0-a339-cc9a7fd4f623" providerId="AD" clId="Web-{21170050-5A69-4477-A573-06A68333D95D}" dt="2023-08-12T11:41:18.358" v="98" actId="20577"/>
          <ac:spMkLst>
            <pc:docMk/>
            <pc:sldMk cId="3513178557" sldId="5899"/>
            <ac:spMk id="7" creationId="{410EA553-FE96-C137-6C6D-BDEFBB5C2015}"/>
          </ac:spMkLst>
        </pc:spChg>
        <pc:extLst>
          <p:ext xmlns:p="http://schemas.openxmlformats.org/presentationml/2006/main" uri="{D6D511B9-2390-475A-947B-AFAB55BFBCF1}">
            <pc226:cmChg xmlns:pc226="http://schemas.microsoft.com/office/powerpoint/2022/06/main/command" chg="mod">
              <pc226:chgData name="Guðrún Þóra Gunnarsdóttir - HA" userId="S::gudrunthora@unak.is::080319e9-cba8-43d0-a339-cc9a7fd4f623" providerId="AD" clId="Web-{21170050-5A69-4477-A573-06A68333D95D}" dt="2023-08-12T11:41:16.514" v="97" actId="20577"/>
              <pc2:cmMkLst xmlns:pc2="http://schemas.microsoft.com/office/powerpoint/2019/9/main/command">
                <pc:docMk/>
                <pc:sldMk cId="3513178557" sldId="5899"/>
                <pc2:cmMk id="{88463EA4-7582-46AF-96B9-999494ECFB98}"/>
              </pc2:cmMkLst>
            </pc226:cmChg>
          </p:ext>
        </pc:extLst>
      </pc:sldChg>
      <pc:sldChg chg="modSp">
        <pc:chgData name="Guðrún Þóra Gunnarsdóttir - HA" userId="S::gudrunthora@unak.is::080319e9-cba8-43d0-a339-cc9a7fd4f623" providerId="AD" clId="Web-{21170050-5A69-4477-A573-06A68333D95D}" dt="2023-08-12T11:44:15.571" v="161" actId="20577"/>
        <pc:sldMkLst>
          <pc:docMk/>
          <pc:sldMk cId="4234261995" sldId="5905"/>
        </pc:sldMkLst>
        <pc:spChg chg="mod">
          <ac:chgData name="Guðrún Þóra Gunnarsdóttir - HA" userId="S::gudrunthora@unak.is::080319e9-cba8-43d0-a339-cc9a7fd4f623" providerId="AD" clId="Web-{21170050-5A69-4477-A573-06A68333D95D}" dt="2023-08-12T11:44:15.571" v="161" actId="20577"/>
          <ac:spMkLst>
            <pc:docMk/>
            <pc:sldMk cId="4234261995" sldId="5905"/>
            <ac:spMk id="7" creationId="{1CD5D09C-8C5C-1AF9-92E7-FB4731E625D0}"/>
          </ac:spMkLst>
        </pc:spChg>
      </pc:sldChg>
      <pc:sldChg chg="modSp">
        <pc:chgData name="Guðrún Þóra Gunnarsdóttir - HA" userId="S::gudrunthora@unak.is::080319e9-cba8-43d0-a339-cc9a7fd4f623" providerId="AD" clId="Web-{21170050-5A69-4477-A573-06A68333D95D}" dt="2023-08-12T11:31:21.365" v="43" actId="20577"/>
        <pc:sldMkLst>
          <pc:docMk/>
          <pc:sldMk cId="2313426748" sldId="5906"/>
        </pc:sldMkLst>
        <pc:spChg chg="mod">
          <ac:chgData name="Guðrún Þóra Gunnarsdóttir - HA" userId="S::gudrunthora@unak.is::080319e9-cba8-43d0-a339-cc9a7fd4f623" providerId="AD" clId="Web-{21170050-5A69-4477-A573-06A68333D95D}" dt="2023-08-12T11:31:21.365" v="43" actId="20577"/>
          <ac:spMkLst>
            <pc:docMk/>
            <pc:sldMk cId="2313426748" sldId="5906"/>
            <ac:spMk id="8" creationId="{EAA82B5F-E3A1-4D9C-43F3-C3B699092F9F}"/>
          </ac:spMkLst>
        </pc:spChg>
      </pc:sldChg>
      <pc:sldChg chg="modSp addCm">
        <pc:chgData name="Guðrún Þóra Gunnarsdóttir - HA" userId="S::gudrunthora@unak.is::080319e9-cba8-43d0-a339-cc9a7fd4f623" providerId="AD" clId="Web-{21170050-5A69-4477-A573-06A68333D95D}" dt="2023-08-12T11:46:28.047" v="192"/>
        <pc:sldMkLst>
          <pc:docMk/>
          <pc:sldMk cId="2106530720" sldId="5907"/>
        </pc:sldMkLst>
        <pc:spChg chg="mod">
          <ac:chgData name="Guðrún Þóra Gunnarsdóttir - HA" userId="S::gudrunthora@unak.is::080319e9-cba8-43d0-a339-cc9a7fd4f623" providerId="AD" clId="Web-{21170050-5A69-4477-A573-06A68333D95D}" dt="2023-08-12T11:45:56.124" v="191" actId="20577"/>
          <ac:spMkLst>
            <pc:docMk/>
            <pc:sldMk cId="2106530720" sldId="5907"/>
            <ac:spMk id="7" creationId="{1CD5D09C-8C5C-1AF9-92E7-FB4731E625D0}"/>
          </ac:spMkLst>
        </pc:spChg>
        <pc:extLst>
          <p:ext xmlns:p="http://schemas.openxmlformats.org/presentationml/2006/main" uri="{D6D511B9-2390-475A-947B-AFAB55BFBCF1}">
            <pc226:cmChg xmlns:pc226="http://schemas.microsoft.com/office/powerpoint/2022/06/main/command" chg="add">
              <pc226:chgData name="Guðrún Þóra Gunnarsdóttir - HA" userId="S::gudrunthora@unak.is::080319e9-cba8-43d0-a339-cc9a7fd4f623" providerId="AD" clId="Web-{21170050-5A69-4477-A573-06A68333D95D}" dt="2023-08-12T11:46:28.047" v="192"/>
              <pc2:cmMkLst xmlns:pc2="http://schemas.microsoft.com/office/powerpoint/2019/9/main/command">
                <pc:docMk/>
                <pc:sldMk cId="2106530720" sldId="5907"/>
                <pc2:cmMk id="{1CD513C3-D2ED-4B79-BDE0-BE962E6131AA}"/>
              </pc2:cmMkLst>
            </pc226:cmChg>
          </p:ext>
        </pc:extLst>
      </pc:sldChg>
      <pc:sldChg chg="modSp addCm modCm">
        <pc:chgData name="Guðrún Þóra Gunnarsdóttir - HA" userId="S::gudrunthora@unak.is::080319e9-cba8-43d0-a339-cc9a7fd4f623" providerId="AD" clId="Web-{21170050-5A69-4477-A573-06A68333D95D}" dt="2023-08-12T11:51:23.455" v="253" actId="20577"/>
        <pc:sldMkLst>
          <pc:docMk/>
          <pc:sldMk cId="2893571145" sldId="5908"/>
        </pc:sldMkLst>
        <pc:spChg chg="mod">
          <ac:chgData name="Guðrún Þóra Gunnarsdóttir - HA" userId="S::gudrunthora@unak.is::080319e9-cba8-43d0-a339-cc9a7fd4f623" providerId="AD" clId="Web-{21170050-5A69-4477-A573-06A68333D95D}" dt="2023-08-12T11:51:23.455" v="253" actId="20577"/>
          <ac:spMkLst>
            <pc:docMk/>
            <pc:sldMk cId="2893571145" sldId="5908"/>
            <ac:spMk id="7" creationId="{1CD5D09C-8C5C-1AF9-92E7-FB4731E625D0}"/>
          </ac:spMkLst>
        </pc:spChg>
        <pc:extLst>
          <p:ext xmlns:p="http://schemas.openxmlformats.org/presentationml/2006/main" uri="{D6D511B9-2390-475A-947B-AFAB55BFBCF1}">
            <pc226:cmChg xmlns:pc226="http://schemas.microsoft.com/office/powerpoint/2022/06/main/command" chg="add mod">
              <pc226:chgData name="Guðrún Þóra Gunnarsdóttir - HA" userId="S::gudrunthora@unak.is::080319e9-cba8-43d0-a339-cc9a7fd4f623" providerId="AD" clId="Web-{21170050-5A69-4477-A573-06A68333D95D}" dt="2023-08-12T11:50:58.079" v="252" actId="20577"/>
              <pc2:cmMkLst xmlns:pc2="http://schemas.microsoft.com/office/powerpoint/2019/9/main/command">
                <pc:docMk/>
                <pc:sldMk cId="2893571145" sldId="5908"/>
                <pc2:cmMk id="{A75B62CB-F773-49CE-A480-762B8363E863}"/>
              </pc2:cmMkLst>
            </pc226:cmChg>
          </p:ext>
        </pc:extLst>
      </pc:sldChg>
      <pc:sldChg chg="modSp">
        <pc:chgData name="Guðrún Þóra Gunnarsdóttir - HA" userId="S::gudrunthora@unak.is::080319e9-cba8-43d0-a339-cc9a7fd4f623" providerId="AD" clId="Web-{21170050-5A69-4477-A573-06A68333D95D}" dt="2023-08-12T11:55:42.720" v="326" actId="20577"/>
        <pc:sldMkLst>
          <pc:docMk/>
          <pc:sldMk cId="846284481" sldId="5909"/>
        </pc:sldMkLst>
        <pc:spChg chg="mod">
          <ac:chgData name="Guðrún Þóra Gunnarsdóttir - HA" userId="S::gudrunthora@unak.is::080319e9-cba8-43d0-a339-cc9a7fd4f623" providerId="AD" clId="Web-{21170050-5A69-4477-A573-06A68333D95D}" dt="2023-08-12T11:55:42.720" v="326" actId="20577"/>
          <ac:spMkLst>
            <pc:docMk/>
            <pc:sldMk cId="846284481" sldId="5909"/>
            <ac:spMk id="7" creationId="{1CD5D09C-8C5C-1AF9-92E7-FB4731E625D0}"/>
          </ac:spMkLst>
        </pc:spChg>
      </pc:sldChg>
      <pc:sldChg chg="modSp">
        <pc:chgData name="Guðrún Þóra Gunnarsdóttir - HA" userId="S::gudrunthora@unak.is::080319e9-cba8-43d0-a339-cc9a7fd4f623" providerId="AD" clId="Web-{21170050-5A69-4477-A573-06A68333D95D}" dt="2023-08-12T11:58:20.198" v="372" actId="20577"/>
        <pc:sldMkLst>
          <pc:docMk/>
          <pc:sldMk cId="2943573227" sldId="5910"/>
        </pc:sldMkLst>
        <pc:spChg chg="mod">
          <ac:chgData name="Guðrún Þóra Gunnarsdóttir - HA" userId="S::gudrunthora@unak.is::080319e9-cba8-43d0-a339-cc9a7fd4f623" providerId="AD" clId="Web-{21170050-5A69-4477-A573-06A68333D95D}" dt="2023-08-12T11:58:20.198" v="372" actId="20577"/>
          <ac:spMkLst>
            <pc:docMk/>
            <pc:sldMk cId="2943573227" sldId="5910"/>
            <ac:spMk id="5" creationId="{BE317CEA-12E9-A71D-18A0-176E0ABB57F6}"/>
          </ac:spMkLst>
        </pc:spChg>
        <pc:spChg chg="mod">
          <ac:chgData name="Guðrún Þóra Gunnarsdóttir - HA" userId="S::gudrunthora@unak.is::080319e9-cba8-43d0-a339-cc9a7fd4f623" providerId="AD" clId="Web-{21170050-5A69-4477-A573-06A68333D95D}" dt="2023-08-12T11:56:14.957" v="328" actId="20577"/>
          <ac:spMkLst>
            <pc:docMk/>
            <pc:sldMk cId="2943573227" sldId="5910"/>
            <ac:spMk id="7" creationId="{917BC313-AE93-8011-C4AA-E04002A444D4}"/>
          </ac:spMkLst>
        </pc:spChg>
      </pc:sldChg>
      <pc:sldChg chg="modSp addCm">
        <pc:chgData name="Guðrún Þóra Gunnarsdóttir - HA" userId="S::gudrunthora@unak.is::080319e9-cba8-43d0-a339-cc9a7fd4f623" providerId="AD" clId="Web-{21170050-5A69-4477-A573-06A68333D95D}" dt="2023-08-12T12:00:44.630" v="412" actId="20577"/>
        <pc:sldMkLst>
          <pc:docMk/>
          <pc:sldMk cId="4126630560" sldId="5911"/>
        </pc:sldMkLst>
        <pc:spChg chg="mod">
          <ac:chgData name="Guðrún Þóra Gunnarsdóttir - HA" userId="S::gudrunthora@unak.is::080319e9-cba8-43d0-a339-cc9a7fd4f623" providerId="AD" clId="Web-{21170050-5A69-4477-A573-06A68333D95D}" dt="2023-08-12T11:58:37.699" v="374" actId="20577"/>
          <ac:spMkLst>
            <pc:docMk/>
            <pc:sldMk cId="4126630560" sldId="5911"/>
            <ac:spMk id="4" creationId="{908BBB3E-A622-9CD0-A30D-DD32AA54422D}"/>
          </ac:spMkLst>
        </pc:spChg>
        <pc:spChg chg="mod">
          <ac:chgData name="Guðrún Þóra Gunnarsdóttir - HA" userId="S::gudrunthora@unak.is::080319e9-cba8-43d0-a339-cc9a7fd4f623" providerId="AD" clId="Web-{21170050-5A69-4477-A573-06A68333D95D}" dt="2023-08-12T12:00:44.630" v="412" actId="20577"/>
          <ac:spMkLst>
            <pc:docMk/>
            <pc:sldMk cId="4126630560" sldId="5911"/>
            <ac:spMk id="5" creationId="{BE317CEA-12E9-A71D-18A0-176E0ABB57F6}"/>
          </ac:spMkLst>
        </pc:spChg>
        <pc:spChg chg="mod">
          <ac:chgData name="Guðrún Þóra Gunnarsdóttir - HA" userId="S::gudrunthora@unak.is::080319e9-cba8-43d0-a339-cc9a7fd4f623" providerId="AD" clId="Web-{21170050-5A69-4477-A573-06A68333D95D}" dt="2023-08-12T11:59:48.126" v="408" actId="20577"/>
          <ac:spMkLst>
            <pc:docMk/>
            <pc:sldMk cId="4126630560" sldId="5911"/>
            <ac:spMk id="8" creationId="{F80B4D4D-1D7A-3B5C-91E1-82F63E2BB35B}"/>
          </ac:spMkLst>
        </pc:spChg>
        <pc:extLst>
          <p:ext xmlns:p="http://schemas.openxmlformats.org/presentationml/2006/main" uri="{D6D511B9-2390-475A-947B-AFAB55BFBCF1}">
            <pc226:cmChg xmlns:pc226="http://schemas.microsoft.com/office/powerpoint/2022/06/main/command" chg="add">
              <pc226:chgData name="Guðrún Þóra Gunnarsdóttir - HA" userId="S::gudrunthora@unak.is::080319e9-cba8-43d0-a339-cc9a7fd4f623" providerId="AD" clId="Web-{21170050-5A69-4477-A573-06A68333D95D}" dt="2023-08-12T12:00:30.660" v="411"/>
              <pc2:cmMkLst xmlns:pc2="http://schemas.microsoft.com/office/powerpoint/2019/9/main/command">
                <pc:docMk/>
                <pc:sldMk cId="4126630560" sldId="5911"/>
                <pc2:cmMk id="{C91D41DB-2B0D-467C-97A3-6548759EF8EC}"/>
              </pc2:cmMkLst>
            </pc226:cmChg>
          </p:ext>
        </pc:extLst>
      </pc:sldChg>
      <pc:sldChg chg="modSp">
        <pc:chgData name="Guðrún Þóra Gunnarsdóttir - HA" userId="S::gudrunthora@unak.is::080319e9-cba8-43d0-a339-cc9a7fd4f623" providerId="AD" clId="Web-{21170050-5A69-4477-A573-06A68333D95D}" dt="2023-08-12T12:02:27.714" v="424" actId="20577"/>
        <pc:sldMkLst>
          <pc:docMk/>
          <pc:sldMk cId="262970920" sldId="5913"/>
        </pc:sldMkLst>
        <pc:spChg chg="mod">
          <ac:chgData name="Guðrún Þóra Gunnarsdóttir - HA" userId="S::gudrunthora@unak.is::080319e9-cba8-43d0-a339-cc9a7fd4f623" providerId="AD" clId="Web-{21170050-5A69-4477-A573-06A68333D95D}" dt="2023-08-12T12:01:05.115" v="414" actId="20577"/>
          <ac:spMkLst>
            <pc:docMk/>
            <pc:sldMk cId="262970920" sldId="5913"/>
            <ac:spMk id="4" creationId="{6616CE30-1A98-82C0-F790-0F190F7C5EB5}"/>
          </ac:spMkLst>
        </pc:spChg>
        <pc:spChg chg="mod">
          <ac:chgData name="Guðrún Þóra Gunnarsdóttir - HA" userId="S::gudrunthora@unak.is::080319e9-cba8-43d0-a339-cc9a7fd4f623" providerId="AD" clId="Web-{21170050-5A69-4477-A573-06A68333D95D}" dt="2023-08-12T12:02:27.714" v="424" actId="20577"/>
          <ac:spMkLst>
            <pc:docMk/>
            <pc:sldMk cId="262970920" sldId="5913"/>
            <ac:spMk id="5" creationId="{BE317CEA-12E9-A71D-18A0-176E0ABB57F6}"/>
          </ac:spMkLst>
        </pc:spChg>
        <pc:spChg chg="mod">
          <ac:chgData name="Guðrún Þóra Gunnarsdóttir - HA" userId="S::gudrunthora@unak.is::080319e9-cba8-43d0-a339-cc9a7fd4f623" providerId="AD" clId="Web-{21170050-5A69-4477-A573-06A68333D95D}" dt="2023-08-12T12:01:45.664" v="419" actId="20577"/>
          <ac:spMkLst>
            <pc:docMk/>
            <pc:sldMk cId="262970920" sldId="5913"/>
            <ac:spMk id="8" creationId="{F80B4D4D-1D7A-3B5C-91E1-82F63E2BB35B}"/>
          </ac:spMkLst>
        </pc:spChg>
      </pc:sldChg>
      <pc:sldChg chg="modSp">
        <pc:chgData name="Guðrún Þóra Gunnarsdóttir - HA" userId="S::gudrunthora@unak.is::080319e9-cba8-43d0-a339-cc9a7fd4f623" providerId="AD" clId="Web-{21170050-5A69-4477-A573-06A68333D95D}" dt="2023-08-12T12:13:28.126" v="459" actId="20577"/>
        <pc:sldMkLst>
          <pc:docMk/>
          <pc:sldMk cId="3421907428" sldId="5914"/>
        </pc:sldMkLst>
        <pc:spChg chg="mod">
          <ac:chgData name="Guðrún Þóra Gunnarsdóttir - HA" userId="S::gudrunthora@unak.is::080319e9-cba8-43d0-a339-cc9a7fd4f623" providerId="AD" clId="Web-{21170050-5A69-4477-A573-06A68333D95D}" dt="2023-08-12T12:11:21.838" v="426" actId="20577"/>
          <ac:spMkLst>
            <pc:docMk/>
            <pc:sldMk cId="3421907428" sldId="5914"/>
            <ac:spMk id="4" creationId="{309D4640-2047-A5B2-8479-4B9345829EA1}"/>
          </ac:spMkLst>
        </pc:spChg>
        <pc:spChg chg="mod">
          <ac:chgData name="Guðrún Þóra Gunnarsdóttir - HA" userId="S::gudrunthora@unak.is::080319e9-cba8-43d0-a339-cc9a7fd4f623" providerId="AD" clId="Web-{21170050-5A69-4477-A573-06A68333D95D}" dt="2023-08-12T12:13:28.126" v="459" actId="20577"/>
          <ac:spMkLst>
            <pc:docMk/>
            <pc:sldMk cId="3421907428" sldId="5914"/>
            <ac:spMk id="5" creationId="{BE317CEA-12E9-A71D-18A0-176E0ABB57F6}"/>
          </ac:spMkLst>
        </pc:spChg>
        <pc:spChg chg="mod">
          <ac:chgData name="Guðrún Þóra Gunnarsdóttir - HA" userId="S::gudrunthora@unak.is::080319e9-cba8-43d0-a339-cc9a7fd4f623" providerId="AD" clId="Web-{21170050-5A69-4477-A573-06A68333D95D}" dt="2023-08-12T12:12:32.639" v="444" actId="20577"/>
          <ac:spMkLst>
            <pc:docMk/>
            <pc:sldMk cId="3421907428" sldId="5914"/>
            <ac:spMk id="8" creationId="{F80B4D4D-1D7A-3B5C-91E1-82F63E2BB35B}"/>
          </ac:spMkLst>
        </pc:spChg>
        <pc:spChg chg="mod">
          <ac:chgData name="Guðrún Þóra Gunnarsdóttir - HA" userId="S::gudrunthora@unak.is::080319e9-cba8-43d0-a339-cc9a7fd4f623" providerId="AD" clId="Web-{21170050-5A69-4477-A573-06A68333D95D}" dt="2023-08-12T12:11:48.995" v="432" actId="20577"/>
          <ac:spMkLst>
            <pc:docMk/>
            <pc:sldMk cId="3421907428" sldId="5914"/>
            <ac:spMk id="10" creationId="{7111E126-9D96-AE26-34B0-B956F01446E0}"/>
          </ac:spMkLst>
        </pc:spChg>
      </pc:sldChg>
      <pc:sldChg chg="modSp">
        <pc:chgData name="Guðrún Þóra Gunnarsdóttir - HA" userId="S::gudrunthora@unak.is::080319e9-cba8-43d0-a339-cc9a7fd4f623" providerId="AD" clId="Web-{21170050-5A69-4477-A573-06A68333D95D}" dt="2023-08-12T12:16:03.089" v="483" actId="20577"/>
        <pc:sldMkLst>
          <pc:docMk/>
          <pc:sldMk cId="3145339105" sldId="5915"/>
        </pc:sldMkLst>
        <pc:spChg chg="mod">
          <ac:chgData name="Guðrún Þóra Gunnarsdóttir - HA" userId="S::gudrunthora@unak.is::080319e9-cba8-43d0-a339-cc9a7fd4f623" providerId="AD" clId="Web-{21170050-5A69-4477-A573-06A68333D95D}" dt="2023-08-12T12:16:03.089" v="483" actId="20577"/>
          <ac:spMkLst>
            <pc:docMk/>
            <pc:sldMk cId="3145339105" sldId="5915"/>
            <ac:spMk id="5" creationId="{BE317CEA-12E9-A71D-18A0-176E0ABB57F6}"/>
          </ac:spMkLst>
        </pc:spChg>
        <pc:spChg chg="mod">
          <ac:chgData name="Guðrún Þóra Gunnarsdóttir - HA" userId="S::gudrunthora@unak.is::080319e9-cba8-43d0-a339-cc9a7fd4f623" providerId="AD" clId="Web-{21170050-5A69-4477-A573-06A68333D95D}" dt="2023-08-12T12:14:07.753" v="461" actId="20577"/>
          <ac:spMkLst>
            <pc:docMk/>
            <pc:sldMk cId="3145339105" sldId="5915"/>
            <ac:spMk id="12" creationId="{E366B373-D347-C1AA-B10F-F5EDBFBB8943}"/>
          </ac:spMkLst>
        </pc:spChg>
      </pc:sldChg>
      <pc:sldChg chg="modSp">
        <pc:chgData name="Guðrún Þóra Gunnarsdóttir - HA" userId="S::gudrunthora@unak.is::080319e9-cba8-43d0-a339-cc9a7fd4f623" providerId="AD" clId="Web-{21170050-5A69-4477-A573-06A68333D95D}" dt="2023-08-12T12:27:06.769" v="609" actId="20577"/>
        <pc:sldMkLst>
          <pc:docMk/>
          <pc:sldMk cId="1288145774" sldId="5924"/>
        </pc:sldMkLst>
        <pc:spChg chg="mod">
          <ac:chgData name="Guðrún Þóra Gunnarsdóttir - HA" userId="S::gudrunthora@unak.is::080319e9-cba8-43d0-a339-cc9a7fd4f623" providerId="AD" clId="Web-{21170050-5A69-4477-A573-06A68333D95D}" dt="2023-08-12T12:23:52.256" v="537" actId="20577"/>
          <ac:spMkLst>
            <pc:docMk/>
            <pc:sldMk cId="1288145774" sldId="5924"/>
            <ac:spMk id="4" creationId="{90040DB7-3A4F-F733-1E3E-E01C4B6EE18B}"/>
          </ac:spMkLst>
        </pc:spChg>
        <pc:spChg chg="mod">
          <ac:chgData name="Guðrún Þóra Gunnarsdóttir - HA" userId="S::gudrunthora@unak.is::080319e9-cba8-43d0-a339-cc9a7fd4f623" providerId="AD" clId="Web-{21170050-5A69-4477-A573-06A68333D95D}" dt="2023-08-12T12:27:06.769" v="609" actId="20577"/>
          <ac:spMkLst>
            <pc:docMk/>
            <pc:sldMk cId="1288145774" sldId="5924"/>
            <ac:spMk id="5" creationId="{BE317CEA-12E9-A71D-18A0-176E0ABB57F6}"/>
          </ac:spMkLst>
        </pc:spChg>
        <pc:spChg chg="mod">
          <ac:chgData name="Guðrún Þóra Gunnarsdóttir - HA" userId="S::gudrunthora@unak.is::080319e9-cba8-43d0-a339-cc9a7fd4f623" providerId="AD" clId="Web-{21170050-5A69-4477-A573-06A68333D95D}" dt="2023-08-12T12:25:41.262" v="581" actId="20577"/>
          <ac:spMkLst>
            <pc:docMk/>
            <pc:sldMk cId="1288145774" sldId="5924"/>
            <ac:spMk id="6" creationId="{B076462C-BB4C-63A6-7819-88F9A7C5D92A}"/>
          </ac:spMkLst>
        </pc:spChg>
        <pc:spChg chg="mod">
          <ac:chgData name="Guðrún Þóra Gunnarsdóttir - HA" userId="S::gudrunthora@unak.is::080319e9-cba8-43d0-a339-cc9a7fd4f623" providerId="AD" clId="Web-{21170050-5A69-4477-A573-06A68333D95D}" dt="2023-08-12T12:25:23.261" v="576" actId="20577"/>
          <ac:spMkLst>
            <pc:docMk/>
            <pc:sldMk cId="1288145774" sldId="5924"/>
            <ac:spMk id="8" creationId="{F80B4D4D-1D7A-3B5C-91E1-82F63E2BB35B}"/>
          </ac:spMkLst>
        </pc:spChg>
      </pc:sldChg>
      <pc:sldChg chg="modSp">
        <pc:chgData name="Guðrún Þóra Gunnarsdóttir - HA" userId="S::gudrunthora@unak.is::080319e9-cba8-43d0-a339-cc9a7fd4f623" providerId="AD" clId="Web-{21170050-5A69-4477-A573-06A68333D95D}" dt="2023-08-12T11:29:19.699" v="16" actId="20577"/>
        <pc:sldMkLst>
          <pc:docMk/>
          <pc:sldMk cId="186672197" sldId="5999"/>
        </pc:sldMkLst>
        <pc:spChg chg="mod">
          <ac:chgData name="Guðrún Þóra Gunnarsdóttir - HA" userId="S::gudrunthora@unak.is::080319e9-cba8-43d0-a339-cc9a7fd4f623" providerId="AD" clId="Web-{21170050-5A69-4477-A573-06A68333D95D}" dt="2023-08-12T11:29:19.699" v="16" actId="20577"/>
          <ac:spMkLst>
            <pc:docMk/>
            <pc:sldMk cId="186672197" sldId="5999"/>
            <ac:spMk id="6" creationId="{8ABF4386-1A72-5764-B399-DE877BAC1C8E}"/>
          </ac:spMkLst>
        </pc:spChg>
      </pc:sldChg>
      <pc:sldChg chg="modSp addCm">
        <pc:chgData name="Guðrún Þóra Gunnarsdóttir - HA" userId="S::gudrunthora@unak.is::080319e9-cba8-43d0-a339-cc9a7fd4f623" providerId="AD" clId="Web-{21170050-5A69-4477-A573-06A68333D95D}" dt="2023-08-12T11:29:41.294" v="19" actId="20577"/>
        <pc:sldMkLst>
          <pc:docMk/>
          <pc:sldMk cId="1615287551" sldId="6000"/>
        </pc:sldMkLst>
        <pc:spChg chg="mod">
          <ac:chgData name="Guðrún Þóra Gunnarsdóttir - HA" userId="S::gudrunthora@unak.is::080319e9-cba8-43d0-a339-cc9a7fd4f623" providerId="AD" clId="Web-{21170050-5A69-4477-A573-06A68333D95D}" dt="2023-08-12T11:28:55.729" v="14" actId="20577"/>
          <ac:spMkLst>
            <pc:docMk/>
            <pc:sldMk cId="1615287551" sldId="6000"/>
            <ac:spMk id="3" creationId="{6299F955-ED59-83B0-A425-A35A1934D4B1}"/>
          </ac:spMkLst>
        </pc:spChg>
        <pc:spChg chg="mod">
          <ac:chgData name="Guðrún Þóra Gunnarsdóttir - HA" userId="S::gudrunthora@unak.is::080319e9-cba8-43d0-a339-cc9a7fd4f623" providerId="AD" clId="Web-{21170050-5A69-4477-A573-06A68333D95D}" dt="2023-08-12T11:29:41.294" v="19" actId="20577"/>
          <ac:spMkLst>
            <pc:docMk/>
            <pc:sldMk cId="1615287551" sldId="6000"/>
            <ac:spMk id="6" creationId="{8F2E9FD1-0F11-D5F4-8BA7-544EB47F64BA}"/>
          </ac:spMkLst>
        </pc:spChg>
        <pc:spChg chg="mod">
          <ac:chgData name="Guðrún Þóra Gunnarsdóttir - HA" userId="S::gudrunthora@unak.is::080319e9-cba8-43d0-a339-cc9a7fd4f623" providerId="AD" clId="Web-{21170050-5A69-4477-A573-06A68333D95D}" dt="2023-08-12T11:27:41.709" v="4" actId="20577"/>
          <ac:spMkLst>
            <pc:docMk/>
            <pc:sldMk cId="1615287551" sldId="6000"/>
            <ac:spMk id="8" creationId="{99EA1760-7B66-AEF3-CA31-7887A3BB5EC6}"/>
          </ac:spMkLst>
        </pc:spChg>
        <pc:extLst>
          <p:ext xmlns:p="http://schemas.openxmlformats.org/presentationml/2006/main" uri="{D6D511B9-2390-475A-947B-AFAB55BFBCF1}">
            <pc226:cmChg xmlns:pc226="http://schemas.microsoft.com/office/powerpoint/2022/06/main/command" chg="add">
              <pc226:chgData name="Guðrún Þóra Gunnarsdóttir - HA" userId="S::gudrunthora@unak.is::080319e9-cba8-43d0-a339-cc9a7fd4f623" providerId="AD" clId="Web-{21170050-5A69-4477-A573-06A68333D95D}" dt="2023-08-12T11:28:52.135" v="13"/>
              <pc2:cmMkLst xmlns:pc2="http://schemas.microsoft.com/office/powerpoint/2019/9/main/command">
                <pc:docMk/>
                <pc:sldMk cId="1615287551" sldId="6000"/>
                <pc2:cmMk id="{D2010FA8-A1A6-493B-949F-FD9CBAA03B04}"/>
              </pc2:cmMkLst>
            </pc226:cmChg>
          </p:ext>
        </pc:extLst>
      </pc:sldChg>
      <pc:sldChg chg="modSp">
        <pc:chgData name="Guðrún Þóra Gunnarsdóttir - HA" userId="S::gudrunthora@unak.is::080319e9-cba8-43d0-a339-cc9a7fd4f623" providerId="AD" clId="Web-{21170050-5A69-4477-A573-06A68333D95D}" dt="2023-08-12T11:31:10.161" v="37" actId="20577"/>
        <pc:sldMkLst>
          <pc:docMk/>
          <pc:sldMk cId="3709739867" sldId="6001"/>
        </pc:sldMkLst>
        <pc:spChg chg="mod">
          <ac:chgData name="Guðrún Þóra Gunnarsdóttir - HA" userId="S::gudrunthora@unak.is::080319e9-cba8-43d0-a339-cc9a7fd4f623" providerId="AD" clId="Web-{21170050-5A69-4477-A573-06A68333D95D}" dt="2023-08-12T11:31:10.161" v="37" actId="20577"/>
          <ac:spMkLst>
            <pc:docMk/>
            <pc:sldMk cId="3709739867" sldId="6001"/>
            <ac:spMk id="23" creationId="{C913A5E1-11E1-54FA-1243-CBA999D4E81D}"/>
          </ac:spMkLst>
        </pc:spChg>
      </pc:sldChg>
      <pc:sldChg chg="modSp">
        <pc:chgData name="Guðrún Þóra Gunnarsdóttir - HA" userId="S::gudrunthora@unak.is::080319e9-cba8-43d0-a339-cc9a7fd4f623" providerId="AD" clId="Web-{21170050-5A69-4477-A573-06A68333D95D}" dt="2023-08-12T12:17:10.764" v="494" actId="20577"/>
        <pc:sldMkLst>
          <pc:docMk/>
          <pc:sldMk cId="1381170669" sldId="6002"/>
        </pc:sldMkLst>
        <pc:spChg chg="mod">
          <ac:chgData name="Guðrún Þóra Gunnarsdóttir - HA" userId="S::gudrunthora@unak.is::080319e9-cba8-43d0-a339-cc9a7fd4f623" providerId="AD" clId="Web-{21170050-5A69-4477-A573-06A68333D95D}" dt="2023-08-12T12:17:10.764" v="494" actId="20577"/>
          <ac:spMkLst>
            <pc:docMk/>
            <pc:sldMk cId="1381170669" sldId="6002"/>
            <ac:spMk id="5" creationId="{BE317CEA-12E9-A71D-18A0-176E0ABB57F6}"/>
          </ac:spMkLst>
        </pc:spChg>
        <pc:spChg chg="mod">
          <ac:chgData name="Guðrún Þóra Gunnarsdóttir - HA" userId="S::gudrunthora@unak.is::080319e9-cba8-43d0-a339-cc9a7fd4f623" providerId="AD" clId="Web-{21170050-5A69-4477-A573-06A68333D95D}" dt="2023-08-12T12:16:30.465" v="485" actId="20577"/>
          <ac:spMkLst>
            <pc:docMk/>
            <pc:sldMk cId="1381170669" sldId="6002"/>
            <ac:spMk id="12" creationId="{E366B373-D347-C1AA-B10F-F5EDBFBB8943}"/>
          </ac:spMkLst>
        </pc:spChg>
      </pc:sldChg>
      <pc:sldChg chg="modSp addCm modCm">
        <pc:chgData name="Guðrún Þóra Gunnarsdóttir - HA" userId="S::gudrunthora@unak.is::080319e9-cba8-43d0-a339-cc9a7fd4f623" providerId="AD" clId="Web-{21170050-5A69-4477-A573-06A68333D95D}" dt="2023-08-12T12:21:31.091" v="532" actId="20577"/>
        <pc:sldMkLst>
          <pc:docMk/>
          <pc:sldMk cId="4169160598" sldId="6003"/>
        </pc:sldMkLst>
        <pc:spChg chg="mod">
          <ac:chgData name="Guðrún Þóra Gunnarsdóttir - HA" userId="S::gudrunthora@unak.is::080319e9-cba8-43d0-a339-cc9a7fd4f623" providerId="AD" clId="Web-{21170050-5A69-4477-A573-06A68333D95D}" dt="2023-08-12T12:21:31.091" v="532" actId="20577"/>
          <ac:spMkLst>
            <pc:docMk/>
            <pc:sldMk cId="4169160598" sldId="6003"/>
            <ac:spMk id="6" creationId="{D4791452-11DA-6824-19D7-39FC5FB45C08}"/>
          </ac:spMkLst>
        </pc:spChg>
        <pc:extLst>
          <p:ext xmlns:p="http://schemas.openxmlformats.org/presentationml/2006/main" uri="{D6D511B9-2390-475A-947B-AFAB55BFBCF1}">
            <pc226:cmChg xmlns:pc226="http://schemas.microsoft.com/office/powerpoint/2022/06/main/command" chg="add mod">
              <pc226:chgData name="Guðrún Þóra Gunnarsdóttir - HA" userId="S::gudrunthora@unak.is::080319e9-cba8-43d0-a339-cc9a7fd4f623" providerId="AD" clId="Web-{21170050-5A69-4477-A573-06A68333D95D}" dt="2023-08-12T12:21:27.497" v="531" actId="20577"/>
              <pc2:cmMkLst xmlns:pc2="http://schemas.microsoft.com/office/powerpoint/2019/9/main/command">
                <pc:docMk/>
                <pc:sldMk cId="4169160598" sldId="6003"/>
                <pc2:cmMk id="{4490DD6D-824F-413F-A59E-251A6AE71ACB}"/>
              </pc2:cmMkLst>
            </pc226:cmChg>
            <pc226:cmChg xmlns:pc226="http://schemas.microsoft.com/office/powerpoint/2022/06/main/command" chg="add mod">
              <pc226:chgData name="Guðrún Þóra Gunnarsdóttir - HA" userId="S::gudrunthora@unak.is::080319e9-cba8-43d0-a339-cc9a7fd4f623" providerId="AD" clId="Web-{21170050-5A69-4477-A573-06A68333D95D}" dt="2023-08-12T12:21:27.497" v="531" actId="20577"/>
              <pc2:cmMkLst xmlns:pc2="http://schemas.microsoft.com/office/powerpoint/2019/9/main/command">
                <pc:docMk/>
                <pc:sldMk cId="4169160598" sldId="6003"/>
                <pc2:cmMk id="{0102C6AB-C789-4564-AABE-40EB4C278FF8}"/>
              </pc2:cmMkLst>
            </pc226:cmChg>
            <pc226:cmChg xmlns:pc226="http://schemas.microsoft.com/office/powerpoint/2022/06/main/command" chg="add mod">
              <pc226:chgData name="Guðrún Þóra Gunnarsdóttir - HA" userId="S::gudrunthora@unak.is::080319e9-cba8-43d0-a339-cc9a7fd4f623" providerId="AD" clId="Web-{21170050-5A69-4477-A573-06A68333D95D}" dt="2023-08-12T12:21:27.497" v="531" actId="20577"/>
              <pc2:cmMkLst xmlns:pc2="http://schemas.microsoft.com/office/powerpoint/2019/9/main/command">
                <pc:docMk/>
                <pc:sldMk cId="4169160598" sldId="6003"/>
                <pc2:cmMk id="{B27EF9C4-BA8E-40B1-878B-3155E1BE872B}"/>
              </pc2:cmMkLst>
            </pc226:cmChg>
          </p:ext>
        </pc:extLst>
      </pc:sldChg>
    </pc:docChg>
  </pc:docChgLst>
  <pc:docChgLst>
    <pc:chgData name="Íris Hrund Halldórsdóttir - HA" userId="S::irish@rmf.is::bd297786-d3ca-4568-8648-19130a3c3ac5" providerId="AD" clId="Web-{6CF28D93-E7DD-4448-BE7A-4AC1A34E1230}"/>
    <pc:docChg chg="modSld">
      <pc:chgData name="Íris Hrund Halldórsdóttir - HA" userId="S::irish@rmf.is::bd297786-d3ca-4568-8648-19130a3c3ac5" providerId="AD" clId="Web-{6CF28D93-E7DD-4448-BE7A-4AC1A34E1230}" dt="2023-08-02T13:50:30.935" v="7" actId="20577"/>
      <pc:docMkLst>
        <pc:docMk/>
      </pc:docMkLst>
      <pc:sldChg chg="modSp">
        <pc:chgData name="Íris Hrund Halldórsdóttir - HA" userId="S::irish@rmf.is::bd297786-d3ca-4568-8648-19130a3c3ac5" providerId="AD" clId="Web-{6CF28D93-E7DD-4448-BE7A-4AC1A34E1230}" dt="2023-08-02T13:50:30.935" v="7" actId="20577"/>
        <pc:sldMkLst>
          <pc:docMk/>
          <pc:sldMk cId="262970920" sldId="5913"/>
        </pc:sldMkLst>
        <pc:spChg chg="mod">
          <ac:chgData name="Íris Hrund Halldórsdóttir - HA" userId="S::irish@rmf.is::bd297786-d3ca-4568-8648-19130a3c3ac5" providerId="AD" clId="Web-{6CF28D93-E7DD-4448-BE7A-4AC1A34E1230}" dt="2023-08-02T13:50:30.935" v="7" actId="20577"/>
          <ac:spMkLst>
            <pc:docMk/>
            <pc:sldMk cId="262970920" sldId="5913"/>
            <ac:spMk id="5" creationId="{BE317CEA-12E9-A71D-18A0-176E0ABB57F6}"/>
          </ac:spMkLst>
        </pc:spChg>
      </pc:sldChg>
    </pc:docChg>
  </pc:docChgLst>
  <pc:docChgLst>
    <pc:chgData name="Íris Hrund Halldórsdóttir - HA" userId="S::irish@rmf.is::bd297786-d3ca-4568-8648-19130a3c3ac5" providerId="AD" clId="Web-{B6B9173E-98D1-44C5-87EB-84AE30DD1D4C}"/>
    <pc:docChg chg="modSld">
      <pc:chgData name="Íris Hrund Halldórsdóttir - HA" userId="S::irish@rmf.is::bd297786-d3ca-4568-8648-19130a3c3ac5" providerId="AD" clId="Web-{B6B9173E-98D1-44C5-87EB-84AE30DD1D4C}" dt="2023-08-21T10:17:25.503" v="32"/>
      <pc:docMkLst>
        <pc:docMk/>
      </pc:docMkLst>
      <pc:sldChg chg="delSp modSp delCm">
        <pc:chgData name="Íris Hrund Halldórsdóttir - HA" userId="S::irish@rmf.is::bd297786-d3ca-4568-8648-19130a3c3ac5" providerId="AD" clId="Web-{B6B9173E-98D1-44C5-87EB-84AE30DD1D4C}" dt="2023-08-21T10:17:25.503" v="32"/>
        <pc:sldMkLst>
          <pc:docMk/>
          <pc:sldMk cId="3318987794" sldId="5553"/>
        </pc:sldMkLst>
        <pc:graphicFrameChg chg="mod modGraphic">
          <ac:chgData name="Íris Hrund Halldórsdóttir - HA" userId="S::irish@rmf.is::bd297786-d3ca-4568-8648-19130a3c3ac5" providerId="AD" clId="Web-{B6B9173E-98D1-44C5-87EB-84AE30DD1D4C}" dt="2023-08-21T10:17:16.784" v="28"/>
          <ac:graphicFrameMkLst>
            <pc:docMk/>
            <pc:sldMk cId="3318987794" sldId="5553"/>
            <ac:graphicFrameMk id="7" creationId="{DCB01F89-B60B-E9C2-0DA8-AB5376AF1470}"/>
          </ac:graphicFrameMkLst>
        </pc:graphicFrameChg>
        <pc:picChg chg="del mod">
          <ac:chgData name="Íris Hrund Halldórsdóttir - HA" userId="S::irish@rmf.is::bd297786-d3ca-4568-8648-19130a3c3ac5" providerId="AD" clId="Web-{B6B9173E-98D1-44C5-87EB-84AE30DD1D4C}" dt="2023-08-21T10:17:21.440" v="31"/>
          <ac:picMkLst>
            <pc:docMk/>
            <pc:sldMk cId="3318987794" sldId="5553"/>
            <ac:picMk id="3" creationId="{AB0D5E6E-8E6D-795D-8BA9-F98679AAD247}"/>
          </ac:picMkLst>
        </pc:picChg>
        <pc:extLst>
          <p:ext xmlns:p="http://schemas.openxmlformats.org/presentationml/2006/main" uri="{D6D511B9-2390-475A-947B-AFAB55BFBCF1}">
            <pc226:cmChg xmlns:pc226="http://schemas.microsoft.com/office/powerpoint/2022/06/main/command" chg="del">
              <pc226:chgData name="Íris Hrund Halldórsdóttir - HA" userId="S::irish@rmf.is::bd297786-d3ca-4568-8648-19130a3c3ac5" providerId="AD" clId="Web-{B6B9173E-98D1-44C5-87EB-84AE30DD1D4C}" dt="2023-08-21T10:17:25.503" v="32"/>
              <pc2:cmMkLst xmlns:pc2="http://schemas.microsoft.com/office/powerpoint/2019/9/main/command">
                <pc:docMk/>
                <pc:sldMk cId="3318987794" sldId="5553"/>
                <pc2:cmMk id="{546D8664-DFEE-44AE-9FC7-B056AF3784C8}"/>
              </pc2:cmMkLst>
            </pc226:cmChg>
          </p:ext>
        </pc:extLst>
      </pc:sldChg>
      <pc:sldChg chg="modSp delCm">
        <pc:chgData name="Íris Hrund Halldórsdóttir - HA" userId="S::irish@rmf.is::bd297786-d3ca-4568-8648-19130a3c3ac5" providerId="AD" clId="Web-{B6B9173E-98D1-44C5-87EB-84AE30DD1D4C}" dt="2023-08-21T10:12:39.665" v="13"/>
        <pc:sldMkLst>
          <pc:docMk/>
          <pc:sldMk cId="2714960214" sldId="5895"/>
        </pc:sldMkLst>
        <pc:spChg chg="mod">
          <ac:chgData name="Íris Hrund Halldórsdóttir - HA" userId="S::irish@rmf.is::bd297786-d3ca-4568-8648-19130a3c3ac5" providerId="AD" clId="Web-{B6B9173E-98D1-44C5-87EB-84AE30DD1D4C}" dt="2023-08-21T10:12:22.680" v="10" actId="20577"/>
          <ac:spMkLst>
            <pc:docMk/>
            <pc:sldMk cId="2714960214" sldId="5895"/>
            <ac:spMk id="5" creationId="{5C616641-C868-5042-97A0-200F306B528B}"/>
          </ac:spMkLst>
        </pc:spChg>
        <pc:picChg chg="mod">
          <ac:chgData name="Íris Hrund Halldórsdóttir - HA" userId="S::irish@rmf.is::bd297786-d3ca-4568-8648-19130a3c3ac5" providerId="AD" clId="Web-{B6B9173E-98D1-44C5-87EB-84AE30DD1D4C}" dt="2023-08-21T10:12:30.040" v="12" actId="1076"/>
          <ac:picMkLst>
            <pc:docMk/>
            <pc:sldMk cId="2714960214" sldId="5895"/>
            <ac:picMk id="13" creationId="{14D2E34A-1138-620A-85BA-6A2B7657CEC1}"/>
          </ac:picMkLst>
        </pc:picChg>
        <pc:extLst>
          <p:ext xmlns:p="http://schemas.openxmlformats.org/presentationml/2006/main" uri="{D6D511B9-2390-475A-947B-AFAB55BFBCF1}">
            <pc226:cmChg xmlns:pc226="http://schemas.microsoft.com/office/powerpoint/2022/06/main/command" chg="del">
              <pc226:chgData name="Íris Hrund Halldórsdóttir - HA" userId="S::irish@rmf.is::bd297786-d3ca-4568-8648-19130a3c3ac5" providerId="AD" clId="Web-{B6B9173E-98D1-44C5-87EB-84AE30DD1D4C}" dt="2023-08-21T10:12:39.665" v="13"/>
              <pc2:cmMkLst xmlns:pc2="http://schemas.microsoft.com/office/powerpoint/2019/9/main/command">
                <pc:docMk/>
                <pc:sldMk cId="2714960214" sldId="5895"/>
                <pc2:cmMk id="{4B1BFC3B-E788-4FBF-B3B2-23CCBE24B217}"/>
              </pc2:cmMkLst>
            </pc226:cmChg>
          </p:ext>
        </pc:extLst>
      </pc:sldChg>
      <pc:sldChg chg="delSp modSp">
        <pc:chgData name="Íris Hrund Halldórsdóttir - HA" userId="S::irish@rmf.is::bd297786-d3ca-4568-8648-19130a3c3ac5" providerId="AD" clId="Web-{B6B9173E-98D1-44C5-87EB-84AE30DD1D4C}" dt="2023-08-21T10:13:38.308" v="22"/>
        <pc:sldMkLst>
          <pc:docMk/>
          <pc:sldMk cId="1288145774" sldId="5924"/>
        </pc:sldMkLst>
        <pc:picChg chg="del mod">
          <ac:chgData name="Íris Hrund Halldórsdóttir - HA" userId="S::irish@rmf.is::bd297786-d3ca-4568-8648-19130a3c3ac5" providerId="AD" clId="Web-{B6B9173E-98D1-44C5-87EB-84AE30DD1D4C}" dt="2023-08-21T10:13:38.308" v="22"/>
          <ac:picMkLst>
            <pc:docMk/>
            <pc:sldMk cId="1288145774" sldId="5924"/>
            <ac:picMk id="3" creationId="{AD63C8D1-AFAF-DF8B-56A5-C70A580932D9}"/>
          </ac:picMkLst>
        </pc:picChg>
      </pc:sldChg>
      <pc:sldChg chg="modSp">
        <pc:chgData name="Íris Hrund Halldórsdóttir - HA" userId="S::irish@rmf.is::bd297786-d3ca-4568-8648-19130a3c3ac5" providerId="AD" clId="Web-{B6B9173E-98D1-44C5-87EB-84AE30DD1D4C}" dt="2023-08-21T10:12:50.759" v="20" actId="20577"/>
        <pc:sldMkLst>
          <pc:docMk/>
          <pc:sldMk cId="1615287551" sldId="6000"/>
        </pc:sldMkLst>
        <pc:spChg chg="mod">
          <ac:chgData name="Íris Hrund Halldórsdóttir - HA" userId="S::irish@rmf.is::bd297786-d3ca-4568-8648-19130a3c3ac5" providerId="AD" clId="Web-{B6B9173E-98D1-44C5-87EB-84AE30DD1D4C}" dt="2023-08-21T10:12:50.759" v="20" actId="20577"/>
          <ac:spMkLst>
            <pc:docMk/>
            <pc:sldMk cId="1615287551" sldId="6000"/>
            <ac:spMk id="3" creationId="{6299F955-ED59-83B0-A425-A35A1934D4B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DCB8698-B1B9-43B0-BB33-BDBA39EFB60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a:extLst>
              <a:ext uri="{FF2B5EF4-FFF2-40B4-BE49-F238E27FC236}">
                <a16:creationId xmlns:a16="http://schemas.microsoft.com/office/drawing/2014/main" id="{AFC7F04F-2D48-4758-81BD-902905810FF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83C1735-4C2A-4388-9625-39B3B2E119F3}" type="datetimeFigureOut">
              <a:rPr lang="en-IE" smtClean="0"/>
              <a:t>06/09/2023</a:t>
            </a:fld>
            <a:endParaRPr lang="en-IE"/>
          </a:p>
        </p:txBody>
      </p:sp>
      <p:sp>
        <p:nvSpPr>
          <p:cNvPr id="4" name="Footer Placeholder 3">
            <a:extLst>
              <a:ext uri="{FF2B5EF4-FFF2-40B4-BE49-F238E27FC236}">
                <a16:creationId xmlns:a16="http://schemas.microsoft.com/office/drawing/2014/main" id="{6FB15A29-5C88-4027-B22A-9D40E07A109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a:extLst>
              <a:ext uri="{FF2B5EF4-FFF2-40B4-BE49-F238E27FC236}">
                <a16:creationId xmlns:a16="http://schemas.microsoft.com/office/drawing/2014/main" id="{4846B7B5-7F1E-4889-AE58-9FD4216462F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CBCCA3A-D2CB-47FF-BC0E-B2676212AF4B}" type="slidenum">
              <a:rPr lang="en-IE" smtClean="0"/>
              <a:t>‹#›</a:t>
            </a:fld>
            <a:endParaRPr lang="en-IE"/>
          </a:p>
        </p:txBody>
      </p:sp>
    </p:spTree>
    <p:extLst>
      <p:ext uri="{BB962C8B-B14F-4D97-AF65-F5344CB8AC3E}">
        <p14:creationId xmlns:p14="http://schemas.microsoft.com/office/powerpoint/2010/main" val="15505758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16E11C-96CD-420A-BBB8-216160B7D62B}" type="datetimeFigureOut">
              <a:rPr lang="en-IE" smtClean="0"/>
              <a:t>06/09/2023</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1B2EDA-311B-44C4-9505-AE01BBB17CFE}" type="slidenum">
              <a:rPr lang="en-IE" smtClean="0"/>
              <a:t>‹#›</a:t>
            </a:fld>
            <a:endParaRPr lang="en-IE"/>
          </a:p>
        </p:txBody>
      </p:sp>
    </p:spTree>
    <p:extLst>
      <p:ext uri="{BB962C8B-B14F-4D97-AF65-F5344CB8AC3E}">
        <p14:creationId xmlns:p14="http://schemas.microsoft.com/office/powerpoint/2010/main" val="2115924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5"/>
          </p:nvPr>
        </p:nvSpPr>
        <p:spPr/>
        <p:txBody>
          <a:bodyPr/>
          <a:lstStyle/>
          <a:p>
            <a:fld id="{B91B2EDA-311B-44C4-9505-AE01BBB17CFE}" type="slidenum">
              <a:rPr lang="en-IE" smtClean="0"/>
              <a:t>2</a:t>
            </a:fld>
            <a:endParaRPr lang="en-IE"/>
          </a:p>
        </p:txBody>
      </p:sp>
    </p:spTree>
    <p:extLst>
      <p:ext uri="{BB962C8B-B14F-4D97-AF65-F5344CB8AC3E}">
        <p14:creationId xmlns:p14="http://schemas.microsoft.com/office/powerpoint/2010/main" val="12139851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5"/>
          </p:nvPr>
        </p:nvSpPr>
        <p:spPr/>
        <p:txBody>
          <a:bodyPr/>
          <a:lstStyle/>
          <a:p>
            <a:fld id="{B91B2EDA-311B-44C4-9505-AE01BBB17CFE}" type="slidenum">
              <a:rPr lang="en-IE" smtClean="0"/>
              <a:t>25</a:t>
            </a:fld>
            <a:endParaRPr lang="en-IE"/>
          </a:p>
        </p:txBody>
      </p:sp>
    </p:spTree>
    <p:extLst>
      <p:ext uri="{BB962C8B-B14F-4D97-AF65-F5344CB8AC3E}">
        <p14:creationId xmlns:p14="http://schemas.microsoft.com/office/powerpoint/2010/main" val="39726413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5"/>
          </p:nvPr>
        </p:nvSpPr>
        <p:spPr/>
        <p:txBody>
          <a:bodyPr/>
          <a:lstStyle/>
          <a:p>
            <a:fld id="{B91B2EDA-311B-44C4-9505-AE01BBB17CFE}" type="slidenum">
              <a:rPr lang="en-IE" smtClean="0"/>
              <a:t>29</a:t>
            </a:fld>
            <a:endParaRPr lang="en-IE"/>
          </a:p>
        </p:txBody>
      </p:sp>
    </p:spTree>
    <p:extLst>
      <p:ext uri="{BB962C8B-B14F-4D97-AF65-F5344CB8AC3E}">
        <p14:creationId xmlns:p14="http://schemas.microsoft.com/office/powerpoint/2010/main" val="1966597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5"/>
          </p:nvPr>
        </p:nvSpPr>
        <p:spPr/>
        <p:txBody>
          <a:bodyPr/>
          <a:lstStyle/>
          <a:p>
            <a:fld id="{B91B2EDA-311B-44C4-9505-AE01BBB17CFE}" type="slidenum">
              <a:rPr lang="en-IE" smtClean="0"/>
              <a:t>3</a:t>
            </a:fld>
            <a:endParaRPr lang="en-IE"/>
          </a:p>
        </p:txBody>
      </p:sp>
    </p:spTree>
    <p:extLst>
      <p:ext uri="{BB962C8B-B14F-4D97-AF65-F5344CB8AC3E}">
        <p14:creationId xmlns:p14="http://schemas.microsoft.com/office/powerpoint/2010/main" val="988116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5"/>
          </p:nvPr>
        </p:nvSpPr>
        <p:spPr/>
        <p:txBody>
          <a:bodyPr/>
          <a:lstStyle/>
          <a:p>
            <a:fld id="{B91B2EDA-311B-44C4-9505-AE01BBB17CFE}" type="slidenum">
              <a:rPr lang="en-IE" smtClean="0"/>
              <a:t>4</a:t>
            </a:fld>
            <a:endParaRPr lang="en-IE"/>
          </a:p>
        </p:txBody>
      </p:sp>
    </p:spTree>
    <p:extLst>
      <p:ext uri="{BB962C8B-B14F-4D97-AF65-F5344CB8AC3E}">
        <p14:creationId xmlns:p14="http://schemas.microsoft.com/office/powerpoint/2010/main" val="1876012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5"/>
          </p:nvPr>
        </p:nvSpPr>
        <p:spPr/>
        <p:txBody>
          <a:bodyPr/>
          <a:lstStyle/>
          <a:p>
            <a:fld id="{B91B2EDA-311B-44C4-9505-AE01BBB17CFE}" type="slidenum">
              <a:rPr lang="en-IE" smtClean="0"/>
              <a:t>8</a:t>
            </a:fld>
            <a:endParaRPr lang="en-IE"/>
          </a:p>
        </p:txBody>
      </p:sp>
    </p:spTree>
    <p:extLst>
      <p:ext uri="{BB962C8B-B14F-4D97-AF65-F5344CB8AC3E}">
        <p14:creationId xmlns:p14="http://schemas.microsoft.com/office/powerpoint/2010/main" val="564254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5"/>
          </p:nvPr>
        </p:nvSpPr>
        <p:spPr/>
        <p:txBody>
          <a:bodyPr/>
          <a:lstStyle/>
          <a:p>
            <a:fld id="{B91B2EDA-311B-44C4-9505-AE01BBB17CFE}" type="slidenum">
              <a:rPr lang="en-IE" smtClean="0"/>
              <a:t>9</a:t>
            </a:fld>
            <a:endParaRPr lang="en-IE"/>
          </a:p>
        </p:txBody>
      </p:sp>
    </p:spTree>
    <p:extLst>
      <p:ext uri="{BB962C8B-B14F-4D97-AF65-F5344CB8AC3E}">
        <p14:creationId xmlns:p14="http://schemas.microsoft.com/office/powerpoint/2010/main" val="4161020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5"/>
          </p:nvPr>
        </p:nvSpPr>
        <p:spPr/>
        <p:txBody>
          <a:bodyPr/>
          <a:lstStyle/>
          <a:p>
            <a:fld id="{B91B2EDA-311B-44C4-9505-AE01BBB17CFE}" type="slidenum">
              <a:rPr lang="en-IE" smtClean="0"/>
              <a:t>15</a:t>
            </a:fld>
            <a:endParaRPr lang="en-IE"/>
          </a:p>
        </p:txBody>
      </p:sp>
    </p:spTree>
    <p:extLst>
      <p:ext uri="{BB962C8B-B14F-4D97-AF65-F5344CB8AC3E}">
        <p14:creationId xmlns:p14="http://schemas.microsoft.com/office/powerpoint/2010/main" val="1319599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5"/>
          </p:nvPr>
        </p:nvSpPr>
        <p:spPr/>
        <p:txBody>
          <a:bodyPr/>
          <a:lstStyle/>
          <a:p>
            <a:fld id="{B91B2EDA-311B-44C4-9505-AE01BBB17CFE}" type="slidenum">
              <a:rPr lang="en-IE" smtClean="0"/>
              <a:t>16</a:t>
            </a:fld>
            <a:endParaRPr lang="en-IE"/>
          </a:p>
        </p:txBody>
      </p:sp>
    </p:spTree>
    <p:extLst>
      <p:ext uri="{BB962C8B-B14F-4D97-AF65-F5344CB8AC3E}">
        <p14:creationId xmlns:p14="http://schemas.microsoft.com/office/powerpoint/2010/main" val="979026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cs typeface="Calibri"/>
            </a:endParaRPr>
          </a:p>
        </p:txBody>
      </p:sp>
      <p:sp>
        <p:nvSpPr>
          <p:cNvPr id="4" name="Slide Number Placeholder 3"/>
          <p:cNvSpPr>
            <a:spLocks noGrp="1"/>
          </p:cNvSpPr>
          <p:nvPr>
            <p:ph type="sldNum" sz="quarter" idx="5"/>
          </p:nvPr>
        </p:nvSpPr>
        <p:spPr/>
        <p:txBody>
          <a:bodyPr/>
          <a:lstStyle/>
          <a:p>
            <a:fld id="{B91B2EDA-311B-44C4-9505-AE01BBB17CFE}" type="slidenum">
              <a:rPr lang="en-IE" smtClean="0"/>
              <a:t>19</a:t>
            </a:fld>
            <a:endParaRPr lang="en-IE"/>
          </a:p>
        </p:txBody>
      </p:sp>
    </p:spTree>
    <p:extLst>
      <p:ext uri="{BB962C8B-B14F-4D97-AF65-F5344CB8AC3E}">
        <p14:creationId xmlns:p14="http://schemas.microsoft.com/office/powerpoint/2010/main" val="1929290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s-IS" dirty="0"/>
          </a:p>
        </p:txBody>
      </p:sp>
      <p:sp>
        <p:nvSpPr>
          <p:cNvPr id="4" name="Slide Number Placeholder 3"/>
          <p:cNvSpPr>
            <a:spLocks noGrp="1"/>
          </p:cNvSpPr>
          <p:nvPr>
            <p:ph type="sldNum" sz="quarter" idx="5"/>
          </p:nvPr>
        </p:nvSpPr>
        <p:spPr/>
        <p:txBody>
          <a:bodyPr/>
          <a:lstStyle/>
          <a:p>
            <a:fld id="{B91B2EDA-311B-44C4-9505-AE01BBB17CFE}" type="slidenum">
              <a:rPr lang="en-IE" smtClean="0"/>
              <a:t>22</a:t>
            </a:fld>
            <a:endParaRPr lang="en-IE"/>
          </a:p>
        </p:txBody>
      </p:sp>
    </p:spTree>
    <p:extLst>
      <p:ext uri="{BB962C8B-B14F-4D97-AF65-F5344CB8AC3E}">
        <p14:creationId xmlns:p14="http://schemas.microsoft.com/office/powerpoint/2010/main" val="1995421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1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1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1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1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20.png"/><Relationship Id="rId4" Type="http://schemas.openxmlformats.org/officeDocument/2006/relationships/image" Target="../media/image13.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20.png"/><Relationship Id="rId4" Type="http://schemas.openxmlformats.org/officeDocument/2006/relationships/image" Target="../media/image13.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20.png"/><Relationship Id="rId4" Type="http://schemas.openxmlformats.org/officeDocument/2006/relationships/image" Target="../media/image13.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21.png"/><Relationship Id="rId4" Type="http://schemas.openxmlformats.org/officeDocument/2006/relationships/image" Target="../media/image1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2.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2.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3.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NAVIGATING TOURISM</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8" y="2883583"/>
            <a:ext cx="5845501"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NAVIGATING TOURISM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2D0DC2C-A428-934B-B2CD-33EA01036C84}"/>
              </a:ext>
            </a:extLst>
          </p:cNvPr>
          <p:cNvSpPr/>
          <p:nvPr userDrawn="1"/>
        </p:nvSpPr>
        <p:spPr>
          <a:xfrm>
            <a:off x="241300" y="367062"/>
            <a:ext cx="11696700" cy="5680730"/>
          </a:xfrm>
          <a:prstGeom prst="rect">
            <a:avLst/>
          </a:prstGeom>
          <a:solidFill>
            <a:srgbClr val="3AA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Placeholder 23">
            <a:extLst>
              <a:ext uri="{FF2B5EF4-FFF2-40B4-BE49-F238E27FC236}">
                <a16:creationId xmlns:a16="http://schemas.microsoft.com/office/drawing/2014/main" id="{4D734847-73F0-D74C-9196-0C62282DDA90}"/>
              </a:ext>
            </a:extLst>
          </p:cNvPr>
          <p:cNvSpPr>
            <a:spLocks noGrp="1"/>
          </p:cNvSpPr>
          <p:nvPr>
            <p:ph type="body" sz="quarter" idx="14" hasCustomPrompt="1"/>
          </p:nvPr>
        </p:nvSpPr>
        <p:spPr>
          <a:xfrm>
            <a:off x="4586635" y="4512778"/>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31" name="Text Placeholder 23">
            <a:extLst>
              <a:ext uri="{FF2B5EF4-FFF2-40B4-BE49-F238E27FC236}">
                <a16:creationId xmlns:a16="http://schemas.microsoft.com/office/drawing/2014/main" id="{50529F2B-6A15-7F4F-A86A-73B054F9CD2B}"/>
              </a:ext>
            </a:extLst>
          </p:cNvPr>
          <p:cNvSpPr>
            <a:spLocks noGrp="1"/>
          </p:cNvSpPr>
          <p:nvPr>
            <p:ph type="body" sz="quarter" idx="13" hasCustomPrompt="1"/>
          </p:nvPr>
        </p:nvSpPr>
        <p:spPr>
          <a:xfrm>
            <a:off x="827512" y="810208"/>
            <a:ext cx="4369392" cy="4493975"/>
          </a:xfr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32" name="Text Placeholder 23">
            <a:extLst>
              <a:ext uri="{FF2B5EF4-FFF2-40B4-BE49-F238E27FC236}">
                <a16:creationId xmlns:a16="http://schemas.microsoft.com/office/drawing/2014/main" id="{370A3C62-9C33-6442-AA56-3D5560A5CEBF}"/>
              </a:ext>
            </a:extLst>
          </p:cNvPr>
          <p:cNvSpPr>
            <a:spLocks noGrp="1"/>
          </p:cNvSpPr>
          <p:nvPr>
            <p:ph type="body" sz="quarter" idx="15" hasCustomPrompt="1"/>
          </p:nvPr>
        </p:nvSpPr>
        <p:spPr>
          <a:xfrm>
            <a:off x="739096" y="612890"/>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34" name="Picture Placeholder 2">
            <a:extLst>
              <a:ext uri="{FF2B5EF4-FFF2-40B4-BE49-F238E27FC236}">
                <a16:creationId xmlns:a16="http://schemas.microsoft.com/office/drawing/2014/main" id="{8CC6C34D-3A90-F048-B53A-BC616573EE8E}"/>
              </a:ext>
            </a:extLst>
          </p:cNvPr>
          <p:cNvSpPr>
            <a:spLocks noGrp="1"/>
          </p:cNvSpPr>
          <p:nvPr>
            <p:ph type="pic" sz="quarter" idx="19"/>
          </p:nvPr>
        </p:nvSpPr>
        <p:spPr>
          <a:xfrm>
            <a:off x="5957047" y="0"/>
            <a:ext cx="5395869"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pic>
        <p:nvPicPr>
          <p:cNvPr id="18" name="Picture 17" descr="A black background with white dots&#10;&#10;Description automatically generated with low confidence">
            <a:extLst>
              <a:ext uri="{FF2B5EF4-FFF2-40B4-BE49-F238E27FC236}">
                <a16:creationId xmlns:a16="http://schemas.microsoft.com/office/drawing/2014/main" id="{EE2566D1-75F4-854F-B455-4E00E261FDF7}"/>
              </a:ext>
            </a:extLst>
          </p:cNvPr>
          <p:cNvPicPr/>
          <p:nvPr userDrawn="1"/>
        </p:nvPicPr>
        <p:blipFill rotWithShape="1">
          <a:blip r:embed="rId2" cstate="screen">
            <a:alphaModFix amt="10000"/>
            <a:extLst>
              <a:ext uri="{28A0092B-C50C-407E-A947-70E740481C1C}">
                <a14:useLocalDpi xmlns:a14="http://schemas.microsoft.com/office/drawing/2010/main"/>
              </a:ext>
            </a:extLst>
          </a:blip>
          <a:srcRect t="894" r="3674" b="11294"/>
          <a:stretch/>
        </p:blipFill>
        <p:spPr>
          <a:xfrm rot="16200000">
            <a:off x="2769567" y="-1426306"/>
            <a:ext cx="2640661" cy="4473027"/>
          </a:xfrm>
          <a:prstGeom prst="rect">
            <a:avLst/>
          </a:prstGeom>
        </p:spPr>
      </p:pic>
      <p:grpSp>
        <p:nvGrpSpPr>
          <p:cNvPr id="10" name="Group 9">
            <a:extLst>
              <a:ext uri="{FF2B5EF4-FFF2-40B4-BE49-F238E27FC236}">
                <a16:creationId xmlns:a16="http://schemas.microsoft.com/office/drawing/2014/main" id="{98A89666-E704-7640-A996-92B2F1974248}"/>
              </a:ext>
            </a:extLst>
          </p:cNvPr>
          <p:cNvGrpSpPr/>
          <p:nvPr userDrawn="1"/>
        </p:nvGrpSpPr>
        <p:grpSpPr>
          <a:xfrm>
            <a:off x="301128" y="6151084"/>
            <a:ext cx="3144242" cy="374574"/>
            <a:chOff x="301128" y="6151084"/>
            <a:chExt cx="3144242" cy="374574"/>
          </a:xfrm>
        </p:grpSpPr>
        <p:pic>
          <p:nvPicPr>
            <p:cNvPr id="11" name="Picture 10" descr="Shape&#10;&#10;Description automatically generated with medium confidence">
              <a:extLst>
                <a:ext uri="{FF2B5EF4-FFF2-40B4-BE49-F238E27FC236}">
                  <a16:creationId xmlns:a16="http://schemas.microsoft.com/office/drawing/2014/main" id="{152A25C1-BB81-4B45-B8E6-7B8C19A024E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2" name="Picture 11" descr="Shape&#10;&#10;Description automatically generated with medium confidence">
              <a:extLst>
                <a:ext uri="{FF2B5EF4-FFF2-40B4-BE49-F238E27FC236}">
                  <a16:creationId xmlns:a16="http://schemas.microsoft.com/office/drawing/2014/main" id="{BD2B9874-7F2B-1548-A278-B99A14E63106}"/>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13" name="Picture 12" descr="Shape&#10;&#10;Description automatically generated with medium confidence">
              <a:extLst>
                <a:ext uri="{FF2B5EF4-FFF2-40B4-BE49-F238E27FC236}">
                  <a16:creationId xmlns:a16="http://schemas.microsoft.com/office/drawing/2014/main" id="{63D61BB9-8E34-8F4F-9A2B-2F3CAEC38D3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49209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slide - Orang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2D0DC2C-A428-934B-B2CD-33EA01036C84}"/>
              </a:ext>
            </a:extLst>
          </p:cNvPr>
          <p:cNvSpPr/>
          <p:nvPr userDrawn="1"/>
        </p:nvSpPr>
        <p:spPr>
          <a:xfrm>
            <a:off x="241300" y="367061"/>
            <a:ext cx="11696700" cy="5778935"/>
          </a:xfrm>
          <a:prstGeom prst="rect">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Placeholder 23">
            <a:extLst>
              <a:ext uri="{FF2B5EF4-FFF2-40B4-BE49-F238E27FC236}">
                <a16:creationId xmlns:a16="http://schemas.microsoft.com/office/drawing/2014/main" id="{4D734847-73F0-D74C-9196-0C62282DDA90}"/>
              </a:ext>
            </a:extLst>
          </p:cNvPr>
          <p:cNvSpPr>
            <a:spLocks noGrp="1"/>
          </p:cNvSpPr>
          <p:nvPr>
            <p:ph type="body" sz="quarter" idx="14" hasCustomPrompt="1"/>
          </p:nvPr>
        </p:nvSpPr>
        <p:spPr>
          <a:xfrm>
            <a:off x="4586635" y="4512778"/>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31" name="Text Placeholder 23">
            <a:extLst>
              <a:ext uri="{FF2B5EF4-FFF2-40B4-BE49-F238E27FC236}">
                <a16:creationId xmlns:a16="http://schemas.microsoft.com/office/drawing/2014/main" id="{50529F2B-6A15-7F4F-A86A-73B054F9CD2B}"/>
              </a:ext>
            </a:extLst>
          </p:cNvPr>
          <p:cNvSpPr>
            <a:spLocks noGrp="1"/>
          </p:cNvSpPr>
          <p:nvPr>
            <p:ph type="body" sz="quarter" idx="13" hasCustomPrompt="1"/>
          </p:nvPr>
        </p:nvSpPr>
        <p:spPr>
          <a:xfrm>
            <a:off x="827512" y="810208"/>
            <a:ext cx="4369392" cy="4493975"/>
          </a:xfr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32" name="Text Placeholder 23">
            <a:extLst>
              <a:ext uri="{FF2B5EF4-FFF2-40B4-BE49-F238E27FC236}">
                <a16:creationId xmlns:a16="http://schemas.microsoft.com/office/drawing/2014/main" id="{370A3C62-9C33-6442-AA56-3D5560A5CEBF}"/>
              </a:ext>
            </a:extLst>
          </p:cNvPr>
          <p:cNvSpPr>
            <a:spLocks noGrp="1"/>
          </p:cNvSpPr>
          <p:nvPr>
            <p:ph type="body" sz="quarter" idx="15" hasCustomPrompt="1"/>
          </p:nvPr>
        </p:nvSpPr>
        <p:spPr>
          <a:xfrm>
            <a:off x="739096" y="612890"/>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34" name="Picture Placeholder 2">
            <a:extLst>
              <a:ext uri="{FF2B5EF4-FFF2-40B4-BE49-F238E27FC236}">
                <a16:creationId xmlns:a16="http://schemas.microsoft.com/office/drawing/2014/main" id="{8CC6C34D-3A90-F048-B53A-BC616573EE8E}"/>
              </a:ext>
            </a:extLst>
          </p:cNvPr>
          <p:cNvSpPr>
            <a:spLocks noGrp="1"/>
          </p:cNvSpPr>
          <p:nvPr>
            <p:ph type="pic" sz="quarter" idx="19"/>
          </p:nvPr>
        </p:nvSpPr>
        <p:spPr>
          <a:xfrm>
            <a:off x="5957047" y="0"/>
            <a:ext cx="5395869"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pic>
        <p:nvPicPr>
          <p:cNvPr id="18" name="Picture 17" descr="A black background with white dots&#10;&#10;Description automatically generated with low confidence">
            <a:extLst>
              <a:ext uri="{FF2B5EF4-FFF2-40B4-BE49-F238E27FC236}">
                <a16:creationId xmlns:a16="http://schemas.microsoft.com/office/drawing/2014/main" id="{EE2566D1-75F4-854F-B455-4E00E261FDF7}"/>
              </a:ext>
            </a:extLst>
          </p:cNvPr>
          <p:cNvPicPr/>
          <p:nvPr userDrawn="1"/>
        </p:nvPicPr>
        <p:blipFill rotWithShape="1">
          <a:blip r:embed="rId2" cstate="screen">
            <a:alphaModFix amt="10000"/>
            <a:extLst>
              <a:ext uri="{28A0092B-C50C-407E-A947-70E740481C1C}">
                <a14:useLocalDpi xmlns:a14="http://schemas.microsoft.com/office/drawing/2010/main"/>
              </a:ext>
            </a:extLst>
          </a:blip>
          <a:srcRect t="894" r="3674" b="11294"/>
          <a:stretch/>
        </p:blipFill>
        <p:spPr>
          <a:xfrm rot="16200000">
            <a:off x="2769567" y="-1426306"/>
            <a:ext cx="2640661" cy="4473027"/>
          </a:xfrm>
          <a:prstGeom prst="rect">
            <a:avLst/>
          </a:prstGeom>
        </p:spPr>
      </p:pic>
      <p:grpSp>
        <p:nvGrpSpPr>
          <p:cNvPr id="10" name="Group 9">
            <a:extLst>
              <a:ext uri="{FF2B5EF4-FFF2-40B4-BE49-F238E27FC236}">
                <a16:creationId xmlns:a16="http://schemas.microsoft.com/office/drawing/2014/main" id="{51AD5ACE-C426-6C43-9319-4A893B92BE9D}"/>
              </a:ext>
            </a:extLst>
          </p:cNvPr>
          <p:cNvGrpSpPr/>
          <p:nvPr userDrawn="1"/>
        </p:nvGrpSpPr>
        <p:grpSpPr>
          <a:xfrm>
            <a:off x="301128" y="6151084"/>
            <a:ext cx="3144242" cy="374574"/>
            <a:chOff x="301128" y="6151084"/>
            <a:chExt cx="3144242" cy="374574"/>
          </a:xfrm>
        </p:grpSpPr>
        <p:pic>
          <p:nvPicPr>
            <p:cNvPr id="11" name="Picture 10" descr="Shape&#10;&#10;Description automatically generated with medium confidence">
              <a:extLst>
                <a:ext uri="{FF2B5EF4-FFF2-40B4-BE49-F238E27FC236}">
                  <a16:creationId xmlns:a16="http://schemas.microsoft.com/office/drawing/2014/main" id="{1174A39B-2588-454E-8B92-21A97B8C00C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2" name="Picture 11" descr="Shape&#10;&#10;Description automatically generated with medium confidence">
              <a:extLst>
                <a:ext uri="{FF2B5EF4-FFF2-40B4-BE49-F238E27FC236}">
                  <a16:creationId xmlns:a16="http://schemas.microsoft.com/office/drawing/2014/main" id="{251B80BD-BB09-3340-9FB7-F34FD7E296C9}"/>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13" name="Picture 12" descr="Shape&#10;&#10;Description automatically generated with medium confidence">
              <a:extLst>
                <a:ext uri="{FF2B5EF4-FFF2-40B4-BE49-F238E27FC236}">
                  <a16:creationId xmlns:a16="http://schemas.microsoft.com/office/drawing/2014/main" id="{3F22F465-AD0B-6C4B-A985-F29D199EEB12}"/>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6337525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Quote slide - Orange">
    <p:spTree>
      <p:nvGrpSpPr>
        <p:cNvPr id="1" name=""/>
        <p:cNvGrpSpPr/>
        <p:nvPr/>
      </p:nvGrpSpPr>
      <p:grpSpPr>
        <a:xfrm>
          <a:off x="0" y="0"/>
          <a:ext cx="0" cy="0"/>
          <a:chOff x="0" y="0"/>
          <a:chExt cx="0" cy="0"/>
        </a:xfrm>
      </p:grpSpPr>
      <p:sp>
        <p:nvSpPr>
          <p:cNvPr id="34" name="Picture Placeholder 2">
            <a:extLst>
              <a:ext uri="{FF2B5EF4-FFF2-40B4-BE49-F238E27FC236}">
                <a16:creationId xmlns:a16="http://schemas.microsoft.com/office/drawing/2014/main" id="{8CC6C34D-3A90-F048-B53A-BC616573EE8E}"/>
              </a:ext>
            </a:extLst>
          </p:cNvPr>
          <p:cNvSpPr>
            <a:spLocks noGrp="1"/>
          </p:cNvSpPr>
          <p:nvPr>
            <p:ph type="pic" sz="quarter" idx="19"/>
          </p:nvPr>
        </p:nvSpPr>
        <p:spPr>
          <a:xfrm>
            <a:off x="5957047" y="0"/>
            <a:ext cx="5395869"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pic>
        <p:nvPicPr>
          <p:cNvPr id="18" name="Picture 17" descr="A black background with white dots&#10;&#10;Description automatically generated with low confidence">
            <a:extLst>
              <a:ext uri="{FF2B5EF4-FFF2-40B4-BE49-F238E27FC236}">
                <a16:creationId xmlns:a16="http://schemas.microsoft.com/office/drawing/2014/main" id="{EE2566D1-75F4-854F-B455-4E00E261FDF7}"/>
              </a:ext>
            </a:extLst>
          </p:cNvPr>
          <p:cNvPicPr/>
          <p:nvPr userDrawn="1"/>
        </p:nvPicPr>
        <p:blipFill rotWithShape="1">
          <a:blip r:embed="rId2" cstate="screen">
            <a:alphaModFix amt="10000"/>
            <a:extLst>
              <a:ext uri="{28A0092B-C50C-407E-A947-70E740481C1C}">
                <a14:useLocalDpi xmlns:a14="http://schemas.microsoft.com/office/drawing/2010/main"/>
              </a:ext>
            </a:extLst>
          </a:blip>
          <a:srcRect t="894" r="3674" b="11294"/>
          <a:stretch/>
        </p:blipFill>
        <p:spPr>
          <a:xfrm rot="16200000">
            <a:off x="2769567" y="-1426306"/>
            <a:ext cx="2640661" cy="4473027"/>
          </a:xfrm>
          <a:prstGeom prst="rect">
            <a:avLst/>
          </a:prstGeom>
        </p:spPr>
      </p:pic>
      <p:grpSp>
        <p:nvGrpSpPr>
          <p:cNvPr id="10" name="Group 9">
            <a:extLst>
              <a:ext uri="{FF2B5EF4-FFF2-40B4-BE49-F238E27FC236}">
                <a16:creationId xmlns:a16="http://schemas.microsoft.com/office/drawing/2014/main" id="{51AD5ACE-C426-6C43-9319-4A893B92BE9D}"/>
              </a:ext>
            </a:extLst>
          </p:cNvPr>
          <p:cNvGrpSpPr/>
          <p:nvPr userDrawn="1"/>
        </p:nvGrpSpPr>
        <p:grpSpPr>
          <a:xfrm>
            <a:off x="839084" y="6190727"/>
            <a:ext cx="3144242" cy="374574"/>
            <a:chOff x="301128" y="6151084"/>
            <a:chExt cx="3144242" cy="374574"/>
          </a:xfrm>
        </p:grpSpPr>
        <p:pic>
          <p:nvPicPr>
            <p:cNvPr id="11" name="Picture 10" descr="Shape&#10;&#10;Description automatically generated with medium confidence">
              <a:extLst>
                <a:ext uri="{FF2B5EF4-FFF2-40B4-BE49-F238E27FC236}">
                  <a16:creationId xmlns:a16="http://schemas.microsoft.com/office/drawing/2014/main" id="{1174A39B-2588-454E-8B92-21A97B8C00C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2" name="Picture 11" descr="Shape&#10;&#10;Description automatically generated with medium confidence">
              <a:extLst>
                <a:ext uri="{FF2B5EF4-FFF2-40B4-BE49-F238E27FC236}">
                  <a16:creationId xmlns:a16="http://schemas.microsoft.com/office/drawing/2014/main" id="{251B80BD-BB09-3340-9FB7-F34FD7E296C9}"/>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13" name="Picture 12" descr="Shape&#10;&#10;Description automatically generated with medium confidence">
              <a:extLst>
                <a:ext uri="{FF2B5EF4-FFF2-40B4-BE49-F238E27FC236}">
                  <a16:creationId xmlns:a16="http://schemas.microsoft.com/office/drawing/2014/main" id="{3F22F465-AD0B-6C4B-A985-F29D199EEB12}"/>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
        <p:nvSpPr>
          <p:cNvPr id="2" name="Text Placeholder 23">
            <a:extLst>
              <a:ext uri="{FF2B5EF4-FFF2-40B4-BE49-F238E27FC236}">
                <a16:creationId xmlns:a16="http://schemas.microsoft.com/office/drawing/2014/main" id="{B2AF589B-E89B-6432-A165-EDA5F0BC2318}"/>
              </a:ext>
            </a:extLst>
          </p:cNvPr>
          <p:cNvSpPr>
            <a:spLocks noGrp="1"/>
          </p:cNvSpPr>
          <p:nvPr>
            <p:ph type="body" sz="quarter" idx="16" hasCustomPrompt="1"/>
          </p:nvPr>
        </p:nvSpPr>
        <p:spPr>
          <a:xfrm>
            <a:off x="733139" y="595510"/>
            <a:ext cx="4716425" cy="582221"/>
          </a:xfrm>
        </p:spPr>
        <p:txBody>
          <a:bodyPr>
            <a:normAutofit/>
          </a:bodyPr>
          <a:lstStyle>
            <a:lvl1pPr marL="0" indent="0" algn="l">
              <a:buNone/>
              <a:defRPr sz="3600" b="0" i="0">
                <a:solidFill>
                  <a:srgbClr val="4D4D4D"/>
                </a:solidFill>
                <a:latin typeface="+mn-lt"/>
              </a:defRPr>
            </a:lvl1pPr>
          </a:lstStyle>
          <a:p>
            <a:pPr lvl="0"/>
            <a:r>
              <a:rPr lang="en-US" dirty="0"/>
              <a:t>Heading</a:t>
            </a:r>
          </a:p>
        </p:txBody>
      </p:sp>
      <p:sp>
        <p:nvSpPr>
          <p:cNvPr id="3" name="Text Placeholder 17">
            <a:extLst>
              <a:ext uri="{FF2B5EF4-FFF2-40B4-BE49-F238E27FC236}">
                <a16:creationId xmlns:a16="http://schemas.microsoft.com/office/drawing/2014/main" id="{EDD8681A-A247-A7C9-2298-A2613386ED1E}"/>
              </a:ext>
            </a:extLst>
          </p:cNvPr>
          <p:cNvSpPr>
            <a:spLocks noGrp="1"/>
          </p:cNvSpPr>
          <p:nvPr>
            <p:ph type="body" sz="quarter" idx="18" hasCustomPrompt="1"/>
          </p:nvPr>
        </p:nvSpPr>
        <p:spPr>
          <a:xfrm>
            <a:off x="775083" y="1427837"/>
            <a:ext cx="4621841" cy="4525954"/>
          </a:xfrm>
        </p:spPr>
        <p:txBody>
          <a:bodyPr/>
          <a:lstStyle>
            <a:lvl1pPr marL="0" indent="0">
              <a:lnSpc>
                <a:spcPct val="100000"/>
              </a:lnSpc>
              <a:spcBef>
                <a:spcPts val="0"/>
              </a:spcBef>
              <a:buFont typeface="Arial" panose="020B0604020202020204" pitchFamily="34" charset="0"/>
              <a:buNone/>
              <a:defRPr sz="2400" b="0" i="0" spc="0">
                <a:solidFill>
                  <a:srgbClr val="4D4D4D"/>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heading</a:t>
            </a:r>
            <a:endParaRPr lang="en-US" dirty="0"/>
          </a:p>
        </p:txBody>
      </p:sp>
    </p:spTree>
    <p:extLst>
      <p:ext uri="{BB962C8B-B14F-4D97-AF65-F5344CB8AC3E}">
        <p14:creationId xmlns:p14="http://schemas.microsoft.com/office/powerpoint/2010/main" val="4491744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Slide - Purp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F2DAECA-6A8B-594E-B1E4-23E33E8E629F}"/>
              </a:ext>
            </a:extLst>
          </p:cNvPr>
          <p:cNvSpPr/>
          <p:nvPr userDrawn="1"/>
        </p:nvSpPr>
        <p:spPr>
          <a:xfrm>
            <a:off x="0" y="0"/>
            <a:ext cx="12192000" cy="5502729"/>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sp>
        <p:nvSpPr>
          <p:cNvPr id="17" name="Text Placeholder 23">
            <a:extLst>
              <a:ext uri="{FF2B5EF4-FFF2-40B4-BE49-F238E27FC236}">
                <a16:creationId xmlns:a16="http://schemas.microsoft.com/office/drawing/2014/main" id="{E58D2A95-2D21-B044-98BE-78D2FE830943}"/>
              </a:ext>
            </a:extLst>
          </p:cNvPr>
          <p:cNvSpPr>
            <a:spLocks noGrp="1"/>
          </p:cNvSpPr>
          <p:nvPr>
            <p:ph type="body" sz="quarter" idx="16" hasCustomPrompt="1"/>
          </p:nvPr>
        </p:nvSpPr>
        <p:spPr>
          <a:xfrm>
            <a:off x="666708" y="752638"/>
            <a:ext cx="4329835" cy="1647662"/>
          </a:xfrm>
        </p:spPr>
        <p:txBody>
          <a:bodyPr>
            <a:normAutofit/>
          </a:bodyPr>
          <a:lstStyle>
            <a:lvl1pPr marL="0" indent="0" algn="l">
              <a:spcBef>
                <a:spcPts val="300"/>
              </a:spcBef>
              <a:buNone/>
              <a:defRPr sz="4800" b="0" i="0">
                <a:solidFill>
                  <a:schemeClr val="bg1"/>
                </a:solidFill>
                <a:latin typeface="+mn-lt"/>
              </a:defRPr>
            </a:lvl1pPr>
          </a:lstStyle>
          <a:p>
            <a:pPr lvl="0"/>
            <a:r>
              <a:rPr lang="en-US" dirty="0"/>
              <a:t>Divider Slide</a:t>
            </a:r>
          </a:p>
        </p:txBody>
      </p:sp>
      <p:grpSp>
        <p:nvGrpSpPr>
          <p:cNvPr id="19" name="Group 18">
            <a:extLst>
              <a:ext uri="{FF2B5EF4-FFF2-40B4-BE49-F238E27FC236}">
                <a16:creationId xmlns:a16="http://schemas.microsoft.com/office/drawing/2014/main" id="{0B3AA866-09BE-3E45-AC4B-5DCA1538509A}"/>
              </a:ext>
            </a:extLst>
          </p:cNvPr>
          <p:cNvGrpSpPr/>
          <p:nvPr userDrawn="1"/>
        </p:nvGrpSpPr>
        <p:grpSpPr>
          <a:xfrm>
            <a:off x="8448790" y="6057987"/>
            <a:ext cx="3144242" cy="374574"/>
            <a:chOff x="301128" y="6151084"/>
            <a:chExt cx="3144242" cy="374574"/>
          </a:xfrm>
        </p:grpSpPr>
        <p:pic>
          <p:nvPicPr>
            <p:cNvPr id="20" name="Picture 19" descr="Shape&#10;&#10;Description automatically generated with medium confidence">
              <a:extLst>
                <a:ext uri="{FF2B5EF4-FFF2-40B4-BE49-F238E27FC236}">
                  <a16:creationId xmlns:a16="http://schemas.microsoft.com/office/drawing/2014/main" id="{FAE41CC1-EDB3-2548-A91C-4CBFE25D6E9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22" name="Picture 21" descr="Shape&#10;&#10;Description automatically generated with medium confidence">
              <a:extLst>
                <a:ext uri="{FF2B5EF4-FFF2-40B4-BE49-F238E27FC236}">
                  <a16:creationId xmlns:a16="http://schemas.microsoft.com/office/drawing/2014/main" id="{33839A09-B16C-214F-B447-EF3CBEBB9B0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23" name="Picture 22" descr="Shape&#10;&#10;Description automatically generated with medium confidence">
              <a:extLst>
                <a:ext uri="{FF2B5EF4-FFF2-40B4-BE49-F238E27FC236}">
                  <a16:creationId xmlns:a16="http://schemas.microsoft.com/office/drawing/2014/main" id="{345CABEE-DC0A-C74D-BFF6-3BC5266AD05C}"/>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pic>
        <p:nvPicPr>
          <p:cNvPr id="3" name="Picture 2" descr="A black and white striped pattern&#10;&#10;Description automatically generated with medium confidence">
            <a:extLst>
              <a:ext uri="{FF2B5EF4-FFF2-40B4-BE49-F238E27FC236}">
                <a16:creationId xmlns:a16="http://schemas.microsoft.com/office/drawing/2014/main" id="{80B169DF-B0DD-EE45-9740-3EACBD7C048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25172" t="20705" r="18173" b="15673"/>
          <a:stretch/>
        </p:blipFill>
        <p:spPr>
          <a:xfrm>
            <a:off x="5333853" y="1227"/>
            <a:ext cx="6825554" cy="5501502"/>
          </a:xfrm>
          <a:prstGeom prst="rect">
            <a:avLst/>
          </a:prstGeom>
        </p:spPr>
      </p:pic>
    </p:spTree>
    <p:extLst>
      <p:ext uri="{BB962C8B-B14F-4D97-AF65-F5344CB8AC3E}">
        <p14:creationId xmlns:p14="http://schemas.microsoft.com/office/powerpoint/2010/main" val="35339404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Divider Slide - Purp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F2DAECA-6A8B-594E-B1E4-23E33E8E629F}"/>
              </a:ext>
            </a:extLst>
          </p:cNvPr>
          <p:cNvSpPr/>
          <p:nvPr userDrawn="1"/>
        </p:nvSpPr>
        <p:spPr>
          <a:xfrm>
            <a:off x="0" y="0"/>
            <a:ext cx="12192000" cy="6057987"/>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sp>
        <p:nvSpPr>
          <p:cNvPr id="17" name="Text Placeholder 23">
            <a:extLst>
              <a:ext uri="{FF2B5EF4-FFF2-40B4-BE49-F238E27FC236}">
                <a16:creationId xmlns:a16="http://schemas.microsoft.com/office/drawing/2014/main" id="{E58D2A95-2D21-B044-98BE-78D2FE830943}"/>
              </a:ext>
            </a:extLst>
          </p:cNvPr>
          <p:cNvSpPr>
            <a:spLocks noGrp="1"/>
          </p:cNvSpPr>
          <p:nvPr>
            <p:ph type="body" sz="quarter" idx="16" hasCustomPrompt="1"/>
          </p:nvPr>
        </p:nvSpPr>
        <p:spPr>
          <a:xfrm>
            <a:off x="666708" y="752638"/>
            <a:ext cx="4329835" cy="1647662"/>
          </a:xfrm>
        </p:spPr>
        <p:txBody>
          <a:bodyPr>
            <a:normAutofit/>
          </a:bodyPr>
          <a:lstStyle>
            <a:lvl1pPr marL="0" indent="0" algn="l">
              <a:spcBef>
                <a:spcPts val="300"/>
              </a:spcBef>
              <a:buNone/>
              <a:defRPr sz="4800" b="0" i="0">
                <a:solidFill>
                  <a:schemeClr val="bg1"/>
                </a:solidFill>
                <a:latin typeface="+mn-lt"/>
              </a:defRPr>
            </a:lvl1pPr>
          </a:lstStyle>
          <a:p>
            <a:pPr lvl="0"/>
            <a:r>
              <a:rPr lang="en-US" dirty="0"/>
              <a:t>Divider Slide</a:t>
            </a:r>
          </a:p>
        </p:txBody>
      </p:sp>
      <p:grpSp>
        <p:nvGrpSpPr>
          <p:cNvPr id="19" name="Group 18">
            <a:extLst>
              <a:ext uri="{FF2B5EF4-FFF2-40B4-BE49-F238E27FC236}">
                <a16:creationId xmlns:a16="http://schemas.microsoft.com/office/drawing/2014/main" id="{0B3AA866-09BE-3E45-AC4B-5DCA1538509A}"/>
              </a:ext>
            </a:extLst>
          </p:cNvPr>
          <p:cNvGrpSpPr/>
          <p:nvPr userDrawn="1"/>
        </p:nvGrpSpPr>
        <p:grpSpPr>
          <a:xfrm>
            <a:off x="8448790" y="6057987"/>
            <a:ext cx="3144242" cy="374574"/>
            <a:chOff x="301128" y="6151084"/>
            <a:chExt cx="3144242" cy="374574"/>
          </a:xfrm>
        </p:grpSpPr>
        <p:pic>
          <p:nvPicPr>
            <p:cNvPr id="20" name="Picture 19" descr="Shape&#10;&#10;Description automatically generated with medium confidence">
              <a:extLst>
                <a:ext uri="{FF2B5EF4-FFF2-40B4-BE49-F238E27FC236}">
                  <a16:creationId xmlns:a16="http://schemas.microsoft.com/office/drawing/2014/main" id="{FAE41CC1-EDB3-2548-A91C-4CBFE25D6E9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22" name="Picture 21" descr="Shape&#10;&#10;Description automatically generated with medium confidence">
              <a:extLst>
                <a:ext uri="{FF2B5EF4-FFF2-40B4-BE49-F238E27FC236}">
                  <a16:creationId xmlns:a16="http://schemas.microsoft.com/office/drawing/2014/main" id="{33839A09-B16C-214F-B447-EF3CBEBB9B0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23" name="Picture 22" descr="Shape&#10;&#10;Description automatically generated with medium confidence">
              <a:extLst>
                <a:ext uri="{FF2B5EF4-FFF2-40B4-BE49-F238E27FC236}">
                  <a16:creationId xmlns:a16="http://schemas.microsoft.com/office/drawing/2014/main" id="{345CABEE-DC0A-C74D-BFF6-3BC5266AD05C}"/>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pic>
        <p:nvPicPr>
          <p:cNvPr id="3" name="Picture 2" descr="A black and white striped pattern&#10;&#10;Description automatically generated with medium confidence">
            <a:extLst>
              <a:ext uri="{FF2B5EF4-FFF2-40B4-BE49-F238E27FC236}">
                <a16:creationId xmlns:a16="http://schemas.microsoft.com/office/drawing/2014/main" id="{80B169DF-B0DD-EE45-9740-3EACBD7C048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25172" t="20705" r="18173" b="15673"/>
          <a:stretch/>
        </p:blipFill>
        <p:spPr>
          <a:xfrm>
            <a:off x="5266178" y="1226"/>
            <a:ext cx="6893229" cy="5556049"/>
          </a:xfrm>
          <a:prstGeom prst="rect">
            <a:avLst/>
          </a:prstGeom>
        </p:spPr>
      </p:pic>
    </p:spTree>
    <p:extLst>
      <p:ext uri="{BB962C8B-B14F-4D97-AF65-F5344CB8AC3E}">
        <p14:creationId xmlns:p14="http://schemas.microsoft.com/office/powerpoint/2010/main" val="3561389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6B820F7-DCD5-2A4A-A25F-AEB27D39CB1E}"/>
              </a:ext>
            </a:extLst>
          </p:cNvPr>
          <p:cNvSpPr/>
          <p:nvPr userDrawn="1"/>
        </p:nvSpPr>
        <p:spPr>
          <a:xfrm>
            <a:off x="0" y="0"/>
            <a:ext cx="12192000" cy="5502729"/>
          </a:xfrm>
          <a:prstGeom prst="rect">
            <a:avLst/>
          </a:prstGeom>
          <a:solidFill>
            <a:srgbClr val="3AA09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sp>
        <p:nvSpPr>
          <p:cNvPr id="9" name="Text Placeholder 23">
            <a:extLst>
              <a:ext uri="{FF2B5EF4-FFF2-40B4-BE49-F238E27FC236}">
                <a16:creationId xmlns:a16="http://schemas.microsoft.com/office/drawing/2014/main" id="{96D3B320-D8C5-8E45-BC87-4EBD8C6B79A2}"/>
              </a:ext>
            </a:extLst>
          </p:cNvPr>
          <p:cNvSpPr>
            <a:spLocks noGrp="1"/>
          </p:cNvSpPr>
          <p:nvPr>
            <p:ph type="body" sz="quarter" idx="16" hasCustomPrompt="1"/>
          </p:nvPr>
        </p:nvSpPr>
        <p:spPr>
          <a:xfrm>
            <a:off x="666708" y="752638"/>
            <a:ext cx="4329835" cy="1647662"/>
          </a:xfrm>
        </p:spPr>
        <p:txBody>
          <a:bodyPr>
            <a:normAutofit/>
          </a:bodyPr>
          <a:lstStyle>
            <a:lvl1pPr marL="0" indent="0" algn="l">
              <a:spcBef>
                <a:spcPts val="300"/>
              </a:spcBef>
              <a:buNone/>
              <a:defRPr sz="4800" b="0" i="0">
                <a:solidFill>
                  <a:schemeClr val="bg1"/>
                </a:solidFill>
                <a:latin typeface="+mn-lt"/>
              </a:defRPr>
            </a:lvl1pPr>
          </a:lstStyle>
          <a:p>
            <a:pPr lvl="0"/>
            <a:r>
              <a:rPr lang="en-US" dirty="0"/>
              <a:t>Divider Slide</a:t>
            </a:r>
          </a:p>
        </p:txBody>
      </p:sp>
      <p:grpSp>
        <p:nvGrpSpPr>
          <p:cNvPr id="10" name="Group 9">
            <a:extLst>
              <a:ext uri="{FF2B5EF4-FFF2-40B4-BE49-F238E27FC236}">
                <a16:creationId xmlns:a16="http://schemas.microsoft.com/office/drawing/2014/main" id="{4538F6F7-7F7F-E74D-B2D1-02527DAF96C3}"/>
              </a:ext>
            </a:extLst>
          </p:cNvPr>
          <p:cNvGrpSpPr/>
          <p:nvPr userDrawn="1"/>
        </p:nvGrpSpPr>
        <p:grpSpPr>
          <a:xfrm>
            <a:off x="8448790" y="6057987"/>
            <a:ext cx="3144242" cy="374574"/>
            <a:chOff x="301128" y="6151084"/>
            <a:chExt cx="3144242" cy="374574"/>
          </a:xfrm>
        </p:grpSpPr>
        <p:pic>
          <p:nvPicPr>
            <p:cNvPr id="11" name="Picture 10" descr="Shape&#10;&#10;Description automatically generated with medium confidence">
              <a:extLst>
                <a:ext uri="{FF2B5EF4-FFF2-40B4-BE49-F238E27FC236}">
                  <a16:creationId xmlns:a16="http://schemas.microsoft.com/office/drawing/2014/main" id="{546C095F-E4BD-434A-B186-363DA67AE09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2" name="Picture 11" descr="Shape&#10;&#10;Description automatically generated with medium confidence">
              <a:extLst>
                <a:ext uri="{FF2B5EF4-FFF2-40B4-BE49-F238E27FC236}">
                  <a16:creationId xmlns:a16="http://schemas.microsoft.com/office/drawing/2014/main" id="{8E23B117-BE17-9E40-8CDA-87F9E2CEB35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13" name="Picture 12" descr="Shape&#10;&#10;Description automatically generated with medium confidence">
              <a:extLst>
                <a:ext uri="{FF2B5EF4-FFF2-40B4-BE49-F238E27FC236}">
                  <a16:creationId xmlns:a16="http://schemas.microsoft.com/office/drawing/2014/main" id="{BF79D006-B858-4044-B42E-325A6BFE1D30}"/>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pic>
        <p:nvPicPr>
          <p:cNvPr id="17" name="Picture 16" descr="A black and white striped pattern&#10;&#10;Description automatically generated with medium confidence">
            <a:extLst>
              <a:ext uri="{FF2B5EF4-FFF2-40B4-BE49-F238E27FC236}">
                <a16:creationId xmlns:a16="http://schemas.microsoft.com/office/drawing/2014/main" id="{9C8DACC2-6144-4442-96EA-10648D63DF3A}"/>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25172" t="20705" r="18173" b="15673"/>
          <a:stretch/>
        </p:blipFill>
        <p:spPr>
          <a:xfrm>
            <a:off x="5333853" y="1227"/>
            <a:ext cx="6825554" cy="5501502"/>
          </a:xfrm>
          <a:prstGeom prst="rect">
            <a:avLst/>
          </a:prstGeom>
        </p:spPr>
      </p:pic>
    </p:spTree>
    <p:extLst>
      <p:ext uri="{BB962C8B-B14F-4D97-AF65-F5344CB8AC3E}">
        <p14:creationId xmlns:p14="http://schemas.microsoft.com/office/powerpoint/2010/main" val="2204121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Divider Slide -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6B820F7-DCD5-2A4A-A25F-AEB27D39CB1E}"/>
              </a:ext>
            </a:extLst>
          </p:cNvPr>
          <p:cNvSpPr/>
          <p:nvPr userDrawn="1"/>
        </p:nvSpPr>
        <p:spPr>
          <a:xfrm>
            <a:off x="0" y="0"/>
            <a:ext cx="12192000" cy="5502729"/>
          </a:xfrm>
          <a:prstGeom prst="rect">
            <a:avLst/>
          </a:prstGeom>
          <a:solidFill>
            <a:srgbClr val="086D6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sp>
        <p:nvSpPr>
          <p:cNvPr id="9" name="Text Placeholder 23">
            <a:extLst>
              <a:ext uri="{FF2B5EF4-FFF2-40B4-BE49-F238E27FC236}">
                <a16:creationId xmlns:a16="http://schemas.microsoft.com/office/drawing/2014/main" id="{96D3B320-D8C5-8E45-BC87-4EBD8C6B79A2}"/>
              </a:ext>
            </a:extLst>
          </p:cNvPr>
          <p:cNvSpPr>
            <a:spLocks noGrp="1"/>
          </p:cNvSpPr>
          <p:nvPr>
            <p:ph type="body" sz="quarter" idx="16" hasCustomPrompt="1"/>
          </p:nvPr>
        </p:nvSpPr>
        <p:spPr>
          <a:xfrm>
            <a:off x="666708" y="752638"/>
            <a:ext cx="4329835" cy="1647662"/>
          </a:xfrm>
        </p:spPr>
        <p:txBody>
          <a:bodyPr>
            <a:normAutofit/>
          </a:bodyPr>
          <a:lstStyle>
            <a:lvl1pPr marL="0" indent="0" algn="l">
              <a:spcBef>
                <a:spcPts val="300"/>
              </a:spcBef>
              <a:buNone/>
              <a:defRPr sz="4800" b="0" i="0">
                <a:solidFill>
                  <a:schemeClr val="bg1"/>
                </a:solidFill>
                <a:latin typeface="+mn-lt"/>
              </a:defRPr>
            </a:lvl1pPr>
          </a:lstStyle>
          <a:p>
            <a:pPr lvl="0"/>
            <a:r>
              <a:rPr lang="en-US" dirty="0"/>
              <a:t>Divider Slide</a:t>
            </a:r>
          </a:p>
        </p:txBody>
      </p:sp>
      <p:grpSp>
        <p:nvGrpSpPr>
          <p:cNvPr id="10" name="Group 9">
            <a:extLst>
              <a:ext uri="{FF2B5EF4-FFF2-40B4-BE49-F238E27FC236}">
                <a16:creationId xmlns:a16="http://schemas.microsoft.com/office/drawing/2014/main" id="{4538F6F7-7F7F-E74D-B2D1-02527DAF96C3}"/>
              </a:ext>
            </a:extLst>
          </p:cNvPr>
          <p:cNvGrpSpPr/>
          <p:nvPr userDrawn="1"/>
        </p:nvGrpSpPr>
        <p:grpSpPr>
          <a:xfrm>
            <a:off x="8448790" y="6057987"/>
            <a:ext cx="3144242" cy="374574"/>
            <a:chOff x="301128" y="6151084"/>
            <a:chExt cx="3144242" cy="374574"/>
          </a:xfrm>
        </p:grpSpPr>
        <p:pic>
          <p:nvPicPr>
            <p:cNvPr id="11" name="Picture 10" descr="Shape&#10;&#10;Description automatically generated with medium confidence">
              <a:extLst>
                <a:ext uri="{FF2B5EF4-FFF2-40B4-BE49-F238E27FC236}">
                  <a16:creationId xmlns:a16="http://schemas.microsoft.com/office/drawing/2014/main" id="{546C095F-E4BD-434A-B186-363DA67AE09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2" name="Picture 11" descr="Shape&#10;&#10;Description automatically generated with medium confidence">
              <a:extLst>
                <a:ext uri="{FF2B5EF4-FFF2-40B4-BE49-F238E27FC236}">
                  <a16:creationId xmlns:a16="http://schemas.microsoft.com/office/drawing/2014/main" id="{8E23B117-BE17-9E40-8CDA-87F9E2CEB35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13" name="Picture 12" descr="Shape&#10;&#10;Description automatically generated with medium confidence">
              <a:extLst>
                <a:ext uri="{FF2B5EF4-FFF2-40B4-BE49-F238E27FC236}">
                  <a16:creationId xmlns:a16="http://schemas.microsoft.com/office/drawing/2014/main" id="{BF79D006-B858-4044-B42E-325A6BFE1D30}"/>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pic>
        <p:nvPicPr>
          <p:cNvPr id="17" name="Picture 16" descr="A black and white striped pattern&#10;&#10;Description automatically generated with medium confidence">
            <a:extLst>
              <a:ext uri="{FF2B5EF4-FFF2-40B4-BE49-F238E27FC236}">
                <a16:creationId xmlns:a16="http://schemas.microsoft.com/office/drawing/2014/main" id="{9C8DACC2-6144-4442-96EA-10648D63DF3A}"/>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25172" t="20705" r="18173" b="15673"/>
          <a:stretch/>
        </p:blipFill>
        <p:spPr>
          <a:xfrm>
            <a:off x="5333853" y="1227"/>
            <a:ext cx="6825554" cy="5501502"/>
          </a:xfrm>
          <a:prstGeom prst="rect">
            <a:avLst/>
          </a:prstGeom>
        </p:spPr>
      </p:pic>
    </p:spTree>
    <p:extLst>
      <p:ext uri="{BB962C8B-B14F-4D97-AF65-F5344CB8AC3E}">
        <p14:creationId xmlns:p14="http://schemas.microsoft.com/office/powerpoint/2010/main" val="25106738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Slide - Oran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1420941-B2F5-9544-AA96-C6DFC38157DA}"/>
              </a:ext>
            </a:extLst>
          </p:cNvPr>
          <p:cNvSpPr/>
          <p:nvPr userDrawn="1"/>
        </p:nvSpPr>
        <p:spPr>
          <a:xfrm>
            <a:off x="0" y="0"/>
            <a:ext cx="12192000" cy="5502729"/>
          </a:xfrm>
          <a:prstGeom prst="rect">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sp>
        <p:nvSpPr>
          <p:cNvPr id="13" name="Text Placeholder 23">
            <a:extLst>
              <a:ext uri="{FF2B5EF4-FFF2-40B4-BE49-F238E27FC236}">
                <a16:creationId xmlns:a16="http://schemas.microsoft.com/office/drawing/2014/main" id="{F08D5A6B-F286-B342-9026-F2DFEB4C0021}"/>
              </a:ext>
            </a:extLst>
          </p:cNvPr>
          <p:cNvSpPr>
            <a:spLocks noGrp="1"/>
          </p:cNvSpPr>
          <p:nvPr>
            <p:ph type="body" sz="quarter" idx="16" hasCustomPrompt="1"/>
          </p:nvPr>
        </p:nvSpPr>
        <p:spPr>
          <a:xfrm>
            <a:off x="666708" y="752638"/>
            <a:ext cx="4329835" cy="1647662"/>
          </a:xfrm>
        </p:spPr>
        <p:txBody>
          <a:bodyPr>
            <a:normAutofit/>
          </a:bodyPr>
          <a:lstStyle>
            <a:lvl1pPr marL="0" indent="0" algn="l">
              <a:spcBef>
                <a:spcPts val="300"/>
              </a:spcBef>
              <a:buNone/>
              <a:defRPr sz="4800" b="0" i="0">
                <a:solidFill>
                  <a:schemeClr val="bg1"/>
                </a:solidFill>
                <a:latin typeface="+mn-lt"/>
              </a:defRPr>
            </a:lvl1pPr>
          </a:lstStyle>
          <a:p>
            <a:pPr lvl="0"/>
            <a:r>
              <a:rPr lang="en-US" dirty="0"/>
              <a:t>Divider Slide</a:t>
            </a:r>
          </a:p>
        </p:txBody>
      </p:sp>
      <p:grpSp>
        <p:nvGrpSpPr>
          <p:cNvPr id="14" name="Group 13">
            <a:extLst>
              <a:ext uri="{FF2B5EF4-FFF2-40B4-BE49-F238E27FC236}">
                <a16:creationId xmlns:a16="http://schemas.microsoft.com/office/drawing/2014/main" id="{32F74629-2C51-1540-BFE3-30E1D7031BA4}"/>
              </a:ext>
            </a:extLst>
          </p:cNvPr>
          <p:cNvGrpSpPr/>
          <p:nvPr userDrawn="1"/>
        </p:nvGrpSpPr>
        <p:grpSpPr>
          <a:xfrm>
            <a:off x="8448790" y="6057987"/>
            <a:ext cx="3144242" cy="374574"/>
            <a:chOff x="301128" y="6151084"/>
            <a:chExt cx="3144242" cy="374574"/>
          </a:xfrm>
        </p:grpSpPr>
        <p:pic>
          <p:nvPicPr>
            <p:cNvPr id="15" name="Picture 14" descr="Shape&#10;&#10;Description automatically generated with medium confidence">
              <a:extLst>
                <a:ext uri="{FF2B5EF4-FFF2-40B4-BE49-F238E27FC236}">
                  <a16:creationId xmlns:a16="http://schemas.microsoft.com/office/drawing/2014/main" id="{DC68759E-8C56-664F-AB4C-52EBB287559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6" name="Picture 15" descr="Shape&#10;&#10;Description automatically generated with medium confidence">
              <a:extLst>
                <a:ext uri="{FF2B5EF4-FFF2-40B4-BE49-F238E27FC236}">
                  <a16:creationId xmlns:a16="http://schemas.microsoft.com/office/drawing/2014/main" id="{61E06020-14D0-6D4D-A177-7F029E8A627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18" name="Picture 17" descr="Shape&#10;&#10;Description automatically generated with medium confidence">
              <a:extLst>
                <a:ext uri="{FF2B5EF4-FFF2-40B4-BE49-F238E27FC236}">
                  <a16:creationId xmlns:a16="http://schemas.microsoft.com/office/drawing/2014/main" id="{9EE0F82E-5A40-934F-ABF9-B7F30AF94567}"/>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pic>
        <p:nvPicPr>
          <p:cNvPr id="19" name="Picture 18" descr="A black and white striped pattern&#10;&#10;Description automatically generated with medium confidence">
            <a:extLst>
              <a:ext uri="{FF2B5EF4-FFF2-40B4-BE49-F238E27FC236}">
                <a16:creationId xmlns:a16="http://schemas.microsoft.com/office/drawing/2014/main" id="{7C0DDBDB-9357-8843-AA3D-D37055F1613C}"/>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25172" t="20705" r="18173" b="15673"/>
          <a:stretch/>
        </p:blipFill>
        <p:spPr>
          <a:xfrm>
            <a:off x="5333853" y="1227"/>
            <a:ext cx="6825554" cy="5501502"/>
          </a:xfrm>
          <a:prstGeom prst="rect">
            <a:avLst/>
          </a:prstGeom>
        </p:spPr>
      </p:pic>
    </p:spTree>
    <p:extLst>
      <p:ext uri="{BB962C8B-B14F-4D97-AF65-F5344CB8AC3E}">
        <p14:creationId xmlns:p14="http://schemas.microsoft.com/office/powerpoint/2010/main" val="7358323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Slide with Photo - Pur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C3F487-F604-4546-B7CE-1F7FE26D0DFD}"/>
              </a:ext>
            </a:extLst>
          </p:cNvPr>
          <p:cNvSpPr/>
          <p:nvPr userDrawn="1"/>
        </p:nvSpPr>
        <p:spPr>
          <a:xfrm flipV="1">
            <a:off x="944570" y="0"/>
            <a:ext cx="6338119" cy="6892757"/>
          </a:xfrm>
          <a:prstGeom prst="rect">
            <a:avLst/>
          </a:prstGeom>
          <a:solidFill>
            <a:srgbClr val="79527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4" name="Picture Placeholder 17">
            <a:extLst>
              <a:ext uri="{FF2B5EF4-FFF2-40B4-BE49-F238E27FC236}">
                <a16:creationId xmlns:a16="http://schemas.microsoft.com/office/drawing/2014/main" id="{8105646A-9E0C-4145-97C2-3734A31A2B2B}"/>
              </a:ext>
            </a:extLst>
          </p:cNvPr>
          <p:cNvSpPr>
            <a:spLocks noGrp="1"/>
          </p:cNvSpPr>
          <p:nvPr>
            <p:ph type="pic" sz="quarter" idx="10"/>
          </p:nvPr>
        </p:nvSpPr>
        <p:spPr>
          <a:xfrm>
            <a:off x="7343950" y="228600"/>
            <a:ext cx="4613233"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5" name="Text Placeholder 17">
            <a:extLst>
              <a:ext uri="{FF2B5EF4-FFF2-40B4-BE49-F238E27FC236}">
                <a16:creationId xmlns:a16="http://schemas.microsoft.com/office/drawing/2014/main" id="{327CD189-A588-D340-AEE6-ABA0AF7E6B0D}"/>
              </a:ext>
            </a:extLst>
          </p:cNvPr>
          <p:cNvSpPr>
            <a:spLocks noGrp="1"/>
          </p:cNvSpPr>
          <p:nvPr>
            <p:ph type="body" sz="quarter" idx="18" hasCustomPrompt="1"/>
          </p:nvPr>
        </p:nvSpPr>
        <p:spPr>
          <a:xfrm>
            <a:off x="1584877" y="1268415"/>
            <a:ext cx="4621841" cy="5446709"/>
          </a:xfrm>
        </p:spPr>
        <p:txBody>
          <a:bodyPr/>
          <a:lstStyle>
            <a:lvl1pPr marL="0" indent="0">
              <a:lnSpc>
                <a:spcPct val="100000"/>
              </a:lnSpc>
              <a:spcBef>
                <a:spcPts val="0"/>
              </a:spcBef>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7" name="Text Placeholder 23">
            <a:extLst>
              <a:ext uri="{FF2B5EF4-FFF2-40B4-BE49-F238E27FC236}">
                <a16:creationId xmlns:a16="http://schemas.microsoft.com/office/drawing/2014/main" id="{1C4A4EBF-8A47-914B-A531-A68FE8F2B616}"/>
              </a:ext>
            </a:extLst>
          </p:cNvPr>
          <p:cNvSpPr>
            <a:spLocks noGrp="1"/>
          </p:cNvSpPr>
          <p:nvPr>
            <p:ph type="body" sz="quarter" idx="16" hasCustomPrompt="1"/>
          </p:nvPr>
        </p:nvSpPr>
        <p:spPr>
          <a:xfrm>
            <a:off x="1537586" y="304399"/>
            <a:ext cx="4716425" cy="582221"/>
          </a:xfrm>
        </p:spPr>
        <p:txBody>
          <a:bodyPr>
            <a:normAutofit/>
          </a:bodyPr>
          <a:lstStyle>
            <a:lvl1pPr marL="0" indent="0" algn="l">
              <a:lnSpc>
                <a:spcPct val="100000"/>
              </a:lnSpc>
              <a:spcBef>
                <a:spcPts val="0"/>
              </a:spcBef>
              <a:buNone/>
              <a:defRPr sz="3600" b="0" i="0">
                <a:solidFill>
                  <a:schemeClr val="bg1"/>
                </a:solidFill>
                <a:latin typeface="+mn-lt"/>
              </a:defRPr>
            </a:lvl1pPr>
          </a:lstStyle>
          <a:p>
            <a:pPr lvl="0"/>
            <a:r>
              <a:rPr lang="en-US" dirty="0"/>
              <a:t>Heading</a:t>
            </a:r>
          </a:p>
        </p:txBody>
      </p:sp>
      <p:grpSp>
        <p:nvGrpSpPr>
          <p:cNvPr id="10" name="Group 9">
            <a:extLst>
              <a:ext uri="{FF2B5EF4-FFF2-40B4-BE49-F238E27FC236}">
                <a16:creationId xmlns:a16="http://schemas.microsoft.com/office/drawing/2014/main" id="{3C6F3587-1C99-C84D-8C21-5DDE52E9190C}"/>
              </a:ext>
            </a:extLst>
          </p:cNvPr>
          <p:cNvGrpSpPr/>
          <p:nvPr userDrawn="1"/>
        </p:nvGrpSpPr>
        <p:grpSpPr>
          <a:xfrm rot="16200000">
            <a:off x="-418181" y="5125361"/>
            <a:ext cx="2334324" cy="307260"/>
            <a:chOff x="301128" y="6151084"/>
            <a:chExt cx="3144242" cy="374574"/>
          </a:xfrm>
        </p:grpSpPr>
        <p:pic>
          <p:nvPicPr>
            <p:cNvPr id="11" name="Picture 10" descr="Shape&#10;&#10;Description automatically generated with medium confidence">
              <a:extLst>
                <a:ext uri="{FF2B5EF4-FFF2-40B4-BE49-F238E27FC236}">
                  <a16:creationId xmlns:a16="http://schemas.microsoft.com/office/drawing/2014/main" id="{D73E22CE-D2CF-FA41-A12B-F46CD3ED8C4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2" name="Picture 11" descr="Shape&#10;&#10;Description automatically generated with medium confidence">
              <a:extLst>
                <a:ext uri="{FF2B5EF4-FFF2-40B4-BE49-F238E27FC236}">
                  <a16:creationId xmlns:a16="http://schemas.microsoft.com/office/drawing/2014/main" id="{62B052AF-016A-E843-9FB7-A6C774CF804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13" name="Picture 12" descr="Shape&#10;&#10;Description automatically generated with medium confidence">
              <a:extLst>
                <a:ext uri="{FF2B5EF4-FFF2-40B4-BE49-F238E27FC236}">
                  <a16:creationId xmlns:a16="http://schemas.microsoft.com/office/drawing/2014/main" id="{F3ADCBDB-E4A4-7D43-935E-E6500AC95DA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1447053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Slide with Photo - Blue">
    <p:spTree>
      <p:nvGrpSpPr>
        <p:cNvPr id="1" name=""/>
        <p:cNvGrpSpPr/>
        <p:nvPr/>
      </p:nvGrpSpPr>
      <p:grpSpPr>
        <a:xfrm>
          <a:off x="0" y="0"/>
          <a:ext cx="0" cy="0"/>
          <a:chOff x="0" y="0"/>
          <a:chExt cx="0" cy="0"/>
        </a:xfrm>
      </p:grpSpPr>
      <p:sp>
        <p:nvSpPr>
          <p:cNvPr id="12" name="Picture Placeholder 17">
            <a:extLst>
              <a:ext uri="{FF2B5EF4-FFF2-40B4-BE49-F238E27FC236}">
                <a16:creationId xmlns:a16="http://schemas.microsoft.com/office/drawing/2014/main" id="{18AFA145-402A-1D43-B4EF-7E0A29EDF6FC}"/>
              </a:ext>
            </a:extLst>
          </p:cNvPr>
          <p:cNvSpPr>
            <a:spLocks noGrp="1"/>
          </p:cNvSpPr>
          <p:nvPr>
            <p:ph type="pic" sz="quarter" idx="10"/>
          </p:nvPr>
        </p:nvSpPr>
        <p:spPr>
          <a:xfrm>
            <a:off x="7298140" y="228600"/>
            <a:ext cx="4659043"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grpSp>
        <p:nvGrpSpPr>
          <p:cNvPr id="2" name="Group 1">
            <a:extLst>
              <a:ext uri="{FF2B5EF4-FFF2-40B4-BE49-F238E27FC236}">
                <a16:creationId xmlns:a16="http://schemas.microsoft.com/office/drawing/2014/main" id="{2BBCFF70-40E8-713E-E8DC-748671379FB8}"/>
              </a:ext>
            </a:extLst>
          </p:cNvPr>
          <p:cNvGrpSpPr/>
          <p:nvPr userDrawn="1"/>
        </p:nvGrpSpPr>
        <p:grpSpPr>
          <a:xfrm rot="16200000">
            <a:off x="-418181" y="5125361"/>
            <a:ext cx="2334324" cy="307260"/>
            <a:chOff x="301128" y="6151084"/>
            <a:chExt cx="3144242" cy="374574"/>
          </a:xfrm>
        </p:grpSpPr>
        <p:pic>
          <p:nvPicPr>
            <p:cNvPr id="3" name="Picture 2" descr="Shape&#10;&#10;Description automatically generated with medium confidence">
              <a:extLst>
                <a:ext uri="{FF2B5EF4-FFF2-40B4-BE49-F238E27FC236}">
                  <a16:creationId xmlns:a16="http://schemas.microsoft.com/office/drawing/2014/main" id="{5C54085F-870F-12DB-92C3-F395A5C9ED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4" name="Picture 3" descr="Shape&#10;&#10;Description automatically generated with medium confidence">
              <a:extLst>
                <a:ext uri="{FF2B5EF4-FFF2-40B4-BE49-F238E27FC236}">
                  <a16:creationId xmlns:a16="http://schemas.microsoft.com/office/drawing/2014/main" id="{778A697B-ADCC-EF4E-1AAA-3C5D9CD01FE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5" name="Picture 4" descr="Shape&#10;&#10;Description automatically generated with medium confidence">
              <a:extLst>
                <a:ext uri="{FF2B5EF4-FFF2-40B4-BE49-F238E27FC236}">
                  <a16:creationId xmlns:a16="http://schemas.microsoft.com/office/drawing/2014/main" id="{A507FA8B-605D-93F5-A7C8-D6A1D411E13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
        <p:nvSpPr>
          <p:cNvPr id="6" name="Rectangle 5">
            <a:extLst>
              <a:ext uri="{FF2B5EF4-FFF2-40B4-BE49-F238E27FC236}">
                <a16:creationId xmlns:a16="http://schemas.microsoft.com/office/drawing/2014/main" id="{022CD07A-1F8F-86C6-4FD5-CADDB999EC3F}"/>
              </a:ext>
            </a:extLst>
          </p:cNvPr>
          <p:cNvSpPr/>
          <p:nvPr userDrawn="1"/>
        </p:nvSpPr>
        <p:spPr>
          <a:xfrm flipV="1">
            <a:off x="1099755" y="-36509"/>
            <a:ext cx="6338119" cy="6892757"/>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7" name="Text Placeholder 17">
            <a:extLst>
              <a:ext uri="{FF2B5EF4-FFF2-40B4-BE49-F238E27FC236}">
                <a16:creationId xmlns:a16="http://schemas.microsoft.com/office/drawing/2014/main" id="{582C68F6-443C-7AA6-98E5-F22D4A1269DF}"/>
              </a:ext>
            </a:extLst>
          </p:cNvPr>
          <p:cNvSpPr>
            <a:spLocks noGrp="1"/>
          </p:cNvSpPr>
          <p:nvPr>
            <p:ph type="body" sz="quarter" idx="18" hasCustomPrompt="1"/>
          </p:nvPr>
        </p:nvSpPr>
        <p:spPr>
          <a:xfrm>
            <a:off x="1632836" y="1039558"/>
            <a:ext cx="5435642" cy="5666041"/>
          </a:xfrm>
        </p:spPr>
        <p:txBody>
          <a:bodyPr/>
          <a:lstStyle>
            <a:lvl1pPr marL="0" indent="0">
              <a:lnSpc>
                <a:spcPct val="100000"/>
              </a:lnSpc>
              <a:spcBef>
                <a:spcPts val="0"/>
              </a:spcBef>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8" name="Text Placeholder 23">
            <a:extLst>
              <a:ext uri="{FF2B5EF4-FFF2-40B4-BE49-F238E27FC236}">
                <a16:creationId xmlns:a16="http://schemas.microsoft.com/office/drawing/2014/main" id="{4D92D9C6-6B69-684D-8179-2A5B17A8817C}"/>
              </a:ext>
            </a:extLst>
          </p:cNvPr>
          <p:cNvSpPr>
            <a:spLocks noGrp="1"/>
          </p:cNvSpPr>
          <p:nvPr>
            <p:ph type="body" sz="quarter" idx="16" hasCustomPrompt="1"/>
          </p:nvPr>
        </p:nvSpPr>
        <p:spPr>
          <a:xfrm>
            <a:off x="1632836" y="233560"/>
            <a:ext cx="5453764" cy="582221"/>
          </a:xfrm>
        </p:spPr>
        <p:txBody>
          <a:bodyPr>
            <a:normAutofit/>
          </a:bodyPr>
          <a:lstStyle>
            <a:lvl1pPr marL="0" indent="0" algn="l">
              <a:lnSpc>
                <a:spcPct val="100000"/>
              </a:lnSpc>
              <a:spcBef>
                <a:spcPts val="0"/>
              </a:spcBef>
              <a:buNone/>
              <a:defRPr sz="3600" b="0" i="0">
                <a:solidFill>
                  <a:schemeClr val="bg1"/>
                </a:solidFill>
                <a:latin typeface="+mn-lt"/>
              </a:defRPr>
            </a:lvl1pPr>
          </a:lstStyle>
          <a:p>
            <a:pPr lvl="0"/>
            <a:r>
              <a:rPr lang="en-US" dirty="0"/>
              <a:t>Heading</a:t>
            </a:r>
          </a:p>
        </p:txBody>
      </p:sp>
      <p:grpSp>
        <p:nvGrpSpPr>
          <p:cNvPr id="10" name="Group 9">
            <a:extLst>
              <a:ext uri="{FF2B5EF4-FFF2-40B4-BE49-F238E27FC236}">
                <a16:creationId xmlns:a16="http://schemas.microsoft.com/office/drawing/2014/main" id="{B1C5D3EF-D61A-0EE8-AD84-7C04EEDB1703}"/>
              </a:ext>
            </a:extLst>
          </p:cNvPr>
          <p:cNvGrpSpPr/>
          <p:nvPr userDrawn="1"/>
        </p:nvGrpSpPr>
        <p:grpSpPr>
          <a:xfrm rot="16200000">
            <a:off x="-265781" y="5277761"/>
            <a:ext cx="2334324" cy="307260"/>
            <a:chOff x="301128" y="6151084"/>
            <a:chExt cx="3144242" cy="374574"/>
          </a:xfrm>
        </p:grpSpPr>
        <p:pic>
          <p:nvPicPr>
            <p:cNvPr id="11" name="Picture 10" descr="Shape&#10;&#10;Description automatically generated with medium confidence">
              <a:extLst>
                <a:ext uri="{FF2B5EF4-FFF2-40B4-BE49-F238E27FC236}">
                  <a16:creationId xmlns:a16="http://schemas.microsoft.com/office/drawing/2014/main" id="{1227E750-2FB7-978F-967B-D39F8A9FB78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3" name="Picture 12" descr="Shape&#10;&#10;Description automatically generated with medium confidence">
              <a:extLst>
                <a:ext uri="{FF2B5EF4-FFF2-40B4-BE49-F238E27FC236}">
                  <a16:creationId xmlns:a16="http://schemas.microsoft.com/office/drawing/2014/main" id="{C3D2A6F5-47B0-9B24-200E-BC8A122E1FA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16" name="Picture 15" descr="Shape&#10;&#10;Description automatically generated with medium confidence">
              <a:extLst>
                <a:ext uri="{FF2B5EF4-FFF2-40B4-BE49-F238E27FC236}">
                  <a16:creationId xmlns:a16="http://schemas.microsoft.com/office/drawing/2014/main" id="{73F8704D-334F-9F5F-239C-2524733FC8D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3135426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sp>
        <p:nvSpPr>
          <p:cNvPr id="5" name="Rectangle 4"/>
          <p:cNvSpPr/>
          <p:nvPr userDrawn="1"/>
        </p:nvSpPr>
        <p:spPr>
          <a:xfrm>
            <a:off x="0" y="-1"/>
            <a:ext cx="12192000" cy="6858001"/>
          </a:xfrm>
          <a:prstGeom prst="rect">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309564" cy="5262979"/>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NAVIGATING TOURISM</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438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Slide with Photo - Orange">
    <p:spTree>
      <p:nvGrpSpPr>
        <p:cNvPr id="1" name=""/>
        <p:cNvGrpSpPr/>
        <p:nvPr/>
      </p:nvGrpSpPr>
      <p:grpSpPr>
        <a:xfrm>
          <a:off x="0" y="0"/>
          <a:ext cx="0" cy="0"/>
          <a:chOff x="0" y="0"/>
          <a:chExt cx="0" cy="0"/>
        </a:xfrm>
      </p:grpSpPr>
      <p:pic>
        <p:nvPicPr>
          <p:cNvPr id="12" name="Picture 11" descr="A black and white striped pattern&#10;&#10;Description automatically generated with medium confidence">
            <a:extLst>
              <a:ext uri="{FF2B5EF4-FFF2-40B4-BE49-F238E27FC236}">
                <a16:creationId xmlns:a16="http://schemas.microsoft.com/office/drawing/2014/main" id="{00998524-1A84-7048-985A-6A16BEBC62B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172" t="20705" r="18173" b="15673"/>
          <a:stretch/>
        </p:blipFill>
        <p:spPr>
          <a:xfrm>
            <a:off x="5333853" y="1227"/>
            <a:ext cx="6825554" cy="5501502"/>
          </a:xfrm>
          <a:prstGeom prst="rect">
            <a:avLst/>
          </a:prstGeom>
        </p:spPr>
      </p:pic>
      <p:sp>
        <p:nvSpPr>
          <p:cNvPr id="15" name="Rectangle 14">
            <a:extLst>
              <a:ext uri="{FF2B5EF4-FFF2-40B4-BE49-F238E27FC236}">
                <a16:creationId xmlns:a16="http://schemas.microsoft.com/office/drawing/2014/main" id="{C4B89089-1C36-7244-9F09-526D03ABED84}"/>
              </a:ext>
            </a:extLst>
          </p:cNvPr>
          <p:cNvSpPr/>
          <p:nvPr userDrawn="1"/>
        </p:nvSpPr>
        <p:spPr>
          <a:xfrm flipV="1">
            <a:off x="1038225" y="-4"/>
            <a:ext cx="6216471" cy="6892757"/>
          </a:xfrm>
          <a:prstGeom prst="rect">
            <a:avLst/>
          </a:prstGeom>
          <a:solidFill>
            <a:srgbClr val="F2795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8" name="Picture Placeholder 17">
            <a:extLst>
              <a:ext uri="{FF2B5EF4-FFF2-40B4-BE49-F238E27FC236}">
                <a16:creationId xmlns:a16="http://schemas.microsoft.com/office/drawing/2014/main" id="{92E6FEF1-361F-DA48-B081-56FB58B9D5C0}"/>
              </a:ext>
            </a:extLst>
          </p:cNvPr>
          <p:cNvSpPr>
            <a:spLocks noGrp="1"/>
          </p:cNvSpPr>
          <p:nvPr>
            <p:ph type="pic" sz="quarter" idx="10"/>
          </p:nvPr>
        </p:nvSpPr>
        <p:spPr>
          <a:xfrm>
            <a:off x="7298140" y="228600"/>
            <a:ext cx="4659043"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grpSp>
        <p:nvGrpSpPr>
          <p:cNvPr id="2" name="Group 1">
            <a:extLst>
              <a:ext uri="{FF2B5EF4-FFF2-40B4-BE49-F238E27FC236}">
                <a16:creationId xmlns:a16="http://schemas.microsoft.com/office/drawing/2014/main" id="{0C44AB79-AB5C-FC77-7315-F5999D594395}"/>
              </a:ext>
            </a:extLst>
          </p:cNvPr>
          <p:cNvGrpSpPr/>
          <p:nvPr userDrawn="1"/>
        </p:nvGrpSpPr>
        <p:grpSpPr>
          <a:xfrm rot="16200000">
            <a:off x="-418181" y="5125361"/>
            <a:ext cx="2334324" cy="307260"/>
            <a:chOff x="301128" y="6151084"/>
            <a:chExt cx="3144242" cy="374574"/>
          </a:xfrm>
        </p:grpSpPr>
        <p:pic>
          <p:nvPicPr>
            <p:cNvPr id="3" name="Picture 2" descr="Shape&#10;&#10;Description automatically generated with medium confidence">
              <a:extLst>
                <a:ext uri="{FF2B5EF4-FFF2-40B4-BE49-F238E27FC236}">
                  <a16:creationId xmlns:a16="http://schemas.microsoft.com/office/drawing/2014/main" id="{E30E8B38-1179-778D-30F2-3B1C17DC22E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4" name="Picture 3" descr="Shape&#10;&#10;Description automatically generated with medium confidence">
              <a:extLst>
                <a:ext uri="{FF2B5EF4-FFF2-40B4-BE49-F238E27FC236}">
                  <a16:creationId xmlns:a16="http://schemas.microsoft.com/office/drawing/2014/main" id="{5FB3520B-6B1C-FDBE-464E-45E624554BE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5" name="Picture 4" descr="Shape&#10;&#10;Description automatically generated with medium confidence">
              <a:extLst>
                <a:ext uri="{FF2B5EF4-FFF2-40B4-BE49-F238E27FC236}">
                  <a16:creationId xmlns:a16="http://schemas.microsoft.com/office/drawing/2014/main" id="{C3EDCDD4-4D12-D8C2-59E6-10D96DC9E576}"/>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
        <p:nvSpPr>
          <p:cNvPr id="14" name="Text Placeholder 17">
            <a:extLst>
              <a:ext uri="{FF2B5EF4-FFF2-40B4-BE49-F238E27FC236}">
                <a16:creationId xmlns:a16="http://schemas.microsoft.com/office/drawing/2014/main" id="{5B271E0A-EACD-B1EB-FF79-3045C2DBB1BF}"/>
              </a:ext>
            </a:extLst>
          </p:cNvPr>
          <p:cNvSpPr>
            <a:spLocks noGrp="1"/>
          </p:cNvSpPr>
          <p:nvPr>
            <p:ph type="body" sz="quarter" idx="18" hasCustomPrompt="1"/>
          </p:nvPr>
        </p:nvSpPr>
        <p:spPr>
          <a:xfrm>
            <a:off x="1955110" y="1925641"/>
            <a:ext cx="4621841" cy="4525954"/>
          </a:xfrm>
        </p:spPr>
        <p:txBody>
          <a:bodyPr/>
          <a:lstStyle>
            <a:lvl1pPr marL="0" indent="0">
              <a:lnSpc>
                <a:spcPct val="100000"/>
              </a:lnSpc>
              <a:spcBef>
                <a:spcPts val="0"/>
              </a:spcBef>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6" name="Text Placeholder 23">
            <a:extLst>
              <a:ext uri="{FF2B5EF4-FFF2-40B4-BE49-F238E27FC236}">
                <a16:creationId xmlns:a16="http://schemas.microsoft.com/office/drawing/2014/main" id="{23A83FCF-D9DD-3226-6480-FF9558285B73}"/>
              </a:ext>
            </a:extLst>
          </p:cNvPr>
          <p:cNvSpPr>
            <a:spLocks noGrp="1"/>
          </p:cNvSpPr>
          <p:nvPr>
            <p:ph type="body" sz="quarter" idx="16" hasCustomPrompt="1"/>
          </p:nvPr>
        </p:nvSpPr>
        <p:spPr>
          <a:xfrm>
            <a:off x="1870961" y="747910"/>
            <a:ext cx="4716425" cy="582221"/>
          </a:xfrm>
        </p:spPr>
        <p:txBody>
          <a:bodyPr>
            <a:normAutofit/>
          </a:bodyPr>
          <a:lstStyle>
            <a:lvl1pPr marL="0" indent="0" algn="l">
              <a:lnSpc>
                <a:spcPct val="100000"/>
              </a:lnSpc>
              <a:spcBef>
                <a:spcPts val="0"/>
              </a:spcBef>
              <a:buNone/>
              <a:defRPr sz="3600" b="0" i="0">
                <a:solidFill>
                  <a:schemeClr val="bg1"/>
                </a:solidFill>
                <a:latin typeface="+mn-lt"/>
              </a:defRPr>
            </a:lvl1pPr>
          </a:lstStyle>
          <a:p>
            <a:pPr lvl="0"/>
            <a:r>
              <a:rPr lang="en-US" dirty="0"/>
              <a:t>Heading</a:t>
            </a:r>
          </a:p>
        </p:txBody>
      </p:sp>
    </p:spTree>
    <p:extLst>
      <p:ext uri="{BB962C8B-B14F-4D97-AF65-F5344CB8AC3E}">
        <p14:creationId xmlns:p14="http://schemas.microsoft.com/office/powerpoint/2010/main" val="15568589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ext Slide with Photo - Orange">
    <p:spTree>
      <p:nvGrpSpPr>
        <p:cNvPr id="1" name=""/>
        <p:cNvGrpSpPr/>
        <p:nvPr/>
      </p:nvGrpSpPr>
      <p:grpSpPr>
        <a:xfrm>
          <a:off x="0" y="0"/>
          <a:ext cx="0" cy="0"/>
          <a:chOff x="0" y="0"/>
          <a:chExt cx="0" cy="0"/>
        </a:xfrm>
      </p:grpSpPr>
      <p:pic>
        <p:nvPicPr>
          <p:cNvPr id="12" name="Picture 11" descr="A black and white striped pattern&#10;&#10;Description automatically generated with medium confidence">
            <a:extLst>
              <a:ext uri="{FF2B5EF4-FFF2-40B4-BE49-F238E27FC236}">
                <a16:creationId xmlns:a16="http://schemas.microsoft.com/office/drawing/2014/main" id="{00998524-1A84-7048-985A-6A16BEBC62B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172" t="20705" r="18173" b="15673"/>
          <a:stretch/>
        </p:blipFill>
        <p:spPr>
          <a:xfrm>
            <a:off x="5333853" y="1227"/>
            <a:ext cx="6825554" cy="5501502"/>
          </a:xfrm>
          <a:prstGeom prst="rect">
            <a:avLst/>
          </a:prstGeom>
        </p:spPr>
      </p:pic>
      <p:sp>
        <p:nvSpPr>
          <p:cNvPr id="15" name="Rectangle 14">
            <a:extLst>
              <a:ext uri="{FF2B5EF4-FFF2-40B4-BE49-F238E27FC236}">
                <a16:creationId xmlns:a16="http://schemas.microsoft.com/office/drawing/2014/main" id="{C4B89089-1C36-7244-9F09-526D03ABED84}"/>
              </a:ext>
            </a:extLst>
          </p:cNvPr>
          <p:cNvSpPr/>
          <p:nvPr userDrawn="1"/>
        </p:nvSpPr>
        <p:spPr>
          <a:xfrm flipV="1">
            <a:off x="1038225" y="-4"/>
            <a:ext cx="6216471" cy="6892757"/>
          </a:xfrm>
          <a:prstGeom prst="rect">
            <a:avLst/>
          </a:prstGeom>
          <a:solidFill>
            <a:srgbClr val="086D6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8" name="Picture Placeholder 17">
            <a:extLst>
              <a:ext uri="{FF2B5EF4-FFF2-40B4-BE49-F238E27FC236}">
                <a16:creationId xmlns:a16="http://schemas.microsoft.com/office/drawing/2014/main" id="{92E6FEF1-361F-DA48-B081-56FB58B9D5C0}"/>
              </a:ext>
            </a:extLst>
          </p:cNvPr>
          <p:cNvSpPr>
            <a:spLocks noGrp="1"/>
          </p:cNvSpPr>
          <p:nvPr>
            <p:ph type="pic" sz="quarter" idx="10"/>
          </p:nvPr>
        </p:nvSpPr>
        <p:spPr>
          <a:xfrm>
            <a:off x="7298140" y="228600"/>
            <a:ext cx="4659043"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grpSp>
        <p:nvGrpSpPr>
          <p:cNvPr id="2" name="Group 1">
            <a:extLst>
              <a:ext uri="{FF2B5EF4-FFF2-40B4-BE49-F238E27FC236}">
                <a16:creationId xmlns:a16="http://schemas.microsoft.com/office/drawing/2014/main" id="{E9BFE4BA-4DC1-23C7-EC0C-E0D80ECCC1BB}"/>
              </a:ext>
            </a:extLst>
          </p:cNvPr>
          <p:cNvGrpSpPr/>
          <p:nvPr userDrawn="1"/>
        </p:nvGrpSpPr>
        <p:grpSpPr>
          <a:xfrm rot="16200000">
            <a:off x="-418181" y="5125361"/>
            <a:ext cx="2334324" cy="307260"/>
            <a:chOff x="301128" y="6151084"/>
            <a:chExt cx="3144242" cy="374574"/>
          </a:xfrm>
        </p:grpSpPr>
        <p:pic>
          <p:nvPicPr>
            <p:cNvPr id="3" name="Picture 2" descr="Shape&#10;&#10;Description automatically generated with medium confidence">
              <a:extLst>
                <a:ext uri="{FF2B5EF4-FFF2-40B4-BE49-F238E27FC236}">
                  <a16:creationId xmlns:a16="http://schemas.microsoft.com/office/drawing/2014/main" id="{639343F3-CF9F-A899-430F-11DDFEB8AB6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4" name="Picture 3" descr="Shape&#10;&#10;Description automatically generated with medium confidence">
              <a:extLst>
                <a:ext uri="{FF2B5EF4-FFF2-40B4-BE49-F238E27FC236}">
                  <a16:creationId xmlns:a16="http://schemas.microsoft.com/office/drawing/2014/main" id="{A20B29C8-FDD9-B8FE-7F16-8DEFB12F0266}"/>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5" name="Picture 4" descr="Shape&#10;&#10;Description automatically generated with medium confidence">
              <a:extLst>
                <a:ext uri="{FF2B5EF4-FFF2-40B4-BE49-F238E27FC236}">
                  <a16:creationId xmlns:a16="http://schemas.microsoft.com/office/drawing/2014/main" id="{2DC20644-C2F8-3CAA-9F5B-F51A3D4E2CF7}"/>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
        <p:nvSpPr>
          <p:cNvPr id="6" name="Text Placeholder 17">
            <a:extLst>
              <a:ext uri="{FF2B5EF4-FFF2-40B4-BE49-F238E27FC236}">
                <a16:creationId xmlns:a16="http://schemas.microsoft.com/office/drawing/2014/main" id="{92285ABA-747B-6BBA-ADEB-F96D5C805CE1}"/>
              </a:ext>
            </a:extLst>
          </p:cNvPr>
          <p:cNvSpPr>
            <a:spLocks noGrp="1"/>
          </p:cNvSpPr>
          <p:nvPr>
            <p:ph type="body" sz="quarter" idx="18" hasCustomPrompt="1"/>
          </p:nvPr>
        </p:nvSpPr>
        <p:spPr>
          <a:xfrm>
            <a:off x="1659835" y="1563691"/>
            <a:ext cx="4621841" cy="4525954"/>
          </a:xfrm>
        </p:spPr>
        <p:txBody>
          <a:bodyPr/>
          <a:lstStyle>
            <a:lvl1pPr marL="0" indent="0">
              <a:lnSpc>
                <a:spcPct val="100000"/>
              </a:lnSpc>
              <a:spcBef>
                <a:spcPts val="0"/>
              </a:spcBef>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7" name="Text Placeholder 23">
            <a:extLst>
              <a:ext uri="{FF2B5EF4-FFF2-40B4-BE49-F238E27FC236}">
                <a16:creationId xmlns:a16="http://schemas.microsoft.com/office/drawing/2014/main" id="{846C3958-84F9-D51E-CCEE-E33485589E67}"/>
              </a:ext>
            </a:extLst>
          </p:cNvPr>
          <p:cNvSpPr>
            <a:spLocks noGrp="1"/>
          </p:cNvSpPr>
          <p:nvPr>
            <p:ph type="body" sz="quarter" idx="16" hasCustomPrompt="1"/>
          </p:nvPr>
        </p:nvSpPr>
        <p:spPr>
          <a:xfrm>
            <a:off x="1575686" y="385960"/>
            <a:ext cx="4716425" cy="582221"/>
          </a:xfrm>
        </p:spPr>
        <p:txBody>
          <a:bodyPr>
            <a:normAutofit/>
          </a:bodyPr>
          <a:lstStyle>
            <a:lvl1pPr marL="0" indent="0" algn="l">
              <a:lnSpc>
                <a:spcPct val="100000"/>
              </a:lnSpc>
              <a:spcBef>
                <a:spcPts val="0"/>
              </a:spcBef>
              <a:buNone/>
              <a:defRPr sz="3600" b="0" i="0">
                <a:solidFill>
                  <a:schemeClr val="bg1"/>
                </a:solidFill>
                <a:latin typeface="+mn-lt"/>
              </a:defRPr>
            </a:lvl1pPr>
          </a:lstStyle>
          <a:p>
            <a:pPr lvl="0"/>
            <a:r>
              <a:rPr lang="en-US" dirty="0"/>
              <a:t>Heading</a:t>
            </a:r>
          </a:p>
        </p:txBody>
      </p:sp>
    </p:spTree>
    <p:extLst>
      <p:ext uri="{BB962C8B-B14F-4D97-AF65-F5344CB8AC3E}">
        <p14:creationId xmlns:p14="http://schemas.microsoft.com/office/powerpoint/2010/main" val="7425868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hoto Slide 2">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AAA5544-825C-D843-82F7-011BA29F10B1}"/>
              </a:ext>
            </a:extLst>
          </p:cNvPr>
          <p:cNvSpPr>
            <a:spLocks noGrp="1"/>
          </p:cNvSpPr>
          <p:nvPr>
            <p:ph type="pic" sz="quarter" idx="10"/>
          </p:nvPr>
        </p:nvSpPr>
        <p:spPr>
          <a:xfrm>
            <a:off x="247651" y="1278196"/>
            <a:ext cx="11696699" cy="4699000"/>
          </a:xfrm>
          <a:custGeom>
            <a:avLst/>
            <a:gdLst>
              <a:gd name="connsiteX0" fmla="*/ 0 w 11696699"/>
              <a:gd name="connsiteY0" fmla="*/ 0 h 4699000"/>
              <a:gd name="connsiteX1" fmla="*/ 11696699 w 11696699"/>
              <a:gd name="connsiteY1" fmla="*/ 0 h 4699000"/>
              <a:gd name="connsiteX2" fmla="*/ 11696699 w 11696699"/>
              <a:gd name="connsiteY2" fmla="*/ 1498601 h 4699000"/>
              <a:gd name="connsiteX3" fmla="*/ 7029451 w 11696699"/>
              <a:gd name="connsiteY3" fmla="*/ 1498601 h 4699000"/>
              <a:gd name="connsiteX4" fmla="*/ 7029451 w 11696699"/>
              <a:gd name="connsiteY4" fmla="*/ 2971529 h 4699000"/>
              <a:gd name="connsiteX5" fmla="*/ 11696699 w 11696699"/>
              <a:gd name="connsiteY5" fmla="*/ 2971529 h 4699000"/>
              <a:gd name="connsiteX6" fmla="*/ 11696699 w 11696699"/>
              <a:gd name="connsiteY6" fmla="*/ 4699000 h 4699000"/>
              <a:gd name="connsiteX7" fmla="*/ 536121 w 11696699"/>
              <a:gd name="connsiteY7" fmla="*/ 4699000 h 4699000"/>
              <a:gd name="connsiteX8" fmla="*/ 216546 w 11696699"/>
              <a:gd name="connsiteY8" fmla="*/ 4699000 h 4699000"/>
              <a:gd name="connsiteX9" fmla="*/ 180546 w 11696699"/>
              <a:gd name="connsiteY9" fmla="*/ 4699000 h 4699000"/>
              <a:gd name="connsiteX10" fmla="*/ 0 w 11696699"/>
              <a:gd name="connsiteY10" fmla="*/ 4699000 h 4699000"/>
              <a:gd name="connsiteX11" fmla="*/ 0 w 11696699"/>
              <a:gd name="connsiteY11" fmla="*/ 4278910 h 469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96699" h="4699000">
                <a:moveTo>
                  <a:pt x="0" y="0"/>
                </a:moveTo>
                <a:lnTo>
                  <a:pt x="11696699" y="0"/>
                </a:lnTo>
                <a:lnTo>
                  <a:pt x="11696699" y="1498601"/>
                </a:lnTo>
                <a:lnTo>
                  <a:pt x="7029451" y="1498601"/>
                </a:lnTo>
                <a:lnTo>
                  <a:pt x="7029451" y="2971529"/>
                </a:lnTo>
                <a:lnTo>
                  <a:pt x="11696699" y="2971529"/>
                </a:lnTo>
                <a:lnTo>
                  <a:pt x="11696699" y="4699000"/>
                </a:lnTo>
                <a:lnTo>
                  <a:pt x="536121" y="4699000"/>
                </a:lnTo>
                <a:lnTo>
                  <a:pt x="216546" y="4699000"/>
                </a:lnTo>
                <a:lnTo>
                  <a:pt x="180546" y="4699000"/>
                </a:lnTo>
                <a:lnTo>
                  <a:pt x="0" y="4699000"/>
                </a:lnTo>
                <a:lnTo>
                  <a:pt x="0" y="4278910"/>
                </a:lnTo>
                <a:close/>
              </a:path>
            </a:pathLst>
          </a:custGeom>
          <a:solidFill>
            <a:schemeClr val="bg1"/>
          </a:solidFill>
        </p:spPr>
        <p:txBody>
          <a:bodyPr wrap="square">
            <a:noAutofit/>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4" name="Subtitle 2">
            <a:extLst>
              <a:ext uri="{FF2B5EF4-FFF2-40B4-BE49-F238E27FC236}">
                <a16:creationId xmlns:a16="http://schemas.microsoft.com/office/drawing/2014/main" id="{33A59673-F743-3548-A224-DA318708FD70}"/>
              </a:ext>
            </a:extLst>
          </p:cNvPr>
          <p:cNvSpPr txBox="1">
            <a:spLocks/>
          </p:cNvSpPr>
          <p:nvPr userDrawn="1"/>
        </p:nvSpPr>
        <p:spPr>
          <a:xfrm>
            <a:off x="7619999" y="3435786"/>
            <a:ext cx="4019670" cy="773557"/>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800" dirty="0">
                <a:solidFill>
                  <a:schemeClr val="bg1"/>
                </a:solidFill>
                <a:latin typeface="Montserrat Light" charset="0"/>
                <a:ea typeface="Montserrat Light" charset="0"/>
                <a:cs typeface="Montserrat Light" charset="0"/>
              </a:rPr>
              <a:t>Refers to a good or service being offered by a company.</a:t>
            </a:r>
          </a:p>
        </p:txBody>
      </p:sp>
      <p:sp>
        <p:nvSpPr>
          <p:cNvPr id="16" name="Rectangle 15">
            <a:extLst>
              <a:ext uri="{FF2B5EF4-FFF2-40B4-BE49-F238E27FC236}">
                <a16:creationId xmlns:a16="http://schemas.microsoft.com/office/drawing/2014/main" id="{99BB73D2-4537-B849-87DD-438424FEBE62}"/>
              </a:ext>
            </a:extLst>
          </p:cNvPr>
          <p:cNvSpPr/>
          <p:nvPr userDrawn="1"/>
        </p:nvSpPr>
        <p:spPr>
          <a:xfrm rot="10800000" flipV="1">
            <a:off x="7277101" y="2776797"/>
            <a:ext cx="4914900" cy="1472928"/>
          </a:xfrm>
          <a:prstGeom prst="rect">
            <a:avLst/>
          </a:prstGeom>
          <a:solidFill>
            <a:srgbClr val="79527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22" name="Text Placeholder 17">
            <a:extLst>
              <a:ext uri="{FF2B5EF4-FFF2-40B4-BE49-F238E27FC236}">
                <a16:creationId xmlns:a16="http://schemas.microsoft.com/office/drawing/2014/main" id="{76282472-56C2-8A48-86C5-1BC4F9E9B07B}"/>
              </a:ext>
            </a:extLst>
          </p:cNvPr>
          <p:cNvSpPr>
            <a:spLocks noGrp="1"/>
          </p:cNvSpPr>
          <p:nvPr>
            <p:ph type="body" sz="quarter" idx="18" hasCustomPrompt="1"/>
          </p:nvPr>
        </p:nvSpPr>
        <p:spPr>
          <a:xfrm>
            <a:off x="7277100" y="2783282"/>
            <a:ext cx="4667249" cy="1466443"/>
          </a:xfrm>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4" name="Text Placeholder 23">
            <a:extLst>
              <a:ext uri="{FF2B5EF4-FFF2-40B4-BE49-F238E27FC236}">
                <a16:creationId xmlns:a16="http://schemas.microsoft.com/office/drawing/2014/main" id="{507B26C4-2A6B-404D-B6DF-133DAE89023E}"/>
              </a:ext>
            </a:extLst>
          </p:cNvPr>
          <p:cNvSpPr>
            <a:spLocks noGrp="1"/>
          </p:cNvSpPr>
          <p:nvPr>
            <p:ph type="body" sz="quarter" idx="16" hasCustomPrompt="1"/>
          </p:nvPr>
        </p:nvSpPr>
        <p:spPr>
          <a:xfrm>
            <a:off x="437301" y="336277"/>
            <a:ext cx="5113283" cy="582221"/>
          </a:xfrm>
        </p:spPr>
        <p:txBody>
          <a:bodyPr>
            <a:normAutofit/>
          </a:bodyPr>
          <a:lstStyle>
            <a:lvl1pPr marL="0" indent="0" algn="l">
              <a:buNone/>
              <a:defRPr sz="3600" b="0" i="0">
                <a:solidFill>
                  <a:srgbClr val="595A59"/>
                </a:solidFill>
                <a:latin typeface="+mn-lt"/>
              </a:defRPr>
            </a:lvl1pPr>
          </a:lstStyle>
          <a:p>
            <a:pPr lvl="0"/>
            <a:r>
              <a:rPr lang="en-US" dirty="0"/>
              <a:t>Heading</a:t>
            </a:r>
          </a:p>
        </p:txBody>
      </p:sp>
      <p:grpSp>
        <p:nvGrpSpPr>
          <p:cNvPr id="12" name="Group 11">
            <a:extLst>
              <a:ext uri="{FF2B5EF4-FFF2-40B4-BE49-F238E27FC236}">
                <a16:creationId xmlns:a16="http://schemas.microsoft.com/office/drawing/2014/main" id="{98A2C570-7EFF-9645-9AC9-A2D45AC1D5B5}"/>
              </a:ext>
            </a:extLst>
          </p:cNvPr>
          <p:cNvGrpSpPr/>
          <p:nvPr userDrawn="1"/>
        </p:nvGrpSpPr>
        <p:grpSpPr>
          <a:xfrm>
            <a:off x="301128" y="6151084"/>
            <a:ext cx="3144242" cy="374574"/>
            <a:chOff x="301128" y="6151084"/>
            <a:chExt cx="3144242" cy="374574"/>
          </a:xfrm>
        </p:grpSpPr>
        <p:pic>
          <p:nvPicPr>
            <p:cNvPr id="13" name="Picture 12" descr="Shape&#10;&#10;Description automatically generated with medium confidence">
              <a:extLst>
                <a:ext uri="{FF2B5EF4-FFF2-40B4-BE49-F238E27FC236}">
                  <a16:creationId xmlns:a16="http://schemas.microsoft.com/office/drawing/2014/main" id="{78A861C1-1D07-1B46-A9AF-79FE9016429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5" name="Picture 14" descr="Shape&#10;&#10;Description automatically generated with medium confidence">
              <a:extLst>
                <a:ext uri="{FF2B5EF4-FFF2-40B4-BE49-F238E27FC236}">
                  <a16:creationId xmlns:a16="http://schemas.microsoft.com/office/drawing/2014/main" id="{BD4D8DCE-A57E-0E47-9CCB-87C68752684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17" name="Picture 16" descr="Shape&#10;&#10;Description automatically generated with medium confidence">
              <a:extLst>
                <a:ext uri="{FF2B5EF4-FFF2-40B4-BE49-F238E27FC236}">
                  <a16:creationId xmlns:a16="http://schemas.microsoft.com/office/drawing/2014/main" id="{B099184E-20E7-7B43-B73E-2F51073FD5D2}"/>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16605677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hoto Slide 3">
    <p:spTree>
      <p:nvGrpSpPr>
        <p:cNvPr id="1" name=""/>
        <p:cNvGrpSpPr/>
        <p:nvPr/>
      </p:nvGrpSpPr>
      <p:grpSpPr>
        <a:xfrm>
          <a:off x="0" y="0"/>
          <a:ext cx="0" cy="0"/>
          <a:chOff x="0" y="0"/>
          <a:chExt cx="0" cy="0"/>
        </a:xfrm>
      </p:grpSpPr>
      <p:sp>
        <p:nvSpPr>
          <p:cNvPr id="18" name="Freeform 17">
            <a:extLst>
              <a:ext uri="{FF2B5EF4-FFF2-40B4-BE49-F238E27FC236}">
                <a16:creationId xmlns:a16="http://schemas.microsoft.com/office/drawing/2014/main" id="{21714963-FB4D-9B4D-BE98-080E196FF629}"/>
              </a:ext>
            </a:extLst>
          </p:cNvPr>
          <p:cNvSpPr>
            <a:spLocks noGrp="1"/>
          </p:cNvSpPr>
          <p:nvPr>
            <p:ph type="pic" sz="quarter" idx="10" hasCustomPrompt="1"/>
          </p:nvPr>
        </p:nvSpPr>
        <p:spPr>
          <a:xfrm>
            <a:off x="241300" y="228600"/>
            <a:ext cx="11696700" cy="5763986"/>
          </a:xfrm>
          <a:custGeom>
            <a:avLst/>
            <a:gdLst>
              <a:gd name="connsiteX0" fmla="*/ 0 w 11696700"/>
              <a:gd name="connsiteY0" fmla="*/ 0 h 5763986"/>
              <a:gd name="connsiteX1" fmla="*/ 11696700 w 11696700"/>
              <a:gd name="connsiteY1" fmla="*/ 0 h 5763986"/>
              <a:gd name="connsiteX2" fmla="*/ 11696700 w 11696700"/>
              <a:gd name="connsiteY2" fmla="*/ 757264 h 5763986"/>
              <a:gd name="connsiteX3" fmla="*/ 5956300 w 11696700"/>
              <a:gd name="connsiteY3" fmla="*/ 757264 h 5763986"/>
              <a:gd name="connsiteX4" fmla="*/ 5956300 w 11696700"/>
              <a:gd name="connsiteY4" fmla="*/ 3182964 h 5763986"/>
              <a:gd name="connsiteX5" fmla="*/ 11696700 w 11696700"/>
              <a:gd name="connsiteY5" fmla="*/ 3182964 h 5763986"/>
              <a:gd name="connsiteX6" fmla="*/ 11696700 w 11696700"/>
              <a:gd name="connsiteY6" fmla="*/ 5763986 h 5763986"/>
              <a:gd name="connsiteX7" fmla="*/ 0 w 11696700"/>
              <a:gd name="connsiteY7" fmla="*/ 5763986 h 576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96700" h="5763986">
                <a:moveTo>
                  <a:pt x="0" y="0"/>
                </a:moveTo>
                <a:lnTo>
                  <a:pt x="11696700" y="0"/>
                </a:lnTo>
                <a:lnTo>
                  <a:pt x="11696700" y="757264"/>
                </a:lnTo>
                <a:lnTo>
                  <a:pt x="5956300" y="757264"/>
                </a:lnTo>
                <a:lnTo>
                  <a:pt x="5956300" y="3182964"/>
                </a:lnTo>
                <a:lnTo>
                  <a:pt x="11696700" y="3182964"/>
                </a:lnTo>
                <a:lnTo>
                  <a:pt x="11696700" y="5763986"/>
                </a:lnTo>
                <a:lnTo>
                  <a:pt x="0" y="5763986"/>
                </a:lnTo>
                <a:close/>
              </a:path>
            </a:pathLst>
          </a:custGeom>
        </p:spPr>
        <p:txBody>
          <a:bodyPr wrap="square">
            <a:noAutofit/>
          </a:bodyPr>
          <a:lstStyle>
            <a:lvl1pPr>
              <a:buNone/>
              <a:defRPr sz="1800">
                <a:solidFill>
                  <a:srgbClr val="7F7F7F"/>
                </a:solidFill>
              </a:defRPr>
            </a:lvl1pPr>
          </a:lstStyle>
          <a:p>
            <a:r>
              <a:rPr lang="en-US" dirty="0"/>
              <a:t>     </a:t>
            </a:r>
          </a:p>
          <a:p>
            <a:endParaRPr lang="en-US" dirty="0"/>
          </a:p>
          <a:p>
            <a:endParaRPr lang="en-US" dirty="0"/>
          </a:p>
          <a:p>
            <a:endParaRPr lang="en-US" dirty="0"/>
          </a:p>
          <a:p>
            <a:endParaRPr lang="en-US" dirty="0"/>
          </a:p>
          <a:p>
            <a:r>
              <a:rPr lang="en-US" dirty="0"/>
              <a:t>         </a:t>
            </a:r>
          </a:p>
          <a:p>
            <a:endParaRPr lang="en-US" dirty="0"/>
          </a:p>
          <a:p>
            <a:r>
              <a:rPr lang="en-US" dirty="0"/>
              <a:t>                             Click to add photo</a:t>
            </a:r>
          </a:p>
        </p:txBody>
      </p:sp>
      <p:sp>
        <p:nvSpPr>
          <p:cNvPr id="8" name="Rectangle 7">
            <a:extLst>
              <a:ext uri="{FF2B5EF4-FFF2-40B4-BE49-F238E27FC236}">
                <a16:creationId xmlns:a16="http://schemas.microsoft.com/office/drawing/2014/main" id="{CAE72C2A-8F5D-5741-9D36-B642CB2931C5}"/>
              </a:ext>
            </a:extLst>
          </p:cNvPr>
          <p:cNvSpPr/>
          <p:nvPr userDrawn="1"/>
        </p:nvSpPr>
        <p:spPr>
          <a:xfrm>
            <a:off x="6197600" y="985864"/>
            <a:ext cx="5994400" cy="2425700"/>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6686CA7-9F9D-8D44-B94F-5A2669C8F7B2}"/>
              </a:ext>
            </a:extLst>
          </p:cNvPr>
          <p:cNvSpPr txBox="1"/>
          <p:nvPr userDrawn="1"/>
        </p:nvSpPr>
        <p:spPr>
          <a:xfrm>
            <a:off x="6637283" y="-804041"/>
            <a:ext cx="184731" cy="369332"/>
          </a:xfrm>
          <a:prstGeom prst="rect">
            <a:avLst/>
          </a:prstGeom>
          <a:noFill/>
        </p:spPr>
        <p:txBody>
          <a:bodyPr wrap="none" rtlCol="0">
            <a:spAutoFit/>
          </a:bodyPr>
          <a:lstStyle/>
          <a:p>
            <a:endParaRPr lang="en-US" dirty="0"/>
          </a:p>
        </p:txBody>
      </p:sp>
      <p:sp>
        <p:nvSpPr>
          <p:cNvPr id="34" name="Text Placeholder 23">
            <a:extLst>
              <a:ext uri="{FF2B5EF4-FFF2-40B4-BE49-F238E27FC236}">
                <a16:creationId xmlns:a16="http://schemas.microsoft.com/office/drawing/2014/main" id="{89FD262A-DB5E-AA46-B482-A1055545E6FC}"/>
              </a:ext>
            </a:extLst>
          </p:cNvPr>
          <p:cNvSpPr>
            <a:spLocks noGrp="1"/>
          </p:cNvSpPr>
          <p:nvPr>
            <p:ph type="body" sz="quarter" idx="16" hasCustomPrompt="1"/>
          </p:nvPr>
        </p:nvSpPr>
        <p:spPr>
          <a:xfrm>
            <a:off x="6420495" y="1328734"/>
            <a:ext cx="5113283" cy="582221"/>
          </a:xfrm>
        </p:spPr>
        <p:txBody>
          <a:bodyPr>
            <a:normAutofit/>
          </a:bodyPr>
          <a:lstStyle>
            <a:lvl1pPr marL="0" indent="0" algn="l">
              <a:buNone/>
              <a:defRPr sz="3600" b="1" i="0">
                <a:solidFill>
                  <a:schemeClr val="bg1"/>
                </a:solidFill>
                <a:latin typeface="+mn-lt"/>
              </a:defRPr>
            </a:lvl1pPr>
          </a:lstStyle>
          <a:p>
            <a:pPr lvl="0"/>
            <a:r>
              <a:rPr lang="en-US" dirty="0"/>
              <a:t>Heading</a:t>
            </a:r>
          </a:p>
        </p:txBody>
      </p:sp>
      <p:sp>
        <p:nvSpPr>
          <p:cNvPr id="35" name="Text Placeholder 17">
            <a:extLst>
              <a:ext uri="{FF2B5EF4-FFF2-40B4-BE49-F238E27FC236}">
                <a16:creationId xmlns:a16="http://schemas.microsoft.com/office/drawing/2014/main" id="{11F92C0B-314B-1D4F-96FF-2837F718CF3C}"/>
              </a:ext>
            </a:extLst>
          </p:cNvPr>
          <p:cNvSpPr>
            <a:spLocks noGrp="1"/>
          </p:cNvSpPr>
          <p:nvPr>
            <p:ph type="body" sz="quarter" idx="18" hasCustomPrompt="1"/>
          </p:nvPr>
        </p:nvSpPr>
        <p:spPr>
          <a:xfrm>
            <a:off x="6420495" y="2346524"/>
            <a:ext cx="5029134" cy="851567"/>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grpSp>
        <p:nvGrpSpPr>
          <p:cNvPr id="11" name="Group 10">
            <a:extLst>
              <a:ext uri="{FF2B5EF4-FFF2-40B4-BE49-F238E27FC236}">
                <a16:creationId xmlns:a16="http://schemas.microsoft.com/office/drawing/2014/main" id="{9C6226AC-BA94-5A4B-96F3-2B04AFA7B8FB}"/>
              </a:ext>
            </a:extLst>
          </p:cNvPr>
          <p:cNvGrpSpPr/>
          <p:nvPr userDrawn="1"/>
        </p:nvGrpSpPr>
        <p:grpSpPr>
          <a:xfrm>
            <a:off x="301128" y="6151084"/>
            <a:ext cx="3144242" cy="374574"/>
            <a:chOff x="301128" y="6151084"/>
            <a:chExt cx="3144242" cy="374574"/>
          </a:xfrm>
        </p:grpSpPr>
        <p:pic>
          <p:nvPicPr>
            <p:cNvPr id="13" name="Picture 12" descr="Shape&#10;&#10;Description automatically generated with medium confidence">
              <a:extLst>
                <a:ext uri="{FF2B5EF4-FFF2-40B4-BE49-F238E27FC236}">
                  <a16:creationId xmlns:a16="http://schemas.microsoft.com/office/drawing/2014/main" id="{640DD448-DB0A-B74B-960D-98C5CD38994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4" name="Picture 13" descr="Shape&#10;&#10;Description automatically generated with medium confidence">
              <a:extLst>
                <a:ext uri="{FF2B5EF4-FFF2-40B4-BE49-F238E27FC236}">
                  <a16:creationId xmlns:a16="http://schemas.microsoft.com/office/drawing/2014/main" id="{2885E182-277F-2744-9537-51648653FC7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16" name="Picture 15" descr="Shape&#10;&#10;Description automatically generated with medium confidence">
              <a:extLst>
                <a:ext uri="{FF2B5EF4-FFF2-40B4-BE49-F238E27FC236}">
                  <a16:creationId xmlns:a16="http://schemas.microsoft.com/office/drawing/2014/main" id="{367E996A-AC35-7C43-9A90-E21C9C44B623}"/>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25630638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Photo Slide 3">
    <p:spTree>
      <p:nvGrpSpPr>
        <p:cNvPr id="1" name=""/>
        <p:cNvGrpSpPr/>
        <p:nvPr/>
      </p:nvGrpSpPr>
      <p:grpSpPr>
        <a:xfrm>
          <a:off x="0" y="0"/>
          <a:ext cx="0" cy="0"/>
          <a:chOff x="0" y="0"/>
          <a:chExt cx="0" cy="0"/>
        </a:xfrm>
      </p:grpSpPr>
      <p:sp>
        <p:nvSpPr>
          <p:cNvPr id="18" name="Freeform 17">
            <a:extLst>
              <a:ext uri="{FF2B5EF4-FFF2-40B4-BE49-F238E27FC236}">
                <a16:creationId xmlns:a16="http://schemas.microsoft.com/office/drawing/2014/main" id="{21714963-FB4D-9B4D-BE98-080E196FF629}"/>
              </a:ext>
            </a:extLst>
          </p:cNvPr>
          <p:cNvSpPr>
            <a:spLocks noGrp="1"/>
          </p:cNvSpPr>
          <p:nvPr>
            <p:ph type="pic" sz="quarter" idx="10" hasCustomPrompt="1"/>
          </p:nvPr>
        </p:nvSpPr>
        <p:spPr>
          <a:xfrm>
            <a:off x="241300" y="228600"/>
            <a:ext cx="11696700" cy="5763986"/>
          </a:xfrm>
          <a:custGeom>
            <a:avLst/>
            <a:gdLst>
              <a:gd name="connsiteX0" fmla="*/ 0 w 11696700"/>
              <a:gd name="connsiteY0" fmla="*/ 0 h 5763986"/>
              <a:gd name="connsiteX1" fmla="*/ 11696700 w 11696700"/>
              <a:gd name="connsiteY1" fmla="*/ 0 h 5763986"/>
              <a:gd name="connsiteX2" fmla="*/ 11696700 w 11696700"/>
              <a:gd name="connsiteY2" fmla="*/ 757264 h 5763986"/>
              <a:gd name="connsiteX3" fmla="*/ 5956300 w 11696700"/>
              <a:gd name="connsiteY3" fmla="*/ 757264 h 5763986"/>
              <a:gd name="connsiteX4" fmla="*/ 5956300 w 11696700"/>
              <a:gd name="connsiteY4" fmla="*/ 3182964 h 5763986"/>
              <a:gd name="connsiteX5" fmla="*/ 11696700 w 11696700"/>
              <a:gd name="connsiteY5" fmla="*/ 3182964 h 5763986"/>
              <a:gd name="connsiteX6" fmla="*/ 11696700 w 11696700"/>
              <a:gd name="connsiteY6" fmla="*/ 5763986 h 5763986"/>
              <a:gd name="connsiteX7" fmla="*/ 0 w 11696700"/>
              <a:gd name="connsiteY7" fmla="*/ 5763986 h 576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96700" h="5763986">
                <a:moveTo>
                  <a:pt x="0" y="0"/>
                </a:moveTo>
                <a:lnTo>
                  <a:pt x="11696700" y="0"/>
                </a:lnTo>
                <a:lnTo>
                  <a:pt x="11696700" y="757264"/>
                </a:lnTo>
                <a:lnTo>
                  <a:pt x="5956300" y="757264"/>
                </a:lnTo>
                <a:lnTo>
                  <a:pt x="5956300" y="3182964"/>
                </a:lnTo>
                <a:lnTo>
                  <a:pt x="11696700" y="3182964"/>
                </a:lnTo>
                <a:lnTo>
                  <a:pt x="11696700" y="5763986"/>
                </a:lnTo>
                <a:lnTo>
                  <a:pt x="0" y="5763986"/>
                </a:lnTo>
                <a:close/>
              </a:path>
            </a:pathLst>
          </a:custGeom>
        </p:spPr>
        <p:txBody>
          <a:bodyPr wrap="square">
            <a:noAutofit/>
          </a:bodyPr>
          <a:lstStyle>
            <a:lvl1pPr>
              <a:buNone/>
              <a:defRPr sz="1800">
                <a:solidFill>
                  <a:srgbClr val="7F7F7F"/>
                </a:solidFill>
              </a:defRPr>
            </a:lvl1pPr>
          </a:lstStyle>
          <a:p>
            <a:r>
              <a:rPr lang="en-US" dirty="0"/>
              <a:t>     </a:t>
            </a:r>
          </a:p>
          <a:p>
            <a:endParaRPr lang="en-US" dirty="0"/>
          </a:p>
          <a:p>
            <a:endParaRPr lang="en-US" dirty="0"/>
          </a:p>
          <a:p>
            <a:endParaRPr lang="en-US" dirty="0"/>
          </a:p>
          <a:p>
            <a:endParaRPr lang="en-US" dirty="0"/>
          </a:p>
          <a:p>
            <a:r>
              <a:rPr lang="en-US" dirty="0"/>
              <a:t>         </a:t>
            </a:r>
          </a:p>
          <a:p>
            <a:endParaRPr lang="en-US" dirty="0"/>
          </a:p>
          <a:p>
            <a:r>
              <a:rPr lang="en-US" dirty="0"/>
              <a:t>                             Click to add photo</a:t>
            </a:r>
          </a:p>
        </p:txBody>
      </p:sp>
      <p:sp>
        <p:nvSpPr>
          <p:cNvPr id="8" name="Rectangle 7">
            <a:extLst>
              <a:ext uri="{FF2B5EF4-FFF2-40B4-BE49-F238E27FC236}">
                <a16:creationId xmlns:a16="http://schemas.microsoft.com/office/drawing/2014/main" id="{CAE72C2A-8F5D-5741-9D36-B642CB2931C5}"/>
              </a:ext>
            </a:extLst>
          </p:cNvPr>
          <p:cNvSpPr/>
          <p:nvPr userDrawn="1"/>
        </p:nvSpPr>
        <p:spPr>
          <a:xfrm>
            <a:off x="6197600" y="985864"/>
            <a:ext cx="5994400" cy="2425700"/>
          </a:xfrm>
          <a:prstGeom prst="rect">
            <a:avLst/>
          </a:prstGeom>
          <a:solidFill>
            <a:srgbClr val="3AA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6686CA7-9F9D-8D44-B94F-5A2669C8F7B2}"/>
              </a:ext>
            </a:extLst>
          </p:cNvPr>
          <p:cNvSpPr txBox="1"/>
          <p:nvPr userDrawn="1"/>
        </p:nvSpPr>
        <p:spPr>
          <a:xfrm>
            <a:off x="6637283" y="-804041"/>
            <a:ext cx="184731" cy="369332"/>
          </a:xfrm>
          <a:prstGeom prst="rect">
            <a:avLst/>
          </a:prstGeom>
          <a:noFill/>
        </p:spPr>
        <p:txBody>
          <a:bodyPr wrap="none" rtlCol="0">
            <a:spAutoFit/>
          </a:bodyPr>
          <a:lstStyle/>
          <a:p>
            <a:endParaRPr lang="en-US" dirty="0"/>
          </a:p>
        </p:txBody>
      </p:sp>
      <p:sp>
        <p:nvSpPr>
          <p:cNvPr id="34" name="Text Placeholder 23">
            <a:extLst>
              <a:ext uri="{FF2B5EF4-FFF2-40B4-BE49-F238E27FC236}">
                <a16:creationId xmlns:a16="http://schemas.microsoft.com/office/drawing/2014/main" id="{89FD262A-DB5E-AA46-B482-A1055545E6FC}"/>
              </a:ext>
            </a:extLst>
          </p:cNvPr>
          <p:cNvSpPr>
            <a:spLocks noGrp="1"/>
          </p:cNvSpPr>
          <p:nvPr>
            <p:ph type="body" sz="quarter" idx="16" hasCustomPrompt="1"/>
          </p:nvPr>
        </p:nvSpPr>
        <p:spPr>
          <a:xfrm>
            <a:off x="6420495" y="1328734"/>
            <a:ext cx="5113283" cy="582221"/>
          </a:xfrm>
        </p:spPr>
        <p:txBody>
          <a:bodyPr>
            <a:noAutofit/>
          </a:bodyPr>
          <a:lstStyle>
            <a:lvl1pPr marL="0" indent="0" algn="l">
              <a:lnSpc>
                <a:spcPct val="100000"/>
              </a:lnSpc>
              <a:spcBef>
                <a:spcPts val="0"/>
              </a:spcBef>
              <a:buNone/>
              <a:defRPr sz="4000" b="1" i="0">
                <a:solidFill>
                  <a:schemeClr val="bg1"/>
                </a:solidFill>
                <a:latin typeface="+mn-lt"/>
              </a:defRPr>
            </a:lvl1pPr>
          </a:lstStyle>
          <a:p>
            <a:pPr lvl="0"/>
            <a:r>
              <a:rPr lang="en-US" dirty="0"/>
              <a:t>Heading</a:t>
            </a:r>
          </a:p>
        </p:txBody>
      </p:sp>
      <p:sp>
        <p:nvSpPr>
          <p:cNvPr id="35" name="Text Placeholder 17">
            <a:extLst>
              <a:ext uri="{FF2B5EF4-FFF2-40B4-BE49-F238E27FC236}">
                <a16:creationId xmlns:a16="http://schemas.microsoft.com/office/drawing/2014/main" id="{11F92C0B-314B-1D4F-96FF-2837F718CF3C}"/>
              </a:ext>
            </a:extLst>
          </p:cNvPr>
          <p:cNvSpPr>
            <a:spLocks noGrp="1"/>
          </p:cNvSpPr>
          <p:nvPr>
            <p:ph type="body" sz="quarter" idx="18" hasCustomPrompt="1"/>
          </p:nvPr>
        </p:nvSpPr>
        <p:spPr>
          <a:xfrm>
            <a:off x="6420495" y="2346524"/>
            <a:ext cx="5029134" cy="851567"/>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grpSp>
        <p:nvGrpSpPr>
          <p:cNvPr id="11" name="Group 10">
            <a:extLst>
              <a:ext uri="{FF2B5EF4-FFF2-40B4-BE49-F238E27FC236}">
                <a16:creationId xmlns:a16="http://schemas.microsoft.com/office/drawing/2014/main" id="{9C6226AC-BA94-5A4B-96F3-2B04AFA7B8FB}"/>
              </a:ext>
            </a:extLst>
          </p:cNvPr>
          <p:cNvGrpSpPr/>
          <p:nvPr userDrawn="1"/>
        </p:nvGrpSpPr>
        <p:grpSpPr>
          <a:xfrm>
            <a:off x="301128" y="6151084"/>
            <a:ext cx="3144242" cy="374574"/>
            <a:chOff x="301128" y="6151084"/>
            <a:chExt cx="3144242" cy="374574"/>
          </a:xfrm>
        </p:grpSpPr>
        <p:pic>
          <p:nvPicPr>
            <p:cNvPr id="13" name="Picture 12" descr="Shape&#10;&#10;Description automatically generated with medium confidence">
              <a:extLst>
                <a:ext uri="{FF2B5EF4-FFF2-40B4-BE49-F238E27FC236}">
                  <a16:creationId xmlns:a16="http://schemas.microsoft.com/office/drawing/2014/main" id="{640DD448-DB0A-B74B-960D-98C5CD38994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4" name="Picture 13" descr="Shape&#10;&#10;Description automatically generated with medium confidence">
              <a:extLst>
                <a:ext uri="{FF2B5EF4-FFF2-40B4-BE49-F238E27FC236}">
                  <a16:creationId xmlns:a16="http://schemas.microsoft.com/office/drawing/2014/main" id="{2885E182-277F-2744-9537-51648653FC7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16" name="Picture 15" descr="Shape&#10;&#10;Description automatically generated with medium confidence">
              <a:extLst>
                <a:ext uri="{FF2B5EF4-FFF2-40B4-BE49-F238E27FC236}">
                  <a16:creationId xmlns:a16="http://schemas.microsoft.com/office/drawing/2014/main" id="{367E996A-AC35-7C43-9A90-E21C9C44B623}"/>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7361317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Photo Slide 3">
    <p:spTree>
      <p:nvGrpSpPr>
        <p:cNvPr id="1" name=""/>
        <p:cNvGrpSpPr/>
        <p:nvPr/>
      </p:nvGrpSpPr>
      <p:grpSpPr>
        <a:xfrm>
          <a:off x="0" y="0"/>
          <a:ext cx="0" cy="0"/>
          <a:chOff x="0" y="0"/>
          <a:chExt cx="0" cy="0"/>
        </a:xfrm>
      </p:grpSpPr>
      <p:sp>
        <p:nvSpPr>
          <p:cNvPr id="18" name="Freeform 17">
            <a:extLst>
              <a:ext uri="{FF2B5EF4-FFF2-40B4-BE49-F238E27FC236}">
                <a16:creationId xmlns:a16="http://schemas.microsoft.com/office/drawing/2014/main" id="{21714963-FB4D-9B4D-BE98-080E196FF629}"/>
              </a:ext>
            </a:extLst>
          </p:cNvPr>
          <p:cNvSpPr>
            <a:spLocks noGrp="1"/>
          </p:cNvSpPr>
          <p:nvPr>
            <p:ph type="pic" sz="quarter" idx="10" hasCustomPrompt="1"/>
          </p:nvPr>
        </p:nvSpPr>
        <p:spPr>
          <a:xfrm>
            <a:off x="241300" y="228600"/>
            <a:ext cx="11696700" cy="5763986"/>
          </a:xfrm>
          <a:custGeom>
            <a:avLst/>
            <a:gdLst>
              <a:gd name="connsiteX0" fmla="*/ 0 w 11696700"/>
              <a:gd name="connsiteY0" fmla="*/ 0 h 5763986"/>
              <a:gd name="connsiteX1" fmla="*/ 11696700 w 11696700"/>
              <a:gd name="connsiteY1" fmla="*/ 0 h 5763986"/>
              <a:gd name="connsiteX2" fmla="*/ 11696700 w 11696700"/>
              <a:gd name="connsiteY2" fmla="*/ 757264 h 5763986"/>
              <a:gd name="connsiteX3" fmla="*/ 5956300 w 11696700"/>
              <a:gd name="connsiteY3" fmla="*/ 757264 h 5763986"/>
              <a:gd name="connsiteX4" fmla="*/ 5956300 w 11696700"/>
              <a:gd name="connsiteY4" fmla="*/ 3182964 h 5763986"/>
              <a:gd name="connsiteX5" fmla="*/ 11696700 w 11696700"/>
              <a:gd name="connsiteY5" fmla="*/ 3182964 h 5763986"/>
              <a:gd name="connsiteX6" fmla="*/ 11696700 w 11696700"/>
              <a:gd name="connsiteY6" fmla="*/ 5763986 h 5763986"/>
              <a:gd name="connsiteX7" fmla="*/ 0 w 11696700"/>
              <a:gd name="connsiteY7" fmla="*/ 5763986 h 576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96700" h="5763986">
                <a:moveTo>
                  <a:pt x="0" y="0"/>
                </a:moveTo>
                <a:lnTo>
                  <a:pt x="11696700" y="0"/>
                </a:lnTo>
                <a:lnTo>
                  <a:pt x="11696700" y="757264"/>
                </a:lnTo>
                <a:lnTo>
                  <a:pt x="5956300" y="757264"/>
                </a:lnTo>
                <a:lnTo>
                  <a:pt x="5956300" y="3182964"/>
                </a:lnTo>
                <a:lnTo>
                  <a:pt x="11696700" y="3182964"/>
                </a:lnTo>
                <a:lnTo>
                  <a:pt x="11696700" y="5763986"/>
                </a:lnTo>
                <a:lnTo>
                  <a:pt x="0" y="5763986"/>
                </a:lnTo>
                <a:close/>
              </a:path>
            </a:pathLst>
          </a:custGeom>
        </p:spPr>
        <p:txBody>
          <a:bodyPr wrap="square">
            <a:noAutofit/>
          </a:bodyPr>
          <a:lstStyle>
            <a:lvl1pPr>
              <a:buNone/>
              <a:defRPr sz="1800">
                <a:solidFill>
                  <a:srgbClr val="7F7F7F"/>
                </a:solidFill>
              </a:defRPr>
            </a:lvl1pPr>
          </a:lstStyle>
          <a:p>
            <a:r>
              <a:rPr lang="en-US" dirty="0"/>
              <a:t>     </a:t>
            </a:r>
          </a:p>
          <a:p>
            <a:endParaRPr lang="en-US" dirty="0"/>
          </a:p>
          <a:p>
            <a:endParaRPr lang="en-US" dirty="0"/>
          </a:p>
          <a:p>
            <a:endParaRPr lang="en-US" dirty="0"/>
          </a:p>
          <a:p>
            <a:endParaRPr lang="en-US" dirty="0"/>
          </a:p>
          <a:p>
            <a:r>
              <a:rPr lang="en-US" dirty="0"/>
              <a:t>         </a:t>
            </a:r>
          </a:p>
          <a:p>
            <a:endParaRPr lang="en-US" dirty="0"/>
          </a:p>
          <a:p>
            <a:r>
              <a:rPr lang="en-US" dirty="0"/>
              <a:t>                             Click to add photo</a:t>
            </a:r>
          </a:p>
        </p:txBody>
      </p:sp>
      <p:sp>
        <p:nvSpPr>
          <p:cNvPr id="8" name="Rectangle 7">
            <a:extLst>
              <a:ext uri="{FF2B5EF4-FFF2-40B4-BE49-F238E27FC236}">
                <a16:creationId xmlns:a16="http://schemas.microsoft.com/office/drawing/2014/main" id="{CAE72C2A-8F5D-5741-9D36-B642CB2931C5}"/>
              </a:ext>
            </a:extLst>
          </p:cNvPr>
          <p:cNvSpPr/>
          <p:nvPr userDrawn="1"/>
        </p:nvSpPr>
        <p:spPr>
          <a:xfrm>
            <a:off x="6197600" y="985864"/>
            <a:ext cx="5994400" cy="2425700"/>
          </a:xfrm>
          <a:prstGeom prst="rect">
            <a:avLst/>
          </a:prstGeom>
          <a:solidFill>
            <a:srgbClr val="086D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6686CA7-9F9D-8D44-B94F-5A2669C8F7B2}"/>
              </a:ext>
            </a:extLst>
          </p:cNvPr>
          <p:cNvSpPr txBox="1"/>
          <p:nvPr userDrawn="1"/>
        </p:nvSpPr>
        <p:spPr>
          <a:xfrm>
            <a:off x="6637283" y="-804041"/>
            <a:ext cx="184731" cy="369332"/>
          </a:xfrm>
          <a:prstGeom prst="rect">
            <a:avLst/>
          </a:prstGeom>
          <a:noFill/>
        </p:spPr>
        <p:txBody>
          <a:bodyPr wrap="none" rtlCol="0">
            <a:spAutoFit/>
          </a:bodyPr>
          <a:lstStyle/>
          <a:p>
            <a:endParaRPr lang="en-US" dirty="0"/>
          </a:p>
        </p:txBody>
      </p:sp>
      <p:sp>
        <p:nvSpPr>
          <p:cNvPr id="34" name="Text Placeholder 23">
            <a:extLst>
              <a:ext uri="{FF2B5EF4-FFF2-40B4-BE49-F238E27FC236}">
                <a16:creationId xmlns:a16="http://schemas.microsoft.com/office/drawing/2014/main" id="{89FD262A-DB5E-AA46-B482-A1055545E6FC}"/>
              </a:ext>
            </a:extLst>
          </p:cNvPr>
          <p:cNvSpPr>
            <a:spLocks noGrp="1"/>
          </p:cNvSpPr>
          <p:nvPr>
            <p:ph type="body" sz="quarter" idx="16" hasCustomPrompt="1"/>
          </p:nvPr>
        </p:nvSpPr>
        <p:spPr>
          <a:xfrm>
            <a:off x="6420495" y="1328734"/>
            <a:ext cx="5113283" cy="582221"/>
          </a:xfrm>
        </p:spPr>
        <p:txBody>
          <a:bodyPr>
            <a:noAutofit/>
          </a:bodyPr>
          <a:lstStyle>
            <a:lvl1pPr marL="0" indent="0" algn="l">
              <a:lnSpc>
                <a:spcPct val="100000"/>
              </a:lnSpc>
              <a:spcBef>
                <a:spcPts val="0"/>
              </a:spcBef>
              <a:buNone/>
              <a:defRPr sz="4000" b="1" i="0">
                <a:solidFill>
                  <a:schemeClr val="bg1"/>
                </a:solidFill>
                <a:latin typeface="+mn-lt"/>
              </a:defRPr>
            </a:lvl1pPr>
          </a:lstStyle>
          <a:p>
            <a:pPr lvl="0"/>
            <a:r>
              <a:rPr lang="en-US" dirty="0"/>
              <a:t>Heading</a:t>
            </a:r>
          </a:p>
        </p:txBody>
      </p:sp>
      <p:sp>
        <p:nvSpPr>
          <p:cNvPr id="35" name="Text Placeholder 17">
            <a:extLst>
              <a:ext uri="{FF2B5EF4-FFF2-40B4-BE49-F238E27FC236}">
                <a16:creationId xmlns:a16="http://schemas.microsoft.com/office/drawing/2014/main" id="{11F92C0B-314B-1D4F-96FF-2837F718CF3C}"/>
              </a:ext>
            </a:extLst>
          </p:cNvPr>
          <p:cNvSpPr>
            <a:spLocks noGrp="1"/>
          </p:cNvSpPr>
          <p:nvPr>
            <p:ph type="body" sz="quarter" idx="18" hasCustomPrompt="1"/>
          </p:nvPr>
        </p:nvSpPr>
        <p:spPr>
          <a:xfrm>
            <a:off x="6420495" y="2346524"/>
            <a:ext cx="5029134" cy="851567"/>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grpSp>
        <p:nvGrpSpPr>
          <p:cNvPr id="11" name="Group 10">
            <a:extLst>
              <a:ext uri="{FF2B5EF4-FFF2-40B4-BE49-F238E27FC236}">
                <a16:creationId xmlns:a16="http://schemas.microsoft.com/office/drawing/2014/main" id="{9C6226AC-BA94-5A4B-96F3-2B04AFA7B8FB}"/>
              </a:ext>
            </a:extLst>
          </p:cNvPr>
          <p:cNvGrpSpPr/>
          <p:nvPr userDrawn="1"/>
        </p:nvGrpSpPr>
        <p:grpSpPr>
          <a:xfrm>
            <a:off x="301128" y="6151084"/>
            <a:ext cx="3144242" cy="374574"/>
            <a:chOff x="301128" y="6151084"/>
            <a:chExt cx="3144242" cy="374574"/>
          </a:xfrm>
        </p:grpSpPr>
        <p:pic>
          <p:nvPicPr>
            <p:cNvPr id="13" name="Picture 12" descr="Shape&#10;&#10;Description automatically generated with medium confidence">
              <a:extLst>
                <a:ext uri="{FF2B5EF4-FFF2-40B4-BE49-F238E27FC236}">
                  <a16:creationId xmlns:a16="http://schemas.microsoft.com/office/drawing/2014/main" id="{640DD448-DB0A-B74B-960D-98C5CD38994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4" name="Picture 13" descr="Shape&#10;&#10;Description automatically generated with medium confidence">
              <a:extLst>
                <a:ext uri="{FF2B5EF4-FFF2-40B4-BE49-F238E27FC236}">
                  <a16:creationId xmlns:a16="http://schemas.microsoft.com/office/drawing/2014/main" id="{2885E182-277F-2744-9537-51648653FC7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16" name="Picture 15" descr="Shape&#10;&#10;Description automatically generated with medium confidence">
              <a:extLst>
                <a:ext uri="{FF2B5EF4-FFF2-40B4-BE49-F238E27FC236}">
                  <a16:creationId xmlns:a16="http://schemas.microsoft.com/office/drawing/2014/main" id="{367E996A-AC35-7C43-9A90-E21C9C44B623}"/>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1166754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Photo Slide 3">
    <p:spTree>
      <p:nvGrpSpPr>
        <p:cNvPr id="1" name=""/>
        <p:cNvGrpSpPr/>
        <p:nvPr/>
      </p:nvGrpSpPr>
      <p:grpSpPr>
        <a:xfrm>
          <a:off x="0" y="0"/>
          <a:ext cx="0" cy="0"/>
          <a:chOff x="0" y="0"/>
          <a:chExt cx="0" cy="0"/>
        </a:xfrm>
      </p:grpSpPr>
      <p:sp>
        <p:nvSpPr>
          <p:cNvPr id="18" name="Freeform 17">
            <a:extLst>
              <a:ext uri="{FF2B5EF4-FFF2-40B4-BE49-F238E27FC236}">
                <a16:creationId xmlns:a16="http://schemas.microsoft.com/office/drawing/2014/main" id="{21714963-FB4D-9B4D-BE98-080E196FF629}"/>
              </a:ext>
            </a:extLst>
          </p:cNvPr>
          <p:cNvSpPr>
            <a:spLocks noGrp="1"/>
          </p:cNvSpPr>
          <p:nvPr>
            <p:ph type="pic" sz="quarter" idx="10" hasCustomPrompt="1"/>
          </p:nvPr>
        </p:nvSpPr>
        <p:spPr>
          <a:xfrm>
            <a:off x="241300" y="228600"/>
            <a:ext cx="11696700" cy="5763986"/>
          </a:xfrm>
          <a:custGeom>
            <a:avLst/>
            <a:gdLst>
              <a:gd name="connsiteX0" fmla="*/ 0 w 11696700"/>
              <a:gd name="connsiteY0" fmla="*/ 0 h 5763986"/>
              <a:gd name="connsiteX1" fmla="*/ 11696700 w 11696700"/>
              <a:gd name="connsiteY1" fmla="*/ 0 h 5763986"/>
              <a:gd name="connsiteX2" fmla="*/ 11696700 w 11696700"/>
              <a:gd name="connsiteY2" fmla="*/ 757264 h 5763986"/>
              <a:gd name="connsiteX3" fmla="*/ 5956300 w 11696700"/>
              <a:gd name="connsiteY3" fmla="*/ 757264 h 5763986"/>
              <a:gd name="connsiteX4" fmla="*/ 5956300 w 11696700"/>
              <a:gd name="connsiteY4" fmla="*/ 3182964 h 5763986"/>
              <a:gd name="connsiteX5" fmla="*/ 11696700 w 11696700"/>
              <a:gd name="connsiteY5" fmla="*/ 3182964 h 5763986"/>
              <a:gd name="connsiteX6" fmla="*/ 11696700 w 11696700"/>
              <a:gd name="connsiteY6" fmla="*/ 5763986 h 5763986"/>
              <a:gd name="connsiteX7" fmla="*/ 0 w 11696700"/>
              <a:gd name="connsiteY7" fmla="*/ 5763986 h 576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96700" h="5763986">
                <a:moveTo>
                  <a:pt x="0" y="0"/>
                </a:moveTo>
                <a:lnTo>
                  <a:pt x="11696700" y="0"/>
                </a:lnTo>
                <a:lnTo>
                  <a:pt x="11696700" y="757264"/>
                </a:lnTo>
                <a:lnTo>
                  <a:pt x="5956300" y="757264"/>
                </a:lnTo>
                <a:lnTo>
                  <a:pt x="5956300" y="3182964"/>
                </a:lnTo>
                <a:lnTo>
                  <a:pt x="11696700" y="3182964"/>
                </a:lnTo>
                <a:lnTo>
                  <a:pt x="11696700" y="5763986"/>
                </a:lnTo>
                <a:lnTo>
                  <a:pt x="0" y="5763986"/>
                </a:lnTo>
                <a:close/>
              </a:path>
            </a:pathLst>
          </a:custGeom>
        </p:spPr>
        <p:txBody>
          <a:bodyPr wrap="square">
            <a:noAutofit/>
          </a:bodyPr>
          <a:lstStyle>
            <a:lvl1pPr>
              <a:buNone/>
              <a:defRPr sz="1800">
                <a:solidFill>
                  <a:srgbClr val="7F7F7F"/>
                </a:solidFill>
              </a:defRPr>
            </a:lvl1pPr>
          </a:lstStyle>
          <a:p>
            <a:r>
              <a:rPr lang="en-US" dirty="0"/>
              <a:t>     </a:t>
            </a:r>
          </a:p>
          <a:p>
            <a:endParaRPr lang="en-US" dirty="0"/>
          </a:p>
          <a:p>
            <a:endParaRPr lang="en-US" dirty="0"/>
          </a:p>
          <a:p>
            <a:endParaRPr lang="en-US" dirty="0"/>
          </a:p>
          <a:p>
            <a:endParaRPr lang="en-US" dirty="0"/>
          </a:p>
          <a:p>
            <a:r>
              <a:rPr lang="en-US" dirty="0"/>
              <a:t>         </a:t>
            </a:r>
          </a:p>
          <a:p>
            <a:endParaRPr lang="en-US" dirty="0"/>
          </a:p>
          <a:p>
            <a:r>
              <a:rPr lang="en-US" dirty="0"/>
              <a:t>                             Click to add photo</a:t>
            </a:r>
          </a:p>
        </p:txBody>
      </p:sp>
      <p:sp>
        <p:nvSpPr>
          <p:cNvPr id="8" name="Rectangle 7">
            <a:extLst>
              <a:ext uri="{FF2B5EF4-FFF2-40B4-BE49-F238E27FC236}">
                <a16:creationId xmlns:a16="http://schemas.microsoft.com/office/drawing/2014/main" id="{CAE72C2A-8F5D-5741-9D36-B642CB2931C5}"/>
              </a:ext>
            </a:extLst>
          </p:cNvPr>
          <p:cNvSpPr/>
          <p:nvPr userDrawn="1"/>
        </p:nvSpPr>
        <p:spPr>
          <a:xfrm>
            <a:off x="6197600" y="985864"/>
            <a:ext cx="5994400" cy="2425700"/>
          </a:xfrm>
          <a:prstGeom prst="rect">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6686CA7-9F9D-8D44-B94F-5A2669C8F7B2}"/>
              </a:ext>
            </a:extLst>
          </p:cNvPr>
          <p:cNvSpPr txBox="1"/>
          <p:nvPr userDrawn="1"/>
        </p:nvSpPr>
        <p:spPr>
          <a:xfrm>
            <a:off x="6637283" y="-804041"/>
            <a:ext cx="184731" cy="369332"/>
          </a:xfrm>
          <a:prstGeom prst="rect">
            <a:avLst/>
          </a:prstGeom>
          <a:noFill/>
        </p:spPr>
        <p:txBody>
          <a:bodyPr wrap="none" rtlCol="0">
            <a:spAutoFit/>
          </a:bodyPr>
          <a:lstStyle/>
          <a:p>
            <a:endParaRPr lang="en-US" dirty="0"/>
          </a:p>
        </p:txBody>
      </p:sp>
      <p:sp>
        <p:nvSpPr>
          <p:cNvPr id="34" name="Text Placeholder 23">
            <a:extLst>
              <a:ext uri="{FF2B5EF4-FFF2-40B4-BE49-F238E27FC236}">
                <a16:creationId xmlns:a16="http://schemas.microsoft.com/office/drawing/2014/main" id="{89FD262A-DB5E-AA46-B482-A1055545E6FC}"/>
              </a:ext>
            </a:extLst>
          </p:cNvPr>
          <p:cNvSpPr>
            <a:spLocks noGrp="1"/>
          </p:cNvSpPr>
          <p:nvPr>
            <p:ph type="body" sz="quarter" idx="16" hasCustomPrompt="1"/>
          </p:nvPr>
        </p:nvSpPr>
        <p:spPr>
          <a:xfrm>
            <a:off x="6420495" y="1328734"/>
            <a:ext cx="5113283" cy="582221"/>
          </a:xfrm>
        </p:spPr>
        <p:txBody>
          <a:bodyPr>
            <a:noAutofit/>
          </a:bodyPr>
          <a:lstStyle>
            <a:lvl1pPr marL="0" indent="0" algn="l">
              <a:lnSpc>
                <a:spcPct val="100000"/>
              </a:lnSpc>
              <a:spcBef>
                <a:spcPts val="0"/>
              </a:spcBef>
              <a:buNone/>
              <a:defRPr sz="4000" b="1" i="0">
                <a:solidFill>
                  <a:schemeClr val="bg1"/>
                </a:solidFill>
                <a:latin typeface="+mn-lt"/>
              </a:defRPr>
            </a:lvl1pPr>
          </a:lstStyle>
          <a:p>
            <a:pPr lvl="0"/>
            <a:r>
              <a:rPr lang="en-US" dirty="0"/>
              <a:t>Heading</a:t>
            </a:r>
          </a:p>
        </p:txBody>
      </p:sp>
      <p:sp>
        <p:nvSpPr>
          <p:cNvPr id="35" name="Text Placeholder 17">
            <a:extLst>
              <a:ext uri="{FF2B5EF4-FFF2-40B4-BE49-F238E27FC236}">
                <a16:creationId xmlns:a16="http://schemas.microsoft.com/office/drawing/2014/main" id="{11F92C0B-314B-1D4F-96FF-2837F718CF3C}"/>
              </a:ext>
            </a:extLst>
          </p:cNvPr>
          <p:cNvSpPr>
            <a:spLocks noGrp="1"/>
          </p:cNvSpPr>
          <p:nvPr>
            <p:ph type="body" sz="quarter" idx="18" hasCustomPrompt="1"/>
          </p:nvPr>
        </p:nvSpPr>
        <p:spPr>
          <a:xfrm>
            <a:off x="6420495" y="2346524"/>
            <a:ext cx="5029134" cy="851567"/>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grpSp>
        <p:nvGrpSpPr>
          <p:cNvPr id="11" name="Group 10">
            <a:extLst>
              <a:ext uri="{FF2B5EF4-FFF2-40B4-BE49-F238E27FC236}">
                <a16:creationId xmlns:a16="http://schemas.microsoft.com/office/drawing/2014/main" id="{9C6226AC-BA94-5A4B-96F3-2B04AFA7B8FB}"/>
              </a:ext>
            </a:extLst>
          </p:cNvPr>
          <p:cNvGrpSpPr/>
          <p:nvPr userDrawn="1"/>
        </p:nvGrpSpPr>
        <p:grpSpPr>
          <a:xfrm>
            <a:off x="301128" y="6151084"/>
            <a:ext cx="3144242" cy="374574"/>
            <a:chOff x="301128" y="6151084"/>
            <a:chExt cx="3144242" cy="374574"/>
          </a:xfrm>
        </p:grpSpPr>
        <p:pic>
          <p:nvPicPr>
            <p:cNvPr id="13" name="Picture 12" descr="Shape&#10;&#10;Description automatically generated with medium confidence">
              <a:extLst>
                <a:ext uri="{FF2B5EF4-FFF2-40B4-BE49-F238E27FC236}">
                  <a16:creationId xmlns:a16="http://schemas.microsoft.com/office/drawing/2014/main" id="{640DD448-DB0A-B74B-960D-98C5CD38994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4" name="Picture 13" descr="Shape&#10;&#10;Description automatically generated with medium confidence">
              <a:extLst>
                <a:ext uri="{FF2B5EF4-FFF2-40B4-BE49-F238E27FC236}">
                  <a16:creationId xmlns:a16="http://schemas.microsoft.com/office/drawing/2014/main" id="{2885E182-277F-2744-9537-51648653FC7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16" name="Picture 15" descr="Shape&#10;&#10;Description automatically generated with medium confidence">
              <a:extLst>
                <a:ext uri="{FF2B5EF4-FFF2-40B4-BE49-F238E27FC236}">
                  <a16:creationId xmlns:a16="http://schemas.microsoft.com/office/drawing/2014/main" id="{367E996A-AC35-7C43-9A90-E21C9C44B623}"/>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11787763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Photo Slide 3">
    <p:spTree>
      <p:nvGrpSpPr>
        <p:cNvPr id="1" name=""/>
        <p:cNvGrpSpPr/>
        <p:nvPr/>
      </p:nvGrpSpPr>
      <p:grpSpPr>
        <a:xfrm>
          <a:off x="0" y="0"/>
          <a:ext cx="0" cy="0"/>
          <a:chOff x="0" y="0"/>
          <a:chExt cx="0" cy="0"/>
        </a:xfrm>
      </p:grpSpPr>
      <p:sp>
        <p:nvSpPr>
          <p:cNvPr id="18" name="Freeform 17">
            <a:extLst>
              <a:ext uri="{FF2B5EF4-FFF2-40B4-BE49-F238E27FC236}">
                <a16:creationId xmlns:a16="http://schemas.microsoft.com/office/drawing/2014/main" id="{21714963-FB4D-9B4D-BE98-080E196FF629}"/>
              </a:ext>
            </a:extLst>
          </p:cNvPr>
          <p:cNvSpPr>
            <a:spLocks noGrp="1"/>
          </p:cNvSpPr>
          <p:nvPr>
            <p:ph type="pic" sz="quarter" idx="10" hasCustomPrompt="1"/>
          </p:nvPr>
        </p:nvSpPr>
        <p:spPr>
          <a:xfrm>
            <a:off x="241300" y="228600"/>
            <a:ext cx="11696700" cy="5763986"/>
          </a:xfrm>
          <a:custGeom>
            <a:avLst/>
            <a:gdLst>
              <a:gd name="connsiteX0" fmla="*/ 0 w 11696700"/>
              <a:gd name="connsiteY0" fmla="*/ 0 h 5763986"/>
              <a:gd name="connsiteX1" fmla="*/ 11696700 w 11696700"/>
              <a:gd name="connsiteY1" fmla="*/ 0 h 5763986"/>
              <a:gd name="connsiteX2" fmla="*/ 11696700 w 11696700"/>
              <a:gd name="connsiteY2" fmla="*/ 757264 h 5763986"/>
              <a:gd name="connsiteX3" fmla="*/ 5956300 w 11696700"/>
              <a:gd name="connsiteY3" fmla="*/ 757264 h 5763986"/>
              <a:gd name="connsiteX4" fmla="*/ 5956300 w 11696700"/>
              <a:gd name="connsiteY4" fmla="*/ 3182964 h 5763986"/>
              <a:gd name="connsiteX5" fmla="*/ 11696700 w 11696700"/>
              <a:gd name="connsiteY5" fmla="*/ 3182964 h 5763986"/>
              <a:gd name="connsiteX6" fmla="*/ 11696700 w 11696700"/>
              <a:gd name="connsiteY6" fmla="*/ 5763986 h 5763986"/>
              <a:gd name="connsiteX7" fmla="*/ 0 w 11696700"/>
              <a:gd name="connsiteY7" fmla="*/ 5763986 h 576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96700" h="5763986">
                <a:moveTo>
                  <a:pt x="0" y="0"/>
                </a:moveTo>
                <a:lnTo>
                  <a:pt x="11696700" y="0"/>
                </a:lnTo>
                <a:lnTo>
                  <a:pt x="11696700" y="757264"/>
                </a:lnTo>
                <a:lnTo>
                  <a:pt x="5956300" y="757264"/>
                </a:lnTo>
                <a:lnTo>
                  <a:pt x="5956300" y="3182964"/>
                </a:lnTo>
                <a:lnTo>
                  <a:pt x="11696700" y="3182964"/>
                </a:lnTo>
                <a:lnTo>
                  <a:pt x="11696700" y="5763986"/>
                </a:lnTo>
                <a:lnTo>
                  <a:pt x="0" y="5763986"/>
                </a:lnTo>
                <a:close/>
              </a:path>
            </a:pathLst>
          </a:custGeom>
        </p:spPr>
        <p:txBody>
          <a:bodyPr wrap="square">
            <a:noAutofit/>
          </a:bodyPr>
          <a:lstStyle>
            <a:lvl1pPr>
              <a:buNone/>
              <a:defRPr sz="1800">
                <a:solidFill>
                  <a:srgbClr val="7F7F7F"/>
                </a:solidFill>
              </a:defRPr>
            </a:lvl1pPr>
          </a:lstStyle>
          <a:p>
            <a:r>
              <a:rPr lang="en-US" dirty="0"/>
              <a:t>     </a:t>
            </a:r>
          </a:p>
          <a:p>
            <a:endParaRPr lang="en-US" dirty="0"/>
          </a:p>
          <a:p>
            <a:endParaRPr lang="en-US" dirty="0"/>
          </a:p>
          <a:p>
            <a:endParaRPr lang="en-US" dirty="0"/>
          </a:p>
          <a:p>
            <a:endParaRPr lang="en-US" dirty="0"/>
          </a:p>
          <a:p>
            <a:r>
              <a:rPr lang="en-US" dirty="0"/>
              <a:t>         </a:t>
            </a:r>
          </a:p>
          <a:p>
            <a:endParaRPr lang="en-US" dirty="0"/>
          </a:p>
          <a:p>
            <a:r>
              <a:rPr lang="en-US" dirty="0"/>
              <a:t>                             Click to add photo</a:t>
            </a:r>
          </a:p>
        </p:txBody>
      </p:sp>
      <p:sp>
        <p:nvSpPr>
          <p:cNvPr id="8" name="Rectangle 7">
            <a:extLst>
              <a:ext uri="{FF2B5EF4-FFF2-40B4-BE49-F238E27FC236}">
                <a16:creationId xmlns:a16="http://schemas.microsoft.com/office/drawing/2014/main" id="{CAE72C2A-8F5D-5741-9D36-B642CB2931C5}"/>
              </a:ext>
            </a:extLst>
          </p:cNvPr>
          <p:cNvSpPr/>
          <p:nvPr userDrawn="1"/>
        </p:nvSpPr>
        <p:spPr>
          <a:xfrm>
            <a:off x="6197600" y="985864"/>
            <a:ext cx="5994400" cy="2425700"/>
          </a:xfrm>
          <a:prstGeom prst="rect">
            <a:avLst/>
          </a:prstGeom>
          <a:solidFill>
            <a:srgbClr val="3AA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6686CA7-9F9D-8D44-B94F-5A2669C8F7B2}"/>
              </a:ext>
            </a:extLst>
          </p:cNvPr>
          <p:cNvSpPr txBox="1"/>
          <p:nvPr userDrawn="1"/>
        </p:nvSpPr>
        <p:spPr>
          <a:xfrm>
            <a:off x="6637283" y="-804041"/>
            <a:ext cx="184731" cy="369332"/>
          </a:xfrm>
          <a:prstGeom prst="rect">
            <a:avLst/>
          </a:prstGeom>
          <a:noFill/>
        </p:spPr>
        <p:txBody>
          <a:bodyPr wrap="none" rtlCol="0">
            <a:spAutoFit/>
          </a:bodyPr>
          <a:lstStyle/>
          <a:p>
            <a:endParaRPr lang="en-US" dirty="0"/>
          </a:p>
        </p:txBody>
      </p:sp>
      <p:sp>
        <p:nvSpPr>
          <p:cNvPr id="34" name="Text Placeholder 23">
            <a:extLst>
              <a:ext uri="{FF2B5EF4-FFF2-40B4-BE49-F238E27FC236}">
                <a16:creationId xmlns:a16="http://schemas.microsoft.com/office/drawing/2014/main" id="{89FD262A-DB5E-AA46-B482-A1055545E6FC}"/>
              </a:ext>
            </a:extLst>
          </p:cNvPr>
          <p:cNvSpPr>
            <a:spLocks noGrp="1"/>
          </p:cNvSpPr>
          <p:nvPr>
            <p:ph type="body" sz="quarter" idx="16" hasCustomPrompt="1"/>
          </p:nvPr>
        </p:nvSpPr>
        <p:spPr>
          <a:xfrm>
            <a:off x="6420495" y="1328734"/>
            <a:ext cx="5113283" cy="582221"/>
          </a:xfrm>
        </p:spPr>
        <p:txBody>
          <a:bodyPr>
            <a:noAutofit/>
          </a:bodyPr>
          <a:lstStyle>
            <a:lvl1pPr marL="0" indent="0" algn="l">
              <a:lnSpc>
                <a:spcPct val="100000"/>
              </a:lnSpc>
              <a:spcBef>
                <a:spcPts val="0"/>
              </a:spcBef>
              <a:buNone/>
              <a:defRPr sz="4000" b="1" i="0">
                <a:solidFill>
                  <a:schemeClr val="bg1"/>
                </a:solidFill>
                <a:latin typeface="+mn-lt"/>
              </a:defRPr>
            </a:lvl1pPr>
          </a:lstStyle>
          <a:p>
            <a:pPr lvl="0"/>
            <a:r>
              <a:rPr lang="en-US" dirty="0"/>
              <a:t>Heading</a:t>
            </a:r>
          </a:p>
        </p:txBody>
      </p:sp>
      <p:sp>
        <p:nvSpPr>
          <p:cNvPr id="35" name="Text Placeholder 17">
            <a:extLst>
              <a:ext uri="{FF2B5EF4-FFF2-40B4-BE49-F238E27FC236}">
                <a16:creationId xmlns:a16="http://schemas.microsoft.com/office/drawing/2014/main" id="{11F92C0B-314B-1D4F-96FF-2837F718CF3C}"/>
              </a:ext>
            </a:extLst>
          </p:cNvPr>
          <p:cNvSpPr>
            <a:spLocks noGrp="1"/>
          </p:cNvSpPr>
          <p:nvPr>
            <p:ph type="body" sz="quarter" idx="18" hasCustomPrompt="1"/>
          </p:nvPr>
        </p:nvSpPr>
        <p:spPr>
          <a:xfrm>
            <a:off x="6420495" y="2346524"/>
            <a:ext cx="5029134" cy="851567"/>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grpSp>
        <p:nvGrpSpPr>
          <p:cNvPr id="11" name="Group 10">
            <a:extLst>
              <a:ext uri="{FF2B5EF4-FFF2-40B4-BE49-F238E27FC236}">
                <a16:creationId xmlns:a16="http://schemas.microsoft.com/office/drawing/2014/main" id="{9C6226AC-BA94-5A4B-96F3-2B04AFA7B8FB}"/>
              </a:ext>
            </a:extLst>
          </p:cNvPr>
          <p:cNvGrpSpPr/>
          <p:nvPr userDrawn="1"/>
        </p:nvGrpSpPr>
        <p:grpSpPr>
          <a:xfrm>
            <a:off x="301128" y="6151084"/>
            <a:ext cx="3144242" cy="374574"/>
            <a:chOff x="301128" y="6151084"/>
            <a:chExt cx="3144242" cy="374574"/>
          </a:xfrm>
        </p:grpSpPr>
        <p:pic>
          <p:nvPicPr>
            <p:cNvPr id="13" name="Picture 12" descr="Shape&#10;&#10;Description automatically generated with medium confidence">
              <a:extLst>
                <a:ext uri="{FF2B5EF4-FFF2-40B4-BE49-F238E27FC236}">
                  <a16:creationId xmlns:a16="http://schemas.microsoft.com/office/drawing/2014/main" id="{640DD448-DB0A-B74B-960D-98C5CD38994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4" name="Picture 13" descr="Shape&#10;&#10;Description automatically generated with medium confidence">
              <a:extLst>
                <a:ext uri="{FF2B5EF4-FFF2-40B4-BE49-F238E27FC236}">
                  <a16:creationId xmlns:a16="http://schemas.microsoft.com/office/drawing/2014/main" id="{2885E182-277F-2744-9537-51648653FC7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16" name="Picture 15" descr="Shape&#10;&#10;Description automatically generated with medium confidence">
              <a:extLst>
                <a:ext uri="{FF2B5EF4-FFF2-40B4-BE49-F238E27FC236}">
                  <a16:creationId xmlns:a16="http://schemas.microsoft.com/office/drawing/2014/main" id="{367E996A-AC35-7C43-9A90-E21C9C44B623}"/>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18399817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 Photo Slide - Purp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288084" y="13936"/>
            <a:ext cx="6151000" cy="6858000"/>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5" y="1018532"/>
            <a:ext cx="4983180" cy="5706117"/>
          </a:xfrm>
        </p:spPr>
        <p:txBody>
          <a:bodyPr/>
          <a:lstStyle>
            <a:lvl1pPr marL="0" indent="0">
              <a:lnSpc>
                <a:spcPct val="100000"/>
              </a:lnSpc>
              <a:spcBef>
                <a:spcPts val="0"/>
              </a:spcBef>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14542" y="296284"/>
            <a:ext cx="5085159" cy="582221"/>
          </a:xfrm>
        </p:spPr>
        <p:txBody>
          <a:bodyPr>
            <a:normAutofit/>
          </a:bodyPr>
          <a:lstStyle>
            <a:lvl1pPr marL="0" indent="0" algn="l">
              <a:lnSpc>
                <a:spcPct val="100000"/>
              </a:lnSpc>
              <a:spcBef>
                <a:spcPts val="600"/>
              </a:spcBef>
              <a:buNone/>
              <a:defRPr sz="3600" b="1" i="0">
                <a:solidFill>
                  <a:schemeClr val="bg1"/>
                </a:solidFill>
                <a:latin typeface="+mn-lt"/>
              </a:defRPr>
            </a:lvl1pPr>
          </a:lstStyle>
          <a:p>
            <a:pPr lvl="0"/>
            <a:r>
              <a:rPr lang="en-US" dirty="0"/>
              <a:t>Heading</a:t>
            </a:r>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pic>
        <p:nvPicPr>
          <p:cNvPr id="19" name="Picture 18" descr="Background pattern&#10;&#10;Description automatically generated">
            <a:extLst>
              <a:ext uri="{FF2B5EF4-FFF2-40B4-BE49-F238E27FC236}">
                <a16:creationId xmlns:a16="http://schemas.microsoft.com/office/drawing/2014/main" id="{E592266E-2214-AE47-9027-D13BF609C360}"/>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6572759" y="5676171"/>
            <a:ext cx="5564883" cy="1181829"/>
          </a:xfrm>
          <a:prstGeom prst="rect">
            <a:avLst/>
          </a:prstGeom>
        </p:spPr>
      </p:pic>
      <p:grpSp>
        <p:nvGrpSpPr>
          <p:cNvPr id="20" name="Group 19">
            <a:extLst>
              <a:ext uri="{FF2B5EF4-FFF2-40B4-BE49-F238E27FC236}">
                <a16:creationId xmlns:a16="http://schemas.microsoft.com/office/drawing/2014/main" id="{DBC0963D-5E99-C64E-999D-331B6AD4A89C}"/>
              </a:ext>
            </a:extLst>
          </p:cNvPr>
          <p:cNvGrpSpPr/>
          <p:nvPr userDrawn="1"/>
        </p:nvGrpSpPr>
        <p:grpSpPr>
          <a:xfrm>
            <a:off x="8448790" y="6057987"/>
            <a:ext cx="3144242" cy="374574"/>
            <a:chOff x="301128" y="6151084"/>
            <a:chExt cx="3144242" cy="374574"/>
          </a:xfrm>
        </p:grpSpPr>
        <p:pic>
          <p:nvPicPr>
            <p:cNvPr id="21" name="Picture 20" descr="Shape&#10;&#10;Description automatically generated with medium confidence">
              <a:extLst>
                <a:ext uri="{FF2B5EF4-FFF2-40B4-BE49-F238E27FC236}">
                  <a16:creationId xmlns:a16="http://schemas.microsoft.com/office/drawing/2014/main" id="{230C7B28-68C5-CD47-B21F-CACD1589E5D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22" name="Picture 21" descr="Shape&#10;&#10;Description automatically generated with medium confidence">
              <a:extLst>
                <a:ext uri="{FF2B5EF4-FFF2-40B4-BE49-F238E27FC236}">
                  <a16:creationId xmlns:a16="http://schemas.microsoft.com/office/drawing/2014/main" id="{4CD0ACD0-B63F-8540-B01F-161477E1D23C}"/>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23" name="Picture 22" descr="Shape&#10;&#10;Description automatically generated with medium confidence">
              <a:extLst>
                <a:ext uri="{FF2B5EF4-FFF2-40B4-BE49-F238E27FC236}">
                  <a16:creationId xmlns:a16="http://schemas.microsoft.com/office/drawing/2014/main" id="{17004605-AB16-6847-A149-1F28A1190921}"/>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39004665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ext / Photo Slide - Purp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241300" y="0"/>
            <a:ext cx="6151000" cy="6858000"/>
          </a:xfrm>
          <a:prstGeom prst="rect">
            <a:avLst/>
          </a:prstGeom>
          <a:solidFill>
            <a:srgbClr val="086D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pic>
        <p:nvPicPr>
          <p:cNvPr id="19" name="Picture 18" descr="Background pattern&#10;&#10;Description automatically generated">
            <a:extLst>
              <a:ext uri="{FF2B5EF4-FFF2-40B4-BE49-F238E27FC236}">
                <a16:creationId xmlns:a16="http://schemas.microsoft.com/office/drawing/2014/main" id="{E592266E-2214-AE47-9027-D13BF609C360}"/>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6572759" y="5676171"/>
            <a:ext cx="5564883" cy="1181829"/>
          </a:xfrm>
          <a:prstGeom prst="rect">
            <a:avLst/>
          </a:prstGeom>
        </p:spPr>
      </p:pic>
      <p:grpSp>
        <p:nvGrpSpPr>
          <p:cNvPr id="20" name="Group 19">
            <a:extLst>
              <a:ext uri="{FF2B5EF4-FFF2-40B4-BE49-F238E27FC236}">
                <a16:creationId xmlns:a16="http://schemas.microsoft.com/office/drawing/2014/main" id="{DBC0963D-5E99-C64E-999D-331B6AD4A89C}"/>
              </a:ext>
            </a:extLst>
          </p:cNvPr>
          <p:cNvGrpSpPr/>
          <p:nvPr userDrawn="1"/>
        </p:nvGrpSpPr>
        <p:grpSpPr>
          <a:xfrm>
            <a:off x="8448790" y="6057987"/>
            <a:ext cx="3144242" cy="374574"/>
            <a:chOff x="301128" y="6151084"/>
            <a:chExt cx="3144242" cy="374574"/>
          </a:xfrm>
        </p:grpSpPr>
        <p:pic>
          <p:nvPicPr>
            <p:cNvPr id="21" name="Picture 20" descr="Shape&#10;&#10;Description automatically generated with medium confidence">
              <a:extLst>
                <a:ext uri="{FF2B5EF4-FFF2-40B4-BE49-F238E27FC236}">
                  <a16:creationId xmlns:a16="http://schemas.microsoft.com/office/drawing/2014/main" id="{230C7B28-68C5-CD47-B21F-CACD1589E5D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22" name="Picture 21" descr="Shape&#10;&#10;Description automatically generated with medium confidence">
              <a:extLst>
                <a:ext uri="{FF2B5EF4-FFF2-40B4-BE49-F238E27FC236}">
                  <a16:creationId xmlns:a16="http://schemas.microsoft.com/office/drawing/2014/main" id="{4CD0ACD0-B63F-8540-B01F-161477E1D23C}"/>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23" name="Picture 22" descr="Shape&#10;&#10;Description automatically generated with medium confidence">
              <a:extLst>
                <a:ext uri="{FF2B5EF4-FFF2-40B4-BE49-F238E27FC236}">
                  <a16:creationId xmlns:a16="http://schemas.microsoft.com/office/drawing/2014/main" id="{17004605-AB16-6847-A149-1F28A1190921}"/>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
        <p:nvSpPr>
          <p:cNvPr id="8" name="Text Placeholder 17">
            <a:extLst>
              <a:ext uri="{FF2B5EF4-FFF2-40B4-BE49-F238E27FC236}">
                <a16:creationId xmlns:a16="http://schemas.microsoft.com/office/drawing/2014/main" id="{C083F70B-8066-C68E-4482-C3B8E94C9A16}"/>
              </a:ext>
            </a:extLst>
          </p:cNvPr>
          <p:cNvSpPr>
            <a:spLocks noGrp="1"/>
          </p:cNvSpPr>
          <p:nvPr>
            <p:ph type="body" sz="quarter" idx="18" hasCustomPrompt="1"/>
          </p:nvPr>
        </p:nvSpPr>
        <p:spPr>
          <a:xfrm>
            <a:off x="734715" y="1018532"/>
            <a:ext cx="4983180" cy="5706117"/>
          </a:xfrm>
        </p:spPr>
        <p:txBody>
          <a:bodyPr/>
          <a:lstStyle>
            <a:lvl1pPr marL="0" indent="0">
              <a:lnSpc>
                <a:spcPct val="100000"/>
              </a:lnSpc>
              <a:spcBef>
                <a:spcPts val="0"/>
              </a:spcBef>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Text Placeholder 23">
            <a:extLst>
              <a:ext uri="{FF2B5EF4-FFF2-40B4-BE49-F238E27FC236}">
                <a16:creationId xmlns:a16="http://schemas.microsoft.com/office/drawing/2014/main" id="{4F8BFB5D-421B-2E72-7A4A-E063A6F3A7B7}"/>
              </a:ext>
            </a:extLst>
          </p:cNvPr>
          <p:cNvSpPr>
            <a:spLocks noGrp="1"/>
          </p:cNvSpPr>
          <p:nvPr>
            <p:ph type="body" sz="quarter" idx="16" hasCustomPrompt="1"/>
          </p:nvPr>
        </p:nvSpPr>
        <p:spPr>
          <a:xfrm>
            <a:off x="714542" y="296284"/>
            <a:ext cx="5085159" cy="582221"/>
          </a:xfrm>
        </p:spPr>
        <p:txBody>
          <a:bodyPr>
            <a:normAutofit/>
          </a:bodyPr>
          <a:lstStyle>
            <a:lvl1pPr marL="0" indent="0" algn="l">
              <a:lnSpc>
                <a:spcPct val="100000"/>
              </a:lnSpc>
              <a:spcBef>
                <a:spcPts val="600"/>
              </a:spcBef>
              <a:buNone/>
              <a:defRPr sz="3600" b="1" i="0">
                <a:solidFill>
                  <a:schemeClr val="bg1"/>
                </a:solidFill>
                <a:latin typeface="+mn-lt"/>
              </a:defRPr>
            </a:lvl1pPr>
          </a:lstStyle>
          <a:p>
            <a:pPr lvl="0"/>
            <a:r>
              <a:rPr lang="en-US" dirty="0"/>
              <a:t>Heading</a:t>
            </a:r>
          </a:p>
        </p:txBody>
      </p:sp>
    </p:spTree>
    <p:extLst>
      <p:ext uri="{BB962C8B-B14F-4D97-AF65-F5344CB8AC3E}">
        <p14:creationId xmlns:p14="http://schemas.microsoft.com/office/powerpoint/2010/main" val="3249589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A">
    <p:spTree>
      <p:nvGrpSpPr>
        <p:cNvPr id="1" name=""/>
        <p:cNvGrpSpPr/>
        <p:nvPr/>
      </p:nvGrpSpPr>
      <p:grpSpPr>
        <a:xfrm>
          <a:off x="0" y="0"/>
          <a:ext cx="0" cy="0"/>
          <a:chOff x="0" y="0"/>
          <a:chExt cx="0" cy="0"/>
        </a:xfrm>
      </p:grpSpPr>
      <p:pic>
        <p:nvPicPr>
          <p:cNvPr id="28" name="Picture 27" descr="Background pattern&#10;&#10;Description automatically generated">
            <a:extLst>
              <a:ext uri="{FF2B5EF4-FFF2-40B4-BE49-F238E27FC236}">
                <a16:creationId xmlns:a16="http://schemas.microsoft.com/office/drawing/2014/main" id="{AF00788B-479B-2B4C-91B5-DFDC629759F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379" t="21334" r="4379" b="23494"/>
          <a:stretch/>
        </p:blipFill>
        <p:spPr>
          <a:xfrm>
            <a:off x="6913349" y="0"/>
            <a:ext cx="5278651" cy="3949990"/>
          </a:xfrm>
          <a:prstGeom prst="rect">
            <a:avLst/>
          </a:prstGeom>
        </p:spPr>
      </p:pic>
      <p:sp>
        <p:nvSpPr>
          <p:cNvPr id="22" name="Rectangle 21">
            <a:extLst>
              <a:ext uri="{FF2B5EF4-FFF2-40B4-BE49-F238E27FC236}">
                <a16:creationId xmlns:a16="http://schemas.microsoft.com/office/drawing/2014/main" id="{3CB96BD4-CA10-ED43-95A7-29E7DE996C4F}"/>
              </a:ext>
            </a:extLst>
          </p:cNvPr>
          <p:cNvSpPr/>
          <p:nvPr userDrawn="1"/>
        </p:nvSpPr>
        <p:spPr>
          <a:xfrm>
            <a:off x="0" y="3321423"/>
            <a:ext cx="12192000" cy="3543835"/>
          </a:xfrm>
          <a:prstGeom prst="rect">
            <a:avLst/>
          </a:prstGeom>
          <a:solidFill>
            <a:srgbClr val="3AA09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817349" y="4600585"/>
            <a:ext cx="5278651" cy="697353"/>
          </a:xfrm>
        </p:spPr>
        <p:txBody>
          <a:bodyPr>
            <a:noAutofit/>
          </a:bodyPr>
          <a:lstStyle>
            <a:lvl1pPr marL="0" indent="0" algn="l">
              <a:buNone/>
              <a:defRPr sz="5400" b="1" baseline="0">
                <a:solidFill>
                  <a:schemeClr val="bg1"/>
                </a:solidFill>
                <a:latin typeface="+mn-lt"/>
              </a:defRPr>
            </a:lvl1pPr>
          </a:lstStyle>
          <a:p>
            <a:pPr lvl="0"/>
            <a:r>
              <a:rPr lang="en-US" dirty="0"/>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817349" y="3982062"/>
            <a:ext cx="5278651" cy="697353"/>
          </a:xfrm>
        </p:spPr>
        <p:txBody>
          <a:bodyPr>
            <a:normAutofit/>
          </a:bodyPr>
          <a:lstStyle>
            <a:lvl1pPr marL="0" indent="0" algn="l">
              <a:buNone/>
              <a:defRPr sz="3600" b="0" i="0">
                <a:solidFill>
                  <a:schemeClr val="bg1"/>
                </a:solidFill>
                <a:latin typeface="+mn-lt"/>
              </a:defRPr>
            </a:lvl1pPr>
          </a:lstStyle>
          <a:p>
            <a:pPr lvl="0"/>
            <a:r>
              <a:rPr lang="en-US" dirty="0"/>
              <a:t>Cover Design 1</a:t>
            </a:r>
          </a:p>
        </p:txBody>
      </p:sp>
      <p:pic>
        <p:nvPicPr>
          <p:cNvPr id="5" name="Picture 4" descr="A picture containing text&#10;&#10;Description automatically generated">
            <a:extLst>
              <a:ext uri="{FF2B5EF4-FFF2-40B4-BE49-F238E27FC236}">
                <a16:creationId xmlns:a16="http://schemas.microsoft.com/office/drawing/2014/main" id="{3E82DD13-1C3A-CA42-93AE-19D729C8010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2439" y="0"/>
            <a:ext cx="5768471" cy="2536919"/>
          </a:xfrm>
          <a:prstGeom prst="rect">
            <a:avLst/>
          </a:prstGeom>
        </p:spPr>
      </p:pic>
      <p:sp>
        <p:nvSpPr>
          <p:cNvPr id="3" name="TextBox 2">
            <a:extLst>
              <a:ext uri="{FF2B5EF4-FFF2-40B4-BE49-F238E27FC236}">
                <a16:creationId xmlns:a16="http://schemas.microsoft.com/office/drawing/2014/main" id="{635376AC-FBB8-8D5F-1F14-1E5EBEE75E5F}"/>
              </a:ext>
            </a:extLst>
          </p:cNvPr>
          <p:cNvSpPr txBox="1"/>
          <p:nvPr userDrawn="1"/>
        </p:nvSpPr>
        <p:spPr>
          <a:xfrm>
            <a:off x="572439" y="2128919"/>
            <a:ext cx="6257925" cy="1107996"/>
          </a:xfrm>
          <a:prstGeom prst="rect">
            <a:avLst/>
          </a:prstGeom>
          <a:noFill/>
        </p:spPr>
        <p:txBody>
          <a:bodyPr wrap="square" rtlCol="0">
            <a:spAutoFit/>
          </a:bodyPr>
          <a:lstStyle/>
          <a:p>
            <a:r>
              <a:rPr lang="is-IS" sz="2400" dirty="0">
                <a:solidFill>
                  <a:srgbClr val="7A547C"/>
                </a:solidFill>
              </a:rPr>
              <a:t>Krísustjórnun í svæðisbundinni ferðaþjónustu </a:t>
            </a:r>
          </a:p>
          <a:p>
            <a:r>
              <a:rPr lang="is-IS" sz="2400" dirty="0">
                <a:solidFill>
                  <a:srgbClr val="7A547C"/>
                </a:solidFill>
              </a:rPr>
              <a:t>Námskeið fyrir háskólastig, 2023</a:t>
            </a:r>
          </a:p>
          <a:p>
            <a:r>
              <a:rPr lang="is-IS" i="1" dirty="0">
                <a:solidFill>
                  <a:srgbClr val="7A547C"/>
                </a:solidFill>
              </a:rPr>
              <a:t>Hannað af Laura Magan (</a:t>
            </a:r>
            <a:r>
              <a:rPr lang="is-IS" i="1" dirty="0" err="1">
                <a:solidFill>
                  <a:srgbClr val="7A547C"/>
                </a:solidFill>
              </a:rPr>
              <a:t>Momentum</a:t>
            </a:r>
            <a:r>
              <a:rPr lang="is-IS" i="1" dirty="0">
                <a:solidFill>
                  <a:srgbClr val="7A547C"/>
                </a:solidFill>
              </a:rPr>
              <a:t>) </a:t>
            </a:r>
          </a:p>
        </p:txBody>
      </p:sp>
      <p:pic>
        <p:nvPicPr>
          <p:cNvPr id="1026" name="Picture 2">
            <a:extLst>
              <a:ext uri="{FF2B5EF4-FFF2-40B4-BE49-F238E27FC236}">
                <a16:creationId xmlns:a16="http://schemas.microsoft.com/office/drawing/2014/main" id="{D495A346-C665-B5F8-F01E-6A674EC54C69}"/>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10398468" y="5652481"/>
            <a:ext cx="1793532" cy="1205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08650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 Photo Slide -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228E03E-E573-114A-9C13-2157A15A837F}"/>
              </a:ext>
            </a:extLst>
          </p:cNvPr>
          <p:cNvSpPr/>
          <p:nvPr userDrawn="1"/>
        </p:nvSpPr>
        <p:spPr>
          <a:xfrm>
            <a:off x="241300" y="0"/>
            <a:ext cx="6151000" cy="6858000"/>
          </a:xfrm>
          <a:prstGeom prst="rect">
            <a:avLst/>
          </a:prstGeom>
          <a:solidFill>
            <a:srgbClr val="3AA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17">
            <a:extLst>
              <a:ext uri="{FF2B5EF4-FFF2-40B4-BE49-F238E27FC236}">
                <a16:creationId xmlns:a16="http://schemas.microsoft.com/office/drawing/2014/main" id="{E1B46F6A-759B-0D43-AE93-1DDD28B1D162}"/>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pic>
        <p:nvPicPr>
          <p:cNvPr id="14" name="Picture 13" descr="Background pattern&#10;&#10;Description automatically generated">
            <a:extLst>
              <a:ext uri="{FF2B5EF4-FFF2-40B4-BE49-F238E27FC236}">
                <a16:creationId xmlns:a16="http://schemas.microsoft.com/office/drawing/2014/main" id="{3742256F-828A-2D4E-85A5-D47D63151BEC}"/>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6572759" y="5676171"/>
            <a:ext cx="5564883" cy="1181829"/>
          </a:xfrm>
          <a:prstGeom prst="rect">
            <a:avLst/>
          </a:prstGeom>
        </p:spPr>
      </p:pic>
      <p:grpSp>
        <p:nvGrpSpPr>
          <p:cNvPr id="15" name="Group 14">
            <a:extLst>
              <a:ext uri="{FF2B5EF4-FFF2-40B4-BE49-F238E27FC236}">
                <a16:creationId xmlns:a16="http://schemas.microsoft.com/office/drawing/2014/main" id="{9510E3A8-BD3A-5547-B4D4-6BB14A3E6F06}"/>
              </a:ext>
            </a:extLst>
          </p:cNvPr>
          <p:cNvGrpSpPr/>
          <p:nvPr userDrawn="1"/>
        </p:nvGrpSpPr>
        <p:grpSpPr>
          <a:xfrm>
            <a:off x="8448790" y="6057987"/>
            <a:ext cx="3144242" cy="374574"/>
            <a:chOff x="301128" y="6151084"/>
            <a:chExt cx="3144242" cy="374574"/>
          </a:xfrm>
        </p:grpSpPr>
        <p:pic>
          <p:nvPicPr>
            <p:cNvPr id="22" name="Picture 21" descr="Shape&#10;&#10;Description automatically generated with medium confidence">
              <a:extLst>
                <a:ext uri="{FF2B5EF4-FFF2-40B4-BE49-F238E27FC236}">
                  <a16:creationId xmlns:a16="http://schemas.microsoft.com/office/drawing/2014/main" id="{4B63785F-8E82-9240-85D8-8687E24D54F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23" name="Picture 22" descr="Shape&#10;&#10;Description automatically generated with medium confidence">
              <a:extLst>
                <a:ext uri="{FF2B5EF4-FFF2-40B4-BE49-F238E27FC236}">
                  <a16:creationId xmlns:a16="http://schemas.microsoft.com/office/drawing/2014/main" id="{BFD2F9BD-A5FA-414A-90FC-7649B9CB5463}"/>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24" name="Picture 23" descr="Shape&#10;&#10;Description automatically generated with medium confidence">
              <a:extLst>
                <a:ext uri="{FF2B5EF4-FFF2-40B4-BE49-F238E27FC236}">
                  <a16:creationId xmlns:a16="http://schemas.microsoft.com/office/drawing/2014/main" id="{3A35C0D0-CA49-734C-BA93-46282C8350BE}"/>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
        <p:nvSpPr>
          <p:cNvPr id="2" name="Text Placeholder 17">
            <a:extLst>
              <a:ext uri="{FF2B5EF4-FFF2-40B4-BE49-F238E27FC236}">
                <a16:creationId xmlns:a16="http://schemas.microsoft.com/office/drawing/2014/main" id="{2C5081B8-C15D-8E8A-18B3-2C374C4F5990}"/>
              </a:ext>
            </a:extLst>
          </p:cNvPr>
          <p:cNvSpPr>
            <a:spLocks noGrp="1"/>
          </p:cNvSpPr>
          <p:nvPr>
            <p:ph type="body" sz="quarter" idx="18" hasCustomPrompt="1"/>
          </p:nvPr>
        </p:nvSpPr>
        <p:spPr>
          <a:xfrm>
            <a:off x="734715" y="1018532"/>
            <a:ext cx="4983180" cy="5706117"/>
          </a:xfrm>
        </p:spPr>
        <p:txBody>
          <a:bodyPr/>
          <a:lstStyle>
            <a:lvl1pPr marL="0" indent="0">
              <a:lnSpc>
                <a:spcPct val="100000"/>
              </a:lnSpc>
              <a:spcBef>
                <a:spcPts val="0"/>
              </a:spcBef>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3" name="Text Placeholder 23">
            <a:extLst>
              <a:ext uri="{FF2B5EF4-FFF2-40B4-BE49-F238E27FC236}">
                <a16:creationId xmlns:a16="http://schemas.microsoft.com/office/drawing/2014/main" id="{426BF807-9F22-AC64-7706-CAD5C1485C9B}"/>
              </a:ext>
            </a:extLst>
          </p:cNvPr>
          <p:cNvSpPr>
            <a:spLocks noGrp="1"/>
          </p:cNvSpPr>
          <p:nvPr>
            <p:ph type="body" sz="quarter" idx="16" hasCustomPrompt="1"/>
          </p:nvPr>
        </p:nvSpPr>
        <p:spPr>
          <a:xfrm>
            <a:off x="714542" y="296284"/>
            <a:ext cx="5085159" cy="582221"/>
          </a:xfrm>
        </p:spPr>
        <p:txBody>
          <a:bodyPr>
            <a:normAutofit/>
          </a:bodyPr>
          <a:lstStyle>
            <a:lvl1pPr marL="0" indent="0" algn="l">
              <a:lnSpc>
                <a:spcPct val="100000"/>
              </a:lnSpc>
              <a:spcBef>
                <a:spcPts val="600"/>
              </a:spcBef>
              <a:buNone/>
              <a:defRPr sz="3600" b="1" i="0">
                <a:solidFill>
                  <a:schemeClr val="bg1"/>
                </a:solidFill>
                <a:latin typeface="+mn-lt"/>
              </a:defRPr>
            </a:lvl1pPr>
          </a:lstStyle>
          <a:p>
            <a:pPr lvl="0"/>
            <a:r>
              <a:rPr lang="en-US" dirty="0"/>
              <a:t>Heading</a:t>
            </a:r>
          </a:p>
        </p:txBody>
      </p:sp>
    </p:spTree>
    <p:extLst>
      <p:ext uri="{BB962C8B-B14F-4D97-AF65-F5344CB8AC3E}">
        <p14:creationId xmlns:p14="http://schemas.microsoft.com/office/powerpoint/2010/main" val="3666791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 Photo Slide - Oran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933733E-D795-464D-A1A5-B9D1FC7EE3E9}"/>
              </a:ext>
            </a:extLst>
          </p:cNvPr>
          <p:cNvSpPr/>
          <p:nvPr userDrawn="1"/>
        </p:nvSpPr>
        <p:spPr>
          <a:xfrm>
            <a:off x="241300" y="0"/>
            <a:ext cx="6151000" cy="6858000"/>
          </a:xfrm>
          <a:prstGeom prst="rect">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17">
            <a:extLst>
              <a:ext uri="{FF2B5EF4-FFF2-40B4-BE49-F238E27FC236}">
                <a16:creationId xmlns:a16="http://schemas.microsoft.com/office/drawing/2014/main" id="{5537A2C5-2D00-2749-8FCE-6266AF17DCE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pic>
        <p:nvPicPr>
          <p:cNvPr id="14" name="Picture 13" descr="Background pattern&#10;&#10;Description automatically generated">
            <a:extLst>
              <a:ext uri="{FF2B5EF4-FFF2-40B4-BE49-F238E27FC236}">
                <a16:creationId xmlns:a16="http://schemas.microsoft.com/office/drawing/2014/main" id="{90C17C07-AA25-3E4D-A81D-1475740FE4C0}"/>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6572759" y="5676171"/>
            <a:ext cx="5564883" cy="1181829"/>
          </a:xfrm>
          <a:prstGeom prst="rect">
            <a:avLst/>
          </a:prstGeom>
        </p:spPr>
      </p:pic>
      <p:grpSp>
        <p:nvGrpSpPr>
          <p:cNvPr id="15" name="Group 14">
            <a:extLst>
              <a:ext uri="{FF2B5EF4-FFF2-40B4-BE49-F238E27FC236}">
                <a16:creationId xmlns:a16="http://schemas.microsoft.com/office/drawing/2014/main" id="{2FCA451E-1731-F74E-8482-094C8A652304}"/>
              </a:ext>
            </a:extLst>
          </p:cNvPr>
          <p:cNvGrpSpPr/>
          <p:nvPr userDrawn="1"/>
        </p:nvGrpSpPr>
        <p:grpSpPr>
          <a:xfrm>
            <a:off x="8448790" y="6057987"/>
            <a:ext cx="3144242" cy="374574"/>
            <a:chOff x="301128" y="6151084"/>
            <a:chExt cx="3144242" cy="374574"/>
          </a:xfrm>
        </p:grpSpPr>
        <p:pic>
          <p:nvPicPr>
            <p:cNvPr id="22" name="Picture 21" descr="Shape&#10;&#10;Description automatically generated with medium confidence">
              <a:extLst>
                <a:ext uri="{FF2B5EF4-FFF2-40B4-BE49-F238E27FC236}">
                  <a16:creationId xmlns:a16="http://schemas.microsoft.com/office/drawing/2014/main" id="{C3CCC86B-708B-A949-AC9E-DE4F32E8C37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23" name="Picture 22" descr="Shape&#10;&#10;Description automatically generated with medium confidence">
              <a:extLst>
                <a:ext uri="{FF2B5EF4-FFF2-40B4-BE49-F238E27FC236}">
                  <a16:creationId xmlns:a16="http://schemas.microsoft.com/office/drawing/2014/main" id="{739DBF16-C94E-704D-85CA-56E7A626791B}"/>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24" name="Picture 23" descr="Shape&#10;&#10;Description automatically generated with medium confidence">
              <a:extLst>
                <a:ext uri="{FF2B5EF4-FFF2-40B4-BE49-F238E27FC236}">
                  <a16:creationId xmlns:a16="http://schemas.microsoft.com/office/drawing/2014/main" id="{BFC0A548-B304-F549-883D-832E0848BDCC}"/>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
        <p:nvSpPr>
          <p:cNvPr id="2" name="Text Placeholder 17">
            <a:extLst>
              <a:ext uri="{FF2B5EF4-FFF2-40B4-BE49-F238E27FC236}">
                <a16:creationId xmlns:a16="http://schemas.microsoft.com/office/drawing/2014/main" id="{C71CAA30-7CAC-8E42-0626-BD60DDAD6D27}"/>
              </a:ext>
            </a:extLst>
          </p:cNvPr>
          <p:cNvSpPr>
            <a:spLocks noGrp="1"/>
          </p:cNvSpPr>
          <p:nvPr>
            <p:ph type="body" sz="quarter" idx="18" hasCustomPrompt="1"/>
          </p:nvPr>
        </p:nvSpPr>
        <p:spPr>
          <a:xfrm>
            <a:off x="734715" y="1018532"/>
            <a:ext cx="4983180" cy="5706117"/>
          </a:xfrm>
        </p:spPr>
        <p:txBody>
          <a:bodyPr/>
          <a:lstStyle>
            <a:lvl1pPr marL="0" indent="0">
              <a:lnSpc>
                <a:spcPct val="100000"/>
              </a:lnSpc>
              <a:spcBef>
                <a:spcPts val="0"/>
              </a:spcBef>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3" name="Text Placeholder 23">
            <a:extLst>
              <a:ext uri="{FF2B5EF4-FFF2-40B4-BE49-F238E27FC236}">
                <a16:creationId xmlns:a16="http://schemas.microsoft.com/office/drawing/2014/main" id="{941944D7-8B84-B70D-15DE-A6CA36136694}"/>
              </a:ext>
            </a:extLst>
          </p:cNvPr>
          <p:cNvSpPr>
            <a:spLocks noGrp="1"/>
          </p:cNvSpPr>
          <p:nvPr>
            <p:ph type="body" sz="quarter" idx="16" hasCustomPrompt="1"/>
          </p:nvPr>
        </p:nvSpPr>
        <p:spPr>
          <a:xfrm>
            <a:off x="714542" y="296284"/>
            <a:ext cx="5085159" cy="582221"/>
          </a:xfrm>
        </p:spPr>
        <p:txBody>
          <a:bodyPr>
            <a:normAutofit/>
          </a:bodyPr>
          <a:lstStyle>
            <a:lvl1pPr marL="0" indent="0" algn="l">
              <a:lnSpc>
                <a:spcPct val="100000"/>
              </a:lnSpc>
              <a:spcBef>
                <a:spcPts val="600"/>
              </a:spcBef>
              <a:buNone/>
              <a:defRPr sz="3600" b="1" i="0">
                <a:solidFill>
                  <a:schemeClr val="bg1"/>
                </a:solidFill>
                <a:latin typeface="+mn-lt"/>
              </a:defRPr>
            </a:lvl1pPr>
          </a:lstStyle>
          <a:p>
            <a:pPr lvl="0"/>
            <a:r>
              <a:rPr lang="en-US" dirty="0"/>
              <a:t>Heading</a:t>
            </a:r>
          </a:p>
        </p:txBody>
      </p:sp>
    </p:spTree>
    <p:extLst>
      <p:ext uri="{BB962C8B-B14F-4D97-AF65-F5344CB8AC3E}">
        <p14:creationId xmlns:p14="http://schemas.microsoft.com/office/powerpoint/2010/main" val="39207915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Meet Our Team -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7BE0517-C9C1-5E4E-BC03-C7E36B3D33D3}"/>
              </a:ext>
            </a:extLst>
          </p:cNvPr>
          <p:cNvSpPr/>
          <p:nvPr userDrawn="1"/>
        </p:nvSpPr>
        <p:spPr>
          <a:xfrm>
            <a:off x="241300" y="228600"/>
            <a:ext cx="11696700" cy="2717800"/>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icture Placeholder 23">
            <a:extLst>
              <a:ext uri="{FF2B5EF4-FFF2-40B4-BE49-F238E27FC236}">
                <a16:creationId xmlns:a16="http://schemas.microsoft.com/office/drawing/2014/main" id="{F70575B2-ECB2-3B4B-8C90-3CB13894D8CB}"/>
              </a:ext>
            </a:extLst>
          </p:cNvPr>
          <p:cNvSpPr>
            <a:spLocks noGrp="1"/>
          </p:cNvSpPr>
          <p:nvPr>
            <p:ph type="pic" sz="quarter" idx="10"/>
          </p:nvPr>
        </p:nvSpPr>
        <p:spPr>
          <a:xfrm>
            <a:off x="1147385" y="2043172"/>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1" name="Picture Placeholder 23">
            <a:extLst>
              <a:ext uri="{FF2B5EF4-FFF2-40B4-BE49-F238E27FC236}">
                <a16:creationId xmlns:a16="http://schemas.microsoft.com/office/drawing/2014/main" id="{597B8BAB-AD5C-574C-8BBB-7F077692D340}"/>
              </a:ext>
            </a:extLst>
          </p:cNvPr>
          <p:cNvSpPr>
            <a:spLocks noGrp="1"/>
          </p:cNvSpPr>
          <p:nvPr>
            <p:ph type="pic" sz="quarter" idx="11"/>
          </p:nvPr>
        </p:nvSpPr>
        <p:spPr>
          <a:xfrm>
            <a:off x="3886593" y="2052565"/>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2" name="Picture Placeholder 23">
            <a:extLst>
              <a:ext uri="{FF2B5EF4-FFF2-40B4-BE49-F238E27FC236}">
                <a16:creationId xmlns:a16="http://schemas.microsoft.com/office/drawing/2014/main" id="{8CBF548A-8484-5248-B085-F53D405FB036}"/>
              </a:ext>
            </a:extLst>
          </p:cNvPr>
          <p:cNvSpPr>
            <a:spLocks noGrp="1"/>
          </p:cNvSpPr>
          <p:nvPr>
            <p:ph type="pic" sz="quarter" idx="12"/>
          </p:nvPr>
        </p:nvSpPr>
        <p:spPr>
          <a:xfrm>
            <a:off x="6581530" y="2048263"/>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3" name="Picture Placeholder 23">
            <a:extLst>
              <a:ext uri="{FF2B5EF4-FFF2-40B4-BE49-F238E27FC236}">
                <a16:creationId xmlns:a16="http://schemas.microsoft.com/office/drawing/2014/main" id="{39A13ABC-6CD4-9246-A71F-B0D3E19169DA}"/>
              </a:ext>
            </a:extLst>
          </p:cNvPr>
          <p:cNvSpPr>
            <a:spLocks noGrp="1"/>
          </p:cNvSpPr>
          <p:nvPr>
            <p:ph type="pic" sz="quarter" idx="13"/>
          </p:nvPr>
        </p:nvSpPr>
        <p:spPr>
          <a:xfrm>
            <a:off x="9320738" y="2057654"/>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42" name="Text Placeholder 17">
            <a:extLst>
              <a:ext uri="{FF2B5EF4-FFF2-40B4-BE49-F238E27FC236}">
                <a16:creationId xmlns:a16="http://schemas.microsoft.com/office/drawing/2014/main" id="{87A5D6E2-FCB8-A749-81EA-BC7F9A176ABB}"/>
              </a:ext>
            </a:extLst>
          </p:cNvPr>
          <p:cNvSpPr>
            <a:spLocks noGrp="1"/>
          </p:cNvSpPr>
          <p:nvPr>
            <p:ph type="body" sz="quarter" idx="18" hasCustomPrompt="1"/>
          </p:nvPr>
        </p:nvSpPr>
        <p:spPr>
          <a:xfrm>
            <a:off x="864405" y="4462702"/>
            <a:ext cx="2289837" cy="1237497"/>
          </a:xfrm>
        </p:spPr>
        <p:txBody>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3" name="Text Placeholder 23">
            <a:extLst>
              <a:ext uri="{FF2B5EF4-FFF2-40B4-BE49-F238E27FC236}">
                <a16:creationId xmlns:a16="http://schemas.microsoft.com/office/drawing/2014/main" id="{AB58A5CB-AB27-844F-B28D-2E3D2232E353}"/>
              </a:ext>
            </a:extLst>
          </p:cNvPr>
          <p:cNvSpPr>
            <a:spLocks noGrp="1"/>
          </p:cNvSpPr>
          <p:nvPr>
            <p:ph type="body" sz="quarter" idx="16" hasCustomPrompt="1"/>
          </p:nvPr>
        </p:nvSpPr>
        <p:spPr>
          <a:xfrm>
            <a:off x="864404" y="3931189"/>
            <a:ext cx="2289838" cy="344705"/>
          </a:xfrm>
        </p:spPr>
        <p:txBody>
          <a:bodyPr>
            <a:normAutofit/>
          </a:bodyPr>
          <a:lstStyle>
            <a:lvl1pPr marL="0" indent="0" algn="ctr">
              <a:buNone/>
              <a:defRPr sz="2400" b="0" i="0">
                <a:solidFill>
                  <a:srgbClr val="79527B"/>
                </a:solidFill>
                <a:latin typeface="+mn-lt"/>
              </a:defRPr>
            </a:lvl1pPr>
          </a:lstStyle>
          <a:p>
            <a:pPr lvl="0"/>
            <a:r>
              <a:rPr lang="en-US" dirty="0"/>
              <a:t>Name</a:t>
            </a:r>
          </a:p>
        </p:txBody>
      </p:sp>
      <p:sp>
        <p:nvSpPr>
          <p:cNvPr id="44" name="Text Placeholder 17">
            <a:extLst>
              <a:ext uri="{FF2B5EF4-FFF2-40B4-BE49-F238E27FC236}">
                <a16:creationId xmlns:a16="http://schemas.microsoft.com/office/drawing/2014/main" id="{4B2C2646-153F-D446-A6C4-E96058A5C0FE}"/>
              </a:ext>
            </a:extLst>
          </p:cNvPr>
          <p:cNvSpPr>
            <a:spLocks noGrp="1"/>
          </p:cNvSpPr>
          <p:nvPr>
            <p:ph type="body" sz="quarter" idx="19" hasCustomPrompt="1"/>
          </p:nvPr>
        </p:nvSpPr>
        <p:spPr>
          <a:xfrm>
            <a:off x="3603613" y="4480397"/>
            <a:ext cx="2289837" cy="1237497"/>
          </a:xfrm>
        </p:spPr>
        <p:txBody>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5" name="Text Placeholder 23">
            <a:extLst>
              <a:ext uri="{FF2B5EF4-FFF2-40B4-BE49-F238E27FC236}">
                <a16:creationId xmlns:a16="http://schemas.microsoft.com/office/drawing/2014/main" id="{35687AA8-029A-4A4F-B7FF-65AD20471261}"/>
              </a:ext>
            </a:extLst>
          </p:cNvPr>
          <p:cNvSpPr>
            <a:spLocks noGrp="1"/>
          </p:cNvSpPr>
          <p:nvPr>
            <p:ph type="body" sz="quarter" idx="20" hasCustomPrompt="1"/>
          </p:nvPr>
        </p:nvSpPr>
        <p:spPr>
          <a:xfrm>
            <a:off x="3603612" y="3948884"/>
            <a:ext cx="2289838" cy="344705"/>
          </a:xfrm>
        </p:spPr>
        <p:txBody>
          <a:bodyPr>
            <a:normAutofit/>
          </a:bodyPr>
          <a:lstStyle>
            <a:lvl1pPr marL="0" indent="0" algn="ctr">
              <a:buNone/>
              <a:defRPr sz="2400" b="0" i="0">
                <a:solidFill>
                  <a:srgbClr val="79527B"/>
                </a:solidFill>
                <a:latin typeface="+mn-lt"/>
              </a:defRPr>
            </a:lvl1pPr>
          </a:lstStyle>
          <a:p>
            <a:pPr lvl="0"/>
            <a:r>
              <a:rPr lang="en-US" dirty="0"/>
              <a:t>Name</a:t>
            </a:r>
          </a:p>
        </p:txBody>
      </p:sp>
      <p:sp>
        <p:nvSpPr>
          <p:cNvPr id="46" name="Text Placeholder 17">
            <a:extLst>
              <a:ext uri="{FF2B5EF4-FFF2-40B4-BE49-F238E27FC236}">
                <a16:creationId xmlns:a16="http://schemas.microsoft.com/office/drawing/2014/main" id="{60085004-ECA1-184B-A4C3-081718D98C21}"/>
              </a:ext>
            </a:extLst>
          </p:cNvPr>
          <p:cNvSpPr>
            <a:spLocks noGrp="1"/>
          </p:cNvSpPr>
          <p:nvPr>
            <p:ph type="body" sz="quarter" idx="21" hasCustomPrompt="1"/>
          </p:nvPr>
        </p:nvSpPr>
        <p:spPr>
          <a:xfrm>
            <a:off x="6298550" y="4450949"/>
            <a:ext cx="2289837" cy="1237497"/>
          </a:xfrm>
        </p:spPr>
        <p:txBody>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7" name="Text Placeholder 23">
            <a:extLst>
              <a:ext uri="{FF2B5EF4-FFF2-40B4-BE49-F238E27FC236}">
                <a16:creationId xmlns:a16="http://schemas.microsoft.com/office/drawing/2014/main" id="{8A39FB91-3EAB-8D46-823F-121EE6218956}"/>
              </a:ext>
            </a:extLst>
          </p:cNvPr>
          <p:cNvSpPr>
            <a:spLocks noGrp="1"/>
          </p:cNvSpPr>
          <p:nvPr>
            <p:ph type="body" sz="quarter" idx="22" hasCustomPrompt="1"/>
          </p:nvPr>
        </p:nvSpPr>
        <p:spPr>
          <a:xfrm>
            <a:off x="6298549" y="3919436"/>
            <a:ext cx="2289838" cy="344705"/>
          </a:xfrm>
        </p:spPr>
        <p:txBody>
          <a:bodyPr>
            <a:normAutofit/>
          </a:bodyPr>
          <a:lstStyle>
            <a:lvl1pPr marL="0" indent="0" algn="ctr">
              <a:buNone/>
              <a:defRPr sz="2400" b="0" i="0">
                <a:solidFill>
                  <a:srgbClr val="79527B"/>
                </a:solidFill>
                <a:latin typeface="+mn-lt"/>
              </a:defRPr>
            </a:lvl1pPr>
          </a:lstStyle>
          <a:p>
            <a:pPr lvl="0"/>
            <a:r>
              <a:rPr lang="en-US" dirty="0"/>
              <a:t>Name</a:t>
            </a:r>
          </a:p>
        </p:txBody>
      </p:sp>
      <p:sp>
        <p:nvSpPr>
          <p:cNvPr id="48" name="Text Placeholder 17">
            <a:extLst>
              <a:ext uri="{FF2B5EF4-FFF2-40B4-BE49-F238E27FC236}">
                <a16:creationId xmlns:a16="http://schemas.microsoft.com/office/drawing/2014/main" id="{732096D6-82F4-EF4D-B0DE-F90EE786C97A}"/>
              </a:ext>
            </a:extLst>
          </p:cNvPr>
          <p:cNvSpPr>
            <a:spLocks noGrp="1"/>
          </p:cNvSpPr>
          <p:nvPr>
            <p:ph type="body" sz="quarter" idx="23" hasCustomPrompt="1"/>
          </p:nvPr>
        </p:nvSpPr>
        <p:spPr>
          <a:xfrm>
            <a:off x="9037758" y="4468644"/>
            <a:ext cx="2289837" cy="1237497"/>
          </a:xfrm>
        </p:spPr>
        <p:txBody>
          <a:bodyPr>
            <a:normAutofit/>
          </a:bodyPr>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Title</a:t>
            </a:r>
            <a:endParaRPr lang="en-US" dirty="0"/>
          </a:p>
          <a:p>
            <a:pPr lvl="0"/>
            <a:endParaRPr lang="en-US" dirty="0"/>
          </a:p>
        </p:txBody>
      </p:sp>
      <p:sp>
        <p:nvSpPr>
          <p:cNvPr id="49" name="Text Placeholder 23">
            <a:extLst>
              <a:ext uri="{FF2B5EF4-FFF2-40B4-BE49-F238E27FC236}">
                <a16:creationId xmlns:a16="http://schemas.microsoft.com/office/drawing/2014/main" id="{1159E417-4740-EB49-8F54-BE28E9673052}"/>
              </a:ext>
            </a:extLst>
          </p:cNvPr>
          <p:cNvSpPr>
            <a:spLocks noGrp="1"/>
          </p:cNvSpPr>
          <p:nvPr>
            <p:ph type="body" sz="quarter" idx="24" hasCustomPrompt="1"/>
          </p:nvPr>
        </p:nvSpPr>
        <p:spPr>
          <a:xfrm>
            <a:off x="9037757" y="3937131"/>
            <a:ext cx="2289838" cy="344705"/>
          </a:xfrm>
        </p:spPr>
        <p:txBody>
          <a:bodyPr>
            <a:normAutofit/>
          </a:bodyPr>
          <a:lstStyle>
            <a:lvl1pPr marL="0" indent="0" algn="ctr">
              <a:buNone/>
              <a:defRPr sz="2400" b="0" i="0">
                <a:solidFill>
                  <a:srgbClr val="79527B"/>
                </a:solidFill>
                <a:latin typeface="+mn-lt"/>
              </a:defRPr>
            </a:lvl1pPr>
          </a:lstStyle>
          <a:p>
            <a:pPr lvl="0"/>
            <a:r>
              <a:rPr lang="en-US" dirty="0"/>
              <a:t>Name</a:t>
            </a:r>
          </a:p>
        </p:txBody>
      </p:sp>
      <p:pic>
        <p:nvPicPr>
          <p:cNvPr id="19" name="Picture 18" descr="Background pattern&#10;&#10;Description automatically generated">
            <a:extLst>
              <a:ext uri="{FF2B5EF4-FFF2-40B4-BE49-F238E27FC236}">
                <a16:creationId xmlns:a16="http://schemas.microsoft.com/office/drawing/2014/main" id="{A830E649-EC4E-D743-8060-0EA1EC1AA71B}"/>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2588587" y="5666155"/>
            <a:ext cx="5564883" cy="1181829"/>
          </a:xfrm>
          <a:prstGeom prst="rect">
            <a:avLst/>
          </a:prstGeom>
        </p:spPr>
      </p:pic>
      <p:sp>
        <p:nvSpPr>
          <p:cNvPr id="26" name="Text Placeholder 23">
            <a:extLst>
              <a:ext uri="{FF2B5EF4-FFF2-40B4-BE49-F238E27FC236}">
                <a16:creationId xmlns:a16="http://schemas.microsoft.com/office/drawing/2014/main" id="{6B62F49B-C8B1-C141-830A-6FFB7CF4FFC2}"/>
              </a:ext>
            </a:extLst>
          </p:cNvPr>
          <p:cNvSpPr>
            <a:spLocks noGrp="1"/>
          </p:cNvSpPr>
          <p:nvPr>
            <p:ph type="body" sz="quarter" idx="25" hasCustomPrompt="1"/>
          </p:nvPr>
        </p:nvSpPr>
        <p:spPr>
          <a:xfrm>
            <a:off x="254000" y="590455"/>
            <a:ext cx="11696700" cy="582221"/>
          </a:xfrm>
        </p:spPr>
        <p:txBody>
          <a:bodyPr>
            <a:normAutofit/>
          </a:bodyPr>
          <a:lstStyle>
            <a:lvl1pPr marL="0" indent="0" algn="ctr">
              <a:buNone/>
              <a:defRPr sz="3600" b="0" i="0">
                <a:solidFill>
                  <a:schemeClr val="bg1"/>
                </a:solidFill>
                <a:latin typeface="Calibri" panose="020F0502020204030204" pitchFamily="34" charset="0"/>
                <a:cs typeface="Calibri" panose="020F0502020204030204" pitchFamily="34" charset="0"/>
              </a:defRPr>
            </a:lvl1pPr>
          </a:lstStyle>
          <a:p>
            <a:pPr lvl="0"/>
            <a:r>
              <a:rPr lang="en-US" dirty="0"/>
              <a:t>Meet Our Team</a:t>
            </a:r>
          </a:p>
        </p:txBody>
      </p:sp>
    </p:spTree>
    <p:extLst>
      <p:ext uri="{BB962C8B-B14F-4D97-AF65-F5344CB8AC3E}">
        <p14:creationId xmlns:p14="http://schemas.microsoft.com/office/powerpoint/2010/main" val="9964810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Meet Our Team - Orang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FB458CEA-6775-C542-8654-D33395A969B7}"/>
              </a:ext>
            </a:extLst>
          </p:cNvPr>
          <p:cNvSpPr/>
          <p:nvPr userDrawn="1"/>
        </p:nvSpPr>
        <p:spPr>
          <a:xfrm>
            <a:off x="241300" y="228600"/>
            <a:ext cx="11696700" cy="2717800"/>
          </a:xfrm>
          <a:prstGeom prst="rect">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icture Placeholder 23">
            <a:extLst>
              <a:ext uri="{FF2B5EF4-FFF2-40B4-BE49-F238E27FC236}">
                <a16:creationId xmlns:a16="http://schemas.microsoft.com/office/drawing/2014/main" id="{02DEA743-B449-984C-8670-21635A318646}"/>
              </a:ext>
            </a:extLst>
          </p:cNvPr>
          <p:cNvSpPr>
            <a:spLocks noGrp="1"/>
          </p:cNvSpPr>
          <p:nvPr>
            <p:ph type="pic" sz="quarter" idx="10"/>
          </p:nvPr>
        </p:nvSpPr>
        <p:spPr>
          <a:xfrm>
            <a:off x="1147385" y="2043172"/>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1" name="Picture Placeholder 23">
            <a:extLst>
              <a:ext uri="{FF2B5EF4-FFF2-40B4-BE49-F238E27FC236}">
                <a16:creationId xmlns:a16="http://schemas.microsoft.com/office/drawing/2014/main" id="{924CF65B-C881-A34A-B802-0E1001C95D07}"/>
              </a:ext>
            </a:extLst>
          </p:cNvPr>
          <p:cNvSpPr>
            <a:spLocks noGrp="1"/>
          </p:cNvSpPr>
          <p:nvPr>
            <p:ph type="pic" sz="quarter" idx="11"/>
          </p:nvPr>
        </p:nvSpPr>
        <p:spPr>
          <a:xfrm>
            <a:off x="3886593" y="2052565"/>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2" name="Picture Placeholder 23">
            <a:extLst>
              <a:ext uri="{FF2B5EF4-FFF2-40B4-BE49-F238E27FC236}">
                <a16:creationId xmlns:a16="http://schemas.microsoft.com/office/drawing/2014/main" id="{F3CF7FCA-B9F3-654D-A571-44779EA9FDBE}"/>
              </a:ext>
            </a:extLst>
          </p:cNvPr>
          <p:cNvSpPr>
            <a:spLocks noGrp="1"/>
          </p:cNvSpPr>
          <p:nvPr>
            <p:ph type="pic" sz="quarter" idx="12"/>
          </p:nvPr>
        </p:nvSpPr>
        <p:spPr>
          <a:xfrm>
            <a:off x="6581530" y="2048263"/>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3" name="Picture Placeholder 23">
            <a:extLst>
              <a:ext uri="{FF2B5EF4-FFF2-40B4-BE49-F238E27FC236}">
                <a16:creationId xmlns:a16="http://schemas.microsoft.com/office/drawing/2014/main" id="{BB2F7C97-96D1-AA4B-A86D-542F3A009D19}"/>
              </a:ext>
            </a:extLst>
          </p:cNvPr>
          <p:cNvSpPr>
            <a:spLocks noGrp="1"/>
          </p:cNvSpPr>
          <p:nvPr>
            <p:ph type="pic" sz="quarter" idx="13"/>
          </p:nvPr>
        </p:nvSpPr>
        <p:spPr>
          <a:xfrm>
            <a:off x="9320738" y="2057654"/>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41" name="Text Placeholder 17">
            <a:extLst>
              <a:ext uri="{FF2B5EF4-FFF2-40B4-BE49-F238E27FC236}">
                <a16:creationId xmlns:a16="http://schemas.microsoft.com/office/drawing/2014/main" id="{4B3E60E7-1D29-4E4A-BA40-46AB6F537EA3}"/>
              </a:ext>
            </a:extLst>
          </p:cNvPr>
          <p:cNvSpPr>
            <a:spLocks noGrp="1"/>
          </p:cNvSpPr>
          <p:nvPr>
            <p:ph type="body" sz="quarter" idx="18" hasCustomPrompt="1"/>
          </p:nvPr>
        </p:nvSpPr>
        <p:spPr>
          <a:xfrm>
            <a:off x="864405" y="4462702"/>
            <a:ext cx="2289837" cy="1237497"/>
          </a:xfrm>
        </p:spPr>
        <p:txBody>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2" name="Text Placeholder 23">
            <a:extLst>
              <a:ext uri="{FF2B5EF4-FFF2-40B4-BE49-F238E27FC236}">
                <a16:creationId xmlns:a16="http://schemas.microsoft.com/office/drawing/2014/main" id="{81EEDB30-B325-0A44-80B0-3C30EF0E8D2A}"/>
              </a:ext>
            </a:extLst>
          </p:cNvPr>
          <p:cNvSpPr>
            <a:spLocks noGrp="1"/>
          </p:cNvSpPr>
          <p:nvPr>
            <p:ph type="body" sz="quarter" idx="16" hasCustomPrompt="1"/>
          </p:nvPr>
        </p:nvSpPr>
        <p:spPr>
          <a:xfrm>
            <a:off x="864404" y="3931189"/>
            <a:ext cx="2289838" cy="344705"/>
          </a:xfrm>
        </p:spPr>
        <p:txBody>
          <a:bodyPr>
            <a:normAutofit/>
          </a:bodyPr>
          <a:lstStyle>
            <a:lvl1pPr marL="0" indent="0" algn="ctr">
              <a:buNone/>
              <a:defRPr sz="2400" b="0" i="0">
                <a:solidFill>
                  <a:srgbClr val="79527B"/>
                </a:solidFill>
                <a:latin typeface="+mn-lt"/>
              </a:defRPr>
            </a:lvl1pPr>
          </a:lstStyle>
          <a:p>
            <a:pPr lvl="0"/>
            <a:r>
              <a:rPr lang="en-US" dirty="0"/>
              <a:t>Name</a:t>
            </a:r>
          </a:p>
        </p:txBody>
      </p:sp>
      <p:sp>
        <p:nvSpPr>
          <p:cNvPr id="43" name="Text Placeholder 17">
            <a:extLst>
              <a:ext uri="{FF2B5EF4-FFF2-40B4-BE49-F238E27FC236}">
                <a16:creationId xmlns:a16="http://schemas.microsoft.com/office/drawing/2014/main" id="{562B8363-AB85-D346-93C9-B23F08788288}"/>
              </a:ext>
            </a:extLst>
          </p:cNvPr>
          <p:cNvSpPr>
            <a:spLocks noGrp="1"/>
          </p:cNvSpPr>
          <p:nvPr>
            <p:ph type="body" sz="quarter" idx="19" hasCustomPrompt="1"/>
          </p:nvPr>
        </p:nvSpPr>
        <p:spPr>
          <a:xfrm>
            <a:off x="3603613" y="4480397"/>
            <a:ext cx="2289837" cy="1237497"/>
          </a:xfrm>
        </p:spPr>
        <p:txBody>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4" name="Text Placeholder 23">
            <a:extLst>
              <a:ext uri="{FF2B5EF4-FFF2-40B4-BE49-F238E27FC236}">
                <a16:creationId xmlns:a16="http://schemas.microsoft.com/office/drawing/2014/main" id="{2E2F25D1-855B-F64A-B2B5-1E10C4071248}"/>
              </a:ext>
            </a:extLst>
          </p:cNvPr>
          <p:cNvSpPr>
            <a:spLocks noGrp="1"/>
          </p:cNvSpPr>
          <p:nvPr>
            <p:ph type="body" sz="quarter" idx="20" hasCustomPrompt="1"/>
          </p:nvPr>
        </p:nvSpPr>
        <p:spPr>
          <a:xfrm>
            <a:off x="3603612" y="3948884"/>
            <a:ext cx="2289838" cy="344705"/>
          </a:xfrm>
        </p:spPr>
        <p:txBody>
          <a:bodyPr>
            <a:normAutofit/>
          </a:bodyPr>
          <a:lstStyle>
            <a:lvl1pPr marL="0" indent="0" algn="ctr">
              <a:buNone/>
              <a:defRPr sz="2400" b="0" i="0">
                <a:solidFill>
                  <a:srgbClr val="79527B"/>
                </a:solidFill>
                <a:latin typeface="+mn-lt"/>
              </a:defRPr>
            </a:lvl1pPr>
          </a:lstStyle>
          <a:p>
            <a:pPr lvl="0"/>
            <a:r>
              <a:rPr lang="en-US" dirty="0"/>
              <a:t>Name</a:t>
            </a:r>
          </a:p>
        </p:txBody>
      </p:sp>
      <p:sp>
        <p:nvSpPr>
          <p:cNvPr id="45" name="Text Placeholder 17">
            <a:extLst>
              <a:ext uri="{FF2B5EF4-FFF2-40B4-BE49-F238E27FC236}">
                <a16:creationId xmlns:a16="http://schemas.microsoft.com/office/drawing/2014/main" id="{09765F5B-E4B2-C145-8ED5-B969C8D88984}"/>
              </a:ext>
            </a:extLst>
          </p:cNvPr>
          <p:cNvSpPr>
            <a:spLocks noGrp="1"/>
          </p:cNvSpPr>
          <p:nvPr>
            <p:ph type="body" sz="quarter" idx="21" hasCustomPrompt="1"/>
          </p:nvPr>
        </p:nvSpPr>
        <p:spPr>
          <a:xfrm>
            <a:off x="6298550" y="4450949"/>
            <a:ext cx="2289837" cy="1237497"/>
          </a:xfrm>
        </p:spPr>
        <p:txBody>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6" name="Text Placeholder 23">
            <a:extLst>
              <a:ext uri="{FF2B5EF4-FFF2-40B4-BE49-F238E27FC236}">
                <a16:creationId xmlns:a16="http://schemas.microsoft.com/office/drawing/2014/main" id="{7ADF89E8-2F1B-DD48-AD42-A09EEB5E0396}"/>
              </a:ext>
            </a:extLst>
          </p:cNvPr>
          <p:cNvSpPr>
            <a:spLocks noGrp="1"/>
          </p:cNvSpPr>
          <p:nvPr>
            <p:ph type="body" sz="quarter" idx="22" hasCustomPrompt="1"/>
          </p:nvPr>
        </p:nvSpPr>
        <p:spPr>
          <a:xfrm>
            <a:off x="6298549" y="3919436"/>
            <a:ext cx="2289838" cy="344705"/>
          </a:xfrm>
        </p:spPr>
        <p:txBody>
          <a:bodyPr>
            <a:normAutofit/>
          </a:bodyPr>
          <a:lstStyle>
            <a:lvl1pPr marL="0" indent="0" algn="ctr">
              <a:buNone/>
              <a:defRPr sz="2400" b="0" i="0">
                <a:solidFill>
                  <a:srgbClr val="79527B"/>
                </a:solidFill>
                <a:latin typeface="+mn-lt"/>
              </a:defRPr>
            </a:lvl1pPr>
          </a:lstStyle>
          <a:p>
            <a:pPr lvl="0"/>
            <a:r>
              <a:rPr lang="en-US" dirty="0"/>
              <a:t>Name</a:t>
            </a:r>
          </a:p>
        </p:txBody>
      </p:sp>
      <p:sp>
        <p:nvSpPr>
          <p:cNvPr id="47" name="Text Placeholder 17">
            <a:extLst>
              <a:ext uri="{FF2B5EF4-FFF2-40B4-BE49-F238E27FC236}">
                <a16:creationId xmlns:a16="http://schemas.microsoft.com/office/drawing/2014/main" id="{4CAD0C6E-2BBB-1B49-9495-741078E0DC6B}"/>
              </a:ext>
            </a:extLst>
          </p:cNvPr>
          <p:cNvSpPr>
            <a:spLocks noGrp="1"/>
          </p:cNvSpPr>
          <p:nvPr>
            <p:ph type="body" sz="quarter" idx="23" hasCustomPrompt="1"/>
          </p:nvPr>
        </p:nvSpPr>
        <p:spPr>
          <a:xfrm>
            <a:off x="9037758" y="4468644"/>
            <a:ext cx="2289837" cy="1237497"/>
          </a:xfrm>
        </p:spPr>
        <p:txBody>
          <a:bodyPr>
            <a:normAutofit/>
          </a:bodyPr>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Title</a:t>
            </a:r>
            <a:endParaRPr lang="en-US" dirty="0"/>
          </a:p>
          <a:p>
            <a:pPr lvl="0"/>
            <a:endParaRPr lang="en-US" dirty="0"/>
          </a:p>
        </p:txBody>
      </p:sp>
      <p:sp>
        <p:nvSpPr>
          <p:cNvPr id="48" name="Text Placeholder 23">
            <a:extLst>
              <a:ext uri="{FF2B5EF4-FFF2-40B4-BE49-F238E27FC236}">
                <a16:creationId xmlns:a16="http://schemas.microsoft.com/office/drawing/2014/main" id="{C7402AD3-4450-874E-83F4-B0829057D3A1}"/>
              </a:ext>
            </a:extLst>
          </p:cNvPr>
          <p:cNvSpPr>
            <a:spLocks noGrp="1"/>
          </p:cNvSpPr>
          <p:nvPr>
            <p:ph type="body" sz="quarter" idx="24" hasCustomPrompt="1"/>
          </p:nvPr>
        </p:nvSpPr>
        <p:spPr>
          <a:xfrm>
            <a:off x="9037757" y="3937131"/>
            <a:ext cx="2289838" cy="344705"/>
          </a:xfrm>
        </p:spPr>
        <p:txBody>
          <a:bodyPr>
            <a:normAutofit/>
          </a:bodyPr>
          <a:lstStyle>
            <a:lvl1pPr marL="0" indent="0" algn="ctr">
              <a:buNone/>
              <a:defRPr sz="2400" b="0" i="0">
                <a:solidFill>
                  <a:srgbClr val="79527B"/>
                </a:solidFill>
                <a:latin typeface="+mn-lt"/>
              </a:defRPr>
            </a:lvl1pPr>
          </a:lstStyle>
          <a:p>
            <a:pPr lvl="0"/>
            <a:r>
              <a:rPr lang="en-US" dirty="0"/>
              <a:t>Name</a:t>
            </a:r>
          </a:p>
        </p:txBody>
      </p:sp>
      <p:pic>
        <p:nvPicPr>
          <p:cNvPr id="49" name="Picture 48" descr="Background pattern&#10;&#10;Description automatically generated">
            <a:extLst>
              <a:ext uri="{FF2B5EF4-FFF2-40B4-BE49-F238E27FC236}">
                <a16:creationId xmlns:a16="http://schemas.microsoft.com/office/drawing/2014/main" id="{F3772813-AB89-4942-B971-E934F8EF307F}"/>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2588587" y="5666155"/>
            <a:ext cx="5564883" cy="1181829"/>
          </a:xfrm>
          <a:prstGeom prst="rect">
            <a:avLst/>
          </a:prstGeom>
        </p:spPr>
      </p:pic>
      <p:grpSp>
        <p:nvGrpSpPr>
          <p:cNvPr id="50" name="Group 49">
            <a:extLst>
              <a:ext uri="{FF2B5EF4-FFF2-40B4-BE49-F238E27FC236}">
                <a16:creationId xmlns:a16="http://schemas.microsoft.com/office/drawing/2014/main" id="{028D30CE-0272-2047-A7BF-4AEF2016068B}"/>
              </a:ext>
            </a:extLst>
          </p:cNvPr>
          <p:cNvGrpSpPr/>
          <p:nvPr userDrawn="1"/>
        </p:nvGrpSpPr>
        <p:grpSpPr>
          <a:xfrm>
            <a:off x="4480947" y="6257070"/>
            <a:ext cx="3144242" cy="374574"/>
            <a:chOff x="301128" y="6151084"/>
            <a:chExt cx="3144242" cy="374574"/>
          </a:xfrm>
        </p:grpSpPr>
        <p:pic>
          <p:nvPicPr>
            <p:cNvPr id="51" name="Picture 50" descr="Shape&#10;&#10;Description automatically generated with medium confidence">
              <a:extLst>
                <a:ext uri="{FF2B5EF4-FFF2-40B4-BE49-F238E27FC236}">
                  <a16:creationId xmlns:a16="http://schemas.microsoft.com/office/drawing/2014/main" id="{015E6366-E932-EA41-8840-7F52A53797D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52" name="Picture 51" descr="Shape&#10;&#10;Description automatically generated with medium confidence">
              <a:extLst>
                <a:ext uri="{FF2B5EF4-FFF2-40B4-BE49-F238E27FC236}">
                  <a16:creationId xmlns:a16="http://schemas.microsoft.com/office/drawing/2014/main" id="{76B6F401-E1B9-F74E-BF92-379D6B68A077}"/>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53" name="Picture 52" descr="Shape&#10;&#10;Description automatically generated with medium confidence">
              <a:extLst>
                <a:ext uri="{FF2B5EF4-FFF2-40B4-BE49-F238E27FC236}">
                  <a16:creationId xmlns:a16="http://schemas.microsoft.com/office/drawing/2014/main" id="{1BEF065F-C5BE-6044-846E-0BF9E617AD2B}"/>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
        <p:nvSpPr>
          <p:cNvPr id="54" name="Text Placeholder 23">
            <a:extLst>
              <a:ext uri="{FF2B5EF4-FFF2-40B4-BE49-F238E27FC236}">
                <a16:creationId xmlns:a16="http://schemas.microsoft.com/office/drawing/2014/main" id="{D75FF3E3-41B3-A447-83A6-20889D950702}"/>
              </a:ext>
            </a:extLst>
          </p:cNvPr>
          <p:cNvSpPr>
            <a:spLocks noGrp="1"/>
          </p:cNvSpPr>
          <p:nvPr>
            <p:ph type="body" sz="quarter" idx="25" hasCustomPrompt="1"/>
          </p:nvPr>
        </p:nvSpPr>
        <p:spPr>
          <a:xfrm>
            <a:off x="254000" y="590455"/>
            <a:ext cx="11696700" cy="582221"/>
          </a:xfrm>
        </p:spPr>
        <p:txBody>
          <a:bodyPr>
            <a:normAutofit/>
          </a:bodyPr>
          <a:lstStyle>
            <a:lvl1pPr marL="0" indent="0" algn="ctr">
              <a:buNone/>
              <a:defRPr sz="3600" b="0" i="0">
                <a:solidFill>
                  <a:schemeClr val="bg1"/>
                </a:solidFill>
                <a:latin typeface="Calibri" panose="020F0502020204030204" pitchFamily="34" charset="0"/>
                <a:cs typeface="Calibri" panose="020F0502020204030204" pitchFamily="34" charset="0"/>
              </a:defRPr>
            </a:lvl1pPr>
          </a:lstStyle>
          <a:p>
            <a:pPr lvl="0"/>
            <a:r>
              <a:rPr lang="en-US" dirty="0"/>
              <a:t>Meet Our Team</a:t>
            </a:r>
          </a:p>
        </p:txBody>
      </p:sp>
    </p:spTree>
    <p:extLst>
      <p:ext uri="{BB962C8B-B14F-4D97-AF65-F5344CB8AC3E}">
        <p14:creationId xmlns:p14="http://schemas.microsoft.com/office/powerpoint/2010/main" val="27369363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box - Solid Pur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175AD5-38F4-AC46-8AF7-45BB6FF87659}"/>
              </a:ext>
            </a:extLst>
          </p:cNvPr>
          <p:cNvSpPr/>
          <p:nvPr userDrawn="1"/>
        </p:nvSpPr>
        <p:spPr>
          <a:xfrm>
            <a:off x="241300" y="228600"/>
            <a:ext cx="11696700" cy="6054801"/>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CE3D6133-0B55-1D4A-8E12-2270EDD373E5}"/>
              </a:ext>
            </a:extLst>
          </p:cNvPr>
          <p:cNvGrpSpPr/>
          <p:nvPr userDrawn="1"/>
        </p:nvGrpSpPr>
        <p:grpSpPr>
          <a:xfrm>
            <a:off x="301128" y="6283401"/>
            <a:ext cx="3144242" cy="374574"/>
            <a:chOff x="301128" y="6151084"/>
            <a:chExt cx="3144242" cy="374574"/>
          </a:xfrm>
        </p:grpSpPr>
        <p:pic>
          <p:nvPicPr>
            <p:cNvPr id="13" name="Picture 12" descr="Shape&#10;&#10;Description automatically generated with medium confidence">
              <a:extLst>
                <a:ext uri="{FF2B5EF4-FFF2-40B4-BE49-F238E27FC236}">
                  <a16:creationId xmlns:a16="http://schemas.microsoft.com/office/drawing/2014/main" id="{FE67E865-0A0C-BB41-8F87-01441642B94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5" name="Picture 14" descr="Shape&#10;&#10;Description automatically generated with medium confidence">
              <a:extLst>
                <a:ext uri="{FF2B5EF4-FFF2-40B4-BE49-F238E27FC236}">
                  <a16:creationId xmlns:a16="http://schemas.microsoft.com/office/drawing/2014/main" id="{BF79FF16-9515-6D46-B997-E9A43FFC97D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16" name="Picture 15" descr="Shape&#10;&#10;Description automatically generated with medium confidence">
              <a:extLst>
                <a:ext uri="{FF2B5EF4-FFF2-40B4-BE49-F238E27FC236}">
                  <a16:creationId xmlns:a16="http://schemas.microsoft.com/office/drawing/2014/main" id="{DC147D96-3499-FF4F-878E-CC8781F66ADA}"/>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
        <p:nvSpPr>
          <p:cNvPr id="17" name="Text Placeholder 17">
            <a:extLst>
              <a:ext uri="{FF2B5EF4-FFF2-40B4-BE49-F238E27FC236}">
                <a16:creationId xmlns:a16="http://schemas.microsoft.com/office/drawing/2014/main" id="{04B8ED95-1584-9648-A19C-8343129C39F4}"/>
              </a:ext>
            </a:extLst>
          </p:cNvPr>
          <p:cNvSpPr>
            <a:spLocks noGrp="1"/>
          </p:cNvSpPr>
          <p:nvPr>
            <p:ph type="body" sz="quarter" idx="18" hasCustomPrompt="1"/>
          </p:nvPr>
        </p:nvSpPr>
        <p:spPr>
          <a:xfrm>
            <a:off x="734714" y="1757011"/>
            <a:ext cx="9862529" cy="3867704"/>
          </a:xfrm>
        </p:spPr>
        <p:txBody>
          <a:bodyPr/>
          <a:lstStyle>
            <a:lvl1pPr marL="0" indent="0">
              <a:lnSpc>
                <a:spcPct val="100000"/>
              </a:lnSpc>
              <a:spcBef>
                <a:spcPts val="0"/>
              </a:spcBef>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8" name="Text Placeholder 23">
            <a:extLst>
              <a:ext uri="{FF2B5EF4-FFF2-40B4-BE49-F238E27FC236}">
                <a16:creationId xmlns:a16="http://schemas.microsoft.com/office/drawing/2014/main" id="{7A1321D9-FC1B-6246-B897-C5BCE53AED79}"/>
              </a:ext>
            </a:extLst>
          </p:cNvPr>
          <p:cNvSpPr>
            <a:spLocks noGrp="1"/>
          </p:cNvSpPr>
          <p:nvPr>
            <p:ph type="body" sz="quarter" idx="16" hasCustomPrompt="1"/>
          </p:nvPr>
        </p:nvSpPr>
        <p:spPr>
          <a:xfrm>
            <a:off x="734714" y="642972"/>
            <a:ext cx="9862529" cy="582221"/>
          </a:xfrm>
        </p:spPr>
        <p:txBody>
          <a:bodyPr>
            <a:normAutofit/>
          </a:bodyPr>
          <a:lstStyle>
            <a:lvl1pPr marL="0" indent="0" algn="l">
              <a:lnSpc>
                <a:spcPct val="100000"/>
              </a:lnSpc>
              <a:spcBef>
                <a:spcPts val="0"/>
              </a:spcBef>
              <a:buNone/>
              <a:defRPr sz="3600" b="1" i="0">
                <a:solidFill>
                  <a:schemeClr val="bg1"/>
                </a:solidFill>
                <a:latin typeface="+mn-lt"/>
              </a:defRPr>
            </a:lvl1pPr>
          </a:lstStyle>
          <a:p>
            <a:pPr lvl="0"/>
            <a:r>
              <a:rPr lang="en-US" dirty="0"/>
              <a:t>Heading</a:t>
            </a:r>
          </a:p>
        </p:txBody>
      </p:sp>
      <p:pic>
        <p:nvPicPr>
          <p:cNvPr id="19" name="Picture 18" descr="A black and white striped pattern&#10;&#10;Description automatically generated with medium confidence">
            <a:extLst>
              <a:ext uri="{FF2B5EF4-FFF2-40B4-BE49-F238E27FC236}">
                <a16:creationId xmlns:a16="http://schemas.microsoft.com/office/drawing/2014/main" id="{40188F5B-666F-0C49-8AB6-1A5A03978F02}"/>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2519" t="12958" r="82519" b="27582"/>
          <a:stretch/>
        </p:blipFill>
        <p:spPr>
          <a:xfrm>
            <a:off x="4811297" y="1227"/>
            <a:ext cx="7348110" cy="5922690"/>
          </a:xfrm>
          <a:prstGeom prst="rect">
            <a:avLst/>
          </a:prstGeom>
        </p:spPr>
      </p:pic>
    </p:spTree>
    <p:extLst>
      <p:ext uri="{BB962C8B-B14F-4D97-AF65-F5344CB8AC3E}">
        <p14:creationId xmlns:p14="http://schemas.microsoft.com/office/powerpoint/2010/main" val="32847015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box - Solid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6723D5B-7F54-F54E-BDEB-1A99CDA87D38}"/>
              </a:ext>
            </a:extLst>
          </p:cNvPr>
          <p:cNvSpPr/>
          <p:nvPr userDrawn="1"/>
        </p:nvSpPr>
        <p:spPr>
          <a:xfrm>
            <a:off x="241300" y="228600"/>
            <a:ext cx="11696700" cy="6104602"/>
          </a:xfrm>
          <a:prstGeom prst="rect">
            <a:avLst/>
          </a:prstGeom>
          <a:solidFill>
            <a:srgbClr val="3AA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15C9B65C-D8AA-7145-9FC2-EE719D59B15B}"/>
              </a:ext>
            </a:extLst>
          </p:cNvPr>
          <p:cNvGrpSpPr/>
          <p:nvPr userDrawn="1"/>
        </p:nvGrpSpPr>
        <p:grpSpPr>
          <a:xfrm>
            <a:off x="301128" y="6338289"/>
            <a:ext cx="3144242" cy="374574"/>
            <a:chOff x="301128" y="6151084"/>
            <a:chExt cx="3144242" cy="374574"/>
          </a:xfrm>
        </p:grpSpPr>
        <p:pic>
          <p:nvPicPr>
            <p:cNvPr id="13" name="Picture 12" descr="Shape&#10;&#10;Description automatically generated with medium confidence">
              <a:extLst>
                <a:ext uri="{FF2B5EF4-FFF2-40B4-BE49-F238E27FC236}">
                  <a16:creationId xmlns:a16="http://schemas.microsoft.com/office/drawing/2014/main" id="{47855A75-6D63-B347-B1A1-DF5666F5310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9" name="Picture 18" descr="Shape&#10;&#10;Description automatically generated with medium confidence">
              <a:extLst>
                <a:ext uri="{FF2B5EF4-FFF2-40B4-BE49-F238E27FC236}">
                  <a16:creationId xmlns:a16="http://schemas.microsoft.com/office/drawing/2014/main" id="{960FCF66-4BA3-BF4B-A64C-078D046C69E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20" name="Picture 19" descr="Shape&#10;&#10;Description automatically generated with medium confidence">
              <a:extLst>
                <a:ext uri="{FF2B5EF4-FFF2-40B4-BE49-F238E27FC236}">
                  <a16:creationId xmlns:a16="http://schemas.microsoft.com/office/drawing/2014/main" id="{A3B3F12B-37F4-F640-966C-AC4204A5377B}"/>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pic>
        <p:nvPicPr>
          <p:cNvPr id="21" name="Picture 20" descr="A black and white striped pattern&#10;&#10;Description automatically generated with medium confidence">
            <a:extLst>
              <a:ext uri="{FF2B5EF4-FFF2-40B4-BE49-F238E27FC236}">
                <a16:creationId xmlns:a16="http://schemas.microsoft.com/office/drawing/2014/main" id="{CA5A2B82-F340-B84F-A3B0-44E611114422}"/>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2519" t="12958" r="82519" b="27582"/>
          <a:stretch/>
        </p:blipFill>
        <p:spPr>
          <a:xfrm>
            <a:off x="4811297" y="1227"/>
            <a:ext cx="7348110" cy="5922690"/>
          </a:xfrm>
          <a:prstGeom prst="rect">
            <a:avLst/>
          </a:prstGeom>
        </p:spPr>
      </p:pic>
      <p:sp>
        <p:nvSpPr>
          <p:cNvPr id="2" name="Text Placeholder 17">
            <a:extLst>
              <a:ext uri="{FF2B5EF4-FFF2-40B4-BE49-F238E27FC236}">
                <a16:creationId xmlns:a16="http://schemas.microsoft.com/office/drawing/2014/main" id="{0C29C825-1586-53EC-A1BB-89A81158076E}"/>
              </a:ext>
            </a:extLst>
          </p:cNvPr>
          <p:cNvSpPr>
            <a:spLocks noGrp="1"/>
          </p:cNvSpPr>
          <p:nvPr>
            <p:ph type="body" sz="quarter" idx="18" hasCustomPrompt="1"/>
          </p:nvPr>
        </p:nvSpPr>
        <p:spPr>
          <a:xfrm>
            <a:off x="734714" y="1757011"/>
            <a:ext cx="9862529" cy="3867704"/>
          </a:xfrm>
        </p:spPr>
        <p:txBody>
          <a:bodyPr/>
          <a:lstStyle>
            <a:lvl1pPr marL="0" indent="0">
              <a:lnSpc>
                <a:spcPct val="100000"/>
              </a:lnSpc>
              <a:spcBef>
                <a:spcPts val="0"/>
              </a:spcBef>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3" name="Text Placeholder 23">
            <a:extLst>
              <a:ext uri="{FF2B5EF4-FFF2-40B4-BE49-F238E27FC236}">
                <a16:creationId xmlns:a16="http://schemas.microsoft.com/office/drawing/2014/main" id="{5481BC1B-F74E-C064-2E6D-D3811C0360C8}"/>
              </a:ext>
            </a:extLst>
          </p:cNvPr>
          <p:cNvSpPr>
            <a:spLocks noGrp="1"/>
          </p:cNvSpPr>
          <p:nvPr>
            <p:ph type="body" sz="quarter" idx="16" hasCustomPrompt="1"/>
          </p:nvPr>
        </p:nvSpPr>
        <p:spPr>
          <a:xfrm>
            <a:off x="734714" y="642972"/>
            <a:ext cx="9862529" cy="582221"/>
          </a:xfrm>
        </p:spPr>
        <p:txBody>
          <a:bodyPr>
            <a:normAutofit/>
          </a:bodyPr>
          <a:lstStyle>
            <a:lvl1pPr marL="0" indent="0" algn="l">
              <a:lnSpc>
                <a:spcPct val="100000"/>
              </a:lnSpc>
              <a:spcBef>
                <a:spcPts val="0"/>
              </a:spcBef>
              <a:buNone/>
              <a:defRPr sz="3600" b="1" i="0">
                <a:solidFill>
                  <a:schemeClr val="bg1"/>
                </a:solidFill>
                <a:latin typeface="+mn-lt"/>
              </a:defRPr>
            </a:lvl1pPr>
          </a:lstStyle>
          <a:p>
            <a:pPr lvl="0"/>
            <a:r>
              <a:rPr lang="en-US" dirty="0"/>
              <a:t>Heading</a:t>
            </a:r>
          </a:p>
        </p:txBody>
      </p:sp>
    </p:spTree>
    <p:extLst>
      <p:ext uri="{BB962C8B-B14F-4D97-AF65-F5344CB8AC3E}">
        <p14:creationId xmlns:p14="http://schemas.microsoft.com/office/powerpoint/2010/main" val="10929352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box - Solid Oran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FF1EB1-1309-4A46-87BF-82D78EEFD803}"/>
              </a:ext>
            </a:extLst>
          </p:cNvPr>
          <p:cNvSpPr/>
          <p:nvPr userDrawn="1"/>
        </p:nvSpPr>
        <p:spPr>
          <a:xfrm>
            <a:off x="241300" y="228600"/>
            <a:ext cx="11696700" cy="5695317"/>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7">
            <a:extLst>
              <a:ext uri="{FF2B5EF4-FFF2-40B4-BE49-F238E27FC236}">
                <a16:creationId xmlns:a16="http://schemas.microsoft.com/office/drawing/2014/main" id="{1664EFE1-B497-2C44-836D-13DAD3DD3A2C}"/>
              </a:ext>
            </a:extLst>
          </p:cNvPr>
          <p:cNvSpPr>
            <a:spLocks noGrp="1"/>
          </p:cNvSpPr>
          <p:nvPr>
            <p:ph type="body" sz="quarter" idx="18" hasCustomPrompt="1"/>
          </p:nvPr>
        </p:nvSpPr>
        <p:spPr>
          <a:xfrm>
            <a:off x="734714" y="1757011"/>
            <a:ext cx="10808102"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1" name="Text Placeholder 23">
            <a:extLst>
              <a:ext uri="{FF2B5EF4-FFF2-40B4-BE49-F238E27FC236}">
                <a16:creationId xmlns:a16="http://schemas.microsoft.com/office/drawing/2014/main" id="{1B6CEB3A-E751-6847-BA04-8CC6A153902E}"/>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21" name="Rectangle 20">
            <a:extLst>
              <a:ext uri="{FF2B5EF4-FFF2-40B4-BE49-F238E27FC236}">
                <a16:creationId xmlns:a16="http://schemas.microsoft.com/office/drawing/2014/main" id="{8F57DE52-1CA5-8148-BFB2-EC9FAD62EE46}"/>
              </a:ext>
            </a:extLst>
          </p:cNvPr>
          <p:cNvSpPr/>
          <p:nvPr userDrawn="1"/>
        </p:nvSpPr>
        <p:spPr>
          <a:xfrm>
            <a:off x="241300" y="228600"/>
            <a:ext cx="11696700" cy="5986428"/>
          </a:xfrm>
          <a:prstGeom prst="rect">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480BD3C2-A929-824B-88AE-1A7AE40BA37F}"/>
              </a:ext>
            </a:extLst>
          </p:cNvPr>
          <p:cNvGrpSpPr/>
          <p:nvPr userDrawn="1"/>
        </p:nvGrpSpPr>
        <p:grpSpPr>
          <a:xfrm>
            <a:off x="301128" y="6378251"/>
            <a:ext cx="3144242" cy="374574"/>
            <a:chOff x="301128" y="6151084"/>
            <a:chExt cx="3144242" cy="374574"/>
          </a:xfrm>
        </p:grpSpPr>
        <p:pic>
          <p:nvPicPr>
            <p:cNvPr id="25" name="Picture 24" descr="Shape&#10;&#10;Description automatically generated with medium confidence">
              <a:extLst>
                <a:ext uri="{FF2B5EF4-FFF2-40B4-BE49-F238E27FC236}">
                  <a16:creationId xmlns:a16="http://schemas.microsoft.com/office/drawing/2014/main" id="{B74A34EE-2374-C540-A28B-7EA174EF6CD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26" name="Picture 25" descr="Shape&#10;&#10;Description automatically generated with medium confidence">
              <a:extLst>
                <a:ext uri="{FF2B5EF4-FFF2-40B4-BE49-F238E27FC236}">
                  <a16:creationId xmlns:a16="http://schemas.microsoft.com/office/drawing/2014/main" id="{DD8FAC54-9232-E045-A6B7-23DF76A8477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27" name="Picture 26" descr="Shape&#10;&#10;Description automatically generated with medium confidence">
              <a:extLst>
                <a:ext uri="{FF2B5EF4-FFF2-40B4-BE49-F238E27FC236}">
                  <a16:creationId xmlns:a16="http://schemas.microsoft.com/office/drawing/2014/main" id="{A13715AD-0039-314E-8903-50DEE005C462}"/>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pic>
        <p:nvPicPr>
          <p:cNvPr id="28" name="Picture 27" descr="A black and white striped pattern&#10;&#10;Description automatically generated with medium confidence">
            <a:extLst>
              <a:ext uri="{FF2B5EF4-FFF2-40B4-BE49-F238E27FC236}">
                <a16:creationId xmlns:a16="http://schemas.microsoft.com/office/drawing/2014/main" id="{5685DB8C-F3D0-1B4B-A9D3-82E6EAF33DD7}"/>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2519" t="12958" r="82519" b="27582"/>
          <a:stretch/>
        </p:blipFill>
        <p:spPr>
          <a:xfrm>
            <a:off x="4811297" y="1227"/>
            <a:ext cx="7348110" cy="5922690"/>
          </a:xfrm>
          <a:prstGeom prst="rect">
            <a:avLst/>
          </a:prstGeom>
        </p:spPr>
      </p:pic>
      <p:sp>
        <p:nvSpPr>
          <p:cNvPr id="2" name="Text Placeholder 17">
            <a:extLst>
              <a:ext uri="{FF2B5EF4-FFF2-40B4-BE49-F238E27FC236}">
                <a16:creationId xmlns:a16="http://schemas.microsoft.com/office/drawing/2014/main" id="{3C228E8A-28B9-DF4B-6E32-AB2B7FBEB0D4}"/>
              </a:ext>
            </a:extLst>
          </p:cNvPr>
          <p:cNvSpPr>
            <a:spLocks noGrp="1"/>
          </p:cNvSpPr>
          <p:nvPr>
            <p:ph type="body" sz="quarter" idx="19" hasCustomPrompt="1"/>
          </p:nvPr>
        </p:nvSpPr>
        <p:spPr>
          <a:xfrm>
            <a:off x="734714" y="1757011"/>
            <a:ext cx="9862529" cy="3867704"/>
          </a:xfrm>
        </p:spPr>
        <p:txBody>
          <a:bodyPr/>
          <a:lstStyle>
            <a:lvl1pPr marL="0" indent="0">
              <a:lnSpc>
                <a:spcPct val="100000"/>
              </a:lnSpc>
              <a:spcBef>
                <a:spcPts val="0"/>
              </a:spcBef>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3" name="Text Placeholder 23">
            <a:extLst>
              <a:ext uri="{FF2B5EF4-FFF2-40B4-BE49-F238E27FC236}">
                <a16:creationId xmlns:a16="http://schemas.microsoft.com/office/drawing/2014/main" id="{F59C1F37-EA0A-D5AC-BF4A-1841F5097593}"/>
              </a:ext>
            </a:extLst>
          </p:cNvPr>
          <p:cNvSpPr>
            <a:spLocks noGrp="1"/>
          </p:cNvSpPr>
          <p:nvPr>
            <p:ph type="body" sz="quarter" idx="20" hasCustomPrompt="1"/>
          </p:nvPr>
        </p:nvSpPr>
        <p:spPr>
          <a:xfrm>
            <a:off x="734714" y="642972"/>
            <a:ext cx="9862529" cy="582221"/>
          </a:xfrm>
        </p:spPr>
        <p:txBody>
          <a:bodyPr>
            <a:normAutofit/>
          </a:bodyPr>
          <a:lstStyle>
            <a:lvl1pPr marL="0" indent="0" algn="l">
              <a:lnSpc>
                <a:spcPct val="100000"/>
              </a:lnSpc>
              <a:spcBef>
                <a:spcPts val="0"/>
              </a:spcBef>
              <a:buNone/>
              <a:defRPr sz="3600" b="1" i="0">
                <a:solidFill>
                  <a:schemeClr val="bg1"/>
                </a:solidFill>
                <a:latin typeface="+mn-lt"/>
              </a:defRPr>
            </a:lvl1pPr>
          </a:lstStyle>
          <a:p>
            <a:pPr lvl="0"/>
            <a:r>
              <a:rPr lang="en-US" dirty="0"/>
              <a:t>Heading</a:t>
            </a:r>
          </a:p>
        </p:txBody>
      </p:sp>
    </p:spTree>
    <p:extLst>
      <p:ext uri="{BB962C8B-B14F-4D97-AF65-F5344CB8AC3E}">
        <p14:creationId xmlns:p14="http://schemas.microsoft.com/office/powerpoint/2010/main" val="11691836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only MASTER slid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3778C83-887B-D746-87EF-5E3D4C57C77E}"/>
              </a:ext>
            </a:extLst>
          </p:cNvPr>
          <p:cNvGrpSpPr/>
          <p:nvPr userDrawn="1"/>
        </p:nvGrpSpPr>
        <p:grpSpPr>
          <a:xfrm>
            <a:off x="389965" y="6092742"/>
            <a:ext cx="3144242" cy="374574"/>
            <a:chOff x="301128" y="6151084"/>
            <a:chExt cx="3144242" cy="374574"/>
          </a:xfrm>
        </p:grpSpPr>
        <p:pic>
          <p:nvPicPr>
            <p:cNvPr id="8" name="Picture 7" descr="Shape&#10;&#10;Description automatically generated with medium confidence">
              <a:extLst>
                <a:ext uri="{FF2B5EF4-FFF2-40B4-BE49-F238E27FC236}">
                  <a16:creationId xmlns:a16="http://schemas.microsoft.com/office/drawing/2014/main" id="{064E41FE-B50E-9045-9E7A-65DEA07D4CA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9" name="Picture 8" descr="Shape&#10;&#10;Description automatically generated with medium confidence">
              <a:extLst>
                <a:ext uri="{FF2B5EF4-FFF2-40B4-BE49-F238E27FC236}">
                  <a16:creationId xmlns:a16="http://schemas.microsoft.com/office/drawing/2014/main" id="{70AC1103-DBE0-054C-9BEF-1D43DD3F0BF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10" name="Picture 9" descr="Shape&#10;&#10;Description automatically generated with medium confidence">
              <a:extLst>
                <a:ext uri="{FF2B5EF4-FFF2-40B4-BE49-F238E27FC236}">
                  <a16:creationId xmlns:a16="http://schemas.microsoft.com/office/drawing/2014/main" id="{4358BB85-DDCA-5343-9A6C-3BB129ECB5B6}"/>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pic>
        <p:nvPicPr>
          <p:cNvPr id="11" name="Picture 10" descr="Background pattern&#10;&#10;Description automatically generated">
            <a:extLst>
              <a:ext uri="{FF2B5EF4-FFF2-40B4-BE49-F238E27FC236}">
                <a16:creationId xmlns:a16="http://schemas.microsoft.com/office/drawing/2014/main" id="{5363E74B-91D8-3046-A194-B8F08DD4514A}"/>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9441" t="-3095" r="10580" b="84089"/>
          <a:stretch/>
        </p:blipFill>
        <p:spPr>
          <a:xfrm>
            <a:off x="7462157" y="5624715"/>
            <a:ext cx="4729844" cy="1233285"/>
          </a:xfrm>
          <a:prstGeom prst="rect">
            <a:avLst/>
          </a:prstGeom>
        </p:spPr>
      </p:pic>
      <p:sp>
        <p:nvSpPr>
          <p:cNvPr id="2" name="Text Placeholder 17">
            <a:extLst>
              <a:ext uri="{FF2B5EF4-FFF2-40B4-BE49-F238E27FC236}">
                <a16:creationId xmlns:a16="http://schemas.microsoft.com/office/drawing/2014/main" id="{10435026-373A-DE15-5C1B-DB89E308999C}"/>
              </a:ext>
            </a:extLst>
          </p:cNvPr>
          <p:cNvSpPr>
            <a:spLocks noGrp="1"/>
          </p:cNvSpPr>
          <p:nvPr>
            <p:ph type="body" sz="quarter" idx="18" hasCustomPrompt="1"/>
          </p:nvPr>
        </p:nvSpPr>
        <p:spPr>
          <a:xfrm>
            <a:off x="734714" y="1757011"/>
            <a:ext cx="9862529" cy="3867704"/>
          </a:xfrm>
        </p:spPr>
        <p:txBody>
          <a:bodyPr/>
          <a:lstStyle>
            <a:lvl1pPr marL="0" indent="0">
              <a:lnSpc>
                <a:spcPct val="100000"/>
              </a:lnSpc>
              <a:spcBef>
                <a:spcPts val="0"/>
              </a:spcBef>
              <a:buNone/>
              <a:defRPr sz="2400" b="0" i="0" spc="0">
                <a:solidFill>
                  <a:srgbClr val="4D4D4D"/>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3" name="Text Placeholder 23">
            <a:extLst>
              <a:ext uri="{FF2B5EF4-FFF2-40B4-BE49-F238E27FC236}">
                <a16:creationId xmlns:a16="http://schemas.microsoft.com/office/drawing/2014/main" id="{E2AF14BD-1092-EF82-14E5-524E83072A46}"/>
              </a:ext>
            </a:extLst>
          </p:cNvPr>
          <p:cNvSpPr>
            <a:spLocks noGrp="1"/>
          </p:cNvSpPr>
          <p:nvPr>
            <p:ph type="body" sz="quarter" idx="16" hasCustomPrompt="1"/>
          </p:nvPr>
        </p:nvSpPr>
        <p:spPr>
          <a:xfrm>
            <a:off x="734714" y="642972"/>
            <a:ext cx="9862529" cy="582221"/>
          </a:xfrm>
        </p:spPr>
        <p:txBody>
          <a:bodyPr>
            <a:normAutofit/>
          </a:bodyPr>
          <a:lstStyle>
            <a:lvl1pPr marL="0" indent="0" algn="l">
              <a:lnSpc>
                <a:spcPct val="100000"/>
              </a:lnSpc>
              <a:spcBef>
                <a:spcPts val="0"/>
              </a:spcBef>
              <a:buNone/>
              <a:defRPr sz="3600" b="1" i="0">
                <a:solidFill>
                  <a:srgbClr val="4D4D4D"/>
                </a:solidFill>
                <a:latin typeface="+mn-lt"/>
              </a:defRPr>
            </a:lvl1pPr>
          </a:lstStyle>
          <a:p>
            <a:pPr lvl="0"/>
            <a:r>
              <a:rPr lang="en-US" dirty="0"/>
              <a:t>Heading</a:t>
            </a:r>
          </a:p>
        </p:txBody>
      </p:sp>
    </p:spTree>
    <p:extLst>
      <p:ext uri="{BB962C8B-B14F-4D97-AF65-F5344CB8AC3E}">
        <p14:creationId xmlns:p14="http://schemas.microsoft.com/office/powerpoint/2010/main" val="29837206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64B0C09-2D68-704B-B42A-8A5F9C7D4599}"/>
              </a:ext>
            </a:extLst>
          </p:cNvPr>
          <p:cNvSpPr/>
          <p:nvPr userDrawn="1"/>
        </p:nvSpPr>
        <p:spPr>
          <a:xfrm>
            <a:off x="0" y="0"/>
            <a:ext cx="12192000" cy="2508049"/>
          </a:xfrm>
          <a:prstGeom prst="rect">
            <a:avLst/>
          </a:prstGeom>
          <a:solidFill>
            <a:srgbClr val="086D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23">
            <a:extLst>
              <a:ext uri="{FF2B5EF4-FFF2-40B4-BE49-F238E27FC236}">
                <a16:creationId xmlns:a16="http://schemas.microsoft.com/office/drawing/2014/main" id="{54666ADF-7D22-9249-92EC-F2DA81845400}"/>
              </a:ext>
            </a:extLst>
          </p:cNvPr>
          <p:cNvSpPr>
            <a:spLocks noGrp="1"/>
          </p:cNvSpPr>
          <p:nvPr>
            <p:ph type="body" sz="quarter" idx="16" hasCustomPrompt="1"/>
          </p:nvPr>
        </p:nvSpPr>
        <p:spPr>
          <a:xfrm>
            <a:off x="918136" y="824996"/>
            <a:ext cx="5085159" cy="582221"/>
          </a:xfrm>
          <a:noFill/>
        </p:spPr>
        <p:txBody>
          <a:bodyPr>
            <a:normAutofit/>
          </a:bodyPr>
          <a:lstStyle>
            <a:lvl1pPr marL="0" indent="0" algn="l">
              <a:buNone/>
              <a:defRPr sz="3600" b="0" i="0">
                <a:solidFill>
                  <a:schemeClr val="bg1"/>
                </a:solidFill>
                <a:latin typeface="+mn-lt"/>
              </a:defRPr>
            </a:lvl1pPr>
          </a:lstStyle>
          <a:p>
            <a:pPr lvl="0"/>
            <a:r>
              <a:rPr lang="en-US" dirty="0"/>
              <a:t>Laptop Preview</a:t>
            </a:r>
          </a:p>
        </p:txBody>
      </p:sp>
      <p:pic>
        <p:nvPicPr>
          <p:cNvPr id="12" name="Picture 11">
            <a:extLst>
              <a:ext uri="{FF2B5EF4-FFF2-40B4-BE49-F238E27FC236}">
                <a16:creationId xmlns:a16="http://schemas.microsoft.com/office/drawing/2014/main" id="{C3C33563-74D4-9C45-B16E-EE9771603C88}"/>
              </a:ext>
            </a:extLst>
          </p:cNvPr>
          <p:cNvPicPr>
            <a:picLocks noChangeAspect="1"/>
          </p:cNvPicPr>
          <p:nvPr userDrawn="1"/>
        </p:nvPicPr>
        <p:blipFill rotWithShape="1">
          <a:blip r:embed="rId2"/>
          <a:srcRect l="-18315" t="15976" r="29196" b="11083"/>
          <a:stretch/>
        </p:blipFill>
        <p:spPr>
          <a:xfrm>
            <a:off x="3752900" y="1030385"/>
            <a:ext cx="8439100" cy="5375657"/>
          </a:xfrm>
          <a:prstGeom prst="rect">
            <a:avLst/>
          </a:prstGeom>
        </p:spPr>
      </p:pic>
      <p:sp>
        <p:nvSpPr>
          <p:cNvPr id="18" name="Picture Placeholder 17">
            <a:extLst>
              <a:ext uri="{FF2B5EF4-FFF2-40B4-BE49-F238E27FC236}">
                <a16:creationId xmlns:a16="http://schemas.microsoft.com/office/drawing/2014/main" id="{9B270587-869E-A549-98E4-0E2F24D7CBA4}"/>
              </a:ext>
            </a:extLst>
          </p:cNvPr>
          <p:cNvSpPr>
            <a:spLocks noGrp="1"/>
          </p:cNvSpPr>
          <p:nvPr>
            <p:ph type="pic" sz="quarter" idx="10"/>
          </p:nvPr>
        </p:nvSpPr>
        <p:spPr>
          <a:xfrm>
            <a:off x="7061200" y="1203325"/>
            <a:ext cx="5130800" cy="3913188"/>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21" name="Text Placeholder 17">
            <a:extLst>
              <a:ext uri="{FF2B5EF4-FFF2-40B4-BE49-F238E27FC236}">
                <a16:creationId xmlns:a16="http://schemas.microsoft.com/office/drawing/2014/main" id="{B1FBF693-83D1-B940-B0C1-1DEE220BC285}"/>
              </a:ext>
            </a:extLst>
          </p:cNvPr>
          <p:cNvSpPr>
            <a:spLocks noGrp="1"/>
          </p:cNvSpPr>
          <p:nvPr>
            <p:ph type="body" sz="quarter" idx="18" hasCustomPrompt="1"/>
          </p:nvPr>
        </p:nvSpPr>
        <p:spPr>
          <a:xfrm>
            <a:off x="831350" y="2962707"/>
            <a:ext cx="5029134" cy="2864908"/>
          </a:xfrm>
        </p:spPr>
        <p:txBody>
          <a:bodyPr/>
          <a:lstStyle>
            <a:lvl1pP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grpSp>
        <p:nvGrpSpPr>
          <p:cNvPr id="23" name="Group 22">
            <a:extLst>
              <a:ext uri="{FF2B5EF4-FFF2-40B4-BE49-F238E27FC236}">
                <a16:creationId xmlns:a16="http://schemas.microsoft.com/office/drawing/2014/main" id="{448DEEF3-AE30-1946-96B3-95D6675895ED}"/>
              </a:ext>
            </a:extLst>
          </p:cNvPr>
          <p:cNvGrpSpPr/>
          <p:nvPr userDrawn="1"/>
        </p:nvGrpSpPr>
        <p:grpSpPr>
          <a:xfrm>
            <a:off x="389965" y="6092742"/>
            <a:ext cx="3144242" cy="374574"/>
            <a:chOff x="301128" y="6151084"/>
            <a:chExt cx="3144242" cy="374574"/>
          </a:xfrm>
        </p:grpSpPr>
        <p:pic>
          <p:nvPicPr>
            <p:cNvPr id="24" name="Picture 23" descr="Shape&#10;&#10;Description automatically generated with medium confidence">
              <a:extLst>
                <a:ext uri="{FF2B5EF4-FFF2-40B4-BE49-F238E27FC236}">
                  <a16:creationId xmlns:a16="http://schemas.microsoft.com/office/drawing/2014/main" id="{8C45DEB9-E374-174F-BB8A-4F94805E277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25" name="Picture 24" descr="Shape&#10;&#10;Description automatically generated with medium confidence">
              <a:extLst>
                <a:ext uri="{FF2B5EF4-FFF2-40B4-BE49-F238E27FC236}">
                  <a16:creationId xmlns:a16="http://schemas.microsoft.com/office/drawing/2014/main" id="{13A5C8BF-7E48-494B-A3CA-2353162A7884}"/>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26" name="Picture 25" descr="Shape&#10;&#10;Description automatically generated with medium confidence">
              <a:extLst>
                <a:ext uri="{FF2B5EF4-FFF2-40B4-BE49-F238E27FC236}">
                  <a16:creationId xmlns:a16="http://schemas.microsoft.com/office/drawing/2014/main" id="{1FA6D054-C74C-F340-9E16-3510C90A3092}"/>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9566428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Laptop Slid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64B0C09-2D68-704B-B42A-8A5F9C7D4599}"/>
              </a:ext>
            </a:extLst>
          </p:cNvPr>
          <p:cNvSpPr/>
          <p:nvPr userDrawn="1"/>
        </p:nvSpPr>
        <p:spPr>
          <a:xfrm>
            <a:off x="0" y="0"/>
            <a:ext cx="12192000" cy="2508049"/>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23">
            <a:extLst>
              <a:ext uri="{FF2B5EF4-FFF2-40B4-BE49-F238E27FC236}">
                <a16:creationId xmlns:a16="http://schemas.microsoft.com/office/drawing/2014/main" id="{54666ADF-7D22-9249-92EC-F2DA81845400}"/>
              </a:ext>
            </a:extLst>
          </p:cNvPr>
          <p:cNvSpPr>
            <a:spLocks noGrp="1"/>
          </p:cNvSpPr>
          <p:nvPr>
            <p:ph type="body" sz="quarter" idx="16" hasCustomPrompt="1"/>
          </p:nvPr>
        </p:nvSpPr>
        <p:spPr>
          <a:xfrm>
            <a:off x="918136" y="824996"/>
            <a:ext cx="5085159" cy="582221"/>
          </a:xfrm>
          <a:noFill/>
        </p:spPr>
        <p:txBody>
          <a:bodyPr>
            <a:normAutofit/>
          </a:bodyPr>
          <a:lstStyle>
            <a:lvl1pPr marL="0" indent="0" algn="l">
              <a:buNone/>
              <a:defRPr sz="3600" b="0" i="0">
                <a:solidFill>
                  <a:schemeClr val="bg1"/>
                </a:solidFill>
                <a:latin typeface="+mn-lt"/>
              </a:defRPr>
            </a:lvl1pPr>
          </a:lstStyle>
          <a:p>
            <a:pPr lvl="0"/>
            <a:r>
              <a:rPr lang="en-US" dirty="0"/>
              <a:t>Laptop Preview</a:t>
            </a:r>
          </a:p>
        </p:txBody>
      </p:sp>
      <p:pic>
        <p:nvPicPr>
          <p:cNvPr id="12" name="Picture 11">
            <a:extLst>
              <a:ext uri="{FF2B5EF4-FFF2-40B4-BE49-F238E27FC236}">
                <a16:creationId xmlns:a16="http://schemas.microsoft.com/office/drawing/2014/main" id="{C3C33563-74D4-9C45-B16E-EE9771603C88}"/>
              </a:ext>
            </a:extLst>
          </p:cNvPr>
          <p:cNvPicPr>
            <a:picLocks noChangeAspect="1"/>
          </p:cNvPicPr>
          <p:nvPr userDrawn="1"/>
        </p:nvPicPr>
        <p:blipFill rotWithShape="1">
          <a:blip r:embed="rId2"/>
          <a:srcRect l="-18315" t="15976" r="29196" b="11083"/>
          <a:stretch/>
        </p:blipFill>
        <p:spPr>
          <a:xfrm>
            <a:off x="3752900" y="1030385"/>
            <a:ext cx="8439100" cy="5375657"/>
          </a:xfrm>
          <a:prstGeom prst="rect">
            <a:avLst/>
          </a:prstGeom>
        </p:spPr>
      </p:pic>
      <p:sp>
        <p:nvSpPr>
          <p:cNvPr id="18" name="Picture Placeholder 17">
            <a:extLst>
              <a:ext uri="{FF2B5EF4-FFF2-40B4-BE49-F238E27FC236}">
                <a16:creationId xmlns:a16="http://schemas.microsoft.com/office/drawing/2014/main" id="{9B270587-869E-A549-98E4-0E2F24D7CBA4}"/>
              </a:ext>
            </a:extLst>
          </p:cNvPr>
          <p:cNvSpPr>
            <a:spLocks noGrp="1"/>
          </p:cNvSpPr>
          <p:nvPr>
            <p:ph type="pic" sz="quarter" idx="10"/>
          </p:nvPr>
        </p:nvSpPr>
        <p:spPr>
          <a:xfrm>
            <a:off x="7061200" y="1203325"/>
            <a:ext cx="5130800" cy="3913188"/>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21" name="Text Placeholder 17">
            <a:extLst>
              <a:ext uri="{FF2B5EF4-FFF2-40B4-BE49-F238E27FC236}">
                <a16:creationId xmlns:a16="http://schemas.microsoft.com/office/drawing/2014/main" id="{B1FBF693-83D1-B940-B0C1-1DEE220BC285}"/>
              </a:ext>
            </a:extLst>
          </p:cNvPr>
          <p:cNvSpPr>
            <a:spLocks noGrp="1"/>
          </p:cNvSpPr>
          <p:nvPr>
            <p:ph type="body" sz="quarter" idx="18" hasCustomPrompt="1"/>
          </p:nvPr>
        </p:nvSpPr>
        <p:spPr>
          <a:xfrm>
            <a:off x="831350" y="2962707"/>
            <a:ext cx="5029134" cy="2864908"/>
          </a:xfrm>
        </p:spPr>
        <p:txBody>
          <a:bodyPr/>
          <a:lstStyle>
            <a:lvl1pP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grpSp>
        <p:nvGrpSpPr>
          <p:cNvPr id="23" name="Group 22">
            <a:extLst>
              <a:ext uri="{FF2B5EF4-FFF2-40B4-BE49-F238E27FC236}">
                <a16:creationId xmlns:a16="http://schemas.microsoft.com/office/drawing/2014/main" id="{448DEEF3-AE30-1946-96B3-95D6675895ED}"/>
              </a:ext>
            </a:extLst>
          </p:cNvPr>
          <p:cNvGrpSpPr/>
          <p:nvPr userDrawn="1"/>
        </p:nvGrpSpPr>
        <p:grpSpPr>
          <a:xfrm>
            <a:off x="389965" y="6092742"/>
            <a:ext cx="3144242" cy="374574"/>
            <a:chOff x="301128" y="6151084"/>
            <a:chExt cx="3144242" cy="374574"/>
          </a:xfrm>
        </p:grpSpPr>
        <p:pic>
          <p:nvPicPr>
            <p:cNvPr id="24" name="Picture 23" descr="Shape&#10;&#10;Description automatically generated with medium confidence">
              <a:extLst>
                <a:ext uri="{FF2B5EF4-FFF2-40B4-BE49-F238E27FC236}">
                  <a16:creationId xmlns:a16="http://schemas.microsoft.com/office/drawing/2014/main" id="{8C45DEB9-E374-174F-BB8A-4F94805E277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25" name="Picture 24" descr="Shape&#10;&#10;Description automatically generated with medium confidence">
              <a:extLst>
                <a:ext uri="{FF2B5EF4-FFF2-40B4-BE49-F238E27FC236}">
                  <a16:creationId xmlns:a16="http://schemas.microsoft.com/office/drawing/2014/main" id="{13A5C8BF-7E48-494B-A3CA-2353162A7884}"/>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26" name="Picture 25" descr="Shape&#10;&#10;Description automatically generated with medium confidence">
              <a:extLst>
                <a:ext uri="{FF2B5EF4-FFF2-40B4-BE49-F238E27FC236}">
                  <a16:creationId xmlns:a16="http://schemas.microsoft.com/office/drawing/2014/main" id="{1FA6D054-C74C-F340-9E16-3510C90A3092}"/>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3762727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B">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618C35C-D4A5-DB4C-8758-82503619524A}"/>
              </a:ext>
            </a:extLst>
          </p:cNvPr>
          <p:cNvSpPr/>
          <p:nvPr userDrawn="1"/>
        </p:nvSpPr>
        <p:spPr>
          <a:xfrm>
            <a:off x="0" y="0"/>
            <a:ext cx="12192000" cy="2908010"/>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6451061" y="1523534"/>
            <a:ext cx="5278651" cy="697353"/>
          </a:xfrm>
        </p:spPr>
        <p:txBody>
          <a:bodyPr>
            <a:noAutofit/>
          </a:bodyPr>
          <a:lstStyle>
            <a:lvl1pPr marL="0" indent="0" algn="r">
              <a:buNone/>
              <a:defRPr sz="5400" b="1" baseline="0">
                <a:solidFill>
                  <a:schemeClr val="bg1"/>
                </a:solidFill>
                <a:latin typeface="+mn-lt"/>
              </a:defRPr>
            </a:lvl1pPr>
          </a:lstStyle>
          <a:p>
            <a:pPr lvl="0"/>
            <a:r>
              <a:rPr lang="en-US" dirty="0"/>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6451061" y="905011"/>
            <a:ext cx="5278651" cy="697353"/>
          </a:xfrm>
        </p:spPr>
        <p:txBody>
          <a:bodyPr>
            <a:normAutofit/>
          </a:bodyPr>
          <a:lstStyle>
            <a:lvl1pPr marL="0" indent="0" algn="r">
              <a:buNone/>
              <a:defRPr sz="3600" b="0" i="0">
                <a:solidFill>
                  <a:schemeClr val="bg1"/>
                </a:solidFill>
                <a:latin typeface="+mn-lt"/>
              </a:defRPr>
            </a:lvl1pPr>
          </a:lstStyle>
          <a:p>
            <a:pPr lvl="0"/>
            <a:r>
              <a:rPr lang="en-US" dirty="0"/>
              <a:t>Cover Design 1</a:t>
            </a:r>
          </a:p>
        </p:txBody>
      </p:sp>
      <p:pic>
        <p:nvPicPr>
          <p:cNvPr id="12" name="Picture 11" descr="Background pattern&#10;&#10;Description automatically generated">
            <a:extLst>
              <a:ext uri="{FF2B5EF4-FFF2-40B4-BE49-F238E27FC236}">
                <a16:creationId xmlns:a16="http://schemas.microsoft.com/office/drawing/2014/main" id="{A085DA13-BE92-7349-94F7-D626C05ADEB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379" t="21334" r="4379" b="23494"/>
          <a:stretch/>
        </p:blipFill>
        <p:spPr>
          <a:xfrm>
            <a:off x="6913349" y="2908010"/>
            <a:ext cx="5278651" cy="3949990"/>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B13373BD-2B60-B84B-BD44-7AF1536C411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27530" y="3210197"/>
            <a:ext cx="5491380" cy="2415057"/>
          </a:xfrm>
          <a:prstGeom prst="rect">
            <a:avLst/>
          </a:prstGeom>
        </p:spPr>
      </p:pic>
      <p:grpSp>
        <p:nvGrpSpPr>
          <p:cNvPr id="14" name="Group 13">
            <a:extLst>
              <a:ext uri="{FF2B5EF4-FFF2-40B4-BE49-F238E27FC236}">
                <a16:creationId xmlns:a16="http://schemas.microsoft.com/office/drawing/2014/main" id="{F14CCDB4-0B96-234A-B40D-C7014C966BC5}"/>
              </a:ext>
            </a:extLst>
          </p:cNvPr>
          <p:cNvGrpSpPr/>
          <p:nvPr userDrawn="1"/>
        </p:nvGrpSpPr>
        <p:grpSpPr>
          <a:xfrm>
            <a:off x="9456007" y="5836660"/>
            <a:ext cx="2735993" cy="679345"/>
            <a:chOff x="0" y="0"/>
            <a:chExt cx="2301694" cy="571500"/>
          </a:xfrm>
        </p:grpSpPr>
        <p:sp>
          <p:nvSpPr>
            <p:cNvPr id="15" name="Rectangle 14">
              <a:extLst>
                <a:ext uri="{FF2B5EF4-FFF2-40B4-BE49-F238E27FC236}">
                  <a16:creationId xmlns:a16="http://schemas.microsoft.com/office/drawing/2014/main" id="{DA290F49-107F-0F44-B4DF-1F631F4AB4CF}"/>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20" name="Picture 19">
              <a:extLst>
                <a:ext uri="{FF2B5EF4-FFF2-40B4-BE49-F238E27FC236}">
                  <a16:creationId xmlns:a16="http://schemas.microsoft.com/office/drawing/2014/main" id="{D835D90F-1131-D449-B02E-EB8DFA97EC2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21" name="Rectangle 20">
            <a:extLst>
              <a:ext uri="{FF2B5EF4-FFF2-40B4-BE49-F238E27FC236}">
                <a16:creationId xmlns:a16="http://schemas.microsoft.com/office/drawing/2014/main" id="{83F4E081-09FC-8C48-A9F7-94B5E2802484}"/>
              </a:ext>
            </a:extLst>
          </p:cNvPr>
          <p:cNvSpPr/>
          <p:nvPr userDrawn="1"/>
        </p:nvSpPr>
        <p:spPr>
          <a:xfrm>
            <a:off x="438668" y="5956440"/>
            <a:ext cx="6589536" cy="600164"/>
          </a:xfrm>
          <a:prstGeom prst="rect">
            <a:avLst/>
          </a:prstGeom>
        </p:spPr>
        <p:txBody>
          <a:bodyPr wrap="square">
            <a:spAutoFit/>
          </a:bodyPr>
          <a:lstStyle/>
          <a:p>
            <a:pPr algn="just">
              <a:tabLst>
                <a:tab pos="2865755" algn="ctr"/>
                <a:tab pos="5731510" algn="r"/>
              </a:tabLst>
            </a:pPr>
            <a:r>
              <a:rPr lang="en-US" sz="1100" dirty="0">
                <a:solidFill>
                  <a:srgbClr val="595A59"/>
                </a:solidFill>
                <a:effectLst/>
                <a:latin typeface="Calibri" panose="020F0502020204030204" pitchFamily="34" charset="0"/>
                <a:ea typeface="Times New Roman" panose="02020603050405020304" pitchFamily="18" charset="0"/>
                <a:cs typeface="Times New Roman" panose="02020603050405020304" pitchFamily="18" charset="0"/>
              </a:rPr>
              <a:t>This </a:t>
            </a:r>
            <a:r>
              <a:rPr lang="en-US" sz="1100" dirty="0" err="1">
                <a:solidFill>
                  <a:srgbClr val="595A59"/>
                </a:solidFill>
                <a:effectLst/>
                <a:latin typeface="Calibri" panose="020F0502020204030204" pitchFamily="34" charset="0"/>
                <a:ea typeface="Times New Roman" panose="02020603050405020304" pitchFamily="18" charset="0"/>
                <a:cs typeface="Times New Roman" panose="02020603050405020304" pitchFamily="18" charset="0"/>
              </a:rPr>
              <a:t>programme</a:t>
            </a:r>
            <a:r>
              <a:rPr lang="en-US" sz="1100" dirty="0">
                <a:solidFill>
                  <a:srgbClr val="595A59"/>
                </a:solidFill>
                <a:effectLst/>
                <a:latin typeface="Calibri" panose="020F0502020204030204" pitchFamily="34" charset="0"/>
                <a:ea typeface="Times New Roman" panose="02020603050405020304" pitchFamily="18" charset="0"/>
                <a:cs typeface="Times New Roman" panose="02020603050405020304" pitchFamily="18" charset="0"/>
              </a:rPr>
              <a:t> has been funded with support from the European Commission. The author is solely responsible for this publication (communication)</a:t>
            </a:r>
            <a:r>
              <a:rPr lang="en-IE" sz="1100" dirty="0">
                <a:solidFill>
                  <a:srgbClr val="595A59"/>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a:solidFill>
                  <a:srgbClr val="595A59"/>
                </a:solidFill>
                <a:effectLst/>
                <a:latin typeface="Calibri" panose="020F0502020204030204" pitchFamily="34" charset="0"/>
                <a:ea typeface="Times New Roman" panose="02020603050405020304" pitchFamily="18" charset="0"/>
                <a:cs typeface="Times New Roman" panose="02020603050405020304" pitchFamily="18" charset="0"/>
              </a:rPr>
              <a:t>and the Commission accepts no responsibility for any use that may be made of the   information contained therein </a:t>
            </a:r>
            <a:r>
              <a:rPr lang="en-IE" sz="1100" dirty="0">
                <a:solidFill>
                  <a:srgbClr val="595A59"/>
                </a:solidFill>
                <a:effectLst/>
                <a:latin typeface="Calibri" panose="020F0502020204030204" pitchFamily="34" charset="0"/>
                <a:ea typeface="Times New Roman" panose="02020603050405020304" pitchFamily="18" charset="0"/>
                <a:cs typeface="Times New Roman" panose="02020603050405020304" pitchFamily="18" charset="0"/>
              </a:rPr>
              <a:t>2020-1-UK01-KA203-079083</a:t>
            </a:r>
            <a:endParaRPr lang="en-IE" sz="1100" dirty="0">
              <a:solidFill>
                <a:srgbClr val="595A59"/>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350675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C24EB1E-5404-E04B-891E-E9F528A37F0F}"/>
              </a:ext>
            </a:extLst>
          </p:cNvPr>
          <p:cNvSpPr/>
          <p:nvPr userDrawn="1"/>
        </p:nvSpPr>
        <p:spPr>
          <a:xfrm>
            <a:off x="0" y="0"/>
            <a:ext cx="12192000" cy="2508049"/>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17">
            <a:extLst>
              <a:ext uri="{FF2B5EF4-FFF2-40B4-BE49-F238E27FC236}">
                <a16:creationId xmlns:a16="http://schemas.microsoft.com/office/drawing/2014/main" id="{505FC8DF-8336-F34B-8999-AAC255FAD8BD}"/>
              </a:ext>
            </a:extLst>
          </p:cNvPr>
          <p:cNvSpPr>
            <a:spLocks noGrp="1"/>
          </p:cNvSpPr>
          <p:nvPr>
            <p:ph type="body" sz="quarter" idx="18" hasCustomPrompt="1"/>
          </p:nvPr>
        </p:nvSpPr>
        <p:spPr>
          <a:xfrm>
            <a:off x="831350" y="2962707"/>
            <a:ext cx="5029134" cy="2864908"/>
          </a:xfrm>
        </p:spPr>
        <p:txBody>
          <a:bodyPr/>
          <a:lstStyle>
            <a:lvl1pP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grpSp>
        <p:nvGrpSpPr>
          <p:cNvPr id="3" name="Group 2">
            <a:extLst>
              <a:ext uri="{FF2B5EF4-FFF2-40B4-BE49-F238E27FC236}">
                <a16:creationId xmlns:a16="http://schemas.microsoft.com/office/drawing/2014/main" id="{78B2A2B2-F2DF-8F49-B350-611FE13388E1}"/>
              </a:ext>
            </a:extLst>
          </p:cNvPr>
          <p:cNvGrpSpPr/>
          <p:nvPr userDrawn="1"/>
        </p:nvGrpSpPr>
        <p:grpSpPr>
          <a:xfrm>
            <a:off x="2530564" y="336687"/>
            <a:ext cx="9078210" cy="5854425"/>
            <a:chOff x="3152299" y="635855"/>
            <a:chExt cx="19296834" cy="12444290"/>
          </a:xfrm>
        </p:grpSpPr>
        <p:pic>
          <p:nvPicPr>
            <p:cNvPr id="4" name="Picture 3" descr="iPhone6_mockup_front_white.png">
              <a:extLst>
                <a:ext uri="{FF2B5EF4-FFF2-40B4-BE49-F238E27FC236}">
                  <a16:creationId xmlns:a16="http://schemas.microsoft.com/office/drawing/2014/main" id="{190C133D-22F4-4847-8C19-ACF8FBE1711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493359" y="635855"/>
              <a:ext cx="7955774" cy="12444290"/>
            </a:xfrm>
            <a:prstGeom prst="rect">
              <a:avLst/>
            </a:prstGeom>
          </p:spPr>
        </p:pic>
        <p:sp>
          <p:nvSpPr>
            <p:cNvPr id="5" name="TextBox 4">
              <a:extLst>
                <a:ext uri="{FF2B5EF4-FFF2-40B4-BE49-F238E27FC236}">
                  <a16:creationId xmlns:a16="http://schemas.microsoft.com/office/drawing/2014/main" id="{D21E791A-E387-3F4F-AFE7-F887E52C4AFD}"/>
                </a:ext>
              </a:extLst>
            </p:cNvPr>
            <p:cNvSpPr txBox="1"/>
            <p:nvPr/>
          </p:nvSpPr>
          <p:spPr>
            <a:xfrm>
              <a:off x="3152299" y="9384825"/>
              <a:ext cx="2262158"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One</a:t>
              </a:r>
            </a:p>
          </p:txBody>
        </p:sp>
        <p:sp>
          <p:nvSpPr>
            <p:cNvPr id="6" name="TextBox 5">
              <a:extLst>
                <a:ext uri="{FF2B5EF4-FFF2-40B4-BE49-F238E27FC236}">
                  <a16:creationId xmlns:a16="http://schemas.microsoft.com/office/drawing/2014/main" id="{E7E49ED8-2282-8C44-B0B1-7EA16E4F64F7}"/>
                </a:ext>
              </a:extLst>
            </p:cNvPr>
            <p:cNvSpPr txBox="1"/>
            <p:nvPr/>
          </p:nvSpPr>
          <p:spPr>
            <a:xfrm>
              <a:off x="9842014" y="9384825"/>
              <a:ext cx="2242922"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Two</a:t>
              </a:r>
            </a:p>
          </p:txBody>
        </p:sp>
      </p:grpSp>
      <p:sp>
        <p:nvSpPr>
          <p:cNvPr id="12" name="Picture Placeholder 17">
            <a:extLst>
              <a:ext uri="{FF2B5EF4-FFF2-40B4-BE49-F238E27FC236}">
                <a16:creationId xmlns:a16="http://schemas.microsoft.com/office/drawing/2014/main" id="{DDF094EB-EB5D-7A4F-9743-1045AC7D2DDE}"/>
              </a:ext>
            </a:extLst>
          </p:cNvPr>
          <p:cNvSpPr>
            <a:spLocks noGrp="1"/>
          </p:cNvSpPr>
          <p:nvPr>
            <p:ph type="pic" sz="quarter" idx="10"/>
          </p:nvPr>
        </p:nvSpPr>
        <p:spPr>
          <a:xfrm>
            <a:off x="8602116" y="1265033"/>
            <a:ext cx="2266512" cy="3978298"/>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23" name="Text Placeholder 23">
            <a:extLst>
              <a:ext uri="{FF2B5EF4-FFF2-40B4-BE49-F238E27FC236}">
                <a16:creationId xmlns:a16="http://schemas.microsoft.com/office/drawing/2014/main" id="{0177817F-57DC-7240-80F1-CC59CCE45842}"/>
              </a:ext>
            </a:extLst>
          </p:cNvPr>
          <p:cNvSpPr>
            <a:spLocks noGrp="1"/>
          </p:cNvSpPr>
          <p:nvPr>
            <p:ph type="body" sz="quarter" idx="16" hasCustomPrompt="1"/>
          </p:nvPr>
        </p:nvSpPr>
        <p:spPr>
          <a:xfrm>
            <a:off x="918136" y="824996"/>
            <a:ext cx="5085159" cy="582221"/>
          </a:xfrm>
          <a:noFill/>
        </p:spPr>
        <p:txBody>
          <a:bodyPr>
            <a:normAutofit/>
          </a:bodyPr>
          <a:lstStyle>
            <a:lvl1pPr marL="0" indent="0" algn="l">
              <a:buNone/>
              <a:defRPr sz="3600" b="0" i="0">
                <a:solidFill>
                  <a:schemeClr val="bg1"/>
                </a:solidFill>
                <a:latin typeface="+mn-lt"/>
              </a:defRPr>
            </a:lvl1pPr>
          </a:lstStyle>
          <a:p>
            <a:pPr lvl="0"/>
            <a:r>
              <a:rPr lang="en-US" dirty="0"/>
              <a:t>Phone Preview</a:t>
            </a:r>
          </a:p>
        </p:txBody>
      </p:sp>
      <p:grpSp>
        <p:nvGrpSpPr>
          <p:cNvPr id="15" name="Group 14">
            <a:extLst>
              <a:ext uri="{FF2B5EF4-FFF2-40B4-BE49-F238E27FC236}">
                <a16:creationId xmlns:a16="http://schemas.microsoft.com/office/drawing/2014/main" id="{F0465BD3-1025-9F49-8522-FB70AAC86531}"/>
              </a:ext>
            </a:extLst>
          </p:cNvPr>
          <p:cNvGrpSpPr/>
          <p:nvPr userDrawn="1"/>
        </p:nvGrpSpPr>
        <p:grpSpPr>
          <a:xfrm>
            <a:off x="389965" y="6092742"/>
            <a:ext cx="3144242" cy="374574"/>
            <a:chOff x="301128" y="6151084"/>
            <a:chExt cx="3144242" cy="374574"/>
          </a:xfrm>
        </p:grpSpPr>
        <p:pic>
          <p:nvPicPr>
            <p:cNvPr id="18" name="Picture 17" descr="Shape&#10;&#10;Description automatically generated with medium confidence">
              <a:extLst>
                <a:ext uri="{FF2B5EF4-FFF2-40B4-BE49-F238E27FC236}">
                  <a16:creationId xmlns:a16="http://schemas.microsoft.com/office/drawing/2014/main" id="{ED57993A-3E5D-404A-AB39-79496B88CDD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9" name="Picture 18" descr="Shape&#10;&#10;Description automatically generated with medium confidence">
              <a:extLst>
                <a:ext uri="{FF2B5EF4-FFF2-40B4-BE49-F238E27FC236}">
                  <a16:creationId xmlns:a16="http://schemas.microsoft.com/office/drawing/2014/main" id="{AE759116-7CCE-0D40-9068-BA1C2A542E9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20" name="Picture 19" descr="Shape&#10;&#10;Description automatically generated with medium confidence">
              <a:extLst>
                <a:ext uri="{FF2B5EF4-FFF2-40B4-BE49-F238E27FC236}">
                  <a16:creationId xmlns:a16="http://schemas.microsoft.com/office/drawing/2014/main" id="{D9CCB61D-5D95-A24C-A8B1-442D5B509AD4}"/>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41087756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ullet Slide - Green">
    <p:spTree>
      <p:nvGrpSpPr>
        <p:cNvPr id="1" name=""/>
        <p:cNvGrpSpPr/>
        <p:nvPr/>
      </p:nvGrpSpPr>
      <p:grpSpPr>
        <a:xfrm>
          <a:off x="0" y="0"/>
          <a:ext cx="0" cy="0"/>
          <a:chOff x="0" y="0"/>
          <a:chExt cx="0" cy="0"/>
        </a:xfrm>
      </p:grpSpPr>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5848352" y="1352169"/>
            <a:ext cx="6095998" cy="5290802"/>
          </a:xfrm>
        </p:spPr>
        <p:txBody>
          <a:bodyPr>
            <a:noAutofit/>
          </a:bodyPr>
          <a:lstStyle>
            <a:lvl1pPr marL="0" indent="0" algn="l">
              <a:buClr>
                <a:srgbClr val="EA1D76"/>
              </a:buClr>
              <a:buFont typeface="Arial" charset="0"/>
              <a:buNone/>
              <a:defRPr sz="2400">
                <a:solidFill>
                  <a:srgbClr val="595A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5848352" y="215029"/>
            <a:ext cx="6095998" cy="857158"/>
          </a:xfrm>
          <a:noFill/>
        </p:spPr>
        <p:txBody>
          <a:bodyPr anchor="t">
            <a:normAutofit/>
          </a:bodyPr>
          <a:lstStyle>
            <a:lvl1pPr marL="0" indent="0" algn="l">
              <a:lnSpc>
                <a:spcPct val="100000"/>
              </a:lnSpc>
              <a:spcBef>
                <a:spcPts val="0"/>
              </a:spcBef>
              <a:buNone/>
              <a:defRPr sz="3600" b="1" i="0">
                <a:solidFill>
                  <a:srgbClr val="79527B"/>
                </a:solidFill>
                <a:latin typeface="+mn-lt"/>
              </a:defRPr>
            </a:lvl1pPr>
          </a:lstStyle>
          <a:p>
            <a:pPr lvl="0"/>
            <a:r>
              <a:rPr lang="en-US" dirty="0"/>
              <a:t>TITLE</a:t>
            </a:r>
          </a:p>
        </p:txBody>
      </p:sp>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5346936" y="-25722"/>
            <a:ext cx="0" cy="6853558"/>
          </a:xfrm>
          <a:prstGeom prst="line">
            <a:avLst/>
          </a:prstGeom>
          <a:ln w="12700">
            <a:solidFill>
              <a:srgbClr val="79527B"/>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103474" y="708094"/>
            <a:ext cx="3452394" cy="5511731"/>
          </a:xfrm>
          <a:noFill/>
        </p:spPr>
        <p:txBody>
          <a:bodyPr anchor="t">
            <a:normAutofit/>
          </a:bodyPr>
          <a:lstStyle>
            <a:lvl1pPr marL="0" indent="0" algn="l">
              <a:lnSpc>
                <a:spcPct val="100000"/>
              </a:lnSpc>
              <a:spcBef>
                <a:spcPts val="0"/>
              </a:spcBef>
              <a:buNone/>
              <a:defRPr sz="3600" b="1" i="0">
                <a:solidFill>
                  <a:srgbClr val="79527B"/>
                </a:solidFill>
                <a:latin typeface="+mn-lt"/>
              </a:defRPr>
            </a:lvl1pPr>
          </a:lstStyle>
          <a:p>
            <a:pPr lvl="0"/>
            <a:r>
              <a:rPr lang="en-US" dirty="0"/>
              <a:t>Bullet Point Slide</a:t>
            </a:r>
          </a:p>
        </p:txBody>
      </p:sp>
    </p:spTree>
    <p:extLst>
      <p:ext uri="{BB962C8B-B14F-4D97-AF65-F5344CB8AC3E}">
        <p14:creationId xmlns:p14="http://schemas.microsoft.com/office/powerpoint/2010/main" val="39473358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ullet Slide - Blue">
    <p:spTree>
      <p:nvGrpSpPr>
        <p:cNvPr id="1" name=""/>
        <p:cNvGrpSpPr/>
        <p:nvPr/>
      </p:nvGrpSpPr>
      <p:grpSpPr>
        <a:xfrm>
          <a:off x="0" y="0"/>
          <a:ext cx="0" cy="0"/>
          <a:chOff x="0" y="0"/>
          <a:chExt cx="0" cy="0"/>
        </a:xfrm>
      </p:grpSpPr>
      <p:sp>
        <p:nvSpPr>
          <p:cNvPr id="2" name="Text Placeholder 25">
            <a:extLst>
              <a:ext uri="{FF2B5EF4-FFF2-40B4-BE49-F238E27FC236}">
                <a16:creationId xmlns:a16="http://schemas.microsoft.com/office/drawing/2014/main" id="{2F03EE49-5502-2AE5-4B3C-FC45F68173F5}"/>
              </a:ext>
            </a:extLst>
          </p:cNvPr>
          <p:cNvSpPr>
            <a:spLocks noGrp="1"/>
          </p:cNvSpPr>
          <p:nvPr>
            <p:ph type="body" sz="quarter" idx="20" hasCustomPrompt="1"/>
          </p:nvPr>
        </p:nvSpPr>
        <p:spPr>
          <a:xfrm>
            <a:off x="5848352" y="1352169"/>
            <a:ext cx="6095998" cy="5290802"/>
          </a:xfrm>
        </p:spPr>
        <p:txBody>
          <a:bodyPr>
            <a:noAutofit/>
          </a:bodyPr>
          <a:lstStyle>
            <a:lvl1pPr marL="0" indent="0" algn="l">
              <a:buClr>
                <a:srgbClr val="EA1D76"/>
              </a:buClr>
              <a:buFont typeface="Arial" charset="0"/>
              <a:buNone/>
              <a:defRPr sz="2400">
                <a:solidFill>
                  <a:srgbClr val="595A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 name="Text Placeholder 23">
            <a:extLst>
              <a:ext uri="{FF2B5EF4-FFF2-40B4-BE49-F238E27FC236}">
                <a16:creationId xmlns:a16="http://schemas.microsoft.com/office/drawing/2014/main" id="{CC5EA173-CE5F-65DA-7A9A-AE7C8B483097}"/>
              </a:ext>
            </a:extLst>
          </p:cNvPr>
          <p:cNvSpPr>
            <a:spLocks noGrp="1"/>
          </p:cNvSpPr>
          <p:nvPr>
            <p:ph type="body" sz="quarter" idx="22" hasCustomPrompt="1"/>
          </p:nvPr>
        </p:nvSpPr>
        <p:spPr>
          <a:xfrm>
            <a:off x="5848352" y="215029"/>
            <a:ext cx="6095998" cy="857158"/>
          </a:xfrm>
          <a:noFill/>
        </p:spPr>
        <p:txBody>
          <a:bodyPr anchor="t">
            <a:normAutofit/>
          </a:bodyPr>
          <a:lstStyle>
            <a:lvl1pPr marL="0" indent="0" algn="l">
              <a:lnSpc>
                <a:spcPct val="100000"/>
              </a:lnSpc>
              <a:spcBef>
                <a:spcPts val="0"/>
              </a:spcBef>
              <a:buNone/>
              <a:defRPr sz="3600" b="1" i="0">
                <a:solidFill>
                  <a:srgbClr val="3AA091"/>
                </a:solidFill>
                <a:latin typeface="+mn-lt"/>
              </a:defRPr>
            </a:lvl1pPr>
          </a:lstStyle>
          <a:p>
            <a:pPr lvl="0"/>
            <a:r>
              <a:rPr lang="en-US" dirty="0"/>
              <a:t>TITLE</a:t>
            </a:r>
          </a:p>
        </p:txBody>
      </p:sp>
      <p:cxnSp>
        <p:nvCxnSpPr>
          <p:cNvPr id="4" name="Straight Connector 3">
            <a:extLst>
              <a:ext uri="{FF2B5EF4-FFF2-40B4-BE49-F238E27FC236}">
                <a16:creationId xmlns:a16="http://schemas.microsoft.com/office/drawing/2014/main" id="{560E5E59-33BC-C5F0-8818-BDACDF08CA35}"/>
              </a:ext>
            </a:extLst>
          </p:cNvPr>
          <p:cNvCxnSpPr>
            <a:cxnSpLocks/>
          </p:cNvCxnSpPr>
          <p:nvPr userDrawn="1"/>
        </p:nvCxnSpPr>
        <p:spPr>
          <a:xfrm>
            <a:off x="5346936" y="-25722"/>
            <a:ext cx="0" cy="6853558"/>
          </a:xfrm>
          <a:prstGeom prst="line">
            <a:avLst/>
          </a:prstGeom>
          <a:ln w="12700">
            <a:solidFill>
              <a:srgbClr val="3AA091"/>
            </a:solidFill>
          </a:ln>
        </p:spPr>
        <p:style>
          <a:lnRef idx="1">
            <a:schemeClr val="accent1"/>
          </a:lnRef>
          <a:fillRef idx="0">
            <a:schemeClr val="accent1"/>
          </a:fillRef>
          <a:effectRef idx="0">
            <a:schemeClr val="accent1"/>
          </a:effectRef>
          <a:fontRef idx="minor">
            <a:schemeClr val="tx1"/>
          </a:fontRef>
        </p:style>
      </p:cxnSp>
      <p:sp>
        <p:nvSpPr>
          <p:cNvPr id="5" name="Text Placeholder 23">
            <a:extLst>
              <a:ext uri="{FF2B5EF4-FFF2-40B4-BE49-F238E27FC236}">
                <a16:creationId xmlns:a16="http://schemas.microsoft.com/office/drawing/2014/main" id="{B6FEDC63-CAD8-B31E-7CEB-49D671DFF4AA}"/>
              </a:ext>
            </a:extLst>
          </p:cNvPr>
          <p:cNvSpPr>
            <a:spLocks noGrp="1"/>
          </p:cNvSpPr>
          <p:nvPr>
            <p:ph type="body" sz="quarter" idx="23" hasCustomPrompt="1"/>
          </p:nvPr>
        </p:nvSpPr>
        <p:spPr>
          <a:xfrm>
            <a:off x="1103474" y="708094"/>
            <a:ext cx="3452394" cy="5511731"/>
          </a:xfrm>
          <a:noFill/>
        </p:spPr>
        <p:txBody>
          <a:bodyPr anchor="t">
            <a:normAutofit/>
          </a:bodyPr>
          <a:lstStyle>
            <a:lvl1pPr marL="0" indent="0" algn="l">
              <a:lnSpc>
                <a:spcPct val="100000"/>
              </a:lnSpc>
              <a:spcBef>
                <a:spcPts val="0"/>
              </a:spcBef>
              <a:buNone/>
              <a:defRPr sz="3600" b="1" i="0">
                <a:solidFill>
                  <a:srgbClr val="3AA091"/>
                </a:solidFill>
                <a:latin typeface="+mn-lt"/>
              </a:defRPr>
            </a:lvl1pPr>
          </a:lstStyle>
          <a:p>
            <a:pPr lvl="0"/>
            <a:r>
              <a:rPr lang="en-US" dirty="0"/>
              <a:t>Bullet Point Slide</a:t>
            </a:r>
          </a:p>
        </p:txBody>
      </p:sp>
    </p:spTree>
    <p:extLst>
      <p:ext uri="{BB962C8B-B14F-4D97-AF65-F5344CB8AC3E}">
        <p14:creationId xmlns:p14="http://schemas.microsoft.com/office/powerpoint/2010/main" val="10897873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ullet Slide - Light Green">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2FF493DD-D764-1543-AEBF-90D4711E1DEB}"/>
              </a:ext>
            </a:extLst>
          </p:cNvPr>
          <p:cNvCxnSpPr>
            <a:cxnSpLocks/>
          </p:cNvCxnSpPr>
          <p:nvPr userDrawn="1"/>
        </p:nvCxnSpPr>
        <p:spPr>
          <a:xfrm>
            <a:off x="5346936" y="-25722"/>
            <a:ext cx="0" cy="6853558"/>
          </a:xfrm>
          <a:prstGeom prst="line">
            <a:avLst/>
          </a:prstGeom>
          <a:ln w="12700">
            <a:solidFill>
              <a:srgbClr val="F27954"/>
            </a:solidFill>
          </a:ln>
        </p:spPr>
        <p:style>
          <a:lnRef idx="1">
            <a:schemeClr val="accent1"/>
          </a:lnRef>
          <a:fillRef idx="0">
            <a:schemeClr val="accent1"/>
          </a:fillRef>
          <a:effectRef idx="0">
            <a:schemeClr val="accent1"/>
          </a:effectRef>
          <a:fontRef idx="minor">
            <a:schemeClr val="tx1"/>
          </a:fontRef>
        </p:style>
      </p:cxnSp>
      <p:sp>
        <p:nvSpPr>
          <p:cNvPr id="2" name="Text Placeholder 25">
            <a:extLst>
              <a:ext uri="{FF2B5EF4-FFF2-40B4-BE49-F238E27FC236}">
                <a16:creationId xmlns:a16="http://schemas.microsoft.com/office/drawing/2014/main" id="{36B30141-70B6-138B-67EA-D79F82DD118A}"/>
              </a:ext>
            </a:extLst>
          </p:cNvPr>
          <p:cNvSpPr>
            <a:spLocks noGrp="1"/>
          </p:cNvSpPr>
          <p:nvPr>
            <p:ph type="body" sz="quarter" idx="20" hasCustomPrompt="1"/>
          </p:nvPr>
        </p:nvSpPr>
        <p:spPr>
          <a:xfrm>
            <a:off x="5848352" y="1352169"/>
            <a:ext cx="6095998" cy="5290802"/>
          </a:xfrm>
        </p:spPr>
        <p:txBody>
          <a:bodyPr>
            <a:noAutofit/>
          </a:bodyPr>
          <a:lstStyle>
            <a:lvl1pPr marL="0" indent="0" algn="l">
              <a:buClr>
                <a:srgbClr val="EA1D76"/>
              </a:buClr>
              <a:buFont typeface="Arial" charset="0"/>
              <a:buNone/>
              <a:defRPr sz="2400">
                <a:solidFill>
                  <a:srgbClr val="595A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 name="Text Placeholder 23">
            <a:extLst>
              <a:ext uri="{FF2B5EF4-FFF2-40B4-BE49-F238E27FC236}">
                <a16:creationId xmlns:a16="http://schemas.microsoft.com/office/drawing/2014/main" id="{8399E4D8-68BE-CAA0-A0E5-FC6AD9F5E950}"/>
              </a:ext>
            </a:extLst>
          </p:cNvPr>
          <p:cNvSpPr>
            <a:spLocks noGrp="1"/>
          </p:cNvSpPr>
          <p:nvPr>
            <p:ph type="body" sz="quarter" idx="22" hasCustomPrompt="1"/>
          </p:nvPr>
        </p:nvSpPr>
        <p:spPr>
          <a:xfrm>
            <a:off x="5848352" y="215029"/>
            <a:ext cx="6095998" cy="857158"/>
          </a:xfrm>
          <a:noFill/>
        </p:spPr>
        <p:txBody>
          <a:bodyPr anchor="t">
            <a:normAutofit/>
          </a:bodyPr>
          <a:lstStyle>
            <a:lvl1pPr marL="0" indent="0" algn="l">
              <a:lnSpc>
                <a:spcPct val="100000"/>
              </a:lnSpc>
              <a:spcBef>
                <a:spcPts val="0"/>
              </a:spcBef>
              <a:buNone/>
              <a:defRPr sz="3600" b="1" i="0">
                <a:solidFill>
                  <a:srgbClr val="F27954"/>
                </a:solidFill>
                <a:latin typeface="+mn-lt"/>
              </a:defRPr>
            </a:lvl1pPr>
          </a:lstStyle>
          <a:p>
            <a:pPr lvl="0"/>
            <a:r>
              <a:rPr lang="en-US" dirty="0"/>
              <a:t>TITLE</a:t>
            </a:r>
          </a:p>
        </p:txBody>
      </p:sp>
      <p:cxnSp>
        <p:nvCxnSpPr>
          <p:cNvPr id="4" name="Straight Connector 3">
            <a:extLst>
              <a:ext uri="{FF2B5EF4-FFF2-40B4-BE49-F238E27FC236}">
                <a16:creationId xmlns:a16="http://schemas.microsoft.com/office/drawing/2014/main" id="{C4DBED27-BC7E-82A9-7795-9BEC7BB6B3B7}"/>
              </a:ext>
            </a:extLst>
          </p:cNvPr>
          <p:cNvCxnSpPr>
            <a:cxnSpLocks/>
          </p:cNvCxnSpPr>
          <p:nvPr userDrawn="1"/>
        </p:nvCxnSpPr>
        <p:spPr>
          <a:xfrm>
            <a:off x="5346936" y="-25722"/>
            <a:ext cx="0" cy="6853558"/>
          </a:xfrm>
          <a:prstGeom prst="line">
            <a:avLst/>
          </a:prstGeom>
          <a:ln w="12700">
            <a:solidFill>
              <a:srgbClr val="79527B"/>
            </a:solidFill>
          </a:ln>
        </p:spPr>
        <p:style>
          <a:lnRef idx="1">
            <a:schemeClr val="accent1"/>
          </a:lnRef>
          <a:fillRef idx="0">
            <a:schemeClr val="accent1"/>
          </a:fillRef>
          <a:effectRef idx="0">
            <a:schemeClr val="accent1"/>
          </a:effectRef>
          <a:fontRef idx="minor">
            <a:schemeClr val="tx1"/>
          </a:fontRef>
        </p:style>
      </p:cxnSp>
      <p:sp>
        <p:nvSpPr>
          <p:cNvPr id="5" name="Text Placeholder 23">
            <a:extLst>
              <a:ext uri="{FF2B5EF4-FFF2-40B4-BE49-F238E27FC236}">
                <a16:creationId xmlns:a16="http://schemas.microsoft.com/office/drawing/2014/main" id="{C7A582E9-D942-2667-3C8D-F68A86162E61}"/>
              </a:ext>
            </a:extLst>
          </p:cNvPr>
          <p:cNvSpPr>
            <a:spLocks noGrp="1"/>
          </p:cNvSpPr>
          <p:nvPr>
            <p:ph type="body" sz="quarter" idx="23" hasCustomPrompt="1"/>
          </p:nvPr>
        </p:nvSpPr>
        <p:spPr>
          <a:xfrm>
            <a:off x="1103474" y="708094"/>
            <a:ext cx="3452394" cy="5511731"/>
          </a:xfrm>
          <a:noFill/>
        </p:spPr>
        <p:txBody>
          <a:bodyPr anchor="t">
            <a:normAutofit/>
          </a:bodyPr>
          <a:lstStyle>
            <a:lvl1pPr marL="0" indent="0" algn="l">
              <a:lnSpc>
                <a:spcPct val="100000"/>
              </a:lnSpc>
              <a:spcBef>
                <a:spcPts val="0"/>
              </a:spcBef>
              <a:buNone/>
              <a:defRPr sz="3600" b="1" i="0">
                <a:solidFill>
                  <a:srgbClr val="F27954"/>
                </a:solidFill>
                <a:latin typeface="+mn-lt"/>
              </a:defRPr>
            </a:lvl1pPr>
          </a:lstStyle>
          <a:p>
            <a:pPr lvl="0"/>
            <a:r>
              <a:rPr lang="en-US" dirty="0"/>
              <a:t>Bullet Point Slide</a:t>
            </a:r>
          </a:p>
        </p:txBody>
      </p:sp>
    </p:spTree>
    <p:extLst>
      <p:ext uri="{BB962C8B-B14F-4D97-AF65-F5344CB8AC3E}">
        <p14:creationId xmlns:p14="http://schemas.microsoft.com/office/powerpoint/2010/main" val="9064452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Our Journey 1">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DFEFB84-F567-D648-B64F-EE8CC90AA5FD}"/>
              </a:ext>
            </a:extLst>
          </p:cNvPr>
          <p:cNvSpPr txBox="1"/>
          <p:nvPr userDrawn="1"/>
        </p:nvSpPr>
        <p:spPr>
          <a:xfrm>
            <a:off x="4396800" y="809464"/>
            <a:ext cx="3398400" cy="507831"/>
          </a:xfrm>
          <a:prstGeom prst="rect">
            <a:avLst/>
          </a:prstGeom>
          <a:noFill/>
          <a:ln>
            <a:noFill/>
          </a:ln>
        </p:spPr>
        <p:txBody>
          <a:bodyPr wrap="square" rtlCol="0">
            <a:spAutoFit/>
          </a:bodyPr>
          <a:lstStyle/>
          <a:p>
            <a:pPr algn="ctr"/>
            <a:r>
              <a:rPr lang="en-US" sz="2700" spc="150" dirty="0">
                <a:solidFill>
                  <a:schemeClr val="tx2"/>
                </a:solidFill>
                <a:latin typeface="Montserrat Medium" pitchFamily="2" charset="77"/>
                <a:ea typeface="Roboto" panose="02000000000000000000" pitchFamily="2" charset="0"/>
                <a:cs typeface="Poppins Medium" pitchFamily="2" charset="77"/>
              </a:rPr>
              <a:t>OUR TIMELINE</a:t>
            </a:r>
          </a:p>
        </p:txBody>
      </p:sp>
      <p:cxnSp>
        <p:nvCxnSpPr>
          <p:cNvPr id="10" name="Straight Connector 9">
            <a:extLst>
              <a:ext uri="{FF2B5EF4-FFF2-40B4-BE49-F238E27FC236}">
                <a16:creationId xmlns:a16="http://schemas.microsoft.com/office/drawing/2014/main" id="{4C620474-398A-C642-97C5-6FFB0DF43052}"/>
              </a:ext>
            </a:extLst>
          </p:cNvPr>
          <p:cNvCxnSpPr>
            <a:cxnSpLocks/>
          </p:cNvCxnSpPr>
          <p:nvPr/>
        </p:nvCxnSpPr>
        <p:spPr>
          <a:xfrm>
            <a:off x="2718910" y="3448776"/>
            <a:ext cx="947150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B6E4A766-FED1-894B-A889-823A4FF75411}"/>
              </a:ext>
            </a:extLst>
          </p:cNvPr>
          <p:cNvSpPr/>
          <p:nvPr/>
        </p:nvSpPr>
        <p:spPr>
          <a:xfrm>
            <a:off x="2102383" y="2832249"/>
            <a:ext cx="1233055" cy="1233055"/>
          </a:xfrm>
          <a:prstGeom prst="ellipse">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 name="Oval 11">
            <a:extLst>
              <a:ext uri="{FF2B5EF4-FFF2-40B4-BE49-F238E27FC236}">
                <a16:creationId xmlns:a16="http://schemas.microsoft.com/office/drawing/2014/main" id="{C08C6878-4402-894E-8E64-73E151411DC6}"/>
              </a:ext>
            </a:extLst>
          </p:cNvPr>
          <p:cNvSpPr/>
          <p:nvPr/>
        </p:nvSpPr>
        <p:spPr>
          <a:xfrm>
            <a:off x="5969765" y="3362570"/>
            <a:ext cx="172412" cy="172412"/>
          </a:xfrm>
          <a:prstGeom prst="ellipse">
            <a:avLst/>
          </a:prstGeom>
          <a:solidFill>
            <a:srgbClr val="9163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 name="Oval 12">
            <a:extLst>
              <a:ext uri="{FF2B5EF4-FFF2-40B4-BE49-F238E27FC236}">
                <a16:creationId xmlns:a16="http://schemas.microsoft.com/office/drawing/2014/main" id="{BBB83E75-E0C9-714E-9E45-509D3F33090F}"/>
              </a:ext>
            </a:extLst>
          </p:cNvPr>
          <p:cNvSpPr/>
          <p:nvPr/>
        </p:nvSpPr>
        <p:spPr>
          <a:xfrm>
            <a:off x="9383674" y="3362570"/>
            <a:ext cx="172412" cy="172412"/>
          </a:xfrm>
          <a:prstGeom prst="ellipse">
            <a:avLst/>
          </a:prstGeom>
          <a:solidFill>
            <a:srgbClr val="76C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 name="Rectangle 20">
            <a:extLst>
              <a:ext uri="{FF2B5EF4-FFF2-40B4-BE49-F238E27FC236}">
                <a16:creationId xmlns:a16="http://schemas.microsoft.com/office/drawing/2014/main" id="{BE62D4D3-21EB-0349-B504-782647ECA544}"/>
              </a:ext>
            </a:extLst>
          </p:cNvPr>
          <p:cNvSpPr/>
          <p:nvPr/>
        </p:nvSpPr>
        <p:spPr>
          <a:xfrm>
            <a:off x="4956904" y="3803693"/>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19" name="Rectangle 18">
            <a:extLst>
              <a:ext uri="{FF2B5EF4-FFF2-40B4-BE49-F238E27FC236}">
                <a16:creationId xmlns:a16="http://schemas.microsoft.com/office/drawing/2014/main" id="{2E52E7C6-64EF-FA4A-987B-05E44539FB1E}"/>
              </a:ext>
            </a:extLst>
          </p:cNvPr>
          <p:cNvSpPr/>
          <p:nvPr/>
        </p:nvSpPr>
        <p:spPr>
          <a:xfrm>
            <a:off x="8370812" y="1818770"/>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8" name="Text Placeholder 23">
            <a:extLst>
              <a:ext uri="{FF2B5EF4-FFF2-40B4-BE49-F238E27FC236}">
                <a16:creationId xmlns:a16="http://schemas.microsoft.com/office/drawing/2014/main" id="{E74BB04E-437D-4E46-9A57-B72EEF075E66}"/>
              </a:ext>
            </a:extLst>
          </p:cNvPr>
          <p:cNvSpPr>
            <a:spLocks noGrp="1"/>
          </p:cNvSpPr>
          <p:nvPr userDrawn="1">
            <p:ph type="body" sz="quarter" idx="16" hasCustomPrompt="1"/>
          </p:nvPr>
        </p:nvSpPr>
        <p:spPr>
          <a:xfrm>
            <a:off x="464195" y="444299"/>
            <a:ext cx="5113283" cy="582221"/>
          </a:xfrm>
        </p:spPr>
        <p:txBody>
          <a:bodyPr>
            <a:normAutofit/>
          </a:bodyPr>
          <a:lstStyle>
            <a:lvl1pPr marL="0" indent="0" algn="l">
              <a:buNone/>
              <a:defRPr sz="3600" b="0" i="0">
                <a:solidFill>
                  <a:srgbClr val="595A59"/>
                </a:solidFill>
                <a:latin typeface="+mn-lt"/>
              </a:defRPr>
            </a:lvl1pPr>
          </a:lstStyle>
          <a:p>
            <a:pPr lvl="0"/>
            <a:r>
              <a:rPr lang="en-US" dirty="0"/>
              <a:t>Our Journey</a:t>
            </a:r>
          </a:p>
        </p:txBody>
      </p:sp>
      <p:sp>
        <p:nvSpPr>
          <p:cNvPr id="31" name="Text Placeholder 17">
            <a:extLst>
              <a:ext uri="{FF2B5EF4-FFF2-40B4-BE49-F238E27FC236}">
                <a16:creationId xmlns:a16="http://schemas.microsoft.com/office/drawing/2014/main" id="{CCD767BA-B79C-2543-AA9A-86E634722F0F}"/>
              </a:ext>
            </a:extLst>
          </p:cNvPr>
          <p:cNvSpPr>
            <a:spLocks noGrp="1"/>
          </p:cNvSpPr>
          <p:nvPr userDrawn="1">
            <p:ph type="body" sz="quarter" idx="19" hasCustomPrompt="1"/>
          </p:nvPr>
        </p:nvSpPr>
        <p:spPr>
          <a:xfrm>
            <a:off x="4785825" y="4220738"/>
            <a:ext cx="2506226" cy="1237497"/>
          </a:xfrm>
        </p:spPr>
        <p:txBody>
          <a:bodyPr>
            <a:normAutofit/>
          </a:bodyPr>
          <a:lstStyle>
            <a:lvl1pPr algn="ctr">
              <a:buNone/>
              <a:defRPr sz="20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2" name="Text Placeholder 17">
            <a:extLst>
              <a:ext uri="{FF2B5EF4-FFF2-40B4-BE49-F238E27FC236}">
                <a16:creationId xmlns:a16="http://schemas.microsoft.com/office/drawing/2014/main" id="{3BC6FB8B-D15D-3340-8F2D-D5BC2FD4D66F}"/>
              </a:ext>
            </a:extLst>
          </p:cNvPr>
          <p:cNvSpPr>
            <a:spLocks noGrp="1"/>
          </p:cNvSpPr>
          <p:nvPr userDrawn="1">
            <p:ph type="body" sz="quarter" idx="20" hasCustomPrompt="1"/>
          </p:nvPr>
        </p:nvSpPr>
        <p:spPr>
          <a:xfrm>
            <a:off x="8216766" y="1608539"/>
            <a:ext cx="2506226" cy="1237497"/>
          </a:xfrm>
        </p:spPr>
        <p:txBody>
          <a:bodyPr>
            <a:normAutofit/>
          </a:bodyPr>
          <a:lstStyle>
            <a:lvl1pPr algn="ctr">
              <a:buNone/>
              <a:defRPr sz="20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3" name="Text Placeholder 17">
            <a:extLst>
              <a:ext uri="{FF2B5EF4-FFF2-40B4-BE49-F238E27FC236}">
                <a16:creationId xmlns:a16="http://schemas.microsoft.com/office/drawing/2014/main" id="{19348E07-20A7-F740-8715-43EB023172A2}"/>
              </a:ext>
            </a:extLst>
          </p:cNvPr>
          <p:cNvSpPr>
            <a:spLocks noGrp="1"/>
          </p:cNvSpPr>
          <p:nvPr userDrawn="1">
            <p:ph type="body" sz="quarter" idx="21" hasCustomPrompt="1"/>
          </p:nvPr>
        </p:nvSpPr>
        <p:spPr>
          <a:xfrm>
            <a:off x="2102383" y="3228214"/>
            <a:ext cx="1233055" cy="441123"/>
          </a:xfrm>
        </p:spPr>
        <p:txBody>
          <a:bodyPr anchor="ct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START</a:t>
            </a:r>
            <a:endParaRPr lang="en-US" dirty="0"/>
          </a:p>
        </p:txBody>
      </p:sp>
      <p:sp>
        <p:nvSpPr>
          <p:cNvPr id="36" name="Text Placeholder 17">
            <a:extLst>
              <a:ext uri="{FF2B5EF4-FFF2-40B4-BE49-F238E27FC236}">
                <a16:creationId xmlns:a16="http://schemas.microsoft.com/office/drawing/2014/main" id="{BD72605F-29B1-4242-93F3-3F37AA42DC99}"/>
              </a:ext>
            </a:extLst>
          </p:cNvPr>
          <p:cNvSpPr>
            <a:spLocks noGrp="1"/>
          </p:cNvSpPr>
          <p:nvPr>
            <p:ph type="body" sz="quarter" idx="22" hasCustomPrompt="1"/>
          </p:nvPr>
        </p:nvSpPr>
        <p:spPr>
          <a:xfrm>
            <a:off x="4785825" y="2823339"/>
            <a:ext cx="2506226" cy="335052"/>
          </a:xfrm>
        </p:spPr>
        <p:txBody>
          <a:bodyPr/>
          <a:lstStyle>
            <a:lvl1pPr algn="ctr">
              <a:buNone/>
              <a:defRPr sz="2000" b="0" i="0" spc="300">
                <a:solidFill>
                  <a:srgbClr val="91639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2016</a:t>
            </a:r>
            <a:endParaRPr lang="en-US" dirty="0"/>
          </a:p>
        </p:txBody>
      </p:sp>
      <p:sp>
        <p:nvSpPr>
          <p:cNvPr id="37" name="Text Placeholder 17">
            <a:extLst>
              <a:ext uri="{FF2B5EF4-FFF2-40B4-BE49-F238E27FC236}">
                <a16:creationId xmlns:a16="http://schemas.microsoft.com/office/drawing/2014/main" id="{A04A4060-643D-BB44-93F7-B288E252205D}"/>
              </a:ext>
            </a:extLst>
          </p:cNvPr>
          <p:cNvSpPr>
            <a:spLocks noGrp="1"/>
          </p:cNvSpPr>
          <p:nvPr>
            <p:ph type="body" sz="quarter" idx="23" hasCustomPrompt="1"/>
          </p:nvPr>
        </p:nvSpPr>
        <p:spPr>
          <a:xfrm>
            <a:off x="8216766" y="3843245"/>
            <a:ext cx="2506226" cy="335052"/>
          </a:xfrm>
        </p:spPr>
        <p:txBody>
          <a:bodyPr/>
          <a:lstStyle>
            <a:lvl1pPr algn="ctr">
              <a:buNone/>
              <a:defRPr sz="2000" b="0" i="0" spc="300">
                <a:solidFill>
                  <a:srgbClr val="76C0B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2017</a:t>
            </a:r>
            <a:endParaRPr lang="en-US" dirty="0"/>
          </a:p>
        </p:txBody>
      </p:sp>
      <p:pic>
        <p:nvPicPr>
          <p:cNvPr id="18" name="Picture 17" descr="Background pattern&#10;&#10;Description automatically generated">
            <a:extLst>
              <a:ext uri="{FF2B5EF4-FFF2-40B4-BE49-F238E27FC236}">
                <a16:creationId xmlns:a16="http://schemas.microsoft.com/office/drawing/2014/main" id="{D19155DD-F074-824A-8AAA-AA2BEBACE36E}"/>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815415" y="5718931"/>
            <a:ext cx="5564883" cy="1181829"/>
          </a:xfrm>
          <a:prstGeom prst="rect">
            <a:avLst/>
          </a:prstGeom>
        </p:spPr>
      </p:pic>
      <p:grpSp>
        <p:nvGrpSpPr>
          <p:cNvPr id="20" name="Group 19">
            <a:extLst>
              <a:ext uri="{FF2B5EF4-FFF2-40B4-BE49-F238E27FC236}">
                <a16:creationId xmlns:a16="http://schemas.microsoft.com/office/drawing/2014/main" id="{4B044EEE-AACA-1842-A0B7-3E39553C52B6}"/>
              </a:ext>
            </a:extLst>
          </p:cNvPr>
          <p:cNvGrpSpPr/>
          <p:nvPr userDrawn="1"/>
        </p:nvGrpSpPr>
        <p:grpSpPr>
          <a:xfrm>
            <a:off x="389965" y="6092742"/>
            <a:ext cx="3144242" cy="374574"/>
            <a:chOff x="301128" y="6151084"/>
            <a:chExt cx="3144242" cy="374574"/>
          </a:xfrm>
        </p:grpSpPr>
        <p:pic>
          <p:nvPicPr>
            <p:cNvPr id="24" name="Picture 23" descr="Shape&#10;&#10;Description automatically generated with medium confidence">
              <a:extLst>
                <a:ext uri="{FF2B5EF4-FFF2-40B4-BE49-F238E27FC236}">
                  <a16:creationId xmlns:a16="http://schemas.microsoft.com/office/drawing/2014/main" id="{2BF8E041-4BE7-2249-A6E5-21021A7F930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25" name="Picture 24" descr="Shape&#10;&#10;Description automatically generated with medium confidence">
              <a:extLst>
                <a:ext uri="{FF2B5EF4-FFF2-40B4-BE49-F238E27FC236}">
                  <a16:creationId xmlns:a16="http://schemas.microsoft.com/office/drawing/2014/main" id="{53955A93-9F91-2046-9098-123F37BF105C}"/>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26" name="Picture 25" descr="Shape&#10;&#10;Description automatically generated with medium confidence">
              <a:extLst>
                <a:ext uri="{FF2B5EF4-FFF2-40B4-BE49-F238E27FC236}">
                  <a16:creationId xmlns:a16="http://schemas.microsoft.com/office/drawing/2014/main" id="{11F8554B-826B-1945-910B-5F81177D903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15871000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Our Journey 2">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159BEB2-8918-8740-99A7-553D0D414983}"/>
              </a:ext>
            </a:extLst>
          </p:cNvPr>
          <p:cNvCxnSpPr>
            <a:cxnSpLocks/>
          </p:cNvCxnSpPr>
          <p:nvPr userDrawn="1"/>
        </p:nvCxnSpPr>
        <p:spPr>
          <a:xfrm>
            <a:off x="1588" y="3448776"/>
            <a:ext cx="1218882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7D4A19C4-1947-4349-9457-0ACFFBA4FC07}"/>
              </a:ext>
            </a:extLst>
          </p:cNvPr>
          <p:cNvSpPr/>
          <p:nvPr/>
        </p:nvSpPr>
        <p:spPr>
          <a:xfrm>
            <a:off x="6040275" y="3362570"/>
            <a:ext cx="172412" cy="172412"/>
          </a:xfrm>
          <a:prstGeom prst="ellipse">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 name="Oval 8">
            <a:extLst>
              <a:ext uri="{FF2B5EF4-FFF2-40B4-BE49-F238E27FC236}">
                <a16:creationId xmlns:a16="http://schemas.microsoft.com/office/drawing/2014/main" id="{187DE787-8DE7-3C4E-8EB8-423F070D8AFF}"/>
              </a:ext>
            </a:extLst>
          </p:cNvPr>
          <p:cNvSpPr/>
          <p:nvPr/>
        </p:nvSpPr>
        <p:spPr>
          <a:xfrm>
            <a:off x="2626366" y="3362571"/>
            <a:ext cx="172412" cy="172412"/>
          </a:xfrm>
          <a:prstGeom prst="ellipse">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Rectangle 18">
            <a:extLst>
              <a:ext uri="{FF2B5EF4-FFF2-40B4-BE49-F238E27FC236}">
                <a16:creationId xmlns:a16="http://schemas.microsoft.com/office/drawing/2014/main" id="{1B55B83A-4FE7-254B-BB23-DA5834F3C561}"/>
              </a:ext>
            </a:extLst>
          </p:cNvPr>
          <p:cNvSpPr/>
          <p:nvPr userDrawn="1"/>
        </p:nvSpPr>
        <p:spPr>
          <a:xfrm>
            <a:off x="5027413" y="1818770"/>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1" name="Oval 20">
            <a:extLst>
              <a:ext uri="{FF2B5EF4-FFF2-40B4-BE49-F238E27FC236}">
                <a16:creationId xmlns:a16="http://schemas.microsoft.com/office/drawing/2014/main" id="{C249088C-C99A-C54C-8067-8456BF21657E}"/>
              </a:ext>
            </a:extLst>
          </p:cNvPr>
          <p:cNvSpPr/>
          <p:nvPr/>
        </p:nvSpPr>
        <p:spPr>
          <a:xfrm>
            <a:off x="9393224" y="3362571"/>
            <a:ext cx="172412" cy="172412"/>
          </a:xfrm>
          <a:prstGeom prst="ellipse">
            <a:avLst/>
          </a:prstGeom>
          <a:solidFill>
            <a:srgbClr val="79527B">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 name="Text Placeholder 17">
            <a:extLst>
              <a:ext uri="{FF2B5EF4-FFF2-40B4-BE49-F238E27FC236}">
                <a16:creationId xmlns:a16="http://schemas.microsoft.com/office/drawing/2014/main" id="{FF92472D-9633-1B41-8BB1-3CE8FDF598FC}"/>
              </a:ext>
            </a:extLst>
          </p:cNvPr>
          <p:cNvSpPr>
            <a:spLocks noGrp="1"/>
          </p:cNvSpPr>
          <p:nvPr userDrawn="1">
            <p:ph type="body" sz="quarter" idx="19" hasCustomPrompt="1"/>
          </p:nvPr>
        </p:nvSpPr>
        <p:spPr>
          <a:xfrm>
            <a:off x="1459184" y="4206951"/>
            <a:ext cx="2506226" cy="1237497"/>
          </a:xfrm>
        </p:spPr>
        <p:txBody>
          <a:bodyPr>
            <a:normAutofit/>
          </a:bodyPr>
          <a:lstStyle>
            <a:lvl1pPr algn="ctr">
              <a:buNone/>
              <a:defRPr sz="20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3" name="Text Placeholder 17">
            <a:extLst>
              <a:ext uri="{FF2B5EF4-FFF2-40B4-BE49-F238E27FC236}">
                <a16:creationId xmlns:a16="http://schemas.microsoft.com/office/drawing/2014/main" id="{4FA104B9-3949-7046-BD33-D672B1459790}"/>
              </a:ext>
            </a:extLst>
          </p:cNvPr>
          <p:cNvSpPr>
            <a:spLocks noGrp="1"/>
          </p:cNvSpPr>
          <p:nvPr userDrawn="1">
            <p:ph type="body" sz="quarter" idx="20" hasCustomPrompt="1"/>
          </p:nvPr>
        </p:nvSpPr>
        <p:spPr>
          <a:xfrm>
            <a:off x="4890125" y="1594752"/>
            <a:ext cx="2506226" cy="1237497"/>
          </a:xfrm>
        </p:spPr>
        <p:txBody>
          <a:bodyPr>
            <a:normAutofit/>
          </a:bodyPr>
          <a:lstStyle>
            <a:lvl1pPr algn="ctr">
              <a:buNone/>
              <a:defRPr sz="20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4" name="Text Placeholder 17">
            <a:extLst>
              <a:ext uri="{FF2B5EF4-FFF2-40B4-BE49-F238E27FC236}">
                <a16:creationId xmlns:a16="http://schemas.microsoft.com/office/drawing/2014/main" id="{4170B2DE-1D76-D746-B4E0-1DF37E4C7538}"/>
              </a:ext>
            </a:extLst>
          </p:cNvPr>
          <p:cNvSpPr>
            <a:spLocks noGrp="1"/>
          </p:cNvSpPr>
          <p:nvPr userDrawn="1">
            <p:ph type="body" sz="quarter" idx="21" hasCustomPrompt="1"/>
          </p:nvPr>
        </p:nvSpPr>
        <p:spPr>
          <a:xfrm>
            <a:off x="8223426" y="4210067"/>
            <a:ext cx="2506226" cy="1237497"/>
          </a:xfrm>
        </p:spPr>
        <p:txBody>
          <a:bodyPr>
            <a:normAutofit/>
          </a:bodyPr>
          <a:lstStyle>
            <a:lvl1pPr algn="ctr">
              <a:buNone/>
              <a:defRPr sz="20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9" name="Text Placeholder 17">
            <a:extLst>
              <a:ext uri="{FF2B5EF4-FFF2-40B4-BE49-F238E27FC236}">
                <a16:creationId xmlns:a16="http://schemas.microsoft.com/office/drawing/2014/main" id="{00BAA056-DFBD-584F-9273-7D940103359C}"/>
              </a:ext>
            </a:extLst>
          </p:cNvPr>
          <p:cNvSpPr>
            <a:spLocks noGrp="1"/>
          </p:cNvSpPr>
          <p:nvPr>
            <p:ph type="body" sz="quarter" idx="22" hasCustomPrompt="1"/>
          </p:nvPr>
        </p:nvSpPr>
        <p:spPr>
          <a:xfrm>
            <a:off x="1459184" y="2837148"/>
            <a:ext cx="2506226" cy="335052"/>
          </a:xfrm>
        </p:spPr>
        <p:txBody>
          <a:bodyPr/>
          <a:lstStyle>
            <a:lvl1pPr algn="ctr">
              <a:buNone/>
              <a:defRPr sz="2000" b="0" i="0" spc="300">
                <a:solidFill>
                  <a:srgbClr val="81D1C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2018</a:t>
            </a:r>
            <a:endParaRPr lang="en-US" dirty="0"/>
          </a:p>
        </p:txBody>
      </p:sp>
      <p:sp>
        <p:nvSpPr>
          <p:cNvPr id="40" name="Text Placeholder 17">
            <a:extLst>
              <a:ext uri="{FF2B5EF4-FFF2-40B4-BE49-F238E27FC236}">
                <a16:creationId xmlns:a16="http://schemas.microsoft.com/office/drawing/2014/main" id="{6BF9179A-0AB3-E042-BD2E-A24FBC624C6C}"/>
              </a:ext>
            </a:extLst>
          </p:cNvPr>
          <p:cNvSpPr>
            <a:spLocks noGrp="1"/>
          </p:cNvSpPr>
          <p:nvPr>
            <p:ph type="body" sz="quarter" idx="23" hasCustomPrompt="1"/>
          </p:nvPr>
        </p:nvSpPr>
        <p:spPr>
          <a:xfrm>
            <a:off x="4890125" y="3857054"/>
            <a:ext cx="2506226" cy="335052"/>
          </a:xfrm>
        </p:spPr>
        <p:txBody>
          <a:bodyPr/>
          <a:lstStyle>
            <a:lvl1pPr algn="ctr">
              <a:buNone/>
              <a:defRPr sz="2000" b="0" i="0" spc="300">
                <a:solidFill>
                  <a:srgbClr val="F27954"/>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2019</a:t>
            </a:r>
            <a:endParaRPr lang="en-US" dirty="0"/>
          </a:p>
        </p:txBody>
      </p:sp>
      <p:sp>
        <p:nvSpPr>
          <p:cNvPr id="41" name="Text Placeholder 17">
            <a:extLst>
              <a:ext uri="{FF2B5EF4-FFF2-40B4-BE49-F238E27FC236}">
                <a16:creationId xmlns:a16="http://schemas.microsoft.com/office/drawing/2014/main" id="{5D05B818-03D6-0C48-A4A4-879D1B8573FA}"/>
              </a:ext>
            </a:extLst>
          </p:cNvPr>
          <p:cNvSpPr>
            <a:spLocks noGrp="1"/>
          </p:cNvSpPr>
          <p:nvPr>
            <p:ph type="body" sz="quarter" idx="24" hasCustomPrompt="1"/>
          </p:nvPr>
        </p:nvSpPr>
        <p:spPr>
          <a:xfrm>
            <a:off x="8223426" y="2825658"/>
            <a:ext cx="2506226" cy="335052"/>
          </a:xfrm>
        </p:spPr>
        <p:txBody>
          <a:bodyPr/>
          <a:lstStyle>
            <a:lvl1pPr algn="ctr">
              <a:buNone/>
              <a:defRPr sz="2000" b="0" i="0" spc="300">
                <a:solidFill>
                  <a:srgbClr val="79527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2020</a:t>
            </a:r>
            <a:endParaRPr lang="en-US" dirty="0"/>
          </a:p>
        </p:txBody>
      </p:sp>
      <p:pic>
        <p:nvPicPr>
          <p:cNvPr id="16" name="Picture 15" descr="Background pattern&#10;&#10;Description automatically generated">
            <a:extLst>
              <a:ext uri="{FF2B5EF4-FFF2-40B4-BE49-F238E27FC236}">
                <a16:creationId xmlns:a16="http://schemas.microsoft.com/office/drawing/2014/main" id="{FEA500ED-E573-F44F-8E2D-FBFBCF11C4F3}"/>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2588587" y="5666155"/>
            <a:ext cx="5564883" cy="1181829"/>
          </a:xfrm>
          <a:prstGeom prst="rect">
            <a:avLst/>
          </a:prstGeom>
        </p:spPr>
      </p:pic>
      <p:grpSp>
        <p:nvGrpSpPr>
          <p:cNvPr id="17" name="Group 16">
            <a:extLst>
              <a:ext uri="{FF2B5EF4-FFF2-40B4-BE49-F238E27FC236}">
                <a16:creationId xmlns:a16="http://schemas.microsoft.com/office/drawing/2014/main" id="{647821C4-FFCA-4B41-BFBC-999C33F87F30}"/>
              </a:ext>
            </a:extLst>
          </p:cNvPr>
          <p:cNvGrpSpPr/>
          <p:nvPr userDrawn="1"/>
        </p:nvGrpSpPr>
        <p:grpSpPr>
          <a:xfrm>
            <a:off x="4480947" y="6257070"/>
            <a:ext cx="3144242" cy="374574"/>
            <a:chOff x="301128" y="6151084"/>
            <a:chExt cx="3144242" cy="374574"/>
          </a:xfrm>
        </p:grpSpPr>
        <p:pic>
          <p:nvPicPr>
            <p:cNvPr id="22" name="Picture 21" descr="Shape&#10;&#10;Description automatically generated with medium confidence">
              <a:extLst>
                <a:ext uri="{FF2B5EF4-FFF2-40B4-BE49-F238E27FC236}">
                  <a16:creationId xmlns:a16="http://schemas.microsoft.com/office/drawing/2014/main" id="{F2A86F7A-B2DF-2A4C-B0D6-4DE7A55565D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23" name="Picture 22" descr="Shape&#10;&#10;Description automatically generated with medium confidence">
              <a:extLst>
                <a:ext uri="{FF2B5EF4-FFF2-40B4-BE49-F238E27FC236}">
                  <a16:creationId xmlns:a16="http://schemas.microsoft.com/office/drawing/2014/main" id="{6465CF4D-D685-424E-8760-4AE4FE94745B}"/>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24" name="Picture 23" descr="Shape&#10;&#10;Description automatically generated with medium confidence">
              <a:extLst>
                <a:ext uri="{FF2B5EF4-FFF2-40B4-BE49-F238E27FC236}">
                  <a16:creationId xmlns:a16="http://schemas.microsoft.com/office/drawing/2014/main" id="{DC4B8C4F-6086-A24D-AD16-5BFBA49C35FF}"/>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39415678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Our Journey 3">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D99EA92-8C6E-B84F-B459-728079F0C1CC}"/>
              </a:ext>
            </a:extLst>
          </p:cNvPr>
          <p:cNvGrpSpPr/>
          <p:nvPr userDrawn="1"/>
        </p:nvGrpSpPr>
        <p:grpSpPr>
          <a:xfrm flipH="1">
            <a:off x="-87112" y="2832249"/>
            <a:ext cx="10088030" cy="1233055"/>
            <a:chOff x="4201590" y="5664497"/>
            <a:chExt cx="20176060" cy="2466109"/>
          </a:xfrm>
        </p:grpSpPr>
        <p:cxnSp>
          <p:nvCxnSpPr>
            <p:cNvPr id="3" name="Straight Connector 2">
              <a:extLst>
                <a:ext uri="{FF2B5EF4-FFF2-40B4-BE49-F238E27FC236}">
                  <a16:creationId xmlns:a16="http://schemas.microsoft.com/office/drawing/2014/main" id="{E7ED26DD-7AEB-9E44-8FF6-C477D8C00C2B}"/>
                </a:ext>
              </a:extLst>
            </p:cNvPr>
            <p:cNvCxnSpPr>
              <a:cxnSpLocks/>
            </p:cNvCxnSpPr>
            <p:nvPr/>
          </p:nvCxnSpPr>
          <p:spPr>
            <a:xfrm>
              <a:off x="5434644" y="6897551"/>
              <a:ext cx="1894300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40BA1181-B947-D246-AEDB-8D5690586889}"/>
                </a:ext>
              </a:extLst>
            </p:cNvPr>
            <p:cNvSpPr/>
            <p:nvPr/>
          </p:nvSpPr>
          <p:spPr>
            <a:xfrm>
              <a:off x="4201590" y="5664497"/>
              <a:ext cx="2466109" cy="2466109"/>
            </a:xfrm>
            <a:prstGeom prst="ellipse">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Oval 4">
              <a:extLst>
                <a:ext uri="{FF2B5EF4-FFF2-40B4-BE49-F238E27FC236}">
                  <a16:creationId xmlns:a16="http://schemas.microsoft.com/office/drawing/2014/main" id="{93279403-2DD6-294E-8653-2A42ED9EBD96}"/>
                </a:ext>
              </a:extLst>
            </p:cNvPr>
            <p:cNvSpPr/>
            <p:nvPr/>
          </p:nvSpPr>
          <p:spPr>
            <a:xfrm>
              <a:off x="11936354" y="6725140"/>
              <a:ext cx="344824" cy="344824"/>
            </a:xfrm>
            <a:prstGeom prst="ellipse">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Oval 5">
              <a:extLst>
                <a:ext uri="{FF2B5EF4-FFF2-40B4-BE49-F238E27FC236}">
                  <a16:creationId xmlns:a16="http://schemas.microsoft.com/office/drawing/2014/main" id="{B1A0B9AD-E1B8-4A47-B627-580D076FD190}"/>
                </a:ext>
              </a:extLst>
            </p:cNvPr>
            <p:cNvSpPr/>
            <p:nvPr/>
          </p:nvSpPr>
          <p:spPr>
            <a:xfrm>
              <a:off x="18764171" y="6725140"/>
              <a:ext cx="344824" cy="344824"/>
            </a:xfrm>
            <a:prstGeom prst="ellipse">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0" name="Text Placeholder 17">
            <a:extLst>
              <a:ext uri="{FF2B5EF4-FFF2-40B4-BE49-F238E27FC236}">
                <a16:creationId xmlns:a16="http://schemas.microsoft.com/office/drawing/2014/main" id="{EE27F43F-5131-7247-81C7-14B1147E8D74}"/>
              </a:ext>
            </a:extLst>
          </p:cNvPr>
          <p:cNvSpPr>
            <a:spLocks noGrp="1"/>
          </p:cNvSpPr>
          <p:nvPr>
            <p:ph type="body" sz="quarter" idx="20" hasCustomPrompt="1"/>
          </p:nvPr>
        </p:nvSpPr>
        <p:spPr>
          <a:xfrm>
            <a:off x="1474900" y="1617548"/>
            <a:ext cx="2506226" cy="1237497"/>
          </a:xfrm>
        </p:spPr>
        <p:txBody>
          <a:bodyPr>
            <a:normAutofit/>
          </a:bodyPr>
          <a:lstStyle>
            <a:lvl1pPr algn="ctr">
              <a:buNone/>
              <a:defRPr sz="20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1" name="Text Placeholder 17">
            <a:extLst>
              <a:ext uri="{FF2B5EF4-FFF2-40B4-BE49-F238E27FC236}">
                <a16:creationId xmlns:a16="http://schemas.microsoft.com/office/drawing/2014/main" id="{FA701368-7F3A-D942-9086-74C5BC9A1AD6}"/>
              </a:ext>
            </a:extLst>
          </p:cNvPr>
          <p:cNvSpPr>
            <a:spLocks noGrp="1"/>
          </p:cNvSpPr>
          <p:nvPr>
            <p:ph type="body" sz="quarter" idx="21" hasCustomPrompt="1"/>
          </p:nvPr>
        </p:nvSpPr>
        <p:spPr>
          <a:xfrm>
            <a:off x="4808201" y="4232863"/>
            <a:ext cx="2506226" cy="1237497"/>
          </a:xfrm>
        </p:spPr>
        <p:txBody>
          <a:bodyPr>
            <a:normAutofit/>
          </a:bodyPr>
          <a:lstStyle>
            <a:lvl1pPr algn="ctr">
              <a:buNone/>
              <a:defRPr sz="20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2" name="Text Placeholder 17">
            <a:extLst>
              <a:ext uri="{FF2B5EF4-FFF2-40B4-BE49-F238E27FC236}">
                <a16:creationId xmlns:a16="http://schemas.microsoft.com/office/drawing/2014/main" id="{19E93A3E-D93B-6746-924C-B809E688CD72}"/>
              </a:ext>
            </a:extLst>
          </p:cNvPr>
          <p:cNvSpPr>
            <a:spLocks noGrp="1"/>
          </p:cNvSpPr>
          <p:nvPr>
            <p:ph type="body" sz="quarter" idx="22" hasCustomPrompt="1"/>
          </p:nvPr>
        </p:nvSpPr>
        <p:spPr>
          <a:xfrm>
            <a:off x="8767864" y="3228214"/>
            <a:ext cx="1233055" cy="441123"/>
          </a:xfrm>
        </p:spPr>
        <p:txBody>
          <a:bodyPr anchor="ct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END</a:t>
            </a:r>
            <a:endParaRPr lang="en-US" dirty="0"/>
          </a:p>
        </p:txBody>
      </p:sp>
      <p:sp>
        <p:nvSpPr>
          <p:cNvPr id="26" name="Text Placeholder 17">
            <a:extLst>
              <a:ext uri="{FF2B5EF4-FFF2-40B4-BE49-F238E27FC236}">
                <a16:creationId xmlns:a16="http://schemas.microsoft.com/office/drawing/2014/main" id="{14EC00ED-B9B5-564F-A2BD-E9361B35ED61}"/>
              </a:ext>
            </a:extLst>
          </p:cNvPr>
          <p:cNvSpPr>
            <a:spLocks noGrp="1"/>
          </p:cNvSpPr>
          <p:nvPr>
            <p:ph type="body" sz="quarter" idx="24" hasCustomPrompt="1"/>
          </p:nvPr>
        </p:nvSpPr>
        <p:spPr>
          <a:xfrm>
            <a:off x="1466515" y="3842694"/>
            <a:ext cx="2506226" cy="335052"/>
          </a:xfrm>
        </p:spPr>
        <p:txBody>
          <a:bodyPr/>
          <a:lstStyle>
            <a:lvl1pPr algn="ctr">
              <a:buNone/>
              <a:defRPr sz="2000" b="0" i="0" spc="300">
                <a:solidFill>
                  <a:srgbClr val="81D1C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2021</a:t>
            </a:r>
            <a:endParaRPr lang="en-US" dirty="0"/>
          </a:p>
        </p:txBody>
      </p:sp>
      <p:sp>
        <p:nvSpPr>
          <p:cNvPr id="27" name="Text Placeholder 17">
            <a:extLst>
              <a:ext uri="{FF2B5EF4-FFF2-40B4-BE49-F238E27FC236}">
                <a16:creationId xmlns:a16="http://schemas.microsoft.com/office/drawing/2014/main" id="{3BB708B1-BD9F-3D4B-A3F2-DAAACD7B96FF}"/>
              </a:ext>
            </a:extLst>
          </p:cNvPr>
          <p:cNvSpPr>
            <a:spLocks noGrp="1"/>
          </p:cNvSpPr>
          <p:nvPr>
            <p:ph type="body" sz="quarter" idx="25" hasCustomPrompt="1"/>
          </p:nvPr>
        </p:nvSpPr>
        <p:spPr>
          <a:xfrm>
            <a:off x="4808201" y="2797420"/>
            <a:ext cx="2506226" cy="335052"/>
          </a:xfrm>
        </p:spPr>
        <p:txBody>
          <a:bodyPr/>
          <a:lstStyle>
            <a:lvl1pPr algn="ctr">
              <a:buNone/>
              <a:defRPr sz="2000" b="0" i="0" spc="300">
                <a:solidFill>
                  <a:srgbClr val="F27954"/>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2022</a:t>
            </a:r>
            <a:endParaRPr lang="en-US" dirty="0"/>
          </a:p>
        </p:txBody>
      </p:sp>
      <p:pic>
        <p:nvPicPr>
          <p:cNvPr id="14" name="Picture 13" descr="Background pattern&#10;&#10;Description automatically generated">
            <a:extLst>
              <a:ext uri="{FF2B5EF4-FFF2-40B4-BE49-F238E27FC236}">
                <a16:creationId xmlns:a16="http://schemas.microsoft.com/office/drawing/2014/main" id="{082CB709-4D8E-E341-8325-2586DA07EB1A}"/>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6572759" y="5676171"/>
            <a:ext cx="5564883" cy="1181829"/>
          </a:xfrm>
          <a:prstGeom prst="rect">
            <a:avLst/>
          </a:prstGeom>
        </p:spPr>
      </p:pic>
      <p:grpSp>
        <p:nvGrpSpPr>
          <p:cNvPr id="15" name="Group 14">
            <a:extLst>
              <a:ext uri="{FF2B5EF4-FFF2-40B4-BE49-F238E27FC236}">
                <a16:creationId xmlns:a16="http://schemas.microsoft.com/office/drawing/2014/main" id="{E4F88100-9775-6043-AF0D-E5FACD6E8351}"/>
              </a:ext>
            </a:extLst>
          </p:cNvPr>
          <p:cNvGrpSpPr/>
          <p:nvPr userDrawn="1"/>
        </p:nvGrpSpPr>
        <p:grpSpPr>
          <a:xfrm>
            <a:off x="8448790" y="6057987"/>
            <a:ext cx="3144242" cy="374574"/>
            <a:chOff x="301128" y="6151084"/>
            <a:chExt cx="3144242" cy="374574"/>
          </a:xfrm>
        </p:grpSpPr>
        <p:pic>
          <p:nvPicPr>
            <p:cNvPr id="18" name="Picture 17" descr="Shape&#10;&#10;Description automatically generated with medium confidence">
              <a:extLst>
                <a:ext uri="{FF2B5EF4-FFF2-40B4-BE49-F238E27FC236}">
                  <a16:creationId xmlns:a16="http://schemas.microsoft.com/office/drawing/2014/main" id="{EF5B2C9D-C88B-DB4B-853A-8166BAEADFE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9" name="Picture 18" descr="Shape&#10;&#10;Description automatically generated with medium confidence">
              <a:extLst>
                <a:ext uri="{FF2B5EF4-FFF2-40B4-BE49-F238E27FC236}">
                  <a16:creationId xmlns:a16="http://schemas.microsoft.com/office/drawing/2014/main" id="{F5A7C803-F231-074F-A79D-59AE40AB6CDF}"/>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23" name="Picture 22" descr="Shape&#10;&#10;Description automatically generated with medium confidence">
              <a:extLst>
                <a:ext uri="{FF2B5EF4-FFF2-40B4-BE49-F238E27FC236}">
                  <a16:creationId xmlns:a16="http://schemas.microsoft.com/office/drawing/2014/main" id="{0B238B88-EA73-6D4C-8DA8-E45C24E84C7B}"/>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413343377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 column text box">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A7EC3A-FA50-904B-839F-2B92D5166DD5}"/>
              </a:ext>
            </a:extLst>
          </p:cNvPr>
          <p:cNvSpPr/>
          <p:nvPr userDrawn="1"/>
        </p:nvSpPr>
        <p:spPr>
          <a:xfrm>
            <a:off x="0" y="482371"/>
            <a:ext cx="6113604" cy="2855598"/>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946976CB-0B76-DD49-AA4D-4F230C256467}"/>
              </a:ext>
            </a:extLst>
          </p:cNvPr>
          <p:cNvSpPr/>
          <p:nvPr userDrawn="1"/>
        </p:nvSpPr>
        <p:spPr>
          <a:xfrm>
            <a:off x="6113604" y="482371"/>
            <a:ext cx="6113604" cy="2855598"/>
          </a:xfrm>
          <a:prstGeom prst="rect">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7">
            <a:extLst>
              <a:ext uri="{FF2B5EF4-FFF2-40B4-BE49-F238E27FC236}">
                <a16:creationId xmlns:a16="http://schemas.microsoft.com/office/drawing/2014/main" id="{A80F2D74-8F18-9F49-A166-16ACDC1D1115}"/>
              </a:ext>
            </a:extLst>
          </p:cNvPr>
          <p:cNvSpPr>
            <a:spLocks noGrp="1"/>
          </p:cNvSpPr>
          <p:nvPr>
            <p:ph type="body" sz="quarter" idx="18" hasCustomPrompt="1"/>
          </p:nvPr>
        </p:nvSpPr>
        <p:spPr>
          <a:xfrm>
            <a:off x="633715" y="3843119"/>
            <a:ext cx="4957908" cy="1680348"/>
          </a:xfrm>
        </p:spPr>
        <p:txBody>
          <a:bodyPr/>
          <a:lstStyle>
            <a:lvl1pPr marL="0" indent="0" algn="ctr">
              <a:lnSpc>
                <a:spcPct val="100000"/>
              </a:lnSpc>
              <a:spcBef>
                <a:spcPts val="0"/>
              </a:spcBef>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7" name="Text Placeholder 23">
            <a:extLst>
              <a:ext uri="{FF2B5EF4-FFF2-40B4-BE49-F238E27FC236}">
                <a16:creationId xmlns:a16="http://schemas.microsoft.com/office/drawing/2014/main" id="{8C1B99A3-E2FF-264E-947B-7183A27F95CD}"/>
              </a:ext>
            </a:extLst>
          </p:cNvPr>
          <p:cNvSpPr>
            <a:spLocks noGrp="1"/>
          </p:cNvSpPr>
          <p:nvPr>
            <p:ph type="body" sz="quarter" idx="16" hasCustomPrompt="1"/>
          </p:nvPr>
        </p:nvSpPr>
        <p:spPr>
          <a:xfrm>
            <a:off x="633715" y="2505507"/>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19" name="Text Placeholder 23">
            <a:extLst>
              <a:ext uri="{FF2B5EF4-FFF2-40B4-BE49-F238E27FC236}">
                <a16:creationId xmlns:a16="http://schemas.microsoft.com/office/drawing/2014/main" id="{A04C066A-035C-0341-9527-E538DEB47886}"/>
              </a:ext>
            </a:extLst>
          </p:cNvPr>
          <p:cNvSpPr>
            <a:spLocks noGrp="1"/>
          </p:cNvSpPr>
          <p:nvPr>
            <p:ph type="body" sz="quarter" idx="20" hasCustomPrompt="1"/>
          </p:nvPr>
        </p:nvSpPr>
        <p:spPr>
          <a:xfrm>
            <a:off x="6420771" y="2543263"/>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21" name="Text Placeholder 17">
            <a:extLst>
              <a:ext uri="{FF2B5EF4-FFF2-40B4-BE49-F238E27FC236}">
                <a16:creationId xmlns:a16="http://schemas.microsoft.com/office/drawing/2014/main" id="{C93EC21C-9DEB-442A-9AEB-E1C0F2A5F04F}"/>
              </a:ext>
            </a:extLst>
          </p:cNvPr>
          <p:cNvSpPr>
            <a:spLocks noGrp="1"/>
          </p:cNvSpPr>
          <p:nvPr>
            <p:ph type="body" sz="quarter" idx="21" hasCustomPrompt="1"/>
          </p:nvPr>
        </p:nvSpPr>
        <p:spPr>
          <a:xfrm>
            <a:off x="6691452" y="3843119"/>
            <a:ext cx="4957908" cy="1680348"/>
          </a:xfrm>
        </p:spPr>
        <p:txBody>
          <a:bodyPr/>
          <a:lstStyle>
            <a:lvl1pPr marL="0" indent="0" algn="ctr">
              <a:lnSpc>
                <a:spcPct val="100000"/>
              </a:lnSpc>
              <a:spcBef>
                <a:spcPts val="0"/>
              </a:spcBef>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a:t>
            </a:r>
            <a:r>
              <a:rPr lang="en-GB" dirty="0" err="1"/>
              <a:t>headcccing</a:t>
            </a:r>
            <a:endParaRPr lang="en-US" dirty="0"/>
          </a:p>
        </p:txBody>
      </p:sp>
    </p:spTree>
    <p:extLst>
      <p:ext uri="{BB962C8B-B14F-4D97-AF65-F5344CB8AC3E}">
        <p14:creationId xmlns:p14="http://schemas.microsoft.com/office/powerpoint/2010/main" val="1387720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2 column text box">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A7EC3A-FA50-904B-839F-2B92D5166DD5}"/>
              </a:ext>
            </a:extLst>
          </p:cNvPr>
          <p:cNvSpPr/>
          <p:nvPr userDrawn="1"/>
        </p:nvSpPr>
        <p:spPr>
          <a:xfrm>
            <a:off x="0" y="3747522"/>
            <a:ext cx="6113604" cy="3110478"/>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946976CB-0B76-DD49-AA4D-4F230C256467}"/>
              </a:ext>
            </a:extLst>
          </p:cNvPr>
          <p:cNvSpPr/>
          <p:nvPr userDrawn="1"/>
        </p:nvSpPr>
        <p:spPr>
          <a:xfrm>
            <a:off x="6096000" y="3745749"/>
            <a:ext cx="6113604" cy="3110478"/>
          </a:xfrm>
          <a:prstGeom prst="rect">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23">
            <a:extLst>
              <a:ext uri="{FF2B5EF4-FFF2-40B4-BE49-F238E27FC236}">
                <a16:creationId xmlns:a16="http://schemas.microsoft.com/office/drawing/2014/main" id="{8C1B99A3-E2FF-264E-947B-7183A27F95CD}"/>
              </a:ext>
            </a:extLst>
          </p:cNvPr>
          <p:cNvSpPr>
            <a:spLocks noGrp="1"/>
          </p:cNvSpPr>
          <p:nvPr>
            <p:ph type="body" sz="quarter" idx="16" hasCustomPrompt="1"/>
          </p:nvPr>
        </p:nvSpPr>
        <p:spPr>
          <a:xfrm>
            <a:off x="560244" y="3997235"/>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19" name="Text Placeholder 23">
            <a:extLst>
              <a:ext uri="{FF2B5EF4-FFF2-40B4-BE49-F238E27FC236}">
                <a16:creationId xmlns:a16="http://schemas.microsoft.com/office/drawing/2014/main" id="{A04C066A-035C-0341-9527-E538DEB47886}"/>
              </a:ext>
            </a:extLst>
          </p:cNvPr>
          <p:cNvSpPr>
            <a:spLocks noGrp="1"/>
          </p:cNvSpPr>
          <p:nvPr>
            <p:ph type="body" sz="quarter" idx="20" hasCustomPrompt="1"/>
          </p:nvPr>
        </p:nvSpPr>
        <p:spPr>
          <a:xfrm>
            <a:off x="6565092" y="3997323"/>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4" name="Text Placeholder 17">
            <a:extLst>
              <a:ext uri="{FF2B5EF4-FFF2-40B4-BE49-F238E27FC236}">
                <a16:creationId xmlns:a16="http://schemas.microsoft.com/office/drawing/2014/main" id="{D724955A-415A-9DD6-6EA1-747F29A816E5}"/>
              </a:ext>
            </a:extLst>
          </p:cNvPr>
          <p:cNvSpPr>
            <a:spLocks noGrp="1"/>
          </p:cNvSpPr>
          <p:nvPr>
            <p:ph type="body" sz="quarter" idx="18" hasCustomPrompt="1"/>
          </p:nvPr>
        </p:nvSpPr>
        <p:spPr>
          <a:xfrm>
            <a:off x="560244" y="4741633"/>
            <a:ext cx="4957908" cy="1680348"/>
          </a:xfrm>
        </p:spPr>
        <p:txBody>
          <a:bodyPr/>
          <a:lstStyle>
            <a:lvl1pPr marL="0" indent="0" algn="ctr">
              <a:lnSpc>
                <a:spcPct val="100000"/>
              </a:lnSpc>
              <a:spcBef>
                <a:spcPts val="0"/>
              </a:spcBef>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5" name="Text Placeholder 17">
            <a:extLst>
              <a:ext uri="{FF2B5EF4-FFF2-40B4-BE49-F238E27FC236}">
                <a16:creationId xmlns:a16="http://schemas.microsoft.com/office/drawing/2014/main" id="{B892B47E-F8E6-9A41-C337-59BD1F424B8A}"/>
              </a:ext>
            </a:extLst>
          </p:cNvPr>
          <p:cNvSpPr>
            <a:spLocks noGrp="1"/>
          </p:cNvSpPr>
          <p:nvPr>
            <p:ph type="body" sz="quarter" idx="21" hasCustomPrompt="1"/>
          </p:nvPr>
        </p:nvSpPr>
        <p:spPr>
          <a:xfrm>
            <a:off x="6565092" y="4741633"/>
            <a:ext cx="4957908" cy="1680348"/>
          </a:xfrm>
        </p:spPr>
        <p:txBody>
          <a:bodyPr/>
          <a:lstStyle>
            <a:lvl1pPr marL="0" indent="0" algn="ctr">
              <a:lnSpc>
                <a:spcPct val="100000"/>
              </a:lnSpc>
              <a:spcBef>
                <a:spcPts val="0"/>
              </a:spcBef>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 name="Rectangle 5">
            <a:extLst>
              <a:ext uri="{FF2B5EF4-FFF2-40B4-BE49-F238E27FC236}">
                <a16:creationId xmlns:a16="http://schemas.microsoft.com/office/drawing/2014/main" id="{CFD65636-F3BF-DE6E-6678-F4DA0C325D6B}"/>
              </a:ext>
            </a:extLst>
          </p:cNvPr>
          <p:cNvSpPr/>
          <p:nvPr userDrawn="1"/>
        </p:nvSpPr>
        <p:spPr>
          <a:xfrm>
            <a:off x="2803491" y="890151"/>
            <a:ext cx="6571622" cy="2855598"/>
          </a:xfrm>
          <a:prstGeom prst="rect">
            <a:avLst/>
          </a:prstGeom>
          <a:solidFill>
            <a:srgbClr val="3AA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23">
            <a:extLst>
              <a:ext uri="{FF2B5EF4-FFF2-40B4-BE49-F238E27FC236}">
                <a16:creationId xmlns:a16="http://schemas.microsoft.com/office/drawing/2014/main" id="{76D8E2EA-E347-ED5A-9929-60F83AA2D7B9}"/>
              </a:ext>
            </a:extLst>
          </p:cNvPr>
          <p:cNvSpPr>
            <a:spLocks noGrp="1"/>
          </p:cNvSpPr>
          <p:nvPr>
            <p:ph type="body" sz="quarter" idx="22" hasCustomPrompt="1"/>
          </p:nvPr>
        </p:nvSpPr>
        <p:spPr>
          <a:xfrm>
            <a:off x="3508290" y="1141725"/>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8" name="Text Placeholder 17">
            <a:extLst>
              <a:ext uri="{FF2B5EF4-FFF2-40B4-BE49-F238E27FC236}">
                <a16:creationId xmlns:a16="http://schemas.microsoft.com/office/drawing/2014/main" id="{67AE5EE8-3F03-203C-44FB-16EF87DC9E70}"/>
              </a:ext>
            </a:extLst>
          </p:cNvPr>
          <p:cNvSpPr>
            <a:spLocks noGrp="1"/>
          </p:cNvSpPr>
          <p:nvPr>
            <p:ph type="body" sz="quarter" idx="23" hasCustomPrompt="1"/>
          </p:nvPr>
        </p:nvSpPr>
        <p:spPr>
          <a:xfrm>
            <a:off x="3508290" y="1886035"/>
            <a:ext cx="4957908" cy="1680348"/>
          </a:xfrm>
        </p:spPr>
        <p:txBody>
          <a:bodyPr/>
          <a:lstStyle>
            <a:lvl1pPr marL="0" indent="0" algn="ctr">
              <a:lnSpc>
                <a:spcPct val="100000"/>
              </a:lnSpc>
              <a:spcBef>
                <a:spcPts val="0"/>
              </a:spcBef>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Tree>
    <p:extLst>
      <p:ext uri="{BB962C8B-B14F-4D97-AF65-F5344CB8AC3E}">
        <p14:creationId xmlns:p14="http://schemas.microsoft.com/office/powerpoint/2010/main" val="18536839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2 column text box">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A7EC3A-FA50-904B-839F-2B92D5166DD5}"/>
              </a:ext>
            </a:extLst>
          </p:cNvPr>
          <p:cNvSpPr/>
          <p:nvPr userDrawn="1"/>
        </p:nvSpPr>
        <p:spPr>
          <a:xfrm>
            <a:off x="-17604" y="3188167"/>
            <a:ext cx="6113604" cy="3110478"/>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946976CB-0B76-DD49-AA4D-4F230C256467}"/>
              </a:ext>
            </a:extLst>
          </p:cNvPr>
          <p:cNvSpPr/>
          <p:nvPr userDrawn="1"/>
        </p:nvSpPr>
        <p:spPr>
          <a:xfrm>
            <a:off x="6078396" y="3186394"/>
            <a:ext cx="6113604" cy="3110478"/>
          </a:xfrm>
          <a:prstGeom prst="rect">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23">
            <a:extLst>
              <a:ext uri="{FF2B5EF4-FFF2-40B4-BE49-F238E27FC236}">
                <a16:creationId xmlns:a16="http://schemas.microsoft.com/office/drawing/2014/main" id="{8C1B99A3-E2FF-264E-947B-7183A27F95CD}"/>
              </a:ext>
            </a:extLst>
          </p:cNvPr>
          <p:cNvSpPr>
            <a:spLocks noGrp="1"/>
          </p:cNvSpPr>
          <p:nvPr>
            <p:ph type="body" sz="quarter" idx="16" hasCustomPrompt="1"/>
          </p:nvPr>
        </p:nvSpPr>
        <p:spPr>
          <a:xfrm>
            <a:off x="542640" y="3437880"/>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19" name="Text Placeholder 23">
            <a:extLst>
              <a:ext uri="{FF2B5EF4-FFF2-40B4-BE49-F238E27FC236}">
                <a16:creationId xmlns:a16="http://schemas.microsoft.com/office/drawing/2014/main" id="{A04C066A-035C-0341-9527-E538DEB47886}"/>
              </a:ext>
            </a:extLst>
          </p:cNvPr>
          <p:cNvSpPr>
            <a:spLocks noGrp="1"/>
          </p:cNvSpPr>
          <p:nvPr>
            <p:ph type="body" sz="quarter" idx="20" hasCustomPrompt="1"/>
          </p:nvPr>
        </p:nvSpPr>
        <p:spPr>
          <a:xfrm>
            <a:off x="6547488" y="3437968"/>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4" name="Text Placeholder 17">
            <a:extLst>
              <a:ext uri="{FF2B5EF4-FFF2-40B4-BE49-F238E27FC236}">
                <a16:creationId xmlns:a16="http://schemas.microsoft.com/office/drawing/2014/main" id="{D724955A-415A-9DD6-6EA1-747F29A816E5}"/>
              </a:ext>
            </a:extLst>
          </p:cNvPr>
          <p:cNvSpPr>
            <a:spLocks noGrp="1"/>
          </p:cNvSpPr>
          <p:nvPr>
            <p:ph type="body" sz="quarter" idx="18" hasCustomPrompt="1"/>
          </p:nvPr>
        </p:nvSpPr>
        <p:spPr>
          <a:xfrm>
            <a:off x="542640" y="4182278"/>
            <a:ext cx="4957908" cy="1680348"/>
          </a:xfrm>
        </p:spPr>
        <p:txBody>
          <a:bodyPr/>
          <a:lstStyle>
            <a:lvl1pPr marL="0" indent="0" algn="ctr">
              <a:lnSpc>
                <a:spcPct val="100000"/>
              </a:lnSpc>
              <a:spcBef>
                <a:spcPts val="0"/>
              </a:spcBef>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5" name="Text Placeholder 17">
            <a:extLst>
              <a:ext uri="{FF2B5EF4-FFF2-40B4-BE49-F238E27FC236}">
                <a16:creationId xmlns:a16="http://schemas.microsoft.com/office/drawing/2014/main" id="{B892B47E-F8E6-9A41-C337-59BD1F424B8A}"/>
              </a:ext>
            </a:extLst>
          </p:cNvPr>
          <p:cNvSpPr>
            <a:spLocks noGrp="1"/>
          </p:cNvSpPr>
          <p:nvPr>
            <p:ph type="body" sz="quarter" idx="21" hasCustomPrompt="1"/>
          </p:nvPr>
        </p:nvSpPr>
        <p:spPr>
          <a:xfrm>
            <a:off x="6547488" y="4182278"/>
            <a:ext cx="4957908" cy="1680348"/>
          </a:xfrm>
        </p:spPr>
        <p:txBody>
          <a:bodyPr/>
          <a:lstStyle>
            <a:lvl1pPr marL="0" indent="0" algn="ctr">
              <a:lnSpc>
                <a:spcPct val="100000"/>
              </a:lnSpc>
              <a:spcBef>
                <a:spcPts val="0"/>
              </a:spcBef>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 name="Rectangle 5">
            <a:extLst>
              <a:ext uri="{FF2B5EF4-FFF2-40B4-BE49-F238E27FC236}">
                <a16:creationId xmlns:a16="http://schemas.microsoft.com/office/drawing/2014/main" id="{CFD65636-F3BF-DE6E-6678-F4DA0C325D6B}"/>
              </a:ext>
            </a:extLst>
          </p:cNvPr>
          <p:cNvSpPr/>
          <p:nvPr userDrawn="1"/>
        </p:nvSpPr>
        <p:spPr>
          <a:xfrm>
            <a:off x="2785887" y="330796"/>
            <a:ext cx="6571622" cy="2855598"/>
          </a:xfrm>
          <a:prstGeom prst="rect">
            <a:avLst/>
          </a:prstGeom>
          <a:solidFill>
            <a:srgbClr val="3AA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23">
            <a:extLst>
              <a:ext uri="{FF2B5EF4-FFF2-40B4-BE49-F238E27FC236}">
                <a16:creationId xmlns:a16="http://schemas.microsoft.com/office/drawing/2014/main" id="{76D8E2EA-E347-ED5A-9929-60F83AA2D7B9}"/>
              </a:ext>
            </a:extLst>
          </p:cNvPr>
          <p:cNvSpPr>
            <a:spLocks noGrp="1"/>
          </p:cNvSpPr>
          <p:nvPr>
            <p:ph type="body" sz="quarter" idx="22" hasCustomPrompt="1"/>
          </p:nvPr>
        </p:nvSpPr>
        <p:spPr>
          <a:xfrm>
            <a:off x="3490686" y="582370"/>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8" name="Text Placeholder 17">
            <a:extLst>
              <a:ext uri="{FF2B5EF4-FFF2-40B4-BE49-F238E27FC236}">
                <a16:creationId xmlns:a16="http://schemas.microsoft.com/office/drawing/2014/main" id="{67AE5EE8-3F03-203C-44FB-16EF87DC9E70}"/>
              </a:ext>
            </a:extLst>
          </p:cNvPr>
          <p:cNvSpPr>
            <a:spLocks noGrp="1"/>
          </p:cNvSpPr>
          <p:nvPr>
            <p:ph type="body" sz="quarter" idx="23" hasCustomPrompt="1"/>
          </p:nvPr>
        </p:nvSpPr>
        <p:spPr>
          <a:xfrm>
            <a:off x="3490686" y="1326680"/>
            <a:ext cx="4957908" cy="1680348"/>
          </a:xfrm>
        </p:spPr>
        <p:txBody>
          <a:bodyPr/>
          <a:lstStyle>
            <a:lvl1pPr marL="0" indent="0" algn="ctr">
              <a:lnSpc>
                <a:spcPct val="100000"/>
              </a:lnSpc>
              <a:spcBef>
                <a:spcPts val="0"/>
              </a:spcBef>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Tree>
    <p:extLst>
      <p:ext uri="{BB962C8B-B14F-4D97-AF65-F5344CB8AC3E}">
        <p14:creationId xmlns:p14="http://schemas.microsoft.com/office/powerpoint/2010/main" val="348479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SLIDE C">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F11884BB-997E-344B-8413-D683F57FB3A0}"/>
              </a:ext>
            </a:extLst>
          </p:cNvPr>
          <p:cNvSpPr/>
          <p:nvPr userDrawn="1"/>
        </p:nvSpPr>
        <p:spPr>
          <a:xfrm>
            <a:off x="1" y="3216492"/>
            <a:ext cx="7588332" cy="2448983"/>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pic>
        <p:nvPicPr>
          <p:cNvPr id="11" name="Picture 10" descr="A picture containing text&#10;&#10;Description automatically generated">
            <a:extLst>
              <a:ext uri="{FF2B5EF4-FFF2-40B4-BE49-F238E27FC236}">
                <a16:creationId xmlns:a16="http://schemas.microsoft.com/office/drawing/2014/main" id="{7FC8D39A-AD8A-D84D-B4D3-5FC3D110923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207" y="618245"/>
            <a:ext cx="5768471" cy="2536919"/>
          </a:xfrm>
          <a:prstGeom prst="rect">
            <a:avLst/>
          </a:prstGeom>
        </p:spPr>
      </p:pic>
      <p:sp>
        <p:nvSpPr>
          <p:cNvPr id="12" name="Text Placeholder 23">
            <a:extLst>
              <a:ext uri="{FF2B5EF4-FFF2-40B4-BE49-F238E27FC236}">
                <a16:creationId xmlns:a16="http://schemas.microsoft.com/office/drawing/2014/main" id="{325E3A2F-3B31-374C-8F7E-1CEDCD0B0F45}"/>
              </a:ext>
            </a:extLst>
          </p:cNvPr>
          <p:cNvSpPr>
            <a:spLocks noGrp="1"/>
          </p:cNvSpPr>
          <p:nvPr>
            <p:ph type="body" sz="quarter" idx="15" hasCustomPrompt="1"/>
          </p:nvPr>
        </p:nvSpPr>
        <p:spPr>
          <a:xfrm>
            <a:off x="817349" y="4334105"/>
            <a:ext cx="5278651" cy="697353"/>
          </a:xfrm>
        </p:spPr>
        <p:txBody>
          <a:bodyPr>
            <a:noAutofit/>
          </a:bodyPr>
          <a:lstStyle>
            <a:lvl1pPr marL="0" indent="0" algn="l">
              <a:buNone/>
              <a:defRPr sz="5400" b="1" baseline="0">
                <a:solidFill>
                  <a:schemeClr val="bg1"/>
                </a:solidFill>
                <a:latin typeface="+mn-lt"/>
              </a:defRPr>
            </a:lvl1pPr>
          </a:lstStyle>
          <a:p>
            <a:pPr lvl="0"/>
            <a:r>
              <a:rPr lang="en-US" dirty="0"/>
              <a:t>POWERPIONT</a:t>
            </a:r>
          </a:p>
        </p:txBody>
      </p:sp>
      <p:sp>
        <p:nvSpPr>
          <p:cNvPr id="14" name="Text Placeholder 23">
            <a:extLst>
              <a:ext uri="{FF2B5EF4-FFF2-40B4-BE49-F238E27FC236}">
                <a16:creationId xmlns:a16="http://schemas.microsoft.com/office/drawing/2014/main" id="{DAE6BF58-63A1-9E49-ABC8-7ED221E4AFE0}"/>
              </a:ext>
            </a:extLst>
          </p:cNvPr>
          <p:cNvSpPr>
            <a:spLocks noGrp="1"/>
          </p:cNvSpPr>
          <p:nvPr>
            <p:ph type="body" sz="quarter" idx="16" hasCustomPrompt="1"/>
          </p:nvPr>
        </p:nvSpPr>
        <p:spPr>
          <a:xfrm>
            <a:off x="817349" y="3715582"/>
            <a:ext cx="5278651" cy="697353"/>
          </a:xfrm>
        </p:spPr>
        <p:txBody>
          <a:bodyPr>
            <a:normAutofit/>
          </a:bodyPr>
          <a:lstStyle>
            <a:lvl1pPr marL="0" indent="0" algn="l">
              <a:buNone/>
              <a:defRPr sz="3600" b="0" i="0">
                <a:solidFill>
                  <a:schemeClr val="bg1"/>
                </a:solidFill>
                <a:latin typeface="+mn-lt"/>
              </a:defRPr>
            </a:lvl1pPr>
          </a:lstStyle>
          <a:p>
            <a:pPr lvl="0"/>
            <a:r>
              <a:rPr lang="en-US" dirty="0"/>
              <a:t>Cover Design 1</a:t>
            </a:r>
          </a:p>
        </p:txBody>
      </p:sp>
      <p:pic>
        <p:nvPicPr>
          <p:cNvPr id="15" name="Picture 14" descr="Background pattern&#10;&#10;Description automatically generated">
            <a:extLst>
              <a:ext uri="{FF2B5EF4-FFF2-40B4-BE49-F238E27FC236}">
                <a16:creationId xmlns:a16="http://schemas.microsoft.com/office/drawing/2014/main" id="{B36D93A7-1507-064F-8819-990C75B4650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9814" t="19121" r="22819" b="-6116"/>
          <a:stretch/>
        </p:blipFill>
        <p:spPr>
          <a:xfrm>
            <a:off x="7883236" y="0"/>
            <a:ext cx="4308763" cy="5844179"/>
          </a:xfrm>
          <a:prstGeom prst="rect">
            <a:avLst/>
          </a:prstGeom>
        </p:spPr>
      </p:pic>
      <p:grpSp>
        <p:nvGrpSpPr>
          <p:cNvPr id="23" name="Group 22">
            <a:extLst>
              <a:ext uri="{FF2B5EF4-FFF2-40B4-BE49-F238E27FC236}">
                <a16:creationId xmlns:a16="http://schemas.microsoft.com/office/drawing/2014/main" id="{015CF2B6-71B6-C144-97B3-85B654F2E8E5}"/>
              </a:ext>
            </a:extLst>
          </p:cNvPr>
          <p:cNvGrpSpPr/>
          <p:nvPr userDrawn="1"/>
        </p:nvGrpSpPr>
        <p:grpSpPr>
          <a:xfrm>
            <a:off x="9274983" y="5918985"/>
            <a:ext cx="2735993" cy="679345"/>
            <a:chOff x="0" y="0"/>
            <a:chExt cx="2301694" cy="571500"/>
          </a:xfrm>
        </p:grpSpPr>
        <p:sp>
          <p:nvSpPr>
            <p:cNvPr id="24" name="Rectangle 23">
              <a:extLst>
                <a:ext uri="{FF2B5EF4-FFF2-40B4-BE49-F238E27FC236}">
                  <a16:creationId xmlns:a16="http://schemas.microsoft.com/office/drawing/2014/main" id="{79643032-E2A4-D844-9FD2-5E25AFF84D9C}"/>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25" name="Picture 24">
              <a:extLst>
                <a:ext uri="{FF2B5EF4-FFF2-40B4-BE49-F238E27FC236}">
                  <a16:creationId xmlns:a16="http://schemas.microsoft.com/office/drawing/2014/main" id="{4F47FE63-EE52-1F4E-9D94-414C0911281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26" name="Rectangle 25">
            <a:extLst>
              <a:ext uri="{FF2B5EF4-FFF2-40B4-BE49-F238E27FC236}">
                <a16:creationId xmlns:a16="http://schemas.microsoft.com/office/drawing/2014/main" id="{2EF4846B-42E7-5548-94E9-53B497BB9DE9}"/>
              </a:ext>
            </a:extLst>
          </p:cNvPr>
          <p:cNvSpPr/>
          <p:nvPr userDrawn="1"/>
        </p:nvSpPr>
        <p:spPr>
          <a:xfrm>
            <a:off x="701913" y="5958576"/>
            <a:ext cx="6589536" cy="600164"/>
          </a:xfrm>
          <a:prstGeom prst="rect">
            <a:avLst/>
          </a:prstGeom>
        </p:spPr>
        <p:txBody>
          <a:bodyPr wrap="square">
            <a:spAutoFit/>
          </a:bodyPr>
          <a:lstStyle/>
          <a:p>
            <a:pPr algn="just">
              <a:tabLst>
                <a:tab pos="2865755" algn="ctr"/>
                <a:tab pos="5731510" algn="r"/>
              </a:tabLst>
            </a:pPr>
            <a:r>
              <a:rPr lang="en-US" sz="1100" dirty="0">
                <a:solidFill>
                  <a:srgbClr val="595A59"/>
                </a:solidFill>
                <a:effectLst/>
                <a:latin typeface="Calibri" panose="020F0502020204030204" pitchFamily="34" charset="0"/>
                <a:ea typeface="Times New Roman" panose="02020603050405020304" pitchFamily="18" charset="0"/>
                <a:cs typeface="Times New Roman" panose="02020603050405020304" pitchFamily="18" charset="0"/>
              </a:rPr>
              <a:t>This </a:t>
            </a:r>
            <a:r>
              <a:rPr lang="en-US" sz="1100" dirty="0" err="1">
                <a:solidFill>
                  <a:srgbClr val="595A59"/>
                </a:solidFill>
                <a:effectLst/>
                <a:latin typeface="Calibri" panose="020F0502020204030204" pitchFamily="34" charset="0"/>
                <a:ea typeface="Times New Roman" panose="02020603050405020304" pitchFamily="18" charset="0"/>
                <a:cs typeface="Times New Roman" panose="02020603050405020304" pitchFamily="18" charset="0"/>
              </a:rPr>
              <a:t>programme</a:t>
            </a:r>
            <a:r>
              <a:rPr lang="en-US" sz="1100" dirty="0">
                <a:solidFill>
                  <a:srgbClr val="595A59"/>
                </a:solidFill>
                <a:effectLst/>
                <a:latin typeface="Calibri" panose="020F0502020204030204" pitchFamily="34" charset="0"/>
                <a:ea typeface="Times New Roman" panose="02020603050405020304" pitchFamily="18" charset="0"/>
                <a:cs typeface="Times New Roman" panose="02020603050405020304" pitchFamily="18" charset="0"/>
              </a:rPr>
              <a:t> has been funded with support from the European Commission. The author is solely responsible for this publication (communication)</a:t>
            </a:r>
            <a:r>
              <a:rPr lang="en-IE" sz="1100" dirty="0">
                <a:solidFill>
                  <a:srgbClr val="595A59"/>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a:solidFill>
                  <a:srgbClr val="595A59"/>
                </a:solidFill>
                <a:effectLst/>
                <a:latin typeface="Calibri" panose="020F0502020204030204" pitchFamily="34" charset="0"/>
                <a:ea typeface="Times New Roman" panose="02020603050405020304" pitchFamily="18" charset="0"/>
                <a:cs typeface="Times New Roman" panose="02020603050405020304" pitchFamily="18" charset="0"/>
              </a:rPr>
              <a:t>and the Commission accepts no responsibility for any use that may be made of the   information contained therein </a:t>
            </a:r>
            <a:r>
              <a:rPr lang="en-IE" sz="1100" dirty="0">
                <a:solidFill>
                  <a:srgbClr val="595A59"/>
                </a:solidFill>
                <a:effectLst/>
                <a:latin typeface="Calibri" panose="020F0502020204030204" pitchFamily="34" charset="0"/>
                <a:ea typeface="Times New Roman" panose="02020603050405020304" pitchFamily="18" charset="0"/>
                <a:cs typeface="Times New Roman" panose="02020603050405020304" pitchFamily="18" charset="0"/>
              </a:rPr>
              <a:t>2020-1-UK01-KA203-079083</a:t>
            </a:r>
            <a:endParaRPr lang="en-IE" sz="1100" dirty="0">
              <a:solidFill>
                <a:srgbClr val="595A59"/>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3793238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_2 column text box">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A7EC3A-FA50-904B-839F-2B92D5166DD5}"/>
              </a:ext>
            </a:extLst>
          </p:cNvPr>
          <p:cNvSpPr/>
          <p:nvPr userDrawn="1"/>
        </p:nvSpPr>
        <p:spPr>
          <a:xfrm>
            <a:off x="-26407" y="1314782"/>
            <a:ext cx="12209605" cy="1223933"/>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946976CB-0B76-DD49-AA4D-4F230C256467}"/>
              </a:ext>
            </a:extLst>
          </p:cNvPr>
          <p:cNvSpPr/>
          <p:nvPr userDrawn="1"/>
        </p:nvSpPr>
        <p:spPr>
          <a:xfrm>
            <a:off x="-35208" y="2538715"/>
            <a:ext cx="12209604" cy="1223933"/>
          </a:xfrm>
          <a:prstGeom prst="rect">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23">
            <a:extLst>
              <a:ext uri="{FF2B5EF4-FFF2-40B4-BE49-F238E27FC236}">
                <a16:creationId xmlns:a16="http://schemas.microsoft.com/office/drawing/2014/main" id="{8C1B99A3-E2FF-264E-947B-7183A27F95CD}"/>
              </a:ext>
            </a:extLst>
          </p:cNvPr>
          <p:cNvSpPr>
            <a:spLocks noGrp="1"/>
          </p:cNvSpPr>
          <p:nvPr>
            <p:ph type="body" sz="quarter" idx="16" hasCustomPrompt="1"/>
          </p:nvPr>
        </p:nvSpPr>
        <p:spPr>
          <a:xfrm>
            <a:off x="542640" y="3437880"/>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19" name="Text Placeholder 23">
            <a:extLst>
              <a:ext uri="{FF2B5EF4-FFF2-40B4-BE49-F238E27FC236}">
                <a16:creationId xmlns:a16="http://schemas.microsoft.com/office/drawing/2014/main" id="{A04C066A-035C-0341-9527-E538DEB47886}"/>
              </a:ext>
            </a:extLst>
          </p:cNvPr>
          <p:cNvSpPr>
            <a:spLocks noGrp="1"/>
          </p:cNvSpPr>
          <p:nvPr>
            <p:ph type="body" sz="quarter" idx="20" hasCustomPrompt="1"/>
          </p:nvPr>
        </p:nvSpPr>
        <p:spPr>
          <a:xfrm>
            <a:off x="6547488" y="3437968"/>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4" name="Text Placeholder 17">
            <a:extLst>
              <a:ext uri="{FF2B5EF4-FFF2-40B4-BE49-F238E27FC236}">
                <a16:creationId xmlns:a16="http://schemas.microsoft.com/office/drawing/2014/main" id="{D724955A-415A-9DD6-6EA1-747F29A816E5}"/>
              </a:ext>
            </a:extLst>
          </p:cNvPr>
          <p:cNvSpPr>
            <a:spLocks noGrp="1"/>
          </p:cNvSpPr>
          <p:nvPr>
            <p:ph type="body" sz="quarter" idx="18" hasCustomPrompt="1"/>
          </p:nvPr>
        </p:nvSpPr>
        <p:spPr>
          <a:xfrm>
            <a:off x="542640" y="4182278"/>
            <a:ext cx="4957908" cy="1680348"/>
          </a:xfrm>
        </p:spPr>
        <p:txBody>
          <a:bodyPr/>
          <a:lstStyle>
            <a:lvl1pPr marL="0" indent="0" algn="ctr">
              <a:lnSpc>
                <a:spcPct val="100000"/>
              </a:lnSpc>
              <a:spcBef>
                <a:spcPts val="0"/>
              </a:spcBef>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5" name="Text Placeholder 17">
            <a:extLst>
              <a:ext uri="{FF2B5EF4-FFF2-40B4-BE49-F238E27FC236}">
                <a16:creationId xmlns:a16="http://schemas.microsoft.com/office/drawing/2014/main" id="{B892B47E-F8E6-9A41-C337-59BD1F424B8A}"/>
              </a:ext>
            </a:extLst>
          </p:cNvPr>
          <p:cNvSpPr>
            <a:spLocks noGrp="1"/>
          </p:cNvSpPr>
          <p:nvPr>
            <p:ph type="body" sz="quarter" idx="21" hasCustomPrompt="1"/>
          </p:nvPr>
        </p:nvSpPr>
        <p:spPr>
          <a:xfrm>
            <a:off x="6547488" y="4182278"/>
            <a:ext cx="4957908" cy="1680348"/>
          </a:xfrm>
        </p:spPr>
        <p:txBody>
          <a:bodyPr/>
          <a:lstStyle>
            <a:lvl1pPr marL="0" indent="0" algn="ctr">
              <a:lnSpc>
                <a:spcPct val="100000"/>
              </a:lnSpc>
              <a:spcBef>
                <a:spcPts val="0"/>
              </a:spcBef>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 name="Rectangle 5">
            <a:extLst>
              <a:ext uri="{FF2B5EF4-FFF2-40B4-BE49-F238E27FC236}">
                <a16:creationId xmlns:a16="http://schemas.microsoft.com/office/drawing/2014/main" id="{CFD65636-F3BF-DE6E-6678-F4DA0C325D6B}"/>
              </a:ext>
            </a:extLst>
          </p:cNvPr>
          <p:cNvSpPr/>
          <p:nvPr userDrawn="1"/>
        </p:nvSpPr>
        <p:spPr>
          <a:xfrm>
            <a:off x="-17604" y="1"/>
            <a:ext cx="12192000" cy="1326680"/>
          </a:xfrm>
          <a:prstGeom prst="rect">
            <a:avLst/>
          </a:prstGeom>
          <a:solidFill>
            <a:srgbClr val="3AA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23">
            <a:extLst>
              <a:ext uri="{FF2B5EF4-FFF2-40B4-BE49-F238E27FC236}">
                <a16:creationId xmlns:a16="http://schemas.microsoft.com/office/drawing/2014/main" id="{76D8E2EA-E347-ED5A-9929-60F83AA2D7B9}"/>
              </a:ext>
            </a:extLst>
          </p:cNvPr>
          <p:cNvSpPr>
            <a:spLocks noGrp="1"/>
          </p:cNvSpPr>
          <p:nvPr>
            <p:ph type="body" sz="quarter" idx="22" hasCustomPrompt="1"/>
          </p:nvPr>
        </p:nvSpPr>
        <p:spPr>
          <a:xfrm>
            <a:off x="3490686" y="582370"/>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8" name="Text Placeholder 17">
            <a:extLst>
              <a:ext uri="{FF2B5EF4-FFF2-40B4-BE49-F238E27FC236}">
                <a16:creationId xmlns:a16="http://schemas.microsoft.com/office/drawing/2014/main" id="{67AE5EE8-3F03-203C-44FB-16EF87DC9E70}"/>
              </a:ext>
            </a:extLst>
          </p:cNvPr>
          <p:cNvSpPr>
            <a:spLocks noGrp="1"/>
          </p:cNvSpPr>
          <p:nvPr>
            <p:ph type="body" sz="quarter" idx="23" hasCustomPrompt="1"/>
          </p:nvPr>
        </p:nvSpPr>
        <p:spPr>
          <a:xfrm>
            <a:off x="3490686" y="1326680"/>
            <a:ext cx="4957908" cy="1680348"/>
          </a:xfrm>
        </p:spPr>
        <p:txBody>
          <a:bodyPr/>
          <a:lstStyle>
            <a:lvl1pPr marL="0" indent="0" algn="ctr">
              <a:lnSpc>
                <a:spcPct val="100000"/>
              </a:lnSpc>
              <a:spcBef>
                <a:spcPts val="0"/>
              </a:spcBef>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0" name="Rectangle 19">
            <a:extLst>
              <a:ext uri="{FF2B5EF4-FFF2-40B4-BE49-F238E27FC236}">
                <a16:creationId xmlns:a16="http://schemas.microsoft.com/office/drawing/2014/main" id="{902CF8DE-4164-37E2-D6C3-4013E41258CE}"/>
              </a:ext>
            </a:extLst>
          </p:cNvPr>
          <p:cNvSpPr/>
          <p:nvPr userDrawn="1"/>
        </p:nvSpPr>
        <p:spPr>
          <a:xfrm>
            <a:off x="-35210" y="5077429"/>
            <a:ext cx="12209605" cy="1223933"/>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Placeholder 17">
            <a:extLst>
              <a:ext uri="{FF2B5EF4-FFF2-40B4-BE49-F238E27FC236}">
                <a16:creationId xmlns:a16="http://schemas.microsoft.com/office/drawing/2014/main" id="{C74CBAD6-C060-CE5F-B5BF-74D27FCFC322}"/>
              </a:ext>
            </a:extLst>
          </p:cNvPr>
          <p:cNvSpPr>
            <a:spLocks noGrp="1"/>
          </p:cNvSpPr>
          <p:nvPr>
            <p:ph type="body" sz="quarter" idx="26" hasCustomPrompt="1"/>
          </p:nvPr>
        </p:nvSpPr>
        <p:spPr>
          <a:xfrm>
            <a:off x="533837" y="7944925"/>
            <a:ext cx="4957908" cy="1680348"/>
          </a:xfrm>
        </p:spPr>
        <p:txBody>
          <a:bodyPr/>
          <a:lstStyle>
            <a:lvl1pPr marL="0" indent="0" algn="ctr">
              <a:lnSpc>
                <a:spcPct val="100000"/>
              </a:lnSpc>
              <a:spcBef>
                <a:spcPts val="0"/>
              </a:spcBef>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5" name="Text Placeholder 17">
            <a:extLst>
              <a:ext uri="{FF2B5EF4-FFF2-40B4-BE49-F238E27FC236}">
                <a16:creationId xmlns:a16="http://schemas.microsoft.com/office/drawing/2014/main" id="{05CA5A8F-B467-BBB8-9D16-3DD79DC4A79F}"/>
              </a:ext>
            </a:extLst>
          </p:cNvPr>
          <p:cNvSpPr>
            <a:spLocks noGrp="1"/>
          </p:cNvSpPr>
          <p:nvPr>
            <p:ph type="body" sz="quarter" idx="27" hasCustomPrompt="1"/>
          </p:nvPr>
        </p:nvSpPr>
        <p:spPr>
          <a:xfrm>
            <a:off x="6538685" y="7944925"/>
            <a:ext cx="4957908" cy="1680348"/>
          </a:xfrm>
        </p:spPr>
        <p:txBody>
          <a:bodyPr/>
          <a:lstStyle>
            <a:lvl1pPr marL="0" indent="0" algn="ctr">
              <a:lnSpc>
                <a:spcPct val="100000"/>
              </a:lnSpc>
              <a:spcBef>
                <a:spcPts val="0"/>
              </a:spcBef>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6" name="Rectangle 25">
            <a:extLst>
              <a:ext uri="{FF2B5EF4-FFF2-40B4-BE49-F238E27FC236}">
                <a16:creationId xmlns:a16="http://schemas.microsoft.com/office/drawing/2014/main" id="{D93B65A7-E2BE-1BD3-2893-672CD22AE917}"/>
              </a:ext>
            </a:extLst>
          </p:cNvPr>
          <p:cNvSpPr/>
          <p:nvPr userDrawn="1"/>
        </p:nvSpPr>
        <p:spPr>
          <a:xfrm>
            <a:off x="-26407" y="3762648"/>
            <a:ext cx="12192000" cy="1326680"/>
          </a:xfrm>
          <a:prstGeom prst="rect">
            <a:avLst/>
          </a:prstGeom>
          <a:solidFill>
            <a:srgbClr val="3AA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Placeholder 23">
            <a:extLst>
              <a:ext uri="{FF2B5EF4-FFF2-40B4-BE49-F238E27FC236}">
                <a16:creationId xmlns:a16="http://schemas.microsoft.com/office/drawing/2014/main" id="{09CEEB8E-1F27-0E72-D0BF-B2DF80CF9566}"/>
              </a:ext>
            </a:extLst>
          </p:cNvPr>
          <p:cNvSpPr>
            <a:spLocks noGrp="1"/>
          </p:cNvSpPr>
          <p:nvPr>
            <p:ph type="body" sz="quarter" idx="28" hasCustomPrompt="1"/>
          </p:nvPr>
        </p:nvSpPr>
        <p:spPr>
          <a:xfrm>
            <a:off x="3481883" y="4345017"/>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29" name="Rectangle 28">
            <a:extLst>
              <a:ext uri="{FF2B5EF4-FFF2-40B4-BE49-F238E27FC236}">
                <a16:creationId xmlns:a16="http://schemas.microsoft.com/office/drawing/2014/main" id="{25446412-15F1-C29A-E437-7D6A8A9F982A}"/>
              </a:ext>
            </a:extLst>
          </p:cNvPr>
          <p:cNvSpPr/>
          <p:nvPr userDrawn="1"/>
        </p:nvSpPr>
        <p:spPr>
          <a:xfrm>
            <a:off x="-35208" y="5630052"/>
            <a:ext cx="12209604" cy="1223933"/>
          </a:xfrm>
          <a:prstGeom prst="rect">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4965825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alendar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295640-5B5F-6E47-808F-2F2FB8B377B6}"/>
              </a:ext>
            </a:extLst>
          </p:cNvPr>
          <p:cNvGrpSpPr/>
          <p:nvPr userDrawn="1"/>
        </p:nvGrpSpPr>
        <p:grpSpPr>
          <a:xfrm>
            <a:off x="14068" y="1619337"/>
            <a:ext cx="12165015" cy="5228647"/>
            <a:chOff x="0" y="4738255"/>
            <a:chExt cx="21169744" cy="5292436"/>
          </a:xfrm>
        </p:grpSpPr>
        <p:sp>
          <p:nvSpPr>
            <p:cNvPr id="3" name="Rectangle 2">
              <a:extLst>
                <a:ext uri="{FF2B5EF4-FFF2-40B4-BE49-F238E27FC236}">
                  <a16:creationId xmlns:a16="http://schemas.microsoft.com/office/drawing/2014/main" id="{2C287D99-39F7-274E-881D-B1205E86882D}"/>
                </a:ext>
              </a:extLst>
            </p:cNvPr>
            <p:cNvSpPr/>
            <p:nvPr/>
          </p:nvSpPr>
          <p:spPr>
            <a:xfrm>
              <a:off x="0" y="4738255"/>
              <a:ext cx="5292436" cy="5292436"/>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A7255414-C2BD-294E-A843-C1E85CBB702D}"/>
                </a:ext>
              </a:extLst>
            </p:cNvPr>
            <p:cNvSpPr/>
            <p:nvPr/>
          </p:nvSpPr>
          <p:spPr>
            <a:xfrm>
              <a:off x="5292436" y="4738255"/>
              <a:ext cx="5292436" cy="5292436"/>
            </a:xfrm>
            <a:prstGeom prst="rect">
              <a:avLst/>
            </a:prstGeom>
            <a:solidFill>
              <a:srgbClr val="9163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2AF4D0D-CD86-1943-BD02-89B10E71AB04}"/>
                </a:ext>
              </a:extLst>
            </p:cNvPr>
            <p:cNvSpPr/>
            <p:nvPr/>
          </p:nvSpPr>
          <p:spPr>
            <a:xfrm>
              <a:off x="10584872" y="4738255"/>
              <a:ext cx="5292436" cy="5292436"/>
            </a:xfrm>
            <a:prstGeom prst="rect">
              <a:avLst/>
            </a:prstGeom>
            <a:solidFill>
              <a:srgbClr val="3AA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B3D836D-4100-D44A-83B0-51B97203CAA2}"/>
                </a:ext>
              </a:extLst>
            </p:cNvPr>
            <p:cNvSpPr/>
            <p:nvPr/>
          </p:nvSpPr>
          <p:spPr>
            <a:xfrm>
              <a:off x="15877308" y="4738255"/>
              <a:ext cx="5292436" cy="5292436"/>
            </a:xfrm>
            <a:prstGeom prst="rect">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Placeholder 17">
            <a:extLst>
              <a:ext uri="{FF2B5EF4-FFF2-40B4-BE49-F238E27FC236}">
                <a16:creationId xmlns:a16="http://schemas.microsoft.com/office/drawing/2014/main" id="{40B2C6C4-135F-5946-B876-EA9B72EF097A}"/>
              </a:ext>
            </a:extLst>
          </p:cNvPr>
          <p:cNvSpPr>
            <a:spLocks noGrp="1"/>
          </p:cNvSpPr>
          <p:nvPr>
            <p:ph type="body" sz="quarter" idx="18" hasCustomPrompt="1"/>
          </p:nvPr>
        </p:nvSpPr>
        <p:spPr>
          <a:xfrm>
            <a:off x="3055319" y="2707991"/>
            <a:ext cx="3024340" cy="442916"/>
          </a:xfrm>
        </p:spPr>
        <p:txBody>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February</a:t>
            </a:r>
            <a:endParaRPr lang="en-US" dirty="0"/>
          </a:p>
        </p:txBody>
      </p:sp>
      <p:sp>
        <p:nvSpPr>
          <p:cNvPr id="36" name="Text Placeholder 23">
            <a:extLst>
              <a:ext uri="{FF2B5EF4-FFF2-40B4-BE49-F238E27FC236}">
                <a16:creationId xmlns:a16="http://schemas.microsoft.com/office/drawing/2014/main" id="{BDA90A0E-F434-DE4E-802E-4F8D96708411}"/>
              </a:ext>
            </a:extLst>
          </p:cNvPr>
          <p:cNvSpPr>
            <a:spLocks noGrp="1"/>
          </p:cNvSpPr>
          <p:nvPr>
            <p:ph type="body" sz="quarter" idx="16" hasCustomPrompt="1"/>
          </p:nvPr>
        </p:nvSpPr>
        <p:spPr>
          <a:xfrm>
            <a:off x="3059602" y="2076638"/>
            <a:ext cx="3049353" cy="582221"/>
          </a:xfrm>
        </p:spPr>
        <p:txBody>
          <a:bodyPr>
            <a:normAutofit/>
          </a:bodyPr>
          <a:lstStyle>
            <a:lvl1pPr marL="0" indent="0" algn="ctr">
              <a:buNone/>
              <a:defRPr sz="4000" b="1" i="0">
                <a:solidFill>
                  <a:schemeClr val="bg1"/>
                </a:solidFill>
                <a:latin typeface="+mn-lt"/>
              </a:defRPr>
            </a:lvl1pPr>
          </a:lstStyle>
          <a:p>
            <a:pPr lvl="0"/>
            <a:r>
              <a:rPr lang="en-US" dirty="0"/>
              <a:t>4</a:t>
            </a:r>
          </a:p>
        </p:txBody>
      </p:sp>
      <p:sp>
        <p:nvSpPr>
          <p:cNvPr id="37" name="Text Placeholder 17">
            <a:extLst>
              <a:ext uri="{FF2B5EF4-FFF2-40B4-BE49-F238E27FC236}">
                <a16:creationId xmlns:a16="http://schemas.microsoft.com/office/drawing/2014/main" id="{E4E3947D-3C0D-864E-A378-E86B96AB3AB7}"/>
              </a:ext>
            </a:extLst>
          </p:cNvPr>
          <p:cNvSpPr>
            <a:spLocks noGrp="1"/>
          </p:cNvSpPr>
          <p:nvPr>
            <p:ph type="body" sz="quarter" idx="19" hasCustomPrompt="1"/>
          </p:nvPr>
        </p:nvSpPr>
        <p:spPr>
          <a:xfrm>
            <a:off x="3083823" y="3566496"/>
            <a:ext cx="3024340" cy="177894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8" name="Text Placeholder 17">
            <a:extLst>
              <a:ext uri="{FF2B5EF4-FFF2-40B4-BE49-F238E27FC236}">
                <a16:creationId xmlns:a16="http://schemas.microsoft.com/office/drawing/2014/main" id="{7A61D601-8E58-BD42-BBBF-581E5B432135}"/>
              </a:ext>
            </a:extLst>
          </p:cNvPr>
          <p:cNvSpPr>
            <a:spLocks noGrp="1"/>
          </p:cNvSpPr>
          <p:nvPr>
            <p:ph type="body" sz="quarter" idx="20" hasCustomPrompt="1"/>
          </p:nvPr>
        </p:nvSpPr>
        <p:spPr>
          <a:xfrm>
            <a:off x="-403" y="2711087"/>
            <a:ext cx="3024340" cy="442916"/>
          </a:xfrm>
        </p:spPr>
        <p:txBody>
          <a:bodyPr>
            <a:normAutofit/>
          </a:bodyPr>
          <a:lstStyle>
            <a:lvl1pPr marL="0" indent="0" algn="ctr">
              <a:lnSpc>
                <a:spcPct val="100000"/>
              </a:lnSpc>
              <a:spcBef>
                <a:spcPts val="0"/>
              </a:spcBef>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January</a:t>
            </a:r>
            <a:endParaRPr lang="en-US" dirty="0"/>
          </a:p>
        </p:txBody>
      </p:sp>
      <p:sp>
        <p:nvSpPr>
          <p:cNvPr id="39" name="Text Placeholder 23">
            <a:extLst>
              <a:ext uri="{FF2B5EF4-FFF2-40B4-BE49-F238E27FC236}">
                <a16:creationId xmlns:a16="http://schemas.microsoft.com/office/drawing/2014/main" id="{FBF15F1B-8908-F446-91BA-B6025A5D96A4}"/>
              </a:ext>
            </a:extLst>
          </p:cNvPr>
          <p:cNvSpPr>
            <a:spLocks noGrp="1"/>
          </p:cNvSpPr>
          <p:nvPr>
            <p:ph type="body" sz="quarter" idx="21" hasCustomPrompt="1"/>
          </p:nvPr>
        </p:nvSpPr>
        <p:spPr>
          <a:xfrm>
            <a:off x="3880" y="2079734"/>
            <a:ext cx="3049353" cy="582221"/>
          </a:xfrm>
        </p:spPr>
        <p:txBody>
          <a:bodyPr>
            <a:normAutofit/>
          </a:bodyPr>
          <a:lstStyle>
            <a:lvl1pPr marL="0" indent="0" algn="ctr">
              <a:lnSpc>
                <a:spcPct val="100000"/>
              </a:lnSpc>
              <a:spcBef>
                <a:spcPts val="0"/>
              </a:spcBef>
              <a:buNone/>
              <a:defRPr sz="2800" b="1" i="0">
                <a:solidFill>
                  <a:schemeClr val="bg1"/>
                </a:solidFill>
                <a:latin typeface="+mn-lt"/>
              </a:defRPr>
            </a:lvl1pPr>
          </a:lstStyle>
          <a:p>
            <a:pPr lvl="0"/>
            <a:r>
              <a:rPr lang="en-US" dirty="0"/>
              <a:t>20</a:t>
            </a:r>
          </a:p>
        </p:txBody>
      </p:sp>
      <p:sp>
        <p:nvSpPr>
          <p:cNvPr id="40" name="Text Placeholder 17">
            <a:extLst>
              <a:ext uri="{FF2B5EF4-FFF2-40B4-BE49-F238E27FC236}">
                <a16:creationId xmlns:a16="http://schemas.microsoft.com/office/drawing/2014/main" id="{8DA24536-E652-E647-BC3C-200CC5578281}"/>
              </a:ext>
            </a:extLst>
          </p:cNvPr>
          <p:cNvSpPr>
            <a:spLocks noGrp="1"/>
          </p:cNvSpPr>
          <p:nvPr>
            <p:ph type="body" sz="quarter" idx="22" hasCustomPrompt="1"/>
          </p:nvPr>
        </p:nvSpPr>
        <p:spPr>
          <a:xfrm>
            <a:off x="28101" y="3569592"/>
            <a:ext cx="3024340" cy="1778940"/>
          </a:xfrm>
        </p:spPr>
        <p:txBody>
          <a:bodyPr>
            <a:normAutofit/>
          </a:bodyPr>
          <a:lstStyle>
            <a:lvl1pPr marL="0" indent="0" algn="ctr">
              <a:lnSpc>
                <a:spcPct val="100000"/>
              </a:lnSpc>
              <a:spcBef>
                <a:spcPts val="0"/>
              </a:spcBef>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1" name="Text Placeholder 17">
            <a:extLst>
              <a:ext uri="{FF2B5EF4-FFF2-40B4-BE49-F238E27FC236}">
                <a16:creationId xmlns:a16="http://schemas.microsoft.com/office/drawing/2014/main" id="{87F5E8E1-032A-ED43-93E9-DB20B4563FF8}"/>
              </a:ext>
            </a:extLst>
          </p:cNvPr>
          <p:cNvSpPr>
            <a:spLocks noGrp="1"/>
          </p:cNvSpPr>
          <p:nvPr>
            <p:ph type="body" sz="quarter" idx="23" hasCustomPrompt="1"/>
          </p:nvPr>
        </p:nvSpPr>
        <p:spPr>
          <a:xfrm>
            <a:off x="9125088" y="2694676"/>
            <a:ext cx="3024340" cy="44291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April</a:t>
            </a:r>
            <a:endParaRPr lang="en-US" dirty="0"/>
          </a:p>
        </p:txBody>
      </p:sp>
      <p:sp>
        <p:nvSpPr>
          <p:cNvPr id="42" name="Text Placeholder 23">
            <a:extLst>
              <a:ext uri="{FF2B5EF4-FFF2-40B4-BE49-F238E27FC236}">
                <a16:creationId xmlns:a16="http://schemas.microsoft.com/office/drawing/2014/main" id="{76204B1D-FD93-534C-86DB-6D09C9545691}"/>
              </a:ext>
            </a:extLst>
          </p:cNvPr>
          <p:cNvSpPr>
            <a:spLocks noGrp="1"/>
          </p:cNvSpPr>
          <p:nvPr>
            <p:ph type="body" sz="quarter" idx="24" hasCustomPrompt="1"/>
          </p:nvPr>
        </p:nvSpPr>
        <p:spPr>
          <a:xfrm>
            <a:off x="9129371" y="2063323"/>
            <a:ext cx="3049353" cy="582221"/>
          </a:xfrm>
        </p:spPr>
        <p:txBody>
          <a:bodyPr>
            <a:normAutofit/>
          </a:bodyPr>
          <a:lstStyle>
            <a:lvl1pPr marL="0" indent="0" algn="ctr">
              <a:buNone/>
              <a:defRPr sz="4000" b="1" i="0">
                <a:solidFill>
                  <a:schemeClr val="bg1"/>
                </a:solidFill>
                <a:latin typeface="+mn-lt"/>
              </a:defRPr>
            </a:lvl1pPr>
          </a:lstStyle>
          <a:p>
            <a:pPr lvl="0"/>
            <a:r>
              <a:rPr lang="en-US" dirty="0"/>
              <a:t>2</a:t>
            </a:r>
          </a:p>
        </p:txBody>
      </p:sp>
      <p:sp>
        <p:nvSpPr>
          <p:cNvPr id="43" name="Text Placeholder 17">
            <a:extLst>
              <a:ext uri="{FF2B5EF4-FFF2-40B4-BE49-F238E27FC236}">
                <a16:creationId xmlns:a16="http://schemas.microsoft.com/office/drawing/2014/main" id="{F4D63AE9-5CEC-9F4B-96A5-3F0DB00BF3E5}"/>
              </a:ext>
            </a:extLst>
          </p:cNvPr>
          <p:cNvSpPr>
            <a:spLocks noGrp="1"/>
          </p:cNvSpPr>
          <p:nvPr>
            <p:ph type="body" sz="quarter" idx="25" hasCustomPrompt="1"/>
          </p:nvPr>
        </p:nvSpPr>
        <p:spPr>
          <a:xfrm>
            <a:off x="9153592" y="3553181"/>
            <a:ext cx="3024340" cy="177894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4" name="Text Placeholder 17">
            <a:extLst>
              <a:ext uri="{FF2B5EF4-FFF2-40B4-BE49-F238E27FC236}">
                <a16:creationId xmlns:a16="http://schemas.microsoft.com/office/drawing/2014/main" id="{18449C84-980B-324B-B217-BB2EDFA5B227}"/>
              </a:ext>
            </a:extLst>
          </p:cNvPr>
          <p:cNvSpPr>
            <a:spLocks noGrp="1"/>
          </p:cNvSpPr>
          <p:nvPr>
            <p:ph type="body" sz="quarter" idx="26" hasCustomPrompt="1"/>
          </p:nvPr>
        </p:nvSpPr>
        <p:spPr>
          <a:xfrm>
            <a:off x="6069366" y="2697772"/>
            <a:ext cx="3024340" cy="44291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March</a:t>
            </a:r>
            <a:endParaRPr lang="en-US" dirty="0"/>
          </a:p>
        </p:txBody>
      </p:sp>
      <p:sp>
        <p:nvSpPr>
          <p:cNvPr id="45" name="Text Placeholder 23">
            <a:extLst>
              <a:ext uri="{FF2B5EF4-FFF2-40B4-BE49-F238E27FC236}">
                <a16:creationId xmlns:a16="http://schemas.microsoft.com/office/drawing/2014/main" id="{DB432D93-6FEA-AC42-83B9-779DFF3A77AA}"/>
              </a:ext>
            </a:extLst>
          </p:cNvPr>
          <p:cNvSpPr>
            <a:spLocks noGrp="1"/>
          </p:cNvSpPr>
          <p:nvPr>
            <p:ph type="body" sz="quarter" idx="27" hasCustomPrompt="1"/>
          </p:nvPr>
        </p:nvSpPr>
        <p:spPr>
          <a:xfrm>
            <a:off x="6073649" y="2066419"/>
            <a:ext cx="3049353" cy="582221"/>
          </a:xfrm>
        </p:spPr>
        <p:txBody>
          <a:bodyPr>
            <a:normAutofit/>
          </a:bodyPr>
          <a:lstStyle>
            <a:lvl1pPr marL="0" indent="0" algn="ctr">
              <a:buNone/>
              <a:defRPr sz="4000" b="1" i="0">
                <a:solidFill>
                  <a:schemeClr val="bg1"/>
                </a:solidFill>
                <a:latin typeface="+mn-lt"/>
              </a:defRPr>
            </a:lvl1pPr>
          </a:lstStyle>
          <a:p>
            <a:pPr lvl="0"/>
            <a:r>
              <a:rPr lang="en-US" dirty="0"/>
              <a:t>17</a:t>
            </a:r>
          </a:p>
        </p:txBody>
      </p:sp>
      <p:sp>
        <p:nvSpPr>
          <p:cNvPr id="46" name="Text Placeholder 17">
            <a:extLst>
              <a:ext uri="{FF2B5EF4-FFF2-40B4-BE49-F238E27FC236}">
                <a16:creationId xmlns:a16="http://schemas.microsoft.com/office/drawing/2014/main" id="{23980425-5596-AE4F-A5E0-1E8D36188DD0}"/>
              </a:ext>
            </a:extLst>
          </p:cNvPr>
          <p:cNvSpPr>
            <a:spLocks noGrp="1"/>
          </p:cNvSpPr>
          <p:nvPr>
            <p:ph type="body" sz="quarter" idx="28" hasCustomPrompt="1"/>
          </p:nvPr>
        </p:nvSpPr>
        <p:spPr>
          <a:xfrm>
            <a:off x="6097870" y="3556277"/>
            <a:ext cx="3024340" cy="177894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5" name="Text Placeholder 23">
            <a:extLst>
              <a:ext uri="{FF2B5EF4-FFF2-40B4-BE49-F238E27FC236}">
                <a16:creationId xmlns:a16="http://schemas.microsoft.com/office/drawing/2014/main" id="{931F17A9-1990-CB4F-B6F6-4BB13F4AD5D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A59"/>
                </a:solidFill>
                <a:latin typeface="+mn-lt"/>
              </a:defRPr>
            </a:lvl1pPr>
          </a:lstStyle>
          <a:p>
            <a:pPr lvl="0"/>
            <a:r>
              <a:rPr lang="en-US" dirty="0"/>
              <a:t>Heading</a:t>
            </a:r>
          </a:p>
        </p:txBody>
      </p:sp>
      <p:pic>
        <p:nvPicPr>
          <p:cNvPr id="22" name="Picture 21" descr="Background pattern&#10;&#10;Description automatically generated">
            <a:extLst>
              <a:ext uri="{FF2B5EF4-FFF2-40B4-BE49-F238E27FC236}">
                <a16:creationId xmlns:a16="http://schemas.microsoft.com/office/drawing/2014/main" id="{9B7AA32D-C8AE-F34E-8CB1-A71A96409C07}"/>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2588587" y="5666155"/>
            <a:ext cx="5564883" cy="1181829"/>
          </a:xfrm>
          <a:prstGeom prst="rect">
            <a:avLst/>
          </a:prstGeom>
        </p:spPr>
      </p:pic>
    </p:spTree>
    <p:extLst>
      <p:ext uri="{BB962C8B-B14F-4D97-AF65-F5344CB8AC3E}">
        <p14:creationId xmlns:p14="http://schemas.microsoft.com/office/powerpoint/2010/main" val="5040658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Calendar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295640-5B5F-6E47-808F-2F2FB8B377B6}"/>
              </a:ext>
            </a:extLst>
          </p:cNvPr>
          <p:cNvGrpSpPr/>
          <p:nvPr userDrawn="1"/>
        </p:nvGrpSpPr>
        <p:grpSpPr>
          <a:xfrm>
            <a:off x="10764" y="1467720"/>
            <a:ext cx="12181235" cy="4632645"/>
            <a:chOff x="0" y="4738255"/>
            <a:chExt cx="15877308" cy="5292436"/>
          </a:xfrm>
        </p:grpSpPr>
        <p:sp>
          <p:nvSpPr>
            <p:cNvPr id="3" name="Rectangle 2">
              <a:extLst>
                <a:ext uri="{FF2B5EF4-FFF2-40B4-BE49-F238E27FC236}">
                  <a16:creationId xmlns:a16="http://schemas.microsoft.com/office/drawing/2014/main" id="{2C287D99-39F7-274E-881D-B1205E86882D}"/>
                </a:ext>
              </a:extLst>
            </p:cNvPr>
            <p:cNvSpPr/>
            <p:nvPr/>
          </p:nvSpPr>
          <p:spPr>
            <a:xfrm>
              <a:off x="0" y="4738255"/>
              <a:ext cx="5292436" cy="5292436"/>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A7255414-C2BD-294E-A843-C1E85CBB702D}"/>
                </a:ext>
              </a:extLst>
            </p:cNvPr>
            <p:cNvSpPr/>
            <p:nvPr/>
          </p:nvSpPr>
          <p:spPr>
            <a:xfrm>
              <a:off x="5292436" y="4738255"/>
              <a:ext cx="5292436" cy="5292436"/>
            </a:xfrm>
            <a:prstGeom prst="rect">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2AF4D0D-CD86-1943-BD02-89B10E71AB04}"/>
                </a:ext>
              </a:extLst>
            </p:cNvPr>
            <p:cNvSpPr/>
            <p:nvPr/>
          </p:nvSpPr>
          <p:spPr>
            <a:xfrm>
              <a:off x="10584872" y="4738255"/>
              <a:ext cx="5292436" cy="5292436"/>
            </a:xfrm>
            <a:prstGeom prst="rect">
              <a:avLst/>
            </a:prstGeom>
            <a:solidFill>
              <a:srgbClr val="3AA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Placeholder 17">
            <a:extLst>
              <a:ext uri="{FF2B5EF4-FFF2-40B4-BE49-F238E27FC236}">
                <a16:creationId xmlns:a16="http://schemas.microsoft.com/office/drawing/2014/main" id="{40B2C6C4-135F-5946-B876-EA9B72EF097A}"/>
              </a:ext>
            </a:extLst>
          </p:cNvPr>
          <p:cNvSpPr>
            <a:spLocks noGrp="1"/>
          </p:cNvSpPr>
          <p:nvPr>
            <p:ph type="body" sz="quarter" idx="18" hasCustomPrompt="1"/>
          </p:nvPr>
        </p:nvSpPr>
        <p:spPr>
          <a:xfrm>
            <a:off x="4804220" y="2556374"/>
            <a:ext cx="3024340" cy="442916"/>
          </a:xfrm>
        </p:spPr>
        <p:txBody>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February</a:t>
            </a:r>
            <a:endParaRPr lang="en-US" dirty="0"/>
          </a:p>
        </p:txBody>
      </p:sp>
      <p:sp>
        <p:nvSpPr>
          <p:cNvPr id="36" name="Text Placeholder 23">
            <a:extLst>
              <a:ext uri="{FF2B5EF4-FFF2-40B4-BE49-F238E27FC236}">
                <a16:creationId xmlns:a16="http://schemas.microsoft.com/office/drawing/2014/main" id="{BDA90A0E-F434-DE4E-802E-4F8D96708411}"/>
              </a:ext>
            </a:extLst>
          </p:cNvPr>
          <p:cNvSpPr>
            <a:spLocks noGrp="1"/>
          </p:cNvSpPr>
          <p:nvPr>
            <p:ph type="body" sz="quarter" idx="16" hasCustomPrompt="1"/>
          </p:nvPr>
        </p:nvSpPr>
        <p:spPr>
          <a:xfrm>
            <a:off x="4808503" y="1925021"/>
            <a:ext cx="3049353" cy="582221"/>
          </a:xfrm>
        </p:spPr>
        <p:txBody>
          <a:bodyPr>
            <a:normAutofit/>
          </a:bodyPr>
          <a:lstStyle>
            <a:lvl1pPr marL="0" indent="0" algn="ctr">
              <a:buNone/>
              <a:defRPr sz="4000" b="1" i="0">
                <a:solidFill>
                  <a:schemeClr val="bg1"/>
                </a:solidFill>
                <a:latin typeface="+mn-lt"/>
              </a:defRPr>
            </a:lvl1pPr>
          </a:lstStyle>
          <a:p>
            <a:pPr lvl="0"/>
            <a:r>
              <a:rPr lang="en-US" dirty="0"/>
              <a:t>4</a:t>
            </a:r>
          </a:p>
        </p:txBody>
      </p:sp>
      <p:sp>
        <p:nvSpPr>
          <p:cNvPr id="37" name="Text Placeholder 17">
            <a:extLst>
              <a:ext uri="{FF2B5EF4-FFF2-40B4-BE49-F238E27FC236}">
                <a16:creationId xmlns:a16="http://schemas.microsoft.com/office/drawing/2014/main" id="{E4E3947D-3C0D-864E-A378-E86B96AB3AB7}"/>
              </a:ext>
            </a:extLst>
          </p:cNvPr>
          <p:cNvSpPr>
            <a:spLocks noGrp="1"/>
          </p:cNvSpPr>
          <p:nvPr>
            <p:ph type="body" sz="quarter" idx="19" hasCustomPrompt="1"/>
          </p:nvPr>
        </p:nvSpPr>
        <p:spPr>
          <a:xfrm>
            <a:off x="4832724" y="3414879"/>
            <a:ext cx="3024340" cy="177894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8" name="Text Placeholder 17">
            <a:extLst>
              <a:ext uri="{FF2B5EF4-FFF2-40B4-BE49-F238E27FC236}">
                <a16:creationId xmlns:a16="http://schemas.microsoft.com/office/drawing/2014/main" id="{7A61D601-8E58-BD42-BBBF-581E5B432135}"/>
              </a:ext>
            </a:extLst>
          </p:cNvPr>
          <p:cNvSpPr>
            <a:spLocks noGrp="1"/>
          </p:cNvSpPr>
          <p:nvPr>
            <p:ph type="body" sz="quarter" idx="20" hasCustomPrompt="1"/>
          </p:nvPr>
        </p:nvSpPr>
        <p:spPr>
          <a:xfrm>
            <a:off x="1748498" y="2559470"/>
            <a:ext cx="3024340" cy="442916"/>
          </a:xfrm>
        </p:spPr>
        <p:txBody>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January</a:t>
            </a:r>
            <a:endParaRPr lang="en-US" dirty="0"/>
          </a:p>
        </p:txBody>
      </p:sp>
      <p:sp>
        <p:nvSpPr>
          <p:cNvPr id="39" name="Text Placeholder 23">
            <a:extLst>
              <a:ext uri="{FF2B5EF4-FFF2-40B4-BE49-F238E27FC236}">
                <a16:creationId xmlns:a16="http://schemas.microsoft.com/office/drawing/2014/main" id="{FBF15F1B-8908-F446-91BA-B6025A5D96A4}"/>
              </a:ext>
            </a:extLst>
          </p:cNvPr>
          <p:cNvSpPr>
            <a:spLocks noGrp="1"/>
          </p:cNvSpPr>
          <p:nvPr>
            <p:ph type="body" sz="quarter" idx="21" hasCustomPrompt="1"/>
          </p:nvPr>
        </p:nvSpPr>
        <p:spPr>
          <a:xfrm>
            <a:off x="1752781" y="1928117"/>
            <a:ext cx="3049353" cy="582221"/>
          </a:xfrm>
        </p:spPr>
        <p:txBody>
          <a:bodyPr>
            <a:normAutofit/>
          </a:bodyPr>
          <a:lstStyle>
            <a:lvl1pPr marL="0" indent="0" algn="ctr">
              <a:buNone/>
              <a:defRPr sz="4000" b="1" i="0">
                <a:solidFill>
                  <a:schemeClr val="bg1"/>
                </a:solidFill>
                <a:latin typeface="+mn-lt"/>
              </a:defRPr>
            </a:lvl1pPr>
          </a:lstStyle>
          <a:p>
            <a:pPr lvl="0"/>
            <a:r>
              <a:rPr lang="en-US" dirty="0"/>
              <a:t>20</a:t>
            </a:r>
          </a:p>
        </p:txBody>
      </p:sp>
      <p:sp>
        <p:nvSpPr>
          <p:cNvPr id="40" name="Text Placeholder 17">
            <a:extLst>
              <a:ext uri="{FF2B5EF4-FFF2-40B4-BE49-F238E27FC236}">
                <a16:creationId xmlns:a16="http://schemas.microsoft.com/office/drawing/2014/main" id="{8DA24536-E652-E647-BC3C-200CC5578281}"/>
              </a:ext>
            </a:extLst>
          </p:cNvPr>
          <p:cNvSpPr>
            <a:spLocks noGrp="1"/>
          </p:cNvSpPr>
          <p:nvPr>
            <p:ph type="body" sz="quarter" idx="22" hasCustomPrompt="1"/>
          </p:nvPr>
        </p:nvSpPr>
        <p:spPr>
          <a:xfrm>
            <a:off x="1777002" y="3417975"/>
            <a:ext cx="3024340" cy="177894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4" name="Text Placeholder 17">
            <a:extLst>
              <a:ext uri="{FF2B5EF4-FFF2-40B4-BE49-F238E27FC236}">
                <a16:creationId xmlns:a16="http://schemas.microsoft.com/office/drawing/2014/main" id="{18449C84-980B-324B-B217-BB2EDFA5B227}"/>
              </a:ext>
            </a:extLst>
          </p:cNvPr>
          <p:cNvSpPr>
            <a:spLocks noGrp="1"/>
          </p:cNvSpPr>
          <p:nvPr>
            <p:ph type="body" sz="quarter" idx="26" hasCustomPrompt="1"/>
          </p:nvPr>
        </p:nvSpPr>
        <p:spPr>
          <a:xfrm>
            <a:off x="7818267" y="2546155"/>
            <a:ext cx="3024340" cy="44291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March</a:t>
            </a:r>
            <a:endParaRPr lang="en-US" dirty="0"/>
          </a:p>
        </p:txBody>
      </p:sp>
      <p:sp>
        <p:nvSpPr>
          <p:cNvPr id="45" name="Text Placeholder 23">
            <a:extLst>
              <a:ext uri="{FF2B5EF4-FFF2-40B4-BE49-F238E27FC236}">
                <a16:creationId xmlns:a16="http://schemas.microsoft.com/office/drawing/2014/main" id="{DB432D93-6FEA-AC42-83B9-779DFF3A77AA}"/>
              </a:ext>
            </a:extLst>
          </p:cNvPr>
          <p:cNvSpPr>
            <a:spLocks noGrp="1"/>
          </p:cNvSpPr>
          <p:nvPr>
            <p:ph type="body" sz="quarter" idx="27" hasCustomPrompt="1"/>
          </p:nvPr>
        </p:nvSpPr>
        <p:spPr>
          <a:xfrm>
            <a:off x="7822550" y="1914802"/>
            <a:ext cx="3049353" cy="582221"/>
          </a:xfrm>
        </p:spPr>
        <p:txBody>
          <a:bodyPr>
            <a:normAutofit/>
          </a:bodyPr>
          <a:lstStyle>
            <a:lvl1pPr marL="0" indent="0" algn="ctr">
              <a:buNone/>
              <a:defRPr sz="4000" b="1" i="0">
                <a:solidFill>
                  <a:schemeClr val="bg1"/>
                </a:solidFill>
                <a:latin typeface="+mn-lt"/>
              </a:defRPr>
            </a:lvl1pPr>
          </a:lstStyle>
          <a:p>
            <a:pPr lvl="0"/>
            <a:r>
              <a:rPr lang="en-US" dirty="0"/>
              <a:t>17</a:t>
            </a:r>
          </a:p>
        </p:txBody>
      </p:sp>
      <p:sp>
        <p:nvSpPr>
          <p:cNvPr id="46" name="Text Placeholder 17">
            <a:extLst>
              <a:ext uri="{FF2B5EF4-FFF2-40B4-BE49-F238E27FC236}">
                <a16:creationId xmlns:a16="http://schemas.microsoft.com/office/drawing/2014/main" id="{23980425-5596-AE4F-A5E0-1E8D36188DD0}"/>
              </a:ext>
            </a:extLst>
          </p:cNvPr>
          <p:cNvSpPr>
            <a:spLocks noGrp="1"/>
          </p:cNvSpPr>
          <p:nvPr>
            <p:ph type="body" sz="quarter" idx="28" hasCustomPrompt="1"/>
          </p:nvPr>
        </p:nvSpPr>
        <p:spPr>
          <a:xfrm>
            <a:off x="7846771" y="3404660"/>
            <a:ext cx="3024340" cy="177894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5" name="Text Placeholder 23">
            <a:extLst>
              <a:ext uri="{FF2B5EF4-FFF2-40B4-BE49-F238E27FC236}">
                <a16:creationId xmlns:a16="http://schemas.microsoft.com/office/drawing/2014/main" id="{931F17A9-1990-CB4F-B6F6-4BB13F4AD5D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A59"/>
                </a:solidFill>
                <a:latin typeface="+mn-lt"/>
              </a:defRPr>
            </a:lvl1pPr>
          </a:lstStyle>
          <a:p>
            <a:pPr lvl="0"/>
            <a:r>
              <a:rPr lang="en-US" dirty="0"/>
              <a:t>Heading</a:t>
            </a:r>
          </a:p>
        </p:txBody>
      </p:sp>
      <p:pic>
        <p:nvPicPr>
          <p:cNvPr id="22" name="Picture 21" descr="Background pattern&#10;&#10;Description automatically generated">
            <a:extLst>
              <a:ext uri="{FF2B5EF4-FFF2-40B4-BE49-F238E27FC236}">
                <a16:creationId xmlns:a16="http://schemas.microsoft.com/office/drawing/2014/main" id="{9B7AA32D-C8AE-F34E-8CB1-A71A96409C07}"/>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2588587" y="5666155"/>
            <a:ext cx="5564883" cy="1181829"/>
          </a:xfrm>
          <a:prstGeom prst="rect">
            <a:avLst/>
          </a:prstGeom>
        </p:spPr>
      </p:pic>
      <p:grpSp>
        <p:nvGrpSpPr>
          <p:cNvPr id="23" name="Group 22">
            <a:extLst>
              <a:ext uri="{FF2B5EF4-FFF2-40B4-BE49-F238E27FC236}">
                <a16:creationId xmlns:a16="http://schemas.microsoft.com/office/drawing/2014/main" id="{326AF3E1-C679-4748-BAEE-9510BFC2A8F9}"/>
              </a:ext>
            </a:extLst>
          </p:cNvPr>
          <p:cNvGrpSpPr/>
          <p:nvPr userDrawn="1"/>
        </p:nvGrpSpPr>
        <p:grpSpPr>
          <a:xfrm>
            <a:off x="4480947" y="6257070"/>
            <a:ext cx="3144242" cy="374574"/>
            <a:chOff x="301128" y="6151084"/>
            <a:chExt cx="3144242" cy="374574"/>
          </a:xfrm>
        </p:grpSpPr>
        <p:pic>
          <p:nvPicPr>
            <p:cNvPr id="24" name="Picture 23" descr="Shape&#10;&#10;Description automatically generated with medium confidence">
              <a:extLst>
                <a:ext uri="{FF2B5EF4-FFF2-40B4-BE49-F238E27FC236}">
                  <a16:creationId xmlns:a16="http://schemas.microsoft.com/office/drawing/2014/main" id="{81C2B182-D34F-594D-859C-C6EA7B9EA4F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28" name="Picture 27" descr="Shape&#10;&#10;Description automatically generated with medium confidence">
              <a:extLst>
                <a:ext uri="{FF2B5EF4-FFF2-40B4-BE49-F238E27FC236}">
                  <a16:creationId xmlns:a16="http://schemas.microsoft.com/office/drawing/2014/main" id="{3BCDAA61-CF49-CE42-9A26-387BE72366D1}"/>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29" name="Picture 28" descr="Shape&#10;&#10;Description automatically generated with medium confidence">
              <a:extLst>
                <a:ext uri="{FF2B5EF4-FFF2-40B4-BE49-F238E27FC236}">
                  <a16:creationId xmlns:a16="http://schemas.microsoft.com/office/drawing/2014/main" id="{7A77DDA1-DA86-5A41-8C12-2A17E1B40789}"/>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16929124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Calendar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295640-5B5F-6E47-808F-2F2FB8B377B6}"/>
              </a:ext>
            </a:extLst>
          </p:cNvPr>
          <p:cNvGrpSpPr/>
          <p:nvPr userDrawn="1"/>
        </p:nvGrpSpPr>
        <p:grpSpPr>
          <a:xfrm>
            <a:off x="8201" y="1175336"/>
            <a:ext cx="12165015" cy="2721827"/>
            <a:chOff x="0" y="4738255"/>
            <a:chExt cx="21169744" cy="5292436"/>
          </a:xfrm>
        </p:grpSpPr>
        <p:sp>
          <p:nvSpPr>
            <p:cNvPr id="3" name="Rectangle 2">
              <a:extLst>
                <a:ext uri="{FF2B5EF4-FFF2-40B4-BE49-F238E27FC236}">
                  <a16:creationId xmlns:a16="http://schemas.microsoft.com/office/drawing/2014/main" id="{2C287D99-39F7-274E-881D-B1205E86882D}"/>
                </a:ext>
              </a:extLst>
            </p:cNvPr>
            <p:cNvSpPr/>
            <p:nvPr/>
          </p:nvSpPr>
          <p:spPr>
            <a:xfrm>
              <a:off x="0" y="4738255"/>
              <a:ext cx="5292436" cy="5292436"/>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A7255414-C2BD-294E-A843-C1E85CBB702D}"/>
                </a:ext>
              </a:extLst>
            </p:cNvPr>
            <p:cNvSpPr/>
            <p:nvPr/>
          </p:nvSpPr>
          <p:spPr>
            <a:xfrm>
              <a:off x="5292436" y="4738255"/>
              <a:ext cx="5292436" cy="5292436"/>
            </a:xfrm>
            <a:prstGeom prst="rect">
              <a:avLst/>
            </a:prstGeom>
            <a:solidFill>
              <a:srgbClr val="9163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2AF4D0D-CD86-1943-BD02-89B10E71AB04}"/>
                </a:ext>
              </a:extLst>
            </p:cNvPr>
            <p:cNvSpPr/>
            <p:nvPr/>
          </p:nvSpPr>
          <p:spPr>
            <a:xfrm>
              <a:off x="10584872" y="4738255"/>
              <a:ext cx="5292436" cy="5292436"/>
            </a:xfrm>
            <a:prstGeom prst="rect">
              <a:avLst/>
            </a:prstGeom>
            <a:solidFill>
              <a:srgbClr val="3AA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B3D836D-4100-D44A-83B0-51B97203CAA2}"/>
                </a:ext>
              </a:extLst>
            </p:cNvPr>
            <p:cNvSpPr/>
            <p:nvPr/>
          </p:nvSpPr>
          <p:spPr>
            <a:xfrm>
              <a:off x="15877308" y="4738255"/>
              <a:ext cx="5292436" cy="5292436"/>
            </a:xfrm>
            <a:prstGeom prst="rect">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Placeholder 17">
            <a:extLst>
              <a:ext uri="{FF2B5EF4-FFF2-40B4-BE49-F238E27FC236}">
                <a16:creationId xmlns:a16="http://schemas.microsoft.com/office/drawing/2014/main" id="{40B2C6C4-135F-5946-B876-EA9B72EF097A}"/>
              </a:ext>
            </a:extLst>
          </p:cNvPr>
          <p:cNvSpPr>
            <a:spLocks noGrp="1"/>
          </p:cNvSpPr>
          <p:nvPr>
            <p:ph type="body" sz="quarter" idx="18" hasCustomPrompt="1"/>
          </p:nvPr>
        </p:nvSpPr>
        <p:spPr>
          <a:xfrm>
            <a:off x="3037073" y="1945768"/>
            <a:ext cx="3024340" cy="442916"/>
          </a:xfrm>
        </p:spPr>
        <p:txBody>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February</a:t>
            </a:r>
            <a:endParaRPr lang="en-US" dirty="0"/>
          </a:p>
        </p:txBody>
      </p:sp>
      <p:sp>
        <p:nvSpPr>
          <p:cNvPr id="36" name="Text Placeholder 23">
            <a:extLst>
              <a:ext uri="{FF2B5EF4-FFF2-40B4-BE49-F238E27FC236}">
                <a16:creationId xmlns:a16="http://schemas.microsoft.com/office/drawing/2014/main" id="{BDA90A0E-F434-DE4E-802E-4F8D96708411}"/>
              </a:ext>
            </a:extLst>
          </p:cNvPr>
          <p:cNvSpPr>
            <a:spLocks noGrp="1"/>
          </p:cNvSpPr>
          <p:nvPr>
            <p:ph type="body" sz="quarter" idx="16" hasCustomPrompt="1"/>
          </p:nvPr>
        </p:nvSpPr>
        <p:spPr>
          <a:xfrm>
            <a:off x="3041356" y="1314415"/>
            <a:ext cx="3049353" cy="582221"/>
          </a:xfrm>
        </p:spPr>
        <p:txBody>
          <a:bodyPr>
            <a:normAutofit/>
          </a:bodyPr>
          <a:lstStyle>
            <a:lvl1pPr marL="0" indent="0" algn="ctr">
              <a:buNone/>
              <a:defRPr sz="4000" b="1" i="0">
                <a:solidFill>
                  <a:schemeClr val="bg1"/>
                </a:solidFill>
                <a:latin typeface="+mn-lt"/>
              </a:defRPr>
            </a:lvl1pPr>
          </a:lstStyle>
          <a:p>
            <a:pPr lvl="0"/>
            <a:r>
              <a:rPr lang="en-US" dirty="0"/>
              <a:t>4</a:t>
            </a:r>
          </a:p>
        </p:txBody>
      </p:sp>
      <p:sp>
        <p:nvSpPr>
          <p:cNvPr id="37" name="Text Placeholder 17">
            <a:extLst>
              <a:ext uri="{FF2B5EF4-FFF2-40B4-BE49-F238E27FC236}">
                <a16:creationId xmlns:a16="http://schemas.microsoft.com/office/drawing/2014/main" id="{E4E3947D-3C0D-864E-A378-E86B96AB3AB7}"/>
              </a:ext>
            </a:extLst>
          </p:cNvPr>
          <p:cNvSpPr>
            <a:spLocks noGrp="1"/>
          </p:cNvSpPr>
          <p:nvPr>
            <p:ph type="body" sz="quarter" idx="19" hasCustomPrompt="1"/>
          </p:nvPr>
        </p:nvSpPr>
        <p:spPr>
          <a:xfrm>
            <a:off x="3003622" y="2413967"/>
            <a:ext cx="3024340" cy="148319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8" name="Text Placeholder 17">
            <a:extLst>
              <a:ext uri="{FF2B5EF4-FFF2-40B4-BE49-F238E27FC236}">
                <a16:creationId xmlns:a16="http://schemas.microsoft.com/office/drawing/2014/main" id="{7A61D601-8E58-BD42-BBBF-581E5B432135}"/>
              </a:ext>
            </a:extLst>
          </p:cNvPr>
          <p:cNvSpPr>
            <a:spLocks noGrp="1"/>
          </p:cNvSpPr>
          <p:nvPr>
            <p:ph type="body" sz="quarter" idx="20" hasCustomPrompt="1"/>
          </p:nvPr>
        </p:nvSpPr>
        <p:spPr>
          <a:xfrm>
            <a:off x="-18649" y="1948864"/>
            <a:ext cx="3024340" cy="442916"/>
          </a:xfrm>
        </p:spPr>
        <p:txBody>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January</a:t>
            </a:r>
            <a:endParaRPr lang="en-US" dirty="0"/>
          </a:p>
        </p:txBody>
      </p:sp>
      <p:sp>
        <p:nvSpPr>
          <p:cNvPr id="39" name="Text Placeholder 23">
            <a:extLst>
              <a:ext uri="{FF2B5EF4-FFF2-40B4-BE49-F238E27FC236}">
                <a16:creationId xmlns:a16="http://schemas.microsoft.com/office/drawing/2014/main" id="{FBF15F1B-8908-F446-91BA-B6025A5D96A4}"/>
              </a:ext>
            </a:extLst>
          </p:cNvPr>
          <p:cNvSpPr>
            <a:spLocks noGrp="1"/>
          </p:cNvSpPr>
          <p:nvPr>
            <p:ph type="body" sz="quarter" idx="21" hasCustomPrompt="1"/>
          </p:nvPr>
        </p:nvSpPr>
        <p:spPr>
          <a:xfrm>
            <a:off x="-14366" y="1317511"/>
            <a:ext cx="3049353" cy="582221"/>
          </a:xfrm>
        </p:spPr>
        <p:txBody>
          <a:bodyPr>
            <a:normAutofit/>
          </a:bodyPr>
          <a:lstStyle>
            <a:lvl1pPr marL="0" indent="0" algn="ctr">
              <a:buNone/>
              <a:defRPr sz="4000" b="1" i="0">
                <a:solidFill>
                  <a:schemeClr val="bg1"/>
                </a:solidFill>
                <a:latin typeface="+mn-lt"/>
              </a:defRPr>
            </a:lvl1pPr>
          </a:lstStyle>
          <a:p>
            <a:pPr lvl="0"/>
            <a:r>
              <a:rPr lang="en-US" dirty="0"/>
              <a:t>20</a:t>
            </a:r>
          </a:p>
        </p:txBody>
      </p:sp>
      <p:sp>
        <p:nvSpPr>
          <p:cNvPr id="40" name="Text Placeholder 17">
            <a:extLst>
              <a:ext uri="{FF2B5EF4-FFF2-40B4-BE49-F238E27FC236}">
                <a16:creationId xmlns:a16="http://schemas.microsoft.com/office/drawing/2014/main" id="{8DA24536-E652-E647-BC3C-200CC5578281}"/>
              </a:ext>
            </a:extLst>
          </p:cNvPr>
          <p:cNvSpPr>
            <a:spLocks noGrp="1"/>
          </p:cNvSpPr>
          <p:nvPr>
            <p:ph type="body" sz="quarter" idx="22" hasCustomPrompt="1"/>
          </p:nvPr>
        </p:nvSpPr>
        <p:spPr>
          <a:xfrm>
            <a:off x="-35309" y="2388684"/>
            <a:ext cx="3024340" cy="1502625"/>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1" name="Text Placeholder 17">
            <a:extLst>
              <a:ext uri="{FF2B5EF4-FFF2-40B4-BE49-F238E27FC236}">
                <a16:creationId xmlns:a16="http://schemas.microsoft.com/office/drawing/2014/main" id="{87F5E8E1-032A-ED43-93E9-DB20B4563FF8}"/>
              </a:ext>
            </a:extLst>
          </p:cNvPr>
          <p:cNvSpPr>
            <a:spLocks noGrp="1"/>
          </p:cNvSpPr>
          <p:nvPr>
            <p:ph type="body" sz="quarter" idx="23" hasCustomPrompt="1"/>
          </p:nvPr>
        </p:nvSpPr>
        <p:spPr>
          <a:xfrm>
            <a:off x="9106842" y="1932453"/>
            <a:ext cx="3024340" cy="44291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April</a:t>
            </a:r>
            <a:endParaRPr lang="en-US" dirty="0"/>
          </a:p>
        </p:txBody>
      </p:sp>
      <p:sp>
        <p:nvSpPr>
          <p:cNvPr id="42" name="Text Placeholder 23">
            <a:extLst>
              <a:ext uri="{FF2B5EF4-FFF2-40B4-BE49-F238E27FC236}">
                <a16:creationId xmlns:a16="http://schemas.microsoft.com/office/drawing/2014/main" id="{76204B1D-FD93-534C-86DB-6D09C9545691}"/>
              </a:ext>
            </a:extLst>
          </p:cNvPr>
          <p:cNvSpPr>
            <a:spLocks noGrp="1"/>
          </p:cNvSpPr>
          <p:nvPr>
            <p:ph type="body" sz="quarter" idx="24" hasCustomPrompt="1"/>
          </p:nvPr>
        </p:nvSpPr>
        <p:spPr>
          <a:xfrm>
            <a:off x="9111125" y="1301100"/>
            <a:ext cx="3049353" cy="582221"/>
          </a:xfrm>
        </p:spPr>
        <p:txBody>
          <a:bodyPr>
            <a:normAutofit/>
          </a:bodyPr>
          <a:lstStyle>
            <a:lvl1pPr marL="0" indent="0" algn="ctr">
              <a:buNone/>
              <a:defRPr sz="4000" b="1" i="0">
                <a:solidFill>
                  <a:schemeClr val="bg1"/>
                </a:solidFill>
                <a:latin typeface="+mn-lt"/>
              </a:defRPr>
            </a:lvl1pPr>
          </a:lstStyle>
          <a:p>
            <a:pPr lvl="0"/>
            <a:r>
              <a:rPr lang="en-US" dirty="0"/>
              <a:t>2</a:t>
            </a:r>
          </a:p>
        </p:txBody>
      </p:sp>
      <p:sp>
        <p:nvSpPr>
          <p:cNvPr id="43" name="Text Placeholder 17">
            <a:extLst>
              <a:ext uri="{FF2B5EF4-FFF2-40B4-BE49-F238E27FC236}">
                <a16:creationId xmlns:a16="http://schemas.microsoft.com/office/drawing/2014/main" id="{F4D63AE9-5CEC-9F4B-96A5-3F0DB00BF3E5}"/>
              </a:ext>
            </a:extLst>
          </p:cNvPr>
          <p:cNvSpPr>
            <a:spLocks noGrp="1"/>
          </p:cNvSpPr>
          <p:nvPr>
            <p:ph type="body" sz="quarter" idx="25" hasCustomPrompt="1"/>
          </p:nvPr>
        </p:nvSpPr>
        <p:spPr>
          <a:xfrm>
            <a:off x="9136138" y="2375291"/>
            <a:ext cx="3024340" cy="1521872"/>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4" name="Text Placeholder 17">
            <a:extLst>
              <a:ext uri="{FF2B5EF4-FFF2-40B4-BE49-F238E27FC236}">
                <a16:creationId xmlns:a16="http://schemas.microsoft.com/office/drawing/2014/main" id="{18449C84-980B-324B-B217-BB2EDFA5B227}"/>
              </a:ext>
            </a:extLst>
          </p:cNvPr>
          <p:cNvSpPr>
            <a:spLocks noGrp="1"/>
          </p:cNvSpPr>
          <p:nvPr>
            <p:ph type="body" sz="quarter" idx="26" hasCustomPrompt="1"/>
          </p:nvPr>
        </p:nvSpPr>
        <p:spPr>
          <a:xfrm>
            <a:off x="6051120" y="1935549"/>
            <a:ext cx="3024340" cy="44291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March</a:t>
            </a:r>
            <a:endParaRPr lang="en-US" dirty="0"/>
          </a:p>
        </p:txBody>
      </p:sp>
      <p:sp>
        <p:nvSpPr>
          <p:cNvPr id="45" name="Text Placeholder 23">
            <a:extLst>
              <a:ext uri="{FF2B5EF4-FFF2-40B4-BE49-F238E27FC236}">
                <a16:creationId xmlns:a16="http://schemas.microsoft.com/office/drawing/2014/main" id="{DB432D93-6FEA-AC42-83B9-779DFF3A77AA}"/>
              </a:ext>
            </a:extLst>
          </p:cNvPr>
          <p:cNvSpPr>
            <a:spLocks noGrp="1"/>
          </p:cNvSpPr>
          <p:nvPr>
            <p:ph type="body" sz="quarter" idx="27" hasCustomPrompt="1"/>
          </p:nvPr>
        </p:nvSpPr>
        <p:spPr>
          <a:xfrm>
            <a:off x="6055403" y="1304196"/>
            <a:ext cx="3049353" cy="582221"/>
          </a:xfrm>
        </p:spPr>
        <p:txBody>
          <a:bodyPr>
            <a:normAutofit/>
          </a:bodyPr>
          <a:lstStyle>
            <a:lvl1pPr marL="0" indent="0" algn="ctr">
              <a:buNone/>
              <a:defRPr sz="4000" b="1" i="0">
                <a:solidFill>
                  <a:schemeClr val="bg1"/>
                </a:solidFill>
                <a:latin typeface="+mn-lt"/>
              </a:defRPr>
            </a:lvl1pPr>
          </a:lstStyle>
          <a:p>
            <a:pPr lvl="0"/>
            <a:r>
              <a:rPr lang="en-US" dirty="0"/>
              <a:t>17</a:t>
            </a:r>
          </a:p>
        </p:txBody>
      </p:sp>
      <p:sp>
        <p:nvSpPr>
          <p:cNvPr id="46" name="Text Placeholder 17">
            <a:extLst>
              <a:ext uri="{FF2B5EF4-FFF2-40B4-BE49-F238E27FC236}">
                <a16:creationId xmlns:a16="http://schemas.microsoft.com/office/drawing/2014/main" id="{23980425-5596-AE4F-A5E0-1E8D36188DD0}"/>
              </a:ext>
            </a:extLst>
          </p:cNvPr>
          <p:cNvSpPr>
            <a:spLocks noGrp="1"/>
          </p:cNvSpPr>
          <p:nvPr>
            <p:ph type="body" sz="quarter" idx="28" hasCustomPrompt="1"/>
          </p:nvPr>
        </p:nvSpPr>
        <p:spPr>
          <a:xfrm>
            <a:off x="6071525" y="2413967"/>
            <a:ext cx="3024340" cy="148319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5" name="Text Placeholder 23">
            <a:extLst>
              <a:ext uri="{FF2B5EF4-FFF2-40B4-BE49-F238E27FC236}">
                <a16:creationId xmlns:a16="http://schemas.microsoft.com/office/drawing/2014/main" id="{931F17A9-1990-CB4F-B6F6-4BB13F4AD5D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A59"/>
                </a:solidFill>
                <a:latin typeface="+mn-lt"/>
              </a:defRPr>
            </a:lvl1pPr>
          </a:lstStyle>
          <a:p>
            <a:pPr lvl="0"/>
            <a:r>
              <a:rPr lang="en-US" dirty="0"/>
              <a:t>Heading</a:t>
            </a:r>
          </a:p>
        </p:txBody>
      </p:sp>
      <p:grpSp>
        <p:nvGrpSpPr>
          <p:cNvPr id="59" name="Group 58">
            <a:extLst>
              <a:ext uri="{FF2B5EF4-FFF2-40B4-BE49-F238E27FC236}">
                <a16:creationId xmlns:a16="http://schemas.microsoft.com/office/drawing/2014/main" id="{F7A9F7E2-4B9C-A793-EECD-E47519AB217E}"/>
              </a:ext>
            </a:extLst>
          </p:cNvPr>
          <p:cNvGrpSpPr/>
          <p:nvPr userDrawn="1"/>
        </p:nvGrpSpPr>
        <p:grpSpPr>
          <a:xfrm>
            <a:off x="10764" y="3907382"/>
            <a:ext cx="9799061" cy="2950618"/>
            <a:chOff x="0" y="4738255"/>
            <a:chExt cx="15877308" cy="5292436"/>
          </a:xfrm>
        </p:grpSpPr>
        <p:sp>
          <p:nvSpPr>
            <p:cNvPr id="60" name="Rectangle 59">
              <a:extLst>
                <a:ext uri="{FF2B5EF4-FFF2-40B4-BE49-F238E27FC236}">
                  <a16:creationId xmlns:a16="http://schemas.microsoft.com/office/drawing/2014/main" id="{857B92B9-9F02-B81E-59B6-745DB5A68C60}"/>
                </a:ext>
              </a:extLst>
            </p:cNvPr>
            <p:cNvSpPr/>
            <p:nvPr/>
          </p:nvSpPr>
          <p:spPr>
            <a:xfrm>
              <a:off x="0" y="4738255"/>
              <a:ext cx="5292436" cy="5292436"/>
            </a:xfrm>
            <a:prstGeom prst="rect">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BA5E161B-73F8-4BBE-E0C9-2B94838FB257}"/>
                </a:ext>
              </a:extLst>
            </p:cNvPr>
            <p:cNvSpPr/>
            <p:nvPr/>
          </p:nvSpPr>
          <p:spPr>
            <a:xfrm>
              <a:off x="5292436" y="4738255"/>
              <a:ext cx="5292436" cy="5292436"/>
            </a:xfrm>
            <a:prstGeom prst="rect">
              <a:avLst/>
            </a:prstGeom>
            <a:solidFill>
              <a:srgbClr val="BAC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967460AE-CC97-DDA0-3AFD-650767B292E0}"/>
                </a:ext>
              </a:extLst>
            </p:cNvPr>
            <p:cNvSpPr/>
            <p:nvPr/>
          </p:nvSpPr>
          <p:spPr>
            <a:xfrm>
              <a:off x="10584872" y="4738255"/>
              <a:ext cx="5292436" cy="5292436"/>
            </a:xfrm>
            <a:prstGeom prst="rect">
              <a:avLst/>
            </a:prstGeom>
            <a:solidFill>
              <a:srgbClr val="D3BE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Placeholder 17">
            <a:extLst>
              <a:ext uri="{FF2B5EF4-FFF2-40B4-BE49-F238E27FC236}">
                <a16:creationId xmlns:a16="http://schemas.microsoft.com/office/drawing/2014/main" id="{7E05B733-B5B2-FDFA-4D36-D205A6762646}"/>
              </a:ext>
            </a:extLst>
          </p:cNvPr>
          <p:cNvSpPr>
            <a:spLocks noGrp="1"/>
          </p:cNvSpPr>
          <p:nvPr>
            <p:ph type="body" sz="quarter" idx="30" hasCustomPrompt="1"/>
          </p:nvPr>
        </p:nvSpPr>
        <p:spPr>
          <a:xfrm>
            <a:off x="3039636" y="4677814"/>
            <a:ext cx="3024340" cy="442916"/>
          </a:xfrm>
        </p:spPr>
        <p:txBody>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February</a:t>
            </a:r>
            <a:endParaRPr lang="en-US" dirty="0"/>
          </a:p>
        </p:txBody>
      </p:sp>
      <p:sp>
        <p:nvSpPr>
          <p:cNvPr id="65" name="Text Placeholder 23">
            <a:extLst>
              <a:ext uri="{FF2B5EF4-FFF2-40B4-BE49-F238E27FC236}">
                <a16:creationId xmlns:a16="http://schemas.microsoft.com/office/drawing/2014/main" id="{AB94F7A9-2DE1-B089-1DDC-FEF813C9FE0D}"/>
              </a:ext>
            </a:extLst>
          </p:cNvPr>
          <p:cNvSpPr>
            <a:spLocks noGrp="1"/>
          </p:cNvSpPr>
          <p:nvPr>
            <p:ph type="body" sz="quarter" idx="31" hasCustomPrompt="1"/>
          </p:nvPr>
        </p:nvSpPr>
        <p:spPr>
          <a:xfrm>
            <a:off x="3043919" y="4046461"/>
            <a:ext cx="3049353" cy="582221"/>
          </a:xfrm>
        </p:spPr>
        <p:txBody>
          <a:bodyPr>
            <a:normAutofit/>
          </a:bodyPr>
          <a:lstStyle>
            <a:lvl1pPr marL="0" indent="0" algn="ctr">
              <a:buNone/>
              <a:defRPr sz="4000" b="1" i="0">
                <a:solidFill>
                  <a:schemeClr val="bg1"/>
                </a:solidFill>
                <a:latin typeface="+mn-lt"/>
              </a:defRPr>
            </a:lvl1pPr>
          </a:lstStyle>
          <a:p>
            <a:pPr lvl="0"/>
            <a:r>
              <a:rPr lang="en-US" dirty="0"/>
              <a:t>4</a:t>
            </a:r>
          </a:p>
        </p:txBody>
      </p:sp>
      <p:sp>
        <p:nvSpPr>
          <p:cNvPr id="66" name="Text Placeholder 17">
            <a:extLst>
              <a:ext uri="{FF2B5EF4-FFF2-40B4-BE49-F238E27FC236}">
                <a16:creationId xmlns:a16="http://schemas.microsoft.com/office/drawing/2014/main" id="{202BE11B-427F-F9C0-754B-BABD7AD5DE9A}"/>
              </a:ext>
            </a:extLst>
          </p:cNvPr>
          <p:cNvSpPr>
            <a:spLocks noGrp="1"/>
          </p:cNvSpPr>
          <p:nvPr>
            <p:ph type="body" sz="quarter" idx="32" hasCustomPrompt="1"/>
          </p:nvPr>
        </p:nvSpPr>
        <p:spPr>
          <a:xfrm>
            <a:off x="3006185" y="5146013"/>
            <a:ext cx="3024340" cy="148319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7" name="Text Placeholder 17">
            <a:extLst>
              <a:ext uri="{FF2B5EF4-FFF2-40B4-BE49-F238E27FC236}">
                <a16:creationId xmlns:a16="http://schemas.microsoft.com/office/drawing/2014/main" id="{47FA7802-EA20-EFE6-6A98-DC0ED6A4F4BD}"/>
              </a:ext>
            </a:extLst>
          </p:cNvPr>
          <p:cNvSpPr>
            <a:spLocks noGrp="1"/>
          </p:cNvSpPr>
          <p:nvPr>
            <p:ph type="body" sz="quarter" idx="33" hasCustomPrompt="1"/>
          </p:nvPr>
        </p:nvSpPr>
        <p:spPr>
          <a:xfrm>
            <a:off x="-16086" y="4680910"/>
            <a:ext cx="3024340" cy="442916"/>
          </a:xfrm>
        </p:spPr>
        <p:txBody>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January</a:t>
            </a:r>
            <a:endParaRPr lang="en-US" dirty="0"/>
          </a:p>
        </p:txBody>
      </p:sp>
      <p:sp>
        <p:nvSpPr>
          <p:cNvPr id="68" name="Text Placeholder 23">
            <a:extLst>
              <a:ext uri="{FF2B5EF4-FFF2-40B4-BE49-F238E27FC236}">
                <a16:creationId xmlns:a16="http://schemas.microsoft.com/office/drawing/2014/main" id="{C45BE3A3-DE0B-6636-A429-D58031A0D404}"/>
              </a:ext>
            </a:extLst>
          </p:cNvPr>
          <p:cNvSpPr>
            <a:spLocks noGrp="1"/>
          </p:cNvSpPr>
          <p:nvPr>
            <p:ph type="body" sz="quarter" idx="34" hasCustomPrompt="1"/>
          </p:nvPr>
        </p:nvSpPr>
        <p:spPr>
          <a:xfrm>
            <a:off x="-11803" y="4049557"/>
            <a:ext cx="3049353" cy="582221"/>
          </a:xfrm>
        </p:spPr>
        <p:txBody>
          <a:bodyPr>
            <a:normAutofit/>
          </a:bodyPr>
          <a:lstStyle>
            <a:lvl1pPr marL="0" indent="0" algn="ctr">
              <a:buNone/>
              <a:defRPr sz="4000" b="1" i="0">
                <a:solidFill>
                  <a:schemeClr val="bg1"/>
                </a:solidFill>
                <a:latin typeface="+mn-lt"/>
              </a:defRPr>
            </a:lvl1pPr>
          </a:lstStyle>
          <a:p>
            <a:pPr lvl="0"/>
            <a:r>
              <a:rPr lang="en-US" dirty="0"/>
              <a:t>20</a:t>
            </a:r>
          </a:p>
        </p:txBody>
      </p:sp>
      <p:sp>
        <p:nvSpPr>
          <p:cNvPr id="69" name="Text Placeholder 17">
            <a:extLst>
              <a:ext uri="{FF2B5EF4-FFF2-40B4-BE49-F238E27FC236}">
                <a16:creationId xmlns:a16="http://schemas.microsoft.com/office/drawing/2014/main" id="{F98D3E07-F1E2-285C-F707-37D3DA344CA0}"/>
              </a:ext>
            </a:extLst>
          </p:cNvPr>
          <p:cNvSpPr>
            <a:spLocks noGrp="1"/>
          </p:cNvSpPr>
          <p:nvPr>
            <p:ph type="body" sz="quarter" idx="35" hasCustomPrompt="1"/>
          </p:nvPr>
        </p:nvSpPr>
        <p:spPr>
          <a:xfrm>
            <a:off x="-32746" y="5120730"/>
            <a:ext cx="3024340" cy="1502625"/>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3" name="Text Placeholder 17">
            <a:extLst>
              <a:ext uri="{FF2B5EF4-FFF2-40B4-BE49-F238E27FC236}">
                <a16:creationId xmlns:a16="http://schemas.microsoft.com/office/drawing/2014/main" id="{E9B32541-E561-421A-F1CD-25E0E908E84D}"/>
              </a:ext>
            </a:extLst>
          </p:cNvPr>
          <p:cNvSpPr>
            <a:spLocks noGrp="1"/>
          </p:cNvSpPr>
          <p:nvPr>
            <p:ph type="body" sz="quarter" idx="39" hasCustomPrompt="1"/>
          </p:nvPr>
        </p:nvSpPr>
        <p:spPr>
          <a:xfrm>
            <a:off x="6053683" y="4667595"/>
            <a:ext cx="3024340" cy="44291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March</a:t>
            </a:r>
            <a:endParaRPr lang="en-US" dirty="0"/>
          </a:p>
        </p:txBody>
      </p:sp>
      <p:sp>
        <p:nvSpPr>
          <p:cNvPr id="74" name="Text Placeholder 23">
            <a:extLst>
              <a:ext uri="{FF2B5EF4-FFF2-40B4-BE49-F238E27FC236}">
                <a16:creationId xmlns:a16="http://schemas.microsoft.com/office/drawing/2014/main" id="{AB9B056C-54B4-8C1B-0189-ABF6B6CADDB7}"/>
              </a:ext>
            </a:extLst>
          </p:cNvPr>
          <p:cNvSpPr>
            <a:spLocks noGrp="1"/>
          </p:cNvSpPr>
          <p:nvPr>
            <p:ph type="body" sz="quarter" idx="40" hasCustomPrompt="1"/>
          </p:nvPr>
        </p:nvSpPr>
        <p:spPr>
          <a:xfrm>
            <a:off x="6057966" y="4036242"/>
            <a:ext cx="3049353" cy="582221"/>
          </a:xfrm>
        </p:spPr>
        <p:txBody>
          <a:bodyPr>
            <a:normAutofit/>
          </a:bodyPr>
          <a:lstStyle>
            <a:lvl1pPr marL="0" indent="0" algn="ctr">
              <a:buNone/>
              <a:defRPr sz="4000" b="1" i="0">
                <a:solidFill>
                  <a:schemeClr val="bg1"/>
                </a:solidFill>
                <a:latin typeface="+mn-lt"/>
              </a:defRPr>
            </a:lvl1pPr>
          </a:lstStyle>
          <a:p>
            <a:pPr lvl="0"/>
            <a:r>
              <a:rPr lang="en-US" dirty="0"/>
              <a:t>17</a:t>
            </a:r>
          </a:p>
        </p:txBody>
      </p:sp>
      <p:sp>
        <p:nvSpPr>
          <p:cNvPr id="75" name="Text Placeholder 17">
            <a:extLst>
              <a:ext uri="{FF2B5EF4-FFF2-40B4-BE49-F238E27FC236}">
                <a16:creationId xmlns:a16="http://schemas.microsoft.com/office/drawing/2014/main" id="{BD3AF571-BFFC-27A4-7B87-088330B07D88}"/>
              </a:ext>
            </a:extLst>
          </p:cNvPr>
          <p:cNvSpPr>
            <a:spLocks noGrp="1"/>
          </p:cNvSpPr>
          <p:nvPr>
            <p:ph type="body" sz="quarter" idx="41" hasCustomPrompt="1"/>
          </p:nvPr>
        </p:nvSpPr>
        <p:spPr>
          <a:xfrm>
            <a:off x="6074088" y="5146013"/>
            <a:ext cx="3024340" cy="148319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13556236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Calendar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295640-5B5F-6E47-808F-2F2FB8B377B6}"/>
              </a:ext>
            </a:extLst>
          </p:cNvPr>
          <p:cNvGrpSpPr/>
          <p:nvPr userDrawn="1"/>
        </p:nvGrpSpPr>
        <p:grpSpPr>
          <a:xfrm>
            <a:off x="8201" y="1175336"/>
            <a:ext cx="12165015" cy="2721827"/>
            <a:chOff x="0" y="4738255"/>
            <a:chExt cx="21169744" cy="5292436"/>
          </a:xfrm>
        </p:grpSpPr>
        <p:sp>
          <p:nvSpPr>
            <p:cNvPr id="3" name="Rectangle 2">
              <a:extLst>
                <a:ext uri="{FF2B5EF4-FFF2-40B4-BE49-F238E27FC236}">
                  <a16:creationId xmlns:a16="http://schemas.microsoft.com/office/drawing/2014/main" id="{2C287D99-39F7-274E-881D-B1205E86882D}"/>
                </a:ext>
              </a:extLst>
            </p:cNvPr>
            <p:cNvSpPr/>
            <p:nvPr/>
          </p:nvSpPr>
          <p:spPr>
            <a:xfrm>
              <a:off x="0" y="4738255"/>
              <a:ext cx="5292436" cy="5292436"/>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A7255414-C2BD-294E-A843-C1E85CBB702D}"/>
                </a:ext>
              </a:extLst>
            </p:cNvPr>
            <p:cNvSpPr/>
            <p:nvPr/>
          </p:nvSpPr>
          <p:spPr>
            <a:xfrm>
              <a:off x="5292436" y="4738255"/>
              <a:ext cx="5292436" cy="5292436"/>
            </a:xfrm>
            <a:prstGeom prst="rect">
              <a:avLst/>
            </a:prstGeom>
            <a:solidFill>
              <a:srgbClr val="9163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2AF4D0D-CD86-1943-BD02-89B10E71AB04}"/>
                </a:ext>
              </a:extLst>
            </p:cNvPr>
            <p:cNvSpPr/>
            <p:nvPr/>
          </p:nvSpPr>
          <p:spPr>
            <a:xfrm>
              <a:off x="10584872" y="4738255"/>
              <a:ext cx="5292436" cy="5292436"/>
            </a:xfrm>
            <a:prstGeom prst="rect">
              <a:avLst/>
            </a:prstGeom>
            <a:solidFill>
              <a:srgbClr val="3AA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B3D836D-4100-D44A-83B0-51B97203CAA2}"/>
                </a:ext>
              </a:extLst>
            </p:cNvPr>
            <p:cNvSpPr/>
            <p:nvPr/>
          </p:nvSpPr>
          <p:spPr>
            <a:xfrm>
              <a:off x="15877308" y="4738255"/>
              <a:ext cx="5292436" cy="5292436"/>
            </a:xfrm>
            <a:prstGeom prst="rect">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Placeholder 17">
            <a:extLst>
              <a:ext uri="{FF2B5EF4-FFF2-40B4-BE49-F238E27FC236}">
                <a16:creationId xmlns:a16="http://schemas.microsoft.com/office/drawing/2014/main" id="{40B2C6C4-135F-5946-B876-EA9B72EF097A}"/>
              </a:ext>
            </a:extLst>
          </p:cNvPr>
          <p:cNvSpPr>
            <a:spLocks noGrp="1"/>
          </p:cNvSpPr>
          <p:nvPr>
            <p:ph type="body" sz="quarter" idx="18" hasCustomPrompt="1"/>
          </p:nvPr>
        </p:nvSpPr>
        <p:spPr>
          <a:xfrm>
            <a:off x="3037073" y="1945768"/>
            <a:ext cx="3024340" cy="442916"/>
          </a:xfrm>
        </p:spPr>
        <p:txBody>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February</a:t>
            </a:r>
            <a:endParaRPr lang="en-US" dirty="0"/>
          </a:p>
        </p:txBody>
      </p:sp>
      <p:sp>
        <p:nvSpPr>
          <p:cNvPr id="36" name="Text Placeholder 23">
            <a:extLst>
              <a:ext uri="{FF2B5EF4-FFF2-40B4-BE49-F238E27FC236}">
                <a16:creationId xmlns:a16="http://schemas.microsoft.com/office/drawing/2014/main" id="{BDA90A0E-F434-DE4E-802E-4F8D96708411}"/>
              </a:ext>
            </a:extLst>
          </p:cNvPr>
          <p:cNvSpPr>
            <a:spLocks noGrp="1"/>
          </p:cNvSpPr>
          <p:nvPr>
            <p:ph type="body" sz="quarter" idx="16" hasCustomPrompt="1"/>
          </p:nvPr>
        </p:nvSpPr>
        <p:spPr>
          <a:xfrm>
            <a:off x="3041356" y="1314415"/>
            <a:ext cx="3049353" cy="582221"/>
          </a:xfrm>
        </p:spPr>
        <p:txBody>
          <a:bodyPr>
            <a:normAutofit/>
          </a:bodyPr>
          <a:lstStyle>
            <a:lvl1pPr marL="0" indent="0" algn="ctr">
              <a:buNone/>
              <a:defRPr sz="4000" b="1" i="0">
                <a:solidFill>
                  <a:schemeClr val="bg1"/>
                </a:solidFill>
                <a:latin typeface="+mn-lt"/>
              </a:defRPr>
            </a:lvl1pPr>
          </a:lstStyle>
          <a:p>
            <a:pPr lvl="0"/>
            <a:r>
              <a:rPr lang="en-US" dirty="0"/>
              <a:t>4</a:t>
            </a:r>
          </a:p>
        </p:txBody>
      </p:sp>
      <p:sp>
        <p:nvSpPr>
          <p:cNvPr id="37" name="Text Placeholder 17">
            <a:extLst>
              <a:ext uri="{FF2B5EF4-FFF2-40B4-BE49-F238E27FC236}">
                <a16:creationId xmlns:a16="http://schemas.microsoft.com/office/drawing/2014/main" id="{E4E3947D-3C0D-864E-A378-E86B96AB3AB7}"/>
              </a:ext>
            </a:extLst>
          </p:cNvPr>
          <p:cNvSpPr>
            <a:spLocks noGrp="1"/>
          </p:cNvSpPr>
          <p:nvPr>
            <p:ph type="body" sz="quarter" idx="19" hasCustomPrompt="1"/>
          </p:nvPr>
        </p:nvSpPr>
        <p:spPr>
          <a:xfrm>
            <a:off x="3003622" y="2413967"/>
            <a:ext cx="3024340" cy="148319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8" name="Text Placeholder 17">
            <a:extLst>
              <a:ext uri="{FF2B5EF4-FFF2-40B4-BE49-F238E27FC236}">
                <a16:creationId xmlns:a16="http://schemas.microsoft.com/office/drawing/2014/main" id="{7A61D601-8E58-BD42-BBBF-581E5B432135}"/>
              </a:ext>
            </a:extLst>
          </p:cNvPr>
          <p:cNvSpPr>
            <a:spLocks noGrp="1"/>
          </p:cNvSpPr>
          <p:nvPr>
            <p:ph type="body" sz="quarter" idx="20" hasCustomPrompt="1"/>
          </p:nvPr>
        </p:nvSpPr>
        <p:spPr>
          <a:xfrm>
            <a:off x="-18649" y="1948864"/>
            <a:ext cx="3024340" cy="442916"/>
          </a:xfrm>
        </p:spPr>
        <p:txBody>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January</a:t>
            </a:r>
            <a:endParaRPr lang="en-US" dirty="0"/>
          </a:p>
        </p:txBody>
      </p:sp>
      <p:sp>
        <p:nvSpPr>
          <p:cNvPr id="39" name="Text Placeholder 23">
            <a:extLst>
              <a:ext uri="{FF2B5EF4-FFF2-40B4-BE49-F238E27FC236}">
                <a16:creationId xmlns:a16="http://schemas.microsoft.com/office/drawing/2014/main" id="{FBF15F1B-8908-F446-91BA-B6025A5D96A4}"/>
              </a:ext>
            </a:extLst>
          </p:cNvPr>
          <p:cNvSpPr>
            <a:spLocks noGrp="1"/>
          </p:cNvSpPr>
          <p:nvPr>
            <p:ph type="body" sz="quarter" idx="21" hasCustomPrompt="1"/>
          </p:nvPr>
        </p:nvSpPr>
        <p:spPr>
          <a:xfrm>
            <a:off x="-14366" y="1317511"/>
            <a:ext cx="3049353" cy="582221"/>
          </a:xfrm>
        </p:spPr>
        <p:txBody>
          <a:bodyPr>
            <a:normAutofit/>
          </a:bodyPr>
          <a:lstStyle>
            <a:lvl1pPr marL="0" indent="0" algn="ctr">
              <a:buNone/>
              <a:defRPr sz="4000" b="1" i="0">
                <a:solidFill>
                  <a:schemeClr val="bg1"/>
                </a:solidFill>
                <a:latin typeface="+mn-lt"/>
              </a:defRPr>
            </a:lvl1pPr>
          </a:lstStyle>
          <a:p>
            <a:pPr lvl="0"/>
            <a:r>
              <a:rPr lang="en-US" dirty="0"/>
              <a:t>20</a:t>
            </a:r>
          </a:p>
        </p:txBody>
      </p:sp>
      <p:sp>
        <p:nvSpPr>
          <p:cNvPr id="40" name="Text Placeholder 17">
            <a:extLst>
              <a:ext uri="{FF2B5EF4-FFF2-40B4-BE49-F238E27FC236}">
                <a16:creationId xmlns:a16="http://schemas.microsoft.com/office/drawing/2014/main" id="{8DA24536-E652-E647-BC3C-200CC5578281}"/>
              </a:ext>
            </a:extLst>
          </p:cNvPr>
          <p:cNvSpPr>
            <a:spLocks noGrp="1"/>
          </p:cNvSpPr>
          <p:nvPr>
            <p:ph type="body" sz="quarter" idx="22" hasCustomPrompt="1"/>
          </p:nvPr>
        </p:nvSpPr>
        <p:spPr>
          <a:xfrm>
            <a:off x="-35309" y="2388684"/>
            <a:ext cx="3024340" cy="1502625"/>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1" name="Text Placeholder 17">
            <a:extLst>
              <a:ext uri="{FF2B5EF4-FFF2-40B4-BE49-F238E27FC236}">
                <a16:creationId xmlns:a16="http://schemas.microsoft.com/office/drawing/2014/main" id="{87F5E8E1-032A-ED43-93E9-DB20B4563FF8}"/>
              </a:ext>
            </a:extLst>
          </p:cNvPr>
          <p:cNvSpPr>
            <a:spLocks noGrp="1"/>
          </p:cNvSpPr>
          <p:nvPr>
            <p:ph type="body" sz="quarter" idx="23" hasCustomPrompt="1"/>
          </p:nvPr>
        </p:nvSpPr>
        <p:spPr>
          <a:xfrm>
            <a:off x="9106842" y="1932453"/>
            <a:ext cx="3024340" cy="44291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April</a:t>
            </a:r>
            <a:endParaRPr lang="en-US" dirty="0"/>
          </a:p>
        </p:txBody>
      </p:sp>
      <p:sp>
        <p:nvSpPr>
          <p:cNvPr id="42" name="Text Placeholder 23">
            <a:extLst>
              <a:ext uri="{FF2B5EF4-FFF2-40B4-BE49-F238E27FC236}">
                <a16:creationId xmlns:a16="http://schemas.microsoft.com/office/drawing/2014/main" id="{76204B1D-FD93-534C-86DB-6D09C9545691}"/>
              </a:ext>
            </a:extLst>
          </p:cNvPr>
          <p:cNvSpPr>
            <a:spLocks noGrp="1"/>
          </p:cNvSpPr>
          <p:nvPr>
            <p:ph type="body" sz="quarter" idx="24" hasCustomPrompt="1"/>
          </p:nvPr>
        </p:nvSpPr>
        <p:spPr>
          <a:xfrm>
            <a:off x="9111125" y="1301100"/>
            <a:ext cx="3049353" cy="582221"/>
          </a:xfrm>
        </p:spPr>
        <p:txBody>
          <a:bodyPr>
            <a:normAutofit/>
          </a:bodyPr>
          <a:lstStyle>
            <a:lvl1pPr marL="0" indent="0" algn="ctr">
              <a:buNone/>
              <a:defRPr sz="4000" b="1" i="0">
                <a:solidFill>
                  <a:schemeClr val="bg1"/>
                </a:solidFill>
                <a:latin typeface="+mn-lt"/>
              </a:defRPr>
            </a:lvl1pPr>
          </a:lstStyle>
          <a:p>
            <a:pPr lvl="0"/>
            <a:r>
              <a:rPr lang="en-US" dirty="0"/>
              <a:t>2</a:t>
            </a:r>
          </a:p>
        </p:txBody>
      </p:sp>
      <p:sp>
        <p:nvSpPr>
          <p:cNvPr id="43" name="Text Placeholder 17">
            <a:extLst>
              <a:ext uri="{FF2B5EF4-FFF2-40B4-BE49-F238E27FC236}">
                <a16:creationId xmlns:a16="http://schemas.microsoft.com/office/drawing/2014/main" id="{F4D63AE9-5CEC-9F4B-96A5-3F0DB00BF3E5}"/>
              </a:ext>
            </a:extLst>
          </p:cNvPr>
          <p:cNvSpPr>
            <a:spLocks noGrp="1"/>
          </p:cNvSpPr>
          <p:nvPr>
            <p:ph type="body" sz="quarter" idx="25" hasCustomPrompt="1"/>
          </p:nvPr>
        </p:nvSpPr>
        <p:spPr>
          <a:xfrm>
            <a:off x="9136138" y="2375291"/>
            <a:ext cx="3024340" cy="1521872"/>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4" name="Text Placeholder 17">
            <a:extLst>
              <a:ext uri="{FF2B5EF4-FFF2-40B4-BE49-F238E27FC236}">
                <a16:creationId xmlns:a16="http://schemas.microsoft.com/office/drawing/2014/main" id="{18449C84-980B-324B-B217-BB2EDFA5B227}"/>
              </a:ext>
            </a:extLst>
          </p:cNvPr>
          <p:cNvSpPr>
            <a:spLocks noGrp="1"/>
          </p:cNvSpPr>
          <p:nvPr>
            <p:ph type="body" sz="quarter" idx="26" hasCustomPrompt="1"/>
          </p:nvPr>
        </p:nvSpPr>
        <p:spPr>
          <a:xfrm>
            <a:off x="6051120" y="1935549"/>
            <a:ext cx="3024340" cy="44291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March</a:t>
            </a:r>
            <a:endParaRPr lang="en-US" dirty="0"/>
          </a:p>
        </p:txBody>
      </p:sp>
      <p:sp>
        <p:nvSpPr>
          <p:cNvPr id="45" name="Text Placeholder 23">
            <a:extLst>
              <a:ext uri="{FF2B5EF4-FFF2-40B4-BE49-F238E27FC236}">
                <a16:creationId xmlns:a16="http://schemas.microsoft.com/office/drawing/2014/main" id="{DB432D93-6FEA-AC42-83B9-779DFF3A77AA}"/>
              </a:ext>
            </a:extLst>
          </p:cNvPr>
          <p:cNvSpPr>
            <a:spLocks noGrp="1"/>
          </p:cNvSpPr>
          <p:nvPr>
            <p:ph type="body" sz="quarter" idx="27" hasCustomPrompt="1"/>
          </p:nvPr>
        </p:nvSpPr>
        <p:spPr>
          <a:xfrm>
            <a:off x="6055403" y="1304196"/>
            <a:ext cx="3049353" cy="582221"/>
          </a:xfrm>
        </p:spPr>
        <p:txBody>
          <a:bodyPr>
            <a:normAutofit/>
          </a:bodyPr>
          <a:lstStyle>
            <a:lvl1pPr marL="0" indent="0" algn="ctr">
              <a:buNone/>
              <a:defRPr sz="4000" b="1" i="0">
                <a:solidFill>
                  <a:schemeClr val="bg1"/>
                </a:solidFill>
                <a:latin typeface="+mn-lt"/>
              </a:defRPr>
            </a:lvl1pPr>
          </a:lstStyle>
          <a:p>
            <a:pPr lvl="0"/>
            <a:r>
              <a:rPr lang="en-US" dirty="0"/>
              <a:t>17</a:t>
            </a:r>
          </a:p>
        </p:txBody>
      </p:sp>
      <p:sp>
        <p:nvSpPr>
          <p:cNvPr id="46" name="Text Placeholder 17">
            <a:extLst>
              <a:ext uri="{FF2B5EF4-FFF2-40B4-BE49-F238E27FC236}">
                <a16:creationId xmlns:a16="http://schemas.microsoft.com/office/drawing/2014/main" id="{23980425-5596-AE4F-A5E0-1E8D36188DD0}"/>
              </a:ext>
            </a:extLst>
          </p:cNvPr>
          <p:cNvSpPr>
            <a:spLocks noGrp="1"/>
          </p:cNvSpPr>
          <p:nvPr>
            <p:ph type="body" sz="quarter" idx="28" hasCustomPrompt="1"/>
          </p:nvPr>
        </p:nvSpPr>
        <p:spPr>
          <a:xfrm>
            <a:off x="6071525" y="2413967"/>
            <a:ext cx="3024340" cy="148319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5" name="Text Placeholder 23">
            <a:extLst>
              <a:ext uri="{FF2B5EF4-FFF2-40B4-BE49-F238E27FC236}">
                <a16:creationId xmlns:a16="http://schemas.microsoft.com/office/drawing/2014/main" id="{931F17A9-1990-CB4F-B6F6-4BB13F4AD5D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A59"/>
                </a:solidFill>
                <a:latin typeface="+mn-lt"/>
              </a:defRPr>
            </a:lvl1pPr>
          </a:lstStyle>
          <a:p>
            <a:pPr lvl="0"/>
            <a:r>
              <a:rPr lang="en-US" dirty="0"/>
              <a:t>Heading</a:t>
            </a:r>
          </a:p>
        </p:txBody>
      </p:sp>
      <p:grpSp>
        <p:nvGrpSpPr>
          <p:cNvPr id="59" name="Group 58">
            <a:extLst>
              <a:ext uri="{FF2B5EF4-FFF2-40B4-BE49-F238E27FC236}">
                <a16:creationId xmlns:a16="http://schemas.microsoft.com/office/drawing/2014/main" id="{F7A9F7E2-4B9C-A793-EECD-E47519AB217E}"/>
              </a:ext>
            </a:extLst>
          </p:cNvPr>
          <p:cNvGrpSpPr/>
          <p:nvPr userDrawn="1"/>
        </p:nvGrpSpPr>
        <p:grpSpPr>
          <a:xfrm>
            <a:off x="10764" y="3907382"/>
            <a:ext cx="12165015" cy="2950618"/>
            <a:chOff x="0" y="4738255"/>
            <a:chExt cx="21169744" cy="5292436"/>
          </a:xfrm>
        </p:grpSpPr>
        <p:sp>
          <p:nvSpPr>
            <p:cNvPr id="60" name="Rectangle 59">
              <a:extLst>
                <a:ext uri="{FF2B5EF4-FFF2-40B4-BE49-F238E27FC236}">
                  <a16:creationId xmlns:a16="http://schemas.microsoft.com/office/drawing/2014/main" id="{857B92B9-9F02-B81E-59B6-745DB5A68C60}"/>
                </a:ext>
              </a:extLst>
            </p:cNvPr>
            <p:cNvSpPr/>
            <p:nvPr/>
          </p:nvSpPr>
          <p:spPr>
            <a:xfrm>
              <a:off x="0" y="4738255"/>
              <a:ext cx="5292436" cy="5292436"/>
            </a:xfrm>
            <a:prstGeom prst="rect">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BA5E161B-73F8-4BBE-E0C9-2B94838FB257}"/>
                </a:ext>
              </a:extLst>
            </p:cNvPr>
            <p:cNvSpPr/>
            <p:nvPr/>
          </p:nvSpPr>
          <p:spPr>
            <a:xfrm>
              <a:off x="5292436" y="4738255"/>
              <a:ext cx="5292436" cy="5292436"/>
            </a:xfrm>
            <a:prstGeom prst="rect">
              <a:avLst/>
            </a:prstGeom>
            <a:solidFill>
              <a:srgbClr val="BAC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967460AE-CC97-DDA0-3AFD-650767B292E0}"/>
                </a:ext>
              </a:extLst>
            </p:cNvPr>
            <p:cNvSpPr/>
            <p:nvPr/>
          </p:nvSpPr>
          <p:spPr>
            <a:xfrm>
              <a:off x="10584872" y="4738255"/>
              <a:ext cx="5292436" cy="5292436"/>
            </a:xfrm>
            <a:prstGeom prst="rect">
              <a:avLst/>
            </a:prstGeom>
            <a:solidFill>
              <a:srgbClr val="D3BE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9D352329-08FF-628B-DF7A-31DD6972EEC1}"/>
                </a:ext>
              </a:extLst>
            </p:cNvPr>
            <p:cNvSpPr/>
            <p:nvPr/>
          </p:nvSpPr>
          <p:spPr>
            <a:xfrm>
              <a:off x="15877308" y="4738255"/>
              <a:ext cx="5292436" cy="5292436"/>
            </a:xfrm>
            <a:prstGeom prst="rect">
              <a:avLst/>
            </a:prstGeom>
            <a:solidFill>
              <a:srgbClr val="F9C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4" name="Text Placeholder 17">
            <a:extLst>
              <a:ext uri="{FF2B5EF4-FFF2-40B4-BE49-F238E27FC236}">
                <a16:creationId xmlns:a16="http://schemas.microsoft.com/office/drawing/2014/main" id="{7E05B733-B5B2-FDFA-4D36-D205A6762646}"/>
              </a:ext>
            </a:extLst>
          </p:cNvPr>
          <p:cNvSpPr>
            <a:spLocks noGrp="1"/>
          </p:cNvSpPr>
          <p:nvPr>
            <p:ph type="body" sz="quarter" idx="30" hasCustomPrompt="1"/>
          </p:nvPr>
        </p:nvSpPr>
        <p:spPr>
          <a:xfrm>
            <a:off x="3039636" y="4677814"/>
            <a:ext cx="3024340" cy="442916"/>
          </a:xfrm>
        </p:spPr>
        <p:txBody>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February</a:t>
            </a:r>
            <a:endParaRPr lang="en-US" dirty="0"/>
          </a:p>
        </p:txBody>
      </p:sp>
      <p:sp>
        <p:nvSpPr>
          <p:cNvPr id="65" name="Text Placeholder 23">
            <a:extLst>
              <a:ext uri="{FF2B5EF4-FFF2-40B4-BE49-F238E27FC236}">
                <a16:creationId xmlns:a16="http://schemas.microsoft.com/office/drawing/2014/main" id="{AB94F7A9-2DE1-B089-1DDC-FEF813C9FE0D}"/>
              </a:ext>
            </a:extLst>
          </p:cNvPr>
          <p:cNvSpPr>
            <a:spLocks noGrp="1"/>
          </p:cNvSpPr>
          <p:nvPr>
            <p:ph type="body" sz="quarter" idx="31" hasCustomPrompt="1"/>
          </p:nvPr>
        </p:nvSpPr>
        <p:spPr>
          <a:xfrm>
            <a:off x="3043919" y="4046461"/>
            <a:ext cx="3049353" cy="582221"/>
          </a:xfrm>
        </p:spPr>
        <p:txBody>
          <a:bodyPr>
            <a:normAutofit/>
          </a:bodyPr>
          <a:lstStyle>
            <a:lvl1pPr marL="0" indent="0" algn="ctr">
              <a:buNone/>
              <a:defRPr sz="4000" b="1" i="0">
                <a:solidFill>
                  <a:schemeClr val="bg1"/>
                </a:solidFill>
                <a:latin typeface="+mn-lt"/>
              </a:defRPr>
            </a:lvl1pPr>
          </a:lstStyle>
          <a:p>
            <a:pPr lvl="0"/>
            <a:r>
              <a:rPr lang="en-US" dirty="0"/>
              <a:t>4</a:t>
            </a:r>
          </a:p>
        </p:txBody>
      </p:sp>
      <p:sp>
        <p:nvSpPr>
          <p:cNvPr id="66" name="Text Placeholder 17">
            <a:extLst>
              <a:ext uri="{FF2B5EF4-FFF2-40B4-BE49-F238E27FC236}">
                <a16:creationId xmlns:a16="http://schemas.microsoft.com/office/drawing/2014/main" id="{202BE11B-427F-F9C0-754B-BABD7AD5DE9A}"/>
              </a:ext>
            </a:extLst>
          </p:cNvPr>
          <p:cNvSpPr>
            <a:spLocks noGrp="1"/>
          </p:cNvSpPr>
          <p:nvPr>
            <p:ph type="body" sz="quarter" idx="32" hasCustomPrompt="1"/>
          </p:nvPr>
        </p:nvSpPr>
        <p:spPr>
          <a:xfrm>
            <a:off x="3006185" y="5146013"/>
            <a:ext cx="3024340" cy="148319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7" name="Text Placeholder 17">
            <a:extLst>
              <a:ext uri="{FF2B5EF4-FFF2-40B4-BE49-F238E27FC236}">
                <a16:creationId xmlns:a16="http://schemas.microsoft.com/office/drawing/2014/main" id="{47FA7802-EA20-EFE6-6A98-DC0ED6A4F4BD}"/>
              </a:ext>
            </a:extLst>
          </p:cNvPr>
          <p:cNvSpPr>
            <a:spLocks noGrp="1"/>
          </p:cNvSpPr>
          <p:nvPr>
            <p:ph type="body" sz="quarter" idx="33" hasCustomPrompt="1"/>
          </p:nvPr>
        </p:nvSpPr>
        <p:spPr>
          <a:xfrm>
            <a:off x="-16086" y="4680910"/>
            <a:ext cx="3024340" cy="442916"/>
          </a:xfrm>
        </p:spPr>
        <p:txBody>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January</a:t>
            </a:r>
            <a:endParaRPr lang="en-US" dirty="0"/>
          </a:p>
        </p:txBody>
      </p:sp>
      <p:sp>
        <p:nvSpPr>
          <p:cNvPr id="68" name="Text Placeholder 23">
            <a:extLst>
              <a:ext uri="{FF2B5EF4-FFF2-40B4-BE49-F238E27FC236}">
                <a16:creationId xmlns:a16="http://schemas.microsoft.com/office/drawing/2014/main" id="{C45BE3A3-DE0B-6636-A429-D58031A0D404}"/>
              </a:ext>
            </a:extLst>
          </p:cNvPr>
          <p:cNvSpPr>
            <a:spLocks noGrp="1"/>
          </p:cNvSpPr>
          <p:nvPr>
            <p:ph type="body" sz="quarter" idx="34" hasCustomPrompt="1"/>
          </p:nvPr>
        </p:nvSpPr>
        <p:spPr>
          <a:xfrm>
            <a:off x="-11803" y="4049557"/>
            <a:ext cx="3049353" cy="582221"/>
          </a:xfrm>
        </p:spPr>
        <p:txBody>
          <a:bodyPr>
            <a:normAutofit/>
          </a:bodyPr>
          <a:lstStyle>
            <a:lvl1pPr marL="0" indent="0" algn="ctr">
              <a:buNone/>
              <a:defRPr sz="4000" b="1" i="0">
                <a:solidFill>
                  <a:schemeClr val="bg1"/>
                </a:solidFill>
                <a:latin typeface="+mn-lt"/>
              </a:defRPr>
            </a:lvl1pPr>
          </a:lstStyle>
          <a:p>
            <a:pPr lvl="0"/>
            <a:r>
              <a:rPr lang="en-US" dirty="0"/>
              <a:t>20</a:t>
            </a:r>
          </a:p>
        </p:txBody>
      </p:sp>
      <p:sp>
        <p:nvSpPr>
          <p:cNvPr id="69" name="Text Placeholder 17">
            <a:extLst>
              <a:ext uri="{FF2B5EF4-FFF2-40B4-BE49-F238E27FC236}">
                <a16:creationId xmlns:a16="http://schemas.microsoft.com/office/drawing/2014/main" id="{F98D3E07-F1E2-285C-F707-37D3DA344CA0}"/>
              </a:ext>
            </a:extLst>
          </p:cNvPr>
          <p:cNvSpPr>
            <a:spLocks noGrp="1"/>
          </p:cNvSpPr>
          <p:nvPr>
            <p:ph type="body" sz="quarter" idx="35" hasCustomPrompt="1"/>
          </p:nvPr>
        </p:nvSpPr>
        <p:spPr>
          <a:xfrm>
            <a:off x="-32746" y="5120730"/>
            <a:ext cx="3024340" cy="1502625"/>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0" name="Text Placeholder 17">
            <a:extLst>
              <a:ext uri="{FF2B5EF4-FFF2-40B4-BE49-F238E27FC236}">
                <a16:creationId xmlns:a16="http://schemas.microsoft.com/office/drawing/2014/main" id="{892D8D79-6384-66F7-AF62-274CB5BB00AE}"/>
              </a:ext>
            </a:extLst>
          </p:cNvPr>
          <p:cNvSpPr>
            <a:spLocks noGrp="1"/>
          </p:cNvSpPr>
          <p:nvPr>
            <p:ph type="body" sz="quarter" idx="36" hasCustomPrompt="1"/>
          </p:nvPr>
        </p:nvSpPr>
        <p:spPr>
          <a:xfrm>
            <a:off x="9109405" y="4664499"/>
            <a:ext cx="3024340" cy="44291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April</a:t>
            </a:r>
            <a:endParaRPr lang="en-US" dirty="0"/>
          </a:p>
        </p:txBody>
      </p:sp>
      <p:sp>
        <p:nvSpPr>
          <p:cNvPr id="71" name="Text Placeholder 23">
            <a:extLst>
              <a:ext uri="{FF2B5EF4-FFF2-40B4-BE49-F238E27FC236}">
                <a16:creationId xmlns:a16="http://schemas.microsoft.com/office/drawing/2014/main" id="{0FF6F375-44D6-2504-B2AD-28ECE7430E51}"/>
              </a:ext>
            </a:extLst>
          </p:cNvPr>
          <p:cNvSpPr>
            <a:spLocks noGrp="1"/>
          </p:cNvSpPr>
          <p:nvPr>
            <p:ph type="body" sz="quarter" idx="37" hasCustomPrompt="1"/>
          </p:nvPr>
        </p:nvSpPr>
        <p:spPr>
          <a:xfrm>
            <a:off x="9113688" y="4033146"/>
            <a:ext cx="3049353" cy="582221"/>
          </a:xfrm>
        </p:spPr>
        <p:txBody>
          <a:bodyPr>
            <a:normAutofit/>
          </a:bodyPr>
          <a:lstStyle>
            <a:lvl1pPr marL="0" indent="0" algn="ctr">
              <a:buNone/>
              <a:defRPr sz="4000" b="1" i="0">
                <a:solidFill>
                  <a:schemeClr val="bg1"/>
                </a:solidFill>
                <a:latin typeface="+mn-lt"/>
              </a:defRPr>
            </a:lvl1pPr>
          </a:lstStyle>
          <a:p>
            <a:pPr lvl="0"/>
            <a:r>
              <a:rPr lang="en-US" dirty="0"/>
              <a:t>2</a:t>
            </a:r>
          </a:p>
        </p:txBody>
      </p:sp>
      <p:sp>
        <p:nvSpPr>
          <p:cNvPr id="72" name="Text Placeholder 17">
            <a:extLst>
              <a:ext uri="{FF2B5EF4-FFF2-40B4-BE49-F238E27FC236}">
                <a16:creationId xmlns:a16="http://schemas.microsoft.com/office/drawing/2014/main" id="{FEB78C00-B55F-604D-8439-DEE8A6DF4DF4}"/>
              </a:ext>
            </a:extLst>
          </p:cNvPr>
          <p:cNvSpPr>
            <a:spLocks noGrp="1"/>
          </p:cNvSpPr>
          <p:nvPr>
            <p:ph type="body" sz="quarter" idx="38" hasCustomPrompt="1"/>
          </p:nvPr>
        </p:nvSpPr>
        <p:spPr>
          <a:xfrm>
            <a:off x="9138701" y="5107337"/>
            <a:ext cx="3024340" cy="1521872"/>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3" name="Text Placeholder 17">
            <a:extLst>
              <a:ext uri="{FF2B5EF4-FFF2-40B4-BE49-F238E27FC236}">
                <a16:creationId xmlns:a16="http://schemas.microsoft.com/office/drawing/2014/main" id="{E9B32541-E561-421A-F1CD-25E0E908E84D}"/>
              </a:ext>
            </a:extLst>
          </p:cNvPr>
          <p:cNvSpPr>
            <a:spLocks noGrp="1"/>
          </p:cNvSpPr>
          <p:nvPr>
            <p:ph type="body" sz="quarter" idx="39" hasCustomPrompt="1"/>
          </p:nvPr>
        </p:nvSpPr>
        <p:spPr>
          <a:xfrm>
            <a:off x="6053683" y="4667595"/>
            <a:ext cx="3024340" cy="44291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March</a:t>
            </a:r>
            <a:endParaRPr lang="en-US" dirty="0"/>
          </a:p>
        </p:txBody>
      </p:sp>
      <p:sp>
        <p:nvSpPr>
          <p:cNvPr id="74" name="Text Placeholder 23">
            <a:extLst>
              <a:ext uri="{FF2B5EF4-FFF2-40B4-BE49-F238E27FC236}">
                <a16:creationId xmlns:a16="http://schemas.microsoft.com/office/drawing/2014/main" id="{AB9B056C-54B4-8C1B-0189-ABF6B6CADDB7}"/>
              </a:ext>
            </a:extLst>
          </p:cNvPr>
          <p:cNvSpPr>
            <a:spLocks noGrp="1"/>
          </p:cNvSpPr>
          <p:nvPr>
            <p:ph type="body" sz="quarter" idx="40" hasCustomPrompt="1"/>
          </p:nvPr>
        </p:nvSpPr>
        <p:spPr>
          <a:xfrm>
            <a:off x="6057966" y="4036242"/>
            <a:ext cx="3049353" cy="582221"/>
          </a:xfrm>
        </p:spPr>
        <p:txBody>
          <a:bodyPr>
            <a:normAutofit/>
          </a:bodyPr>
          <a:lstStyle>
            <a:lvl1pPr marL="0" indent="0" algn="ctr">
              <a:buNone/>
              <a:defRPr sz="4000" b="1" i="0">
                <a:solidFill>
                  <a:schemeClr val="bg1"/>
                </a:solidFill>
                <a:latin typeface="+mn-lt"/>
              </a:defRPr>
            </a:lvl1pPr>
          </a:lstStyle>
          <a:p>
            <a:pPr lvl="0"/>
            <a:r>
              <a:rPr lang="en-US" dirty="0"/>
              <a:t>17</a:t>
            </a:r>
          </a:p>
        </p:txBody>
      </p:sp>
      <p:sp>
        <p:nvSpPr>
          <p:cNvPr id="75" name="Text Placeholder 17">
            <a:extLst>
              <a:ext uri="{FF2B5EF4-FFF2-40B4-BE49-F238E27FC236}">
                <a16:creationId xmlns:a16="http://schemas.microsoft.com/office/drawing/2014/main" id="{BD3AF571-BFFC-27A4-7B87-088330B07D88}"/>
              </a:ext>
            </a:extLst>
          </p:cNvPr>
          <p:cNvSpPr>
            <a:spLocks noGrp="1"/>
          </p:cNvSpPr>
          <p:nvPr>
            <p:ph type="body" sz="quarter" idx="41" hasCustomPrompt="1"/>
          </p:nvPr>
        </p:nvSpPr>
        <p:spPr>
          <a:xfrm>
            <a:off x="6074088" y="5146013"/>
            <a:ext cx="3024340" cy="148319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228682973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 point icon graph">
    <p:spTree>
      <p:nvGrpSpPr>
        <p:cNvPr id="1" name=""/>
        <p:cNvGrpSpPr/>
        <p:nvPr/>
      </p:nvGrpSpPr>
      <p:grpSpPr>
        <a:xfrm>
          <a:off x="0" y="0"/>
          <a:ext cx="0" cy="0"/>
          <a:chOff x="0" y="0"/>
          <a:chExt cx="0" cy="0"/>
        </a:xfrm>
      </p:grpSpPr>
      <p:sp>
        <p:nvSpPr>
          <p:cNvPr id="4" name="Freeform: Shape 4232">
            <a:extLst>
              <a:ext uri="{FF2B5EF4-FFF2-40B4-BE49-F238E27FC236}">
                <a16:creationId xmlns:a16="http://schemas.microsoft.com/office/drawing/2014/main" id="{622070F6-FB1F-9148-9EB4-D8EF592B6C8A}"/>
              </a:ext>
            </a:extLst>
          </p:cNvPr>
          <p:cNvSpPr/>
          <p:nvPr userDrawn="1"/>
        </p:nvSpPr>
        <p:spPr>
          <a:xfrm>
            <a:off x="2214760" y="1397635"/>
            <a:ext cx="1521426" cy="2214649"/>
          </a:xfrm>
          <a:custGeom>
            <a:avLst/>
            <a:gdLst/>
            <a:ahLst/>
            <a:cxnLst>
              <a:cxn ang="3cd4">
                <a:pos x="hc" y="t"/>
              </a:cxn>
              <a:cxn ang="cd2">
                <a:pos x="l" y="vc"/>
              </a:cxn>
              <a:cxn ang="cd4">
                <a:pos x="hc" y="b"/>
              </a:cxn>
              <a:cxn ang="0">
                <a:pos x="r" y="vc"/>
              </a:cxn>
            </a:cxnLst>
            <a:rect l="l" t="t" r="r" b="b"/>
            <a:pathLst>
              <a:path w="914" h="133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79527B"/>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 name="Freeform: Shape 4237">
            <a:extLst>
              <a:ext uri="{FF2B5EF4-FFF2-40B4-BE49-F238E27FC236}">
                <a16:creationId xmlns:a16="http://schemas.microsoft.com/office/drawing/2014/main" id="{D8A1DBA4-C804-2D47-9911-EC8677BC17CE}"/>
              </a:ext>
            </a:extLst>
          </p:cNvPr>
          <p:cNvSpPr/>
          <p:nvPr userDrawn="1"/>
        </p:nvSpPr>
        <p:spPr>
          <a:xfrm>
            <a:off x="2257859" y="1439070"/>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79527B"/>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6" name="Freeform: Shape 4233">
            <a:extLst>
              <a:ext uri="{FF2B5EF4-FFF2-40B4-BE49-F238E27FC236}">
                <a16:creationId xmlns:a16="http://schemas.microsoft.com/office/drawing/2014/main" id="{A2B5C452-54BF-9B4F-A43E-38B402D1B95F}"/>
              </a:ext>
            </a:extLst>
          </p:cNvPr>
          <p:cNvSpPr/>
          <p:nvPr userDrawn="1"/>
        </p:nvSpPr>
        <p:spPr>
          <a:xfrm>
            <a:off x="5337787" y="1443935"/>
            <a:ext cx="1519759" cy="2214649"/>
          </a:xfrm>
          <a:custGeom>
            <a:avLst/>
            <a:gdLst/>
            <a:ahLst/>
            <a:cxnLst>
              <a:cxn ang="3cd4">
                <a:pos x="hc" y="t"/>
              </a:cxn>
              <a:cxn ang="cd2">
                <a:pos x="l" y="vc"/>
              </a:cxn>
              <a:cxn ang="cd4">
                <a:pos x="hc" y="b"/>
              </a:cxn>
              <a:cxn ang="0">
                <a:pos x="r" y="vc"/>
              </a:cxn>
            </a:cxnLst>
            <a:rect l="l" t="t" r="r" b="b"/>
            <a:pathLst>
              <a:path w="913" h="133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81D1C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7" name="Freeform: Shape 4238">
            <a:extLst>
              <a:ext uri="{FF2B5EF4-FFF2-40B4-BE49-F238E27FC236}">
                <a16:creationId xmlns:a16="http://schemas.microsoft.com/office/drawing/2014/main" id="{444A958E-CFA7-B64E-92C8-D832683C4A94}"/>
              </a:ext>
            </a:extLst>
          </p:cNvPr>
          <p:cNvSpPr/>
          <p:nvPr userDrawn="1"/>
        </p:nvSpPr>
        <p:spPr>
          <a:xfrm>
            <a:off x="5379220" y="1485370"/>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59C3B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2" name="Freeform: Shape 4234">
            <a:extLst>
              <a:ext uri="{FF2B5EF4-FFF2-40B4-BE49-F238E27FC236}">
                <a16:creationId xmlns:a16="http://schemas.microsoft.com/office/drawing/2014/main" id="{473A5FB1-762F-F846-BB1E-727584AF3C5F}"/>
              </a:ext>
            </a:extLst>
          </p:cNvPr>
          <p:cNvSpPr/>
          <p:nvPr userDrawn="1"/>
        </p:nvSpPr>
        <p:spPr>
          <a:xfrm>
            <a:off x="8734778" y="1450185"/>
            <a:ext cx="1521426" cy="2214649"/>
          </a:xfrm>
          <a:custGeom>
            <a:avLst/>
            <a:gdLst/>
            <a:ahLst/>
            <a:cxnLst>
              <a:cxn ang="3cd4">
                <a:pos x="hc" y="t"/>
              </a:cxn>
              <a:cxn ang="cd2">
                <a:pos x="l" y="vc"/>
              </a:cxn>
              <a:cxn ang="cd4">
                <a:pos x="hc" y="b"/>
              </a:cxn>
              <a:cxn ang="0">
                <a:pos x="r" y="vc"/>
              </a:cxn>
            </a:cxnLst>
            <a:rect l="l" t="t" r="r" b="b"/>
            <a:pathLst>
              <a:path w="914" h="133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F279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3" name="Freeform: Shape 4239">
            <a:extLst>
              <a:ext uri="{FF2B5EF4-FFF2-40B4-BE49-F238E27FC236}">
                <a16:creationId xmlns:a16="http://schemas.microsoft.com/office/drawing/2014/main" id="{C85CF623-BF5F-8445-9C36-B325D84F9DE3}"/>
              </a:ext>
            </a:extLst>
          </p:cNvPr>
          <p:cNvSpPr/>
          <p:nvPr userDrawn="1"/>
        </p:nvSpPr>
        <p:spPr>
          <a:xfrm>
            <a:off x="8781896" y="1491620"/>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F279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1945657" y="4003505"/>
            <a:ext cx="2061046" cy="1706886"/>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68119" y="4003505"/>
            <a:ext cx="2061046" cy="1706886"/>
          </a:xfrm>
        </p:spPr>
        <p:txBody>
          <a:bodyPr/>
          <a:lstStyle>
            <a:lvl1pPr algn="ctr">
              <a:buNone/>
              <a:defRPr sz="2000" b="0" i="0" spc="0">
                <a:solidFill>
                  <a:srgbClr val="595A59"/>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8468477" y="4003505"/>
            <a:ext cx="2061046" cy="1706886"/>
          </a:xfrm>
        </p:spPr>
        <p:txBody>
          <a:bodyPr/>
          <a:lstStyle>
            <a:lvl1pPr algn="ctr">
              <a:buNone/>
              <a:defRPr sz="2000" b="0" i="0" spc="0">
                <a:solidFill>
                  <a:srgbClr val="595A59"/>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21" name="Text Placeholder 23">
            <a:extLst>
              <a:ext uri="{FF2B5EF4-FFF2-40B4-BE49-F238E27FC236}">
                <a16:creationId xmlns:a16="http://schemas.microsoft.com/office/drawing/2014/main" id="{C979FF8E-2FF0-A342-B688-0AFAC421133E}"/>
              </a:ext>
            </a:extLst>
          </p:cNvPr>
          <p:cNvSpPr>
            <a:spLocks noGrp="1"/>
          </p:cNvSpPr>
          <p:nvPr>
            <p:ph type="body" sz="quarter" idx="29" hasCustomPrompt="1"/>
          </p:nvPr>
        </p:nvSpPr>
        <p:spPr>
          <a:xfrm>
            <a:off x="10764" y="446202"/>
            <a:ext cx="12181236" cy="669955"/>
          </a:xfrm>
        </p:spPr>
        <p:txBody>
          <a:bodyPr>
            <a:normAutofit/>
          </a:bodyPr>
          <a:lstStyle>
            <a:lvl1pPr marL="0" indent="0" algn="ctr">
              <a:buNone/>
              <a:defRPr sz="3600" b="0" i="0">
                <a:solidFill>
                  <a:srgbClr val="595A59"/>
                </a:solidFill>
                <a:latin typeface="+mn-lt"/>
              </a:defRPr>
            </a:lvl1pPr>
          </a:lstStyle>
          <a:p>
            <a:pPr lvl="0"/>
            <a:r>
              <a:rPr lang="en-US" dirty="0"/>
              <a:t>Heading</a:t>
            </a:r>
          </a:p>
        </p:txBody>
      </p:sp>
      <p:pic>
        <p:nvPicPr>
          <p:cNvPr id="14" name="Picture 13" descr="Background pattern&#10;&#10;Description automatically generated">
            <a:extLst>
              <a:ext uri="{FF2B5EF4-FFF2-40B4-BE49-F238E27FC236}">
                <a16:creationId xmlns:a16="http://schemas.microsoft.com/office/drawing/2014/main" id="{DFDF2DE7-B422-D04E-901E-F7FA328C54C0}"/>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2588587" y="5666155"/>
            <a:ext cx="5564883" cy="1181829"/>
          </a:xfrm>
          <a:prstGeom prst="rect">
            <a:avLst/>
          </a:prstGeom>
        </p:spPr>
      </p:pic>
      <p:grpSp>
        <p:nvGrpSpPr>
          <p:cNvPr id="15" name="Group 14">
            <a:extLst>
              <a:ext uri="{FF2B5EF4-FFF2-40B4-BE49-F238E27FC236}">
                <a16:creationId xmlns:a16="http://schemas.microsoft.com/office/drawing/2014/main" id="{C040BCDB-D8E7-8F45-B236-337ECF1F441B}"/>
              </a:ext>
            </a:extLst>
          </p:cNvPr>
          <p:cNvGrpSpPr/>
          <p:nvPr userDrawn="1"/>
        </p:nvGrpSpPr>
        <p:grpSpPr>
          <a:xfrm>
            <a:off x="4480947" y="6257070"/>
            <a:ext cx="3144242" cy="374574"/>
            <a:chOff x="301128" y="6151084"/>
            <a:chExt cx="3144242" cy="374574"/>
          </a:xfrm>
        </p:grpSpPr>
        <p:pic>
          <p:nvPicPr>
            <p:cNvPr id="16" name="Picture 15" descr="Shape&#10;&#10;Description automatically generated with medium confidence">
              <a:extLst>
                <a:ext uri="{FF2B5EF4-FFF2-40B4-BE49-F238E27FC236}">
                  <a16:creationId xmlns:a16="http://schemas.microsoft.com/office/drawing/2014/main" id="{97FEBD70-5E7B-C14A-91D6-7F03CB04110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7" name="Picture 16" descr="Shape&#10;&#10;Description automatically generated with medium confidence">
              <a:extLst>
                <a:ext uri="{FF2B5EF4-FFF2-40B4-BE49-F238E27FC236}">
                  <a16:creationId xmlns:a16="http://schemas.microsoft.com/office/drawing/2014/main" id="{A734B6A7-3279-F54C-AFF7-6E9E028CB471}"/>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18" name="Picture 17" descr="Shape&#10;&#10;Description automatically generated with medium confidence">
              <a:extLst>
                <a:ext uri="{FF2B5EF4-FFF2-40B4-BE49-F238E27FC236}">
                  <a16:creationId xmlns:a16="http://schemas.microsoft.com/office/drawing/2014/main" id="{F05A5859-E4C3-D548-A7FA-37174A79163A}"/>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406825486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5 point icon graph A">
    <p:spTree>
      <p:nvGrpSpPr>
        <p:cNvPr id="1" name=""/>
        <p:cNvGrpSpPr/>
        <p:nvPr/>
      </p:nvGrpSpPr>
      <p:grpSpPr>
        <a:xfrm>
          <a:off x="0" y="0"/>
          <a:ext cx="0" cy="0"/>
          <a:chOff x="0" y="0"/>
          <a:chExt cx="0" cy="0"/>
        </a:xfrm>
      </p:grpSpPr>
      <p:sp>
        <p:nvSpPr>
          <p:cNvPr id="4" name="Freeform: Shape 4232">
            <a:extLst>
              <a:ext uri="{FF2B5EF4-FFF2-40B4-BE49-F238E27FC236}">
                <a16:creationId xmlns:a16="http://schemas.microsoft.com/office/drawing/2014/main" id="{622070F6-FB1F-9148-9EB4-D8EF592B6C8A}"/>
              </a:ext>
            </a:extLst>
          </p:cNvPr>
          <p:cNvSpPr/>
          <p:nvPr userDrawn="1"/>
        </p:nvSpPr>
        <p:spPr>
          <a:xfrm>
            <a:off x="3184089" y="1773769"/>
            <a:ext cx="1521426" cy="2214649"/>
          </a:xfrm>
          <a:custGeom>
            <a:avLst/>
            <a:gdLst/>
            <a:ahLst/>
            <a:cxnLst>
              <a:cxn ang="3cd4">
                <a:pos x="hc" y="t"/>
              </a:cxn>
              <a:cxn ang="cd2">
                <a:pos x="l" y="vc"/>
              </a:cxn>
              <a:cxn ang="cd4">
                <a:pos x="hc" y="b"/>
              </a:cxn>
              <a:cxn ang="0">
                <a:pos x="r" y="vc"/>
              </a:cxn>
            </a:cxnLst>
            <a:rect l="l" t="t" r="r" b="b"/>
            <a:pathLst>
              <a:path w="914" h="133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91639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 name="Freeform: Shape 4237">
            <a:extLst>
              <a:ext uri="{FF2B5EF4-FFF2-40B4-BE49-F238E27FC236}">
                <a16:creationId xmlns:a16="http://schemas.microsoft.com/office/drawing/2014/main" id="{D8A1DBA4-C804-2D47-9911-EC8677BC17CE}"/>
              </a:ext>
            </a:extLst>
          </p:cNvPr>
          <p:cNvSpPr/>
          <p:nvPr userDrawn="1"/>
        </p:nvSpPr>
        <p:spPr>
          <a:xfrm>
            <a:off x="3227188" y="1773769"/>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91639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6" name="Freeform: Shape 4233">
            <a:extLst>
              <a:ext uri="{FF2B5EF4-FFF2-40B4-BE49-F238E27FC236}">
                <a16:creationId xmlns:a16="http://schemas.microsoft.com/office/drawing/2014/main" id="{A2B5C452-54BF-9B4F-A43E-38B402D1B95F}"/>
              </a:ext>
            </a:extLst>
          </p:cNvPr>
          <p:cNvSpPr/>
          <p:nvPr userDrawn="1"/>
        </p:nvSpPr>
        <p:spPr>
          <a:xfrm>
            <a:off x="5348401" y="1773769"/>
            <a:ext cx="1519759" cy="2214649"/>
          </a:xfrm>
          <a:custGeom>
            <a:avLst/>
            <a:gdLst/>
            <a:ahLst/>
            <a:cxnLst>
              <a:cxn ang="3cd4">
                <a:pos x="hc" y="t"/>
              </a:cxn>
              <a:cxn ang="cd2">
                <a:pos x="l" y="vc"/>
              </a:cxn>
              <a:cxn ang="cd4">
                <a:pos x="hc" y="b"/>
              </a:cxn>
              <a:cxn ang="0">
                <a:pos x="r" y="vc"/>
              </a:cxn>
            </a:cxnLst>
            <a:rect l="l" t="t" r="r" b="b"/>
            <a:pathLst>
              <a:path w="913" h="133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76C0B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7" name="Freeform: Shape 4238">
            <a:extLst>
              <a:ext uri="{FF2B5EF4-FFF2-40B4-BE49-F238E27FC236}">
                <a16:creationId xmlns:a16="http://schemas.microsoft.com/office/drawing/2014/main" id="{444A958E-CFA7-B64E-92C8-D832683C4A94}"/>
              </a:ext>
            </a:extLst>
          </p:cNvPr>
          <p:cNvSpPr/>
          <p:nvPr userDrawn="1"/>
        </p:nvSpPr>
        <p:spPr>
          <a:xfrm>
            <a:off x="5389834" y="1773769"/>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76C0B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8" name="Freeform: Shape 4231">
            <a:extLst>
              <a:ext uri="{FF2B5EF4-FFF2-40B4-BE49-F238E27FC236}">
                <a16:creationId xmlns:a16="http://schemas.microsoft.com/office/drawing/2014/main" id="{9605CC6B-4A3F-524F-A45E-78BB72858F56}"/>
              </a:ext>
            </a:extLst>
          </p:cNvPr>
          <p:cNvSpPr/>
          <p:nvPr userDrawn="1"/>
        </p:nvSpPr>
        <p:spPr>
          <a:xfrm>
            <a:off x="1019776" y="1773769"/>
            <a:ext cx="1521426" cy="2214649"/>
          </a:xfrm>
          <a:custGeom>
            <a:avLst/>
            <a:gdLst/>
            <a:ahLst/>
            <a:cxnLst>
              <a:cxn ang="3cd4">
                <a:pos x="hc" y="t"/>
              </a:cxn>
              <a:cxn ang="cd2">
                <a:pos x="l" y="vc"/>
              </a:cxn>
              <a:cxn ang="cd4">
                <a:pos x="hc" y="b"/>
              </a:cxn>
              <a:cxn ang="0">
                <a:pos x="r" y="vc"/>
              </a:cxn>
            </a:cxnLst>
            <a:rect l="l" t="t" r="r" b="b"/>
            <a:pathLst>
              <a:path w="914" h="1330">
                <a:moveTo>
                  <a:pt x="458" y="219"/>
                </a:moveTo>
                <a:cubicBezTo>
                  <a:pt x="327" y="219"/>
                  <a:pt x="222" y="325"/>
                  <a:pt x="222" y="455"/>
                </a:cubicBezTo>
                <a:cubicBezTo>
                  <a:pt x="222" y="587"/>
                  <a:pt x="327" y="692"/>
                  <a:pt x="458" y="692"/>
                </a:cubicBezTo>
                <a:cubicBezTo>
                  <a:pt x="587" y="692"/>
                  <a:pt x="694" y="587"/>
                  <a:pt x="694" y="455"/>
                </a:cubicBezTo>
                <a:cubicBezTo>
                  <a:pt x="694" y="325"/>
                  <a:pt x="587" y="219"/>
                  <a:pt x="458" y="219"/>
                </a:cubicBezTo>
                <a:close/>
                <a:moveTo>
                  <a:pt x="458" y="0"/>
                </a:moveTo>
                <a:cubicBezTo>
                  <a:pt x="710" y="0"/>
                  <a:pt x="914" y="203"/>
                  <a:pt x="914" y="455"/>
                </a:cubicBezTo>
                <a:cubicBezTo>
                  <a:pt x="914" y="705"/>
                  <a:pt x="714" y="907"/>
                  <a:pt x="466" y="913"/>
                </a:cubicBezTo>
                <a:lnTo>
                  <a:pt x="466" y="1276"/>
                </a:lnTo>
                <a:cubicBezTo>
                  <a:pt x="476" y="1280"/>
                  <a:pt x="485" y="1289"/>
                  <a:pt x="485" y="1303"/>
                </a:cubicBezTo>
                <a:cubicBezTo>
                  <a:pt x="485" y="1316"/>
                  <a:pt x="473" y="1330"/>
                  <a:pt x="458" y="1330"/>
                </a:cubicBezTo>
                <a:cubicBezTo>
                  <a:pt x="441" y="1330"/>
                  <a:pt x="429" y="1316"/>
                  <a:pt x="429" y="1303"/>
                </a:cubicBezTo>
                <a:cubicBezTo>
                  <a:pt x="429" y="1289"/>
                  <a:pt x="438" y="1280"/>
                  <a:pt x="448" y="1276"/>
                </a:cubicBezTo>
                <a:lnTo>
                  <a:pt x="448" y="913"/>
                </a:lnTo>
                <a:cubicBezTo>
                  <a:pt x="200" y="907"/>
                  <a:pt x="0" y="705"/>
                  <a:pt x="0" y="455"/>
                </a:cubicBezTo>
                <a:cubicBezTo>
                  <a:pt x="0" y="203"/>
                  <a:pt x="206" y="0"/>
                  <a:pt x="458" y="0"/>
                </a:cubicBezTo>
                <a:close/>
              </a:path>
            </a:pathLst>
          </a:custGeom>
          <a:solidFill>
            <a:srgbClr val="79527B"/>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9" name="Freeform: Shape 4236">
            <a:extLst>
              <a:ext uri="{FF2B5EF4-FFF2-40B4-BE49-F238E27FC236}">
                <a16:creationId xmlns:a16="http://schemas.microsoft.com/office/drawing/2014/main" id="{F05D8F79-BD65-8347-867D-58A890D1083E}"/>
              </a:ext>
            </a:extLst>
          </p:cNvPr>
          <p:cNvSpPr/>
          <p:nvPr userDrawn="1"/>
        </p:nvSpPr>
        <p:spPr>
          <a:xfrm>
            <a:off x="1066895" y="1773769"/>
            <a:ext cx="1430522" cy="1433557"/>
          </a:xfrm>
          <a:custGeom>
            <a:avLst/>
            <a:gdLst/>
            <a:ahLst/>
            <a:cxnLst>
              <a:cxn ang="3cd4">
                <a:pos x="hc" y="t"/>
              </a:cxn>
              <a:cxn ang="cd2">
                <a:pos x="l" y="vc"/>
              </a:cxn>
              <a:cxn ang="cd4">
                <a:pos x="hc" y="b"/>
              </a:cxn>
              <a:cxn ang="0">
                <a:pos x="r" y="vc"/>
              </a:cxn>
            </a:cxnLst>
            <a:rect l="l" t="t" r="r" b="b"/>
            <a:pathLst>
              <a:path w="472" h="473">
                <a:moveTo>
                  <a:pt x="236" y="0"/>
                </a:moveTo>
                <a:cubicBezTo>
                  <a:pt x="105" y="0"/>
                  <a:pt x="0" y="106"/>
                  <a:pt x="0" y="236"/>
                </a:cubicBezTo>
                <a:cubicBezTo>
                  <a:pt x="0" y="368"/>
                  <a:pt x="105" y="473"/>
                  <a:pt x="236" y="473"/>
                </a:cubicBezTo>
                <a:cubicBezTo>
                  <a:pt x="365" y="473"/>
                  <a:pt x="472" y="368"/>
                  <a:pt x="472" y="236"/>
                </a:cubicBezTo>
                <a:cubicBezTo>
                  <a:pt x="472" y="106"/>
                  <a:pt x="365" y="0"/>
                  <a:pt x="236" y="0"/>
                </a:cubicBezTo>
                <a:close/>
              </a:path>
            </a:pathLst>
          </a:custGeom>
          <a:solidFill>
            <a:srgbClr val="79527B"/>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0" name="Freeform: Shape 4235">
            <a:extLst>
              <a:ext uri="{FF2B5EF4-FFF2-40B4-BE49-F238E27FC236}">
                <a16:creationId xmlns:a16="http://schemas.microsoft.com/office/drawing/2014/main" id="{2F2F1A50-32F6-E84E-B2A8-E09466C954B2}"/>
              </a:ext>
            </a:extLst>
          </p:cNvPr>
          <p:cNvSpPr/>
          <p:nvPr userDrawn="1"/>
        </p:nvSpPr>
        <p:spPr>
          <a:xfrm>
            <a:off x="9675359" y="1773769"/>
            <a:ext cx="1518092" cy="2214649"/>
          </a:xfrm>
          <a:custGeom>
            <a:avLst/>
            <a:gdLst/>
            <a:ahLst/>
            <a:cxnLst>
              <a:cxn ang="3cd4">
                <a:pos x="hc" y="t"/>
              </a:cxn>
              <a:cxn ang="cd2">
                <a:pos x="l" y="vc"/>
              </a:cxn>
              <a:cxn ang="cd4">
                <a:pos x="hc" y="b"/>
              </a:cxn>
              <a:cxn ang="0">
                <a:pos x="r" y="vc"/>
              </a:cxn>
            </a:cxnLst>
            <a:rect l="l" t="t" r="r" b="b"/>
            <a:pathLst>
              <a:path w="912" h="1330">
                <a:moveTo>
                  <a:pt x="455" y="219"/>
                </a:moveTo>
                <a:cubicBezTo>
                  <a:pt x="326" y="219"/>
                  <a:pt x="219" y="325"/>
                  <a:pt x="219" y="455"/>
                </a:cubicBezTo>
                <a:cubicBezTo>
                  <a:pt x="219" y="587"/>
                  <a:pt x="326" y="692"/>
                  <a:pt x="455" y="692"/>
                </a:cubicBezTo>
                <a:cubicBezTo>
                  <a:pt x="586" y="692"/>
                  <a:pt x="692" y="587"/>
                  <a:pt x="692" y="455"/>
                </a:cubicBezTo>
                <a:cubicBezTo>
                  <a:pt x="692" y="325"/>
                  <a:pt x="586" y="219"/>
                  <a:pt x="455" y="219"/>
                </a:cubicBezTo>
                <a:close/>
                <a:moveTo>
                  <a:pt x="455" y="0"/>
                </a:moveTo>
                <a:cubicBezTo>
                  <a:pt x="708" y="0"/>
                  <a:pt x="912" y="203"/>
                  <a:pt x="912" y="455"/>
                </a:cubicBezTo>
                <a:cubicBezTo>
                  <a:pt x="912" y="705"/>
                  <a:pt x="713" y="907"/>
                  <a:pt x="465" y="913"/>
                </a:cubicBezTo>
                <a:lnTo>
                  <a:pt x="465" y="1276"/>
                </a:lnTo>
                <a:cubicBezTo>
                  <a:pt x="476" y="1280"/>
                  <a:pt x="483" y="1289"/>
                  <a:pt x="483" y="1303"/>
                </a:cubicBezTo>
                <a:cubicBezTo>
                  <a:pt x="483" y="1316"/>
                  <a:pt x="471" y="1330"/>
                  <a:pt x="455" y="1330"/>
                </a:cubicBezTo>
                <a:cubicBezTo>
                  <a:pt x="441" y="1330"/>
                  <a:pt x="428" y="1316"/>
                  <a:pt x="428" y="1303"/>
                </a:cubicBezTo>
                <a:cubicBezTo>
                  <a:pt x="428" y="1289"/>
                  <a:pt x="436" y="1280"/>
                  <a:pt x="447" y="1276"/>
                </a:cubicBezTo>
                <a:lnTo>
                  <a:pt x="447" y="913"/>
                </a:lnTo>
                <a:cubicBezTo>
                  <a:pt x="199" y="907"/>
                  <a:pt x="0" y="705"/>
                  <a:pt x="0" y="455"/>
                </a:cubicBezTo>
                <a:cubicBezTo>
                  <a:pt x="0" y="203"/>
                  <a:pt x="203" y="0"/>
                  <a:pt x="455" y="0"/>
                </a:cubicBezTo>
                <a:close/>
              </a:path>
            </a:pathLst>
          </a:custGeom>
          <a:solidFill>
            <a:srgbClr val="F279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2" name="Freeform: Shape 4234">
            <a:extLst>
              <a:ext uri="{FF2B5EF4-FFF2-40B4-BE49-F238E27FC236}">
                <a16:creationId xmlns:a16="http://schemas.microsoft.com/office/drawing/2014/main" id="{473A5FB1-762F-F846-BB1E-727584AF3C5F}"/>
              </a:ext>
            </a:extLst>
          </p:cNvPr>
          <p:cNvSpPr/>
          <p:nvPr userDrawn="1"/>
        </p:nvSpPr>
        <p:spPr>
          <a:xfrm>
            <a:off x="7511047" y="1773769"/>
            <a:ext cx="1521426" cy="2214649"/>
          </a:xfrm>
          <a:custGeom>
            <a:avLst/>
            <a:gdLst/>
            <a:ahLst/>
            <a:cxnLst>
              <a:cxn ang="3cd4">
                <a:pos x="hc" y="t"/>
              </a:cxn>
              <a:cxn ang="cd2">
                <a:pos x="l" y="vc"/>
              </a:cxn>
              <a:cxn ang="cd4">
                <a:pos x="hc" y="b"/>
              </a:cxn>
              <a:cxn ang="0">
                <a:pos x="r" y="vc"/>
              </a:cxn>
            </a:cxnLst>
            <a:rect l="l" t="t" r="r" b="b"/>
            <a:pathLst>
              <a:path w="914" h="133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81D1C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3" name="Freeform: Shape 4239">
            <a:extLst>
              <a:ext uri="{FF2B5EF4-FFF2-40B4-BE49-F238E27FC236}">
                <a16:creationId xmlns:a16="http://schemas.microsoft.com/office/drawing/2014/main" id="{C85CF623-BF5F-8445-9C36-B325D84F9DE3}"/>
              </a:ext>
            </a:extLst>
          </p:cNvPr>
          <p:cNvSpPr/>
          <p:nvPr userDrawn="1"/>
        </p:nvSpPr>
        <p:spPr>
          <a:xfrm>
            <a:off x="7558165" y="1773769"/>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81D1C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748973" y="4353360"/>
            <a:ext cx="2061046" cy="1442322"/>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14986" y="4353360"/>
            <a:ext cx="2061046" cy="1442322"/>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78733" y="4353360"/>
            <a:ext cx="2061046" cy="1442322"/>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44746" y="4353360"/>
            <a:ext cx="2061046" cy="1442322"/>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399324" y="4353360"/>
            <a:ext cx="2061046" cy="1442322"/>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30" name="Freeform: Shape 4239">
            <a:extLst>
              <a:ext uri="{FF2B5EF4-FFF2-40B4-BE49-F238E27FC236}">
                <a16:creationId xmlns:a16="http://schemas.microsoft.com/office/drawing/2014/main" id="{E253BA23-B768-C040-9224-2910F7AB1B7E}"/>
              </a:ext>
            </a:extLst>
          </p:cNvPr>
          <p:cNvSpPr/>
          <p:nvPr userDrawn="1"/>
        </p:nvSpPr>
        <p:spPr>
          <a:xfrm>
            <a:off x="9714586" y="1773769"/>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F279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29" name="Text Placeholder 23">
            <a:extLst>
              <a:ext uri="{FF2B5EF4-FFF2-40B4-BE49-F238E27FC236}">
                <a16:creationId xmlns:a16="http://schemas.microsoft.com/office/drawing/2014/main" id="{98F821B7-EAB6-F546-8E25-040E6E2F35CD}"/>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A59"/>
                </a:solidFill>
                <a:latin typeface="+mn-lt"/>
              </a:defRPr>
            </a:lvl1pPr>
          </a:lstStyle>
          <a:p>
            <a:pPr lvl="0"/>
            <a:r>
              <a:rPr lang="en-US" dirty="0"/>
              <a:t>Heading</a:t>
            </a:r>
          </a:p>
        </p:txBody>
      </p:sp>
      <p:pic>
        <p:nvPicPr>
          <p:cNvPr id="20" name="Picture 19" descr="Background pattern&#10;&#10;Description automatically generated">
            <a:extLst>
              <a:ext uri="{FF2B5EF4-FFF2-40B4-BE49-F238E27FC236}">
                <a16:creationId xmlns:a16="http://schemas.microsoft.com/office/drawing/2014/main" id="{A9B9AD4A-61C0-2543-9955-1FD63CACEFAE}"/>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2588587" y="5666155"/>
            <a:ext cx="5564883" cy="1181829"/>
          </a:xfrm>
          <a:prstGeom prst="rect">
            <a:avLst/>
          </a:prstGeom>
        </p:spPr>
      </p:pic>
    </p:spTree>
    <p:extLst>
      <p:ext uri="{BB962C8B-B14F-4D97-AF65-F5344CB8AC3E}">
        <p14:creationId xmlns:p14="http://schemas.microsoft.com/office/powerpoint/2010/main" val="379168047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5 point icon Graph B">
    <p:spTree>
      <p:nvGrpSpPr>
        <p:cNvPr id="1" name=""/>
        <p:cNvGrpSpPr/>
        <p:nvPr/>
      </p:nvGrpSpPr>
      <p:grpSpPr>
        <a:xfrm>
          <a:off x="0" y="0"/>
          <a:ext cx="0" cy="0"/>
          <a:chOff x="0" y="0"/>
          <a:chExt cx="0" cy="0"/>
        </a:xfrm>
      </p:grpSpPr>
      <p:sp>
        <p:nvSpPr>
          <p:cNvPr id="26" name="Freeform 175">
            <a:extLst>
              <a:ext uri="{FF2B5EF4-FFF2-40B4-BE49-F238E27FC236}">
                <a16:creationId xmlns:a16="http://schemas.microsoft.com/office/drawing/2014/main" id="{8C0B3D42-2317-6946-847C-DF2D8C708228}"/>
              </a:ext>
            </a:extLst>
          </p:cNvPr>
          <p:cNvSpPr>
            <a:spLocks noChangeArrowheads="1"/>
          </p:cNvSpPr>
          <p:nvPr userDrawn="1"/>
        </p:nvSpPr>
        <p:spPr bwMode="auto">
          <a:xfrm>
            <a:off x="240391" y="2902370"/>
            <a:ext cx="2340880" cy="3197995"/>
          </a:xfrm>
          <a:custGeom>
            <a:avLst/>
            <a:gdLst>
              <a:gd name="T0" fmla="*/ 3123 w 3430"/>
              <a:gd name="T1" fmla="*/ 642 h 3719"/>
              <a:gd name="T2" fmla="*/ 3123 w 3430"/>
              <a:gd name="T3" fmla="*/ 642 h 3719"/>
              <a:gd name="T4" fmla="*/ 2090 w 3430"/>
              <a:gd name="T5" fmla="*/ 642 h 3719"/>
              <a:gd name="T6" fmla="*/ 1715 w 3430"/>
              <a:gd name="T7" fmla="*/ 0 h 3719"/>
              <a:gd name="T8" fmla="*/ 1347 w 3430"/>
              <a:gd name="T9" fmla="*/ 642 h 3719"/>
              <a:gd name="T10" fmla="*/ 307 w 3430"/>
              <a:gd name="T11" fmla="*/ 642 h 3719"/>
              <a:gd name="T12" fmla="*/ 0 w 3430"/>
              <a:gd name="T13" fmla="*/ 948 h 3719"/>
              <a:gd name="T14" fmla="*/ 0 w 3430"/>
              <a:gd name="T15" fmla="*/ 3420 h 3719"/>
              <a:gd name="T16" fmla="*/ 307 w 3430"/>
              <a:gd name="T17" fmla="*/ 3718 h 3719"/>
              <a:gd name="T18" fmla="*/ 3123 w 3430"/>
              <a:gd name="T19" fmla="*/ 3718 h 3719"/>
              <a:gd name="T20" fmla="*/ 3429 w 3430"/>
              <a:gd name="T21" fmla="*/ 3420 h 3719"/>
              <a:gd name="T22" fmla="*/ 3429 w 3430"/>
              <a:gd name="T23" fmla="*/ 948 h 3719"/>
              <a:gd name="T24" fmla="*/ 3123 w 3430"/>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0" h="3719">
                <a:moveTo>
                  <a:pt x="3123" y="642"/>
                </a:moveTo>
                <a:lnTo>
                  <a:pt x="3123" y="642"/>
                </a:lnTo>
                <a:cubicBezTo>
                  <a:pt x="2090" y="642"/>
                  <a:pt x="2090" y="642"/>
                  <a:pt x="2090" y="642"/>
                </a:cubicBezTo>
                <a:cubicBezTo>
                  <a:pt x="1715" y="0"/>
                  <a:pt x="1715" y="0"/>
                  <a:pt x="1715" y="0"/>
                </a:cubicBezTo>
                <a:cubicBezTo>
                  <a:pt x="1347" y="642"/>
                  <a:pt x="1347" y="642"/>
                  <a:pt x="1347" y="642"/>
                </a:cubicBezTo>
                <a:cubicBezTo>
                  <a:pt x="307" y="642"/>
                  <a:pt x="307" y="642"/>
                  <a:pt x="307" y="642"/>
                </a:cubicBezTo>
                <a:cubicBezTo>
                  <a:pt x="138" y="642"/>
                  <a:pt x="0" y="780"/>
                  <a:pt x="0" y="948"/>
                </a:cubicBezTo>
                <a:cubicBezTo>
                  <a:pt x="0" y="3420"/>
                  <a:pt x="0" y="3420"/>
                  <a:pt x="0" y="3420"/>
                </a:cubicBezTo>
                <a:cubicBezTo>
                  <a:pt x="0" y="3588"/>
                  <a:pt x="138" y="3718"/>
                  <a:pt x="307" y="3718"/>
                </a:cubicBezTo>
                <a:cubicBezTo>
                  <a:pt x="3123" y="3718"/>
                  <a:pt x="3123" y="3718"/>
                  <a:pt x="3123" y="3718"/>
                </a:cubicBezTo>
                <a:cubicBezTo>
                  <a:pt x="3291" y="3718"/>
                  <a:pt x="3429" y="3588"/>
                  <a:pt x="3429" y="3420"/>
                </a:cubicBezTo>
                <a:cubicBezTo>
                  <a:pt x="3429" y="948"/>
                  <a:pt x="3429" y="948"/>
                  <a:pt x="3429" y="948"/>
                </a:cubicBezTo>
                <a:cubicBezTo>
                  <a:pt x="3429" y="780"/>
                  <a:pt x="3291" y="642"/>
                  <a:pt x="3123" y="642"/>
                </a:cubicBezTo>
              </a:path>
            </a:pathLst>
          </a:custGeom>
          <a:solidFill>
            <a:srgbClr val="79527B"/>
          </a:solidFill>
          <a:ln w="9525" cap="flat">
            <a:noFill/>
            <a:bevel/>
            <a:headEnd/>
            <a:tailEnd/>
          </a:ln>
          <a:effectLst/>
        </p:spPr>
        <p:txBody>
          <a:bodyPr wrap="none" anchor="ctr"/>
          <a:lstStyle/>
          <a:p>
            <a:endParaRPr lang="en-US"/>
          </a:p>
        </p:txBody>
      </p:sp>
      <p:sp>
        <p:nvSpPr>
          <p:cNvPr id="27" name="Freeform 176">
            <a:extLst>
              <a:ext uri="{FF2B5EF4-FFF2-40B4-BE49-F238E27FC236}">
                <a16:creationId xmlns:a16="http://schemas.microsoft.com/office/drawing/2014/main" id="{40053DCA-CDEC-8B4D-B8F3-C1EF890EF020}"/>
              </a:ext>
            </a:extLst>
          </p:cNvPr>
          <p:cNvSpPr>
            <a:spLocks noChangeArrowheads="1"/>
          </p:cNvSpPr>
          <p:nvPr userDrawn="1"/>
        </p:nvSpPr>
        <p:spPr bwMode="auto">
          <a:xfrm>
            <a:off x="2719382" y="2902370"/>
            <a:ext cx="2174902" cy="3188489"/>
          </a:xfrm>
          <a:custGeom>
            <a:avLst/>
            <a:gdLst>
              <a:gd name="T0" fmla="*/ 3122 w 3421"/>
              <a:gd name="T1" fmla="*/ 642 h 3719"/>
              <a:gd name="T2" fmla="*/ 3122 w 3421"/>
              <a:gd name="T3" fmla="*/ 642 h 3719"/>
              <a:gd name="T4" fmla="*/ 2089 w 3421"/>
              <a:gd name="T5" fmla="*/ 642 h 3719"/>
              <a:gd name="T6" fmla="*/ 1722 w 3421"/>
              <a:gd name="T7" fmla="*/ 0 h 3719"/>
              <a:gd name="T8" fmla="*/ 1347 w 3421"/>
              <a:gd name="T9" fmla="*/ 642 h 3719"/>
              <a:gd name="T10" fmla="*/ 306 w 3421"/>
              <a:gd name="T11" fmla="*/ 642 h 3719"/>
              <a:gd name="T12" fmla="*/ 0 w 3421"/>
              <a:gd name="T13" fmla="*/ 948 h 3719"/>
              <a:gd name="T14" fmla="*/ 0 w 3421"/>
              <a:gd name="T15" fmla="*/ 3420 h 3719"/>
              <a:gd name="T16" fmla="*/ 306 w 3421"/>
              <a:gd name="T17" fmla="*/ 3718 h 3719"/>
              <a:gd name="T18" fmla="*/ 3122 w 3421"/>
              <a:gd name="T19" fmla="*/ 3718 h 3719"/>
              <a:gd name="T20" fmla="*/ 3420 w 3421"/>
              <a:gd name="T21" fmla="*/ 3420 h 3719"/>
              <a:gd name="T22" fmla="*/ 3420 w 3421"/>
              <a:gd name="T23" fmla="*/ 948 h 3719"/>
              <a:gd name="T24" fmla="*/ 3122 w 3421"/>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1" h="3719">
                <a:moveTo>
                  <a:pt x="3122" y="642"/>
                </a:moveTo>
                <a:lnTo>
                  <a:pt x="3122" y="642"/>
                </a:lnTo>
                <a:cubicBezTo>
                  <a:pt x="2089" y="642"/>
                  <a:pt x="2089" y="642"/>
                  <a:pt x="2089" y="642"/>
                </a:cubicBezTo>
                <a:cubicBezTo>
                  <a:pt x="1722" y="0"/>
                  <a:pt x="1722" y="0"/>
                  <a:pt x="1722" y="0"/>
                </a:cubicBezTo>
                <a:cubicBezTo>
                  <a:pt x="1347" y="642"/>
                  <a:pt x="1347" y="642"/>
                  <a:pt x="134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0" y="3718"/>
                  <a:pt x="3420" y="3588"/>
                  <a:pt x="3420" y="3420"/>
                </a:cubicBezTo>
                <a:cubicBezTo>
                  <a:pt x="3420" y="948"/>
                  <a:pt x="3420" y="948"/>
                  <a:pt x="3420" y="948"/>
                </a:cubicBezTo>
                <a:cubicBezTo>
                  <a:pt x="3420" y="780"/>
                  <a:pt x="3290" y="642"/>
                  <a:pt x="3122" y="642"/>
                </a:cubicBezTo>
              </a:path>
            </a:pathLst>
          </a:custGeom>
          <a:solidFill>
            <a:srgbClr val="916395"/>
          </a:solidFill>
          <a:ln w="9525" cap="flat">
            <a:noFill/>
            <a:bevel/>
            <a:headEnd/>
            <a:tailEnd/>
          </a:ln>
          <a:effectLst/>
        </p:spPr>
        <p:txBody>
          <a:bodyPr wrap="none" anchor="ctr"/>
          <a:lstStyle/>
          <a:p>
            <a:endParaRPr lang="en-US"/>
          </a:p>
        </p:txBody>
      </p:sp>
      <p:sp>
        <p:nvSpPr>
          <p:cNvPr id="28" name="Freeform 177">
            <a:extLst>
              <a:ext uri="{FF2B5EF4-FFF2-40B4-BE49-F238E27FC236}">
                <a16:creationId xmlns:a16="http://schemas.microsoft.com/office/drawing/2014/main" id="{10B1012D-1247-0E4A-BFFD-D8F52FAEDE4C}"/>
              </a:ext>
            </a:extLst>
          </p:cNvPr>
          <p:cNvSpPr>
            <a:spLocks noChangeArrowheads="1"/>
          </p:cNvSpPr>
          <p:nvPr userDrawn="1"/>
        </p:nvSpPr>
        <p:spPr bwMode="auto">
          <a:xfrm>
            <a:off x="5104293" y="2902370"/>
            <a:ext cx="2131270" cy="3188489"/>
          </a:xfrm>
          <a:custGeom>
            <a:avLst/>
            <a:gdLst>
              <a:gd name="T0" fmla="*/ 3121 w 3428"/>
              <a:gd name="T1" fmla="*/ 642 h 3719"/>
              <a:gd name="T2" fmla="*/ 3121 w 3428"/>
              <a:gd name="T3" fmla="*/ 642 h 3719"/>
              <a:gd name="T4" fmla="*/ 2103 w 3428"/>
              <a:gd name="T5" fmla="*/ 642 h 3719"/>
              <a:gd name="T6" fmla="*/ 1729 w 3428"/>
              <a:gd name="T7" fmla="*/ 0 h 3719"/>
              <a:gd name="T8" fmla="*/ 1362 w 3428"/>
              <a:gd name="T9" fmla="*/ 642 h 3719"/>
              <a:gd name="T10" fmla="*/ 306 w 3428"/>
              <a:gd name="T11" fmla="*/ 642 h 3719"/>
              <a:gd name="T12" fmla="*/ 0 w 3428"/>
              <a:gd name="T13" fmla="*/ 948 h 3719"/>
              <a:gd name="T14" fmla="*/ 0 w 3428"/>
              <a:gd name="T15" fmla="*/ 3420 h 3719"/>
              <a:gd name="T16" fmla="*/ 306 w 3428"/>
              <a:gd name="T17" fmla="*/ 3718 h 3719"/>
              <a:gd name="T18" fmla="*/ 3121 w 3428"/>
              <a:gd name="T19" fmla="*/ 3718 h 3719"/>
              <a:gd name="T20" fmla="*/ 3427 w 3428"/>
              <a:gd name="T21" fmla="*/ 3420 h 3719"/>
              <a:gd name="T22" fmla="*/ 3427 w 3428"/>
              <a:gd name="T23" fmla="*/ 948 h 3719"/>
              <a:gd name="T24" fmla="*/ 3121 w 3428"/>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8" h="3719">
                <a:moveTo>
                  <a:pt x="3121" y="642"/>
                </a:moveTo>
                <a:lnTo>
                  <a:pt x="3121" y="642"/>
                </a:lnTo>
                <a:cubicBezTo>
                  <a:pt x="2103" y="642"/>
                  <a:pt x="2103" y="642"/>
                  <a:pt x="2103" y="642"/>
                </a:cubicBezTo>
                <a:cubicBezTo>
                  <a:pt x="1729" y="0"/>
                  <a:pt x="1729" y="0"/>
                  <a:pt x="1729" y="0"/>
                </a:cubicBezTo>
                <a:cubicBezTo>
                  <a:pt x="1362" y="642"/>
                  <a:pt x="1362" y="642"/>
                  <a:pt x="1362"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1" y="3718"/>
                  <a:pt x="3121" y="3718"/>
                  <a:pt x="3121" y="3718"/>
                </a:cubicBezTo>
                <a:cubicBezTo>
                  <a:pt x="3289" y="3718"/>
                  <a:pt x="3427" y="3588"/>
                  <a:pt x="3427" y="3420"/>
                </a:cubicBezTo>
                <a:cubicBezTo>
                  <a:pt x="3427" y="948"/>
                  <a:pt x="3427" y="948"/>
                  <a:pt x="3427" y="948"/>
                </a:cubicBezTo>
                <a:cubicBezTo>
                  <a:pt x="3427" y="780"/>
                  <a:pt x="3289" y="642"/>
                  <a:pt x="3121" y="642"/>
                </a:cubicBezTo>
              </a:path>
            </a:pathLst>
          </a:custGeom>
          <a:solidFill>
            <a:srgbClr val="76C0B5"/>
          </a:solidFill>
          <a:ln w="9525" cap="flat">
            <a:noFill/>
            <a:bevel/>
            <a:headEnd/>
            <a:tailEnd/>
          </a:ln>
          <a:effectLst/>
        </p:spPr>
        <p:txBody>
          <a:bodyPr wrap="none" anchor="ctr"/>
          <a:lstStyle/>
          <a:p>
            <a:endParaRPr lang="en-US"/>
          </a:p>
        </p:txBody>
      </p:sp>
      <p:sp>
        <p:nvSpPr>
          <p:cNvPr id="29" name="Freeform 178">
            <a:extLst>
              <a:ext uri="{FF2B5EF4-FFF2-40B4-BE49-F238E27FC236}">
                <a16:creationId xmlns:a16="http://schemas.microsoft.com/office/drawing/2014/main" id="{65CDE706-10CF-2F43-88C1-BCEBF0BED009}"/>
              </a:ext>
            </a:extLst>
          </p:cNvPr>
          <p:cNvSpPr>
            <a:spLocks noChangeArrowheads="1"/>
          </p:cNvSpPr>
          <p:nvPr userDrawn="1"/>
        </p:nvSpPr>
        <p:spPr bwMode="auto">
          <a:xfrm>
            <a:off x="7366367" y="2902370"/>
            <a:ext cx="2244362" cy="3206449"/>
          </a:xfrm>
          <a:custGeom>
            <a:avLst/>
            <a:gdLst>
              <a:gd name="T0" fmla="*/ 3115 w 3422"/>
              <a:gd name="T1" fmla="*/ 642 h 3719"/>
              <a:gd name="T2" fmla="*/ 3115 w 3422"/>
              <a:gd name="T3" fmla="*/ 642 h 3719"/>
              <a:gd name="T4" fmla="*/ 2105 w 3422"/>
              <a:gd name="T5" fmla="*/ 642 h 3719"/>
              <a:gd name="T6" fmla="*/ 1737 w 3422"/>
              <a:gd name="T7" fmla="*/ 0 h 3719"/>
              <a:gd name="T8" fmla="*/ 1362 w 3422"/>
              <a:gd name="T9" fmla="*/ 642 h 3719"/>
              <a:gd name="T10" fmla="*/ 299 w 3422"/>
              <a:gd name="T11" fmla="*/ 642 h 3719"/>
              <a:gd name="T12" fmla="*/ 0 w 3422"/>
              <a:gd name="T13" fmla="*/ 948 h 3719"/>
              <a:gd name="T14" fmla="*/ 0 w 3422"/>
              <a:gd name="T15" fmla="*/ 3420 h 3719"/>
              <a:gd name="T16" fmla="*/ 299 w 3422"/>
              <a:gd name="T17" fmla="*/ 3718 h 3719"/>
              <a:gd name="T18" fmla="*/ 3115 w 3422"/>
              <a:gd name="T19" fmla="*/ 3718 h 3719"/>
              <a:gd name="T20" fmla="*/ 3421 w 3422"/>
              <a:gd name="T21" fmla="*/ 3420 h 3719"/>
              <a:gd name="T22" fmla="*/ 3421 w 3422"/>
              <a:gd name="T23" fmla="*/ 948 h 3719"/>
              <a:gd name="T24" fmla="*/ 3115 w 3422"/>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2" h="3719">
                <a:moveTo>
                  <a:pt x="3115" y="642"/>
                </a:moveTo>
                <a:lnTo>
                  <a:pt x="3115" y="642"/>
                </a:lnTo>
                <a:cubicBezTo>
                  <a:pt x="2105" y="642"/>
                  <a:pt x="2105" y="642"/>
                  <a:pt x="2105" y="642"/>
                </a:cubicBezTo>
                <a:cubicBezTo>
                  <a:pt x="1737" y="0"/>
                  <a:pt x="1737" y="0"/>
                  <a:pt x="1737" y="0"/>
                </a:cubicBezTo>
                <a:cubicBezTo>
                  <a:pt x="1362" y="642"/>
                  <a:pt x="1362" y="642"/>
                  <a:pt x="1362" y="642"/>
                </a:cubicBezTo>
                <a:cubicBezTo>
                  <a:pt x="299" y="642"/>
                  <a:pt x="299" y="642"/>
                  <a:pt x="299" y="642"/>
                </a:cubicBezTo>
                <a:cubicBezTo>
                  <a:pt x="130" y="642"/>
                  <a:pt x="0" y="780"/>
                  <a:pt x="0" y="948"/>
                </a:cubicBezTo>
                <a:cubicBezTo>
                  <a:pt x="0" y="3420"/>
                  <a:pt x="0" y="3420"/>
                  <a:pt x="0" y="3420"/>
                </a:cubicBezTo>
                <a:cubicBezTo>
                  <a:pt x="0" y="3588"/>
                  <a:pt x="130" y="3718"/>
                  <a:pt x="299" y="3718"/>
                </a:cubicBezTo>
                <a:cubicBezTo>
                  <a:pt x="3115" y="3718"/>
                  <a:pt x="3115" y="3718"/>
                  <a:pt x="3115" y="3718"/>
                </a:cubicBezTo>
                <a:cubicBezTo>
                  <a:pt x="3283" y="3718"/>
                  <a:pt x="3421" y="3588"/>
                  <a:pt x="3421" y="3420"/>
                </a:cubicBezTo>
                <a:cubicBezTo>
                  <a:pt x="3421" y="948"/>
                  <a:pt x="3421" y="948"/>
                  <a:pt x="3421" y="948"/>
                </a:cubicBezTo>
                <a:cubicBezTo>
                  <a:pt x="3421" y="780"/>
                  <a:pt x="3283" y="642"/>
                  <a:pt x="3115" y="642"/>
                </a:cubicBezTo>
              </a:path>
            </a:pathLst>
          </a:custGeom>
          <a:solidFill>
            <a:srgbClr val="81D1C5"/>
          </a:solidFill>
          <a:ln w="9525" cap="flat">
            <a:noFill/>
            <a:bevel/>
            <a:headEnd/>
            <a:tailEnd/>
          </a:ln>
          <a:effectLst/>
        </p:spPr>
        <p:txBody>
          <a:bodyPr wrap="none" anchor="ctr"/>
          <a:lstStyle/>
          <a:p>
            <a:endParaRPr lang="en-US"/>
          </a:p>
        </p:txBody>
      </p:sp>
      <p:sp>
        <p:nvSpPr>
          <p:cNvPr id="30" name="Freeform 179">
            <a:extLst>
              <a:ext uri="{FF2B5EF4-FFF2-40B4-BE49-F238E27FC236}">
                <a16:creationId xmlns:a16="http://schemas.microsoft.com/office/drawing/2014/main" id="{832BCD4D-201E-8748-B1F7-9CE73C83B47C}"/>
              </a:ext>
            </a:extLst>
          </p:cNvPr>
          <p:cNvSpPr>
            <a:spLocks noChangeArrowheads="1"/>
          </p:cNvSpPr>
          <p:nvPr userDrawn="1"/>
        </p:nvSpPr>
        <p:spPr bwMode="auto">
          <a:xfrm>
            <a:off x="9793758" y="2884410"/>
            <a:ext cx="2244362" cy="3206449"/>
          </a:xfrm>
          <a:custGeom>
            <a:avLst/>
            <a:gdLst>
              <a:gd name="T0" fmla="*/ 3122 w 3429"/>
              <a:gd name="T1" fmla="*/ 642 h 3719"/>
              <a:gd name="T2" fmla="*/ 3122 w 3429"/>
              <a:gd name="T3" fmla="*/ 642 h 3719"/>
              <a:gd name="T4" fmla="*/ 2120 w 3429"/>
              <a:gd name="T5" fmla="*/ 642 h 3719"/>
              <a:gd name="T6" fmla="*/ 1745 w 3429"/>
              <a:gd name="T7" fmla="*/ 0 h 3719"/>
              <a:gd name="T8" fmla="*/ 1377 w 3429"/>
              <a:gd name="T9" fmla="*/ 642 h 3719"/>
              <a:gd name="T10" fmla="*/ 306 w 3429"/>
              <a:gd name="T11" fmla="*/ 642 h 3719"/>
              <a:gd name="T12" fmla="*/ 0 w 3429"/>
              <a:gd name="T13" fmla="*/ 948 h 3719"/>
              <a:gd name="T14" fmla="*/ 0 w 3429"/>
              <a:gd name="T15" fmla="*/ 3420 h 3719"/>
              <a:gd name="T16" fmla="*/ 306 w 3429"/>
              <a:gd name="T17" fmla="*/ 3718 h 3719"/>
              <a:gd name="T18" fmla="*/ 3122 w 3429"/>
              <a:gd name="T19" fmla="*/ 3718 h 3719"/>
              <a:gd name="T20" fmla="*/ 3428 w 3429"/>
              <a:gd name="T21" fmla="*/ 3420 h 3719"/>
              <a:gd name="T22" fmla="*/ 3428 w 3429"/>
              <a:gd name="T23" fmla="*/ 948 h 3719"/>
              <a:gd name="T24" fmla="*/ 3122 w 3429"/>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9" h="3719">
                <a:moveTo>
                  <a:pt x="3122" y="642"/>
                </a:moveTo>
                <a:lnTo>
                  <a:pt x="3122" y="642"/>
                </a:lnTo>
                <a:cubicBezTo>
                  <a:pt x="2120" y="642"/>
                  <a:pt x="2120" y="642"/>
                  <a:pt x="2120" y="642"/>
                </a:cubicBezTo>
                <a:cubicBezTo>
                  <a:pt x="1745" y="0"/>
                  <a:pt x="1745" y="0"/>
                  <a:pt x="1745" y="0"/>
                </a:cubicBezTo>
                <a:cubicBezTo>
                  <a:pt x="1377" y="642"/>
                  <a:pt x="1377" y="642"/>
                  <a:pt x="137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1" y="3718"/>
                  <a:pt x="3428" y="3588"/>
                  <a:pt x="3428" y="3420"/>
                </a:cubicBezTo>
                <a:cubicBezTo>
                  <a:pt x="3428" y="948"/>
                  <a:pt x="3428" y="948"/>
                  <a:pt x="3428" y="948"/>
                </a:cubicBezTo>
                <a:cubicBezTo>
                  <a:pt x="3428" y="780"/>
                  <a:pt x="3291" y="642"/>
                  <a:pt x="3122" y="642"/>
                </a:cubicBezTo>
              </a:path>
            </a:pathLst>
          </a:custGeom>
          <a:solidFill>
            <a:srgbClr val="F27954">
              <a:alpha val="80000"/>
            </a:srgbClr>
          </a:solidFill>
          <a:ln w="9525" cap="flat">
            <a:noFill/>
            <a:bevel/>
            <a:headEnd/>
            <a:tailEnd/>
          </a:ln>
          <a:effectLst/>
        </p:spPr>
        <p:txBody>
          <a:bodyPr wrap="none" anchor="ctr"/>
          <a:lstStyle/>
          <a:p>
            <a:endParaRPr lang="en-US"/>
          </a:p>
        </p:txBody>
      </p:sp>
      <p:sp>
        <p:nvSpPr>
          <p:cNvPr id="34" name="Text Placeholder 23">
            <a:extLst>
              <a:ext uri="{FF2B5EF4-FFF2-40B4-BE49-F238E27FC236}">
                <a16:creationId xmlns:a16="http://schemas.microsoft.com/office/drawing/2014/main" id="{929DE76E-73B1-9148-AD97-229EAA47B07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A59"/>
                </a:solidFill>
                <a:latin typeface="+mn-lt"/>
              </a:defRPr>
            </a:lvl1pPr>
          </a:lstStyle>
          <a:p>
            <a:pPr lvl="0"/>
            <a:r>
              <a:rPr lang="en-US" dirty="0"/>
              <a:t>Heading</a:t>
            </a:r>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414826" y="4757241"/>
            <a:ext cx="1903851"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846121" y="4750991"/>
            <a:ext cx="1921263"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225351" y="4742537"/>
            <a:ext cx="1908506"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543460" y="4736287"/>
            <a:ext cx="1890175"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955308" y="4733031"/>
            <a:ext cx="1921262"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pic>
        <p:nvPicPr>
          <p:cNvPr id="20" name="Picture 19" descr="Background pattern&#10;&#10;Description automatically generated">
            <a:extLst>
              <a:ext uri="{FF2B5EF4-FFF2-40B4-BE49-F238E27FC236}">
                <a16:creationId xmlns:a16="http://schemas.microsoft.com/office/drawing/2014/main" id="{9F42FD05-A835-0F49-B763-180CD8F99CD0}"/>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2588587" y="5666155"/>
            <a:ext cx="5564883" cy="1181829"/>
          </a:xfrm>
          <a:prstGeom prst="rect">
            <a:avLst/>
          </a:prstGeom>
        </p:spPr>
      </p:pic>
      <p:grpSp>
        <p:nvGrpSpPr>
          <p:cNvPr id="21" name="Group 20">
            <a:extLst>
              <a:ext uri="{FF2B5EF4-FFF2-40B4-BE49-F238E27FC236}">
                <a16:creationId xmlns:a16="http://schemas.microsoft.com/office/drawing/2014/main" id="{26A4E538-0F3B-8E49-8D92-77B70D92F030}"/>
              </a:ext>
            </a:extLst>
          </p:cNvPr>
          <p:cNvGrpSpPr/>
          <p:nvPr userDrawn="1"/>
        </p:nvGrpSpPr>
        <p:grpSpPr>
          <a:xfrm>
            <a:off x="4480947" y="6257070"/>
            <a:ext cx="3144242" cy="374574"/>
            <a:chOff x="301128" y="6151084"/>
            <a:chExt cx="3144242" cy="374574"/>
          </a:xfrm>
        </p:grpSpPr>
        <p:pic>
          <p:nvPicPr>
            <p:cNvPr id="22" name="Picture 21" descr="Shape&#10;&#10;Description automatically generated with medium confidence">
              <a:extLst>
                <a:ext uri="{FF2B5EF4-FFF2-40B4-BE49-F238E27FC236}">
                  <a16:creationId xmlns:a16="http://schemas.microsoft.com/office/drawing/2014/main" id="{B01746DB-6733-EF4A-97E8-B81FDCBF8AC3}"/>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25" name="Picture 24" descr="Shape&#10;&#10;Description automatically generated with medium confidence">
              <a:extLst>
                <a:ext uri="{FF2B5EF4-FFF2-40B4-BE49-F238E27FC236}">
                  <a16:creationId xmlns:a16="http://schemas.microsoft.com/office/drawing/2014/main" id="{2F775010-5534-1C41-A2CB-FA305565AC52}"/>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31" name="Picture 30" descr="Shape&#10;&#10;Description automatically generated with medium confidence">
              <a:extLst>
                <a:ext uri="{FF2B5EF4-FFF2-40B4-BE49-F238E27FC236}">
                  <a16:creationId xmlns:a16="http://schemas.microsoft.com/office/drawing/2014/main" id="{84CF8697-FDF1-5B4D-BA62-705F8E7C001F}"/>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405059520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5 point icon Graph B">
    <p:spTree>
      <p:nvGrpSpPr>
        <p:cNvPr id="1" name=""/>
        <p:cNvGrpSpPr/>
        <p:nvPr/>
      </p:nvGrpSpPr>
      <p:grpSpPr>
        <a:xfrm>
          <a:off x="0" y="0"/>
          <a:ext cx="0" cy="0"/>
          <a:chOff x="0" y="0"/>
          <a:chExt cx="0" cy="0"/>
        </a:xfrm>
      </p:grpSpPr>
      <p:sp>
        <p:nvSpPr>
          <p:cNvPr id="26" name="Freeform 175">
            <a:extLst>
              <a:ext uri="{FF2B5EF4-FFF2-40B4-BE49-F238E27FC236}">
                <a16:creationId xmlns:a16="http://schemas.microsoft.com/office/drawing/2014/main" id="{8C0B3D42-2317-6946-847C-DF2D8C708228}"/>
              </a:ext>
            </a:extLst>
          </p:cNvPr>
          <p:cNvSpPr>
            <a:spLocks noChangeArrowheads="1"/>
          </p:cNvSpPr>
          <p:nvPr userDrawn="1"/>
        </p:nvSpPr>
        <p:spPr bwMode="auto">
          <a:xfrm>
            <a:off x="240390" y="2361364"/>
            <a:ext cx="2989824" cy="4137090"/>
          </a:xfrm>
          <a:custGeom>
            <a:avLst/>
            <a:gdLst>
              <a:gd name="T0" fmla="*/ 3123 w 3430"/>
              <a:gd name="T1" fmla="*/ 642 h 3719"/>
              <a:gd name="T2" fmla="*/ 3123 w 3430"/>
              <a:gd name="T3" fmla="*/ 642 h 3719"/>
              <a:gd name="T4" fmla="*/ 2090 w 3430"/>
              <a:gd name="T5" fmla="*/ 642 h 3719"/>
              <a:gd name="T6" fmla="*/ 1715 w 3430"/>
              <a:gd name="T7" fmla="*/ 0 h 3719"/>
              <a:gd name="T8" fmla="*/ 1347 w 3430"/>
              <a:gd name="T9" fmla="*/ 642 h 3719"/>
              <a:gd name="T10" fmla="*/ 307 w 3430"/>
              <a:gd name="T11" fmla="*/ 642 h 3719"/>
              <a:gd name="T12" fmla="*/ 0 w 3430"/>
              <a:gd name="T13" fmla="*/ 948 h 3719"/>
              <a:gd name="T14" fmla="*/ 0 w 3430"/>
              <a:gd name="T15" fmla="*/ 3420 h 3719"/>
              <a:gd name="T16" fmla="*/ 307 w 3430"/>
              <a:gd name="T17" fmla="*/ 3718 h 3719"/>
              <a:gd name="T18" fmla="*/ 3123 w 3430"/>
              <a:gd name="T19" fmla="*/ 3718 h 3719"/>
              <a:gd name="T20" fmla="*/ 3429 w 3430"/>
              <a:gd name="T21" fmla="*/ 3420 h 3719"/>
              <a:gd name="T22" fmla="*/ 3429 w 3430"/>
              <a:gd name="T23" fmla="*/ 948 h 3719"/>
              <a:gd name="T24" fmla="*/ 3123 w 3430"/>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0" h="3719">
                <a:moveTo>
                  <a:pt x="3123" y="642"/>
                </a:moveTo>
                <a:lnTo>
                  <a:pt x="3123" y="642"/>
                </a:lnTo>
                <a:cubicBezTo>
                  <a:pt x="2090" y="642"/>
                  <a:pt x="2090" y="642"/>
                  <a:pt x="2090" y="642"/>
                </a:cubicBezTo>
                <a:cubicBezTo>
                  <a:pt x="1715" y="0"/>
                  <a:pt x="1715" y="0"/>
                  <a:pt x="1715" y="0"/>
                </a:cubicBezTo>
                <a:cubicBezTo>
                  <a:pt x="1347" y="642"/>
                  <a:pt x="1347" y="642"/>
                  <a:pt x="1347" y="642"/>
                </a:cubicBezTo>
                <a:cubicBezTo>
                  <a:pt x="307" y="642"/>
                  <a:pt x="307" y="642"/>
                  <a:pt x="307" y="642"/>
                </a:cubicBezTo>
                <a:cubicBezTo>
                  <a:pt x="138" y="642"/>
                  <a:pt x="0" y="780"/>
                  <a:pt x="0" y="948"/>
                </a:cubicBezTo>
                <a:cubicBezTo>
                  <a:pt x="0" y="3420"/>
                  <a:pt x="0" y="3420"/>
                  <a:pt x="0" y="3420"/>
                </a:cubicBezTo>
                <a:cubicBezTo>
                  <a:pt x="0" y="3588"/>
                  <a:pt x="138" y="3718"/>
                  <a:pt x="307" y="3718"/>
                </a:cubicBezTo>
                <a:cubicBezTo>
                  <a:pt x="3123" y="3718"/>
                  <a:pt x="3123" y="3718"/>
                  <a:pt x="3123" y="3718"/>
                </a:cubicBezTo>
                <a:cubicBezTo>
                  <a:pt x="3291" y="3718"/>
                  <a:pt x="3429" y="3588"/>
                  <a:pt x="3429" y="3420"/>
                </a:cubicBezTo>
                <a:cubicBezTo>
                  <a:pt x="3429" y="948"/>
                  <a:pt x="3429" y="948"/>
                  <a:pt x="3429" y="948"/>
                </a:cubicBezTo>
                <a:cubicBezTo>
                  <a:pt x="3429" y="780"/>
                  <a:pt x="3291" y="642"/>
                  <a:pt x="3123" y="642"/>
                </a:cubicBezTo>
              </a:path>
            </a:pathLst>
          </a:custGeom>
          <a:solidFill>
            <a:srgbClr val="79527B"/>
          </a:solidFill>
          <a:ln w="9525" cap="flat">
            <a:noFill/>
            <a:bevel/>
            <a:headEnd/>
            <a:tailEnd/>
          </a:ln>
          <a:effectLst/>
        </p:spPr>
        <p:txBody>
          <a:bodyPr wrap="none" anchor="ctr"/>
          <a:lstStyle/>
          <a:p>
            <a:endParaRPr lang="en-US"/>
          </a:p>
        </p:txBody>
      </p:sp>
      <p:sp>
        <p:nvSpPr>
          <p:cNvPr id="27" name="Freeform 176">
            <a:extLst>
              <a:ext uri="{FF2B5EF4-FFF2-40B4-BE49-F238E27FC236}">
                <a16:creationId xmlns:a16="http://schemas.microsoft.com/office/drawing/2014/main" id="{40053DCA-CDEC-8B4D-B8F3-C1EF890EF020}"/>
              </a:ext>
            </a:extLst>
          </p:cNvPr>
          <p:cNvSpPr>
            <a:spLocks noChangeArrowheads="1"/>
          </p:cNvSpPr>
          <p:nvPr userDrawn="1"/>
        </p:nvSpPr>
        <p:spPr bwMode="auto">
          <a:xfrm>
            <a:off x="3420767" y="2361364"/>
            <a:ext cx="2880767" cy="4137090"/>
          </a:xfrm>
          <a:custGeom>
            <a:avLst/>
            <a:gdLst>
              <a:gd name="T0" fmla="*/ 3122 w 3421"/>
              <a:gd name="T1" fmla="*/ 642 h 3719"/>
              <a:gd name="T2" fmla="*/ 3122 w 3421"/>
              <a:gd name="T3" fmla="*/ 642 h 3719"/>
              <a:gd name="T4" fmla="*/ 2089 w 3421"/>
              <a:gd name="T5" fmla="*/ 642 h 3719"/>
              <a:gd name="T6" fmla="*/ 1722 w 3421"/>
              <a:gd name="T7" fmla="*/ 0 h 3719"/>
              <a:gd name="T8" fmla="*/ 1347 w 3421"/>
              <a:gd name="T9" fmla="*/ 642 h 3719"/>
              <a:gd name="T10" fmla="*/ 306 w 3421"/>
              <a:gd name="T11" fmla="*/ 642 h 3719"/>
              <a:gd name="T12" fmla="*/ 0 w 3421"/>
              <a:gd name="T13" fmla="*/ 948 h 3719"/>
              <a:gd name="T14" fmla="*/ 0 w 3421"/>
              <a:gd name="T15" fmla="*/ 3420 h 3719"/>
              <a:gd name="T16" fmla="*/ 306 w 3421"/>
              <a:gd name="T17" fmla="*/ 3718 h 3719"/>
              <a:gd name="T18" fmla="*/ 3122 w 3421"/>
              <a:gd name="T19" fmla="*/ 3718 h 3719"/>
              <a:gd name="T20" fmla="*/ 3420 w 3421"/>
              <a:gd name="T21" fmla="*/ 3420 h 3719"/>
              <a:gd name="T22" fmla="*/ 3420 w 3421"/>
              <a:gd name="T23" fmla="*/ 948 h 3719"/>
              <a:gd name="T24" fmla="*/ 3122 w 3421"/>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1" h="3719">
                <a:moveTo>
                  <a:pt x="3122" y="642"/>
                </a:moveTo>
                <a:lnTo>
                  <a:pt x="3122" y="642"/>
                </a:lnTo>
                <a:cubicBezTo>
                  <a:pt x="2089" y="642"/>
                  <a:pt x="2089" y="642"/>
                  <a:pt x="2089" y="642"/>
                </a:cubicBezTo>
                <a:cubicBezTo>
                  <a:pt x="1722" y="0"/>
                  <a:pt x="1722" y="0"/>
                  <a:pt x="1722" y="0"/>
                </a:cubicBezTo>
                <a:cubicBezTo>
                  <a:pt x="1347" y="642"/>
                  <a:pt x="1347" y="642"/>
                  <a:pt x="134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0" y="3718"/>
                  <a:pt x="3420" y="3588"/>
                  <a:pt x="3420" y="3420"/>
                </a:cubicBezTo>
                <a:cubicBezTo>
                  <a:pt x="3420" y="948"/>
                  <a:pt x="3420" y="948"/>
                  <a:pt x="3420" y="948"/>
                </a:cubicBezTo>
                <a:cubicBezTo>
                  <a:pt x="3420" y="780"/>
                  <a:pt x="3290" y="642"/>
                  <a:pt x="3122" y="642"/>
                </a:cubicBezTo>
              </a:path>
            </a:pathLst>
          </a:custGeom>
          <a:solidFill>
            <a:srgbClr val="4D4D4D"/>
          </a:solidFill>
          <a:ln w="9525" cap="flat">
            <a:noFill/>
            <a:bevel/>
            <a:headEnd/>
            <a:tailEnd/>
          </a:ln>
          <a:effectLst/>
        </p:spPr>
        <p:txBody>
          <a:bodyPr wrap="none" anchor="ctr"/>
          <a:lstStyle/>
          <a:p>
            <a:endParaRPr lang="en-US"/>
          </a:p>
        </p:txBody>
      </p:sp>
      <p:sp>
        <p:nvSpPr>
          <p:cNvPr id="28" name="Freeform 177">
            <a:extLst>
              <a:ext uri="{FF2B5EF4-FFF2-40B4-BE49-F238E27FC236}">
                <a16:creationId xmlns:a16="http://schemas.microsoft.com/office/drawing/2014/main" id="{10B1012D-1247-0E4A-BFFD-D8F52FAEDE4C}"/>
              </a:ext>
            </a:extLst>
          </p:cNvPr>
          <p:cNvSpPr>
            <a:spLocks noChangeArrowheads="1"/>
          </p:cNvSpPr>
          <p:nvPr userDrawn="1"/>
        </p:nvSpPr>
        <p:spPr bwMode="auto">
          <a:xfrm>
            <a:off x="6463085" y="2361363"/>
            <a:ext cx="2692241" cy="4137090"/>
          </a:xfrm>
          <a:custGeom>
            <a:avLst/>
            <a:gdLst>
              <a:gd name="T0" fmla="*/ 3121 w 3428"/>
              <a:gd name="T1" fmla="*/ 642 h 3719"/>
              <a:gd name="T2" fmla="*/ 3121 w 3428"/>
              <a:gd name="T3" fmla="*/ 642 h 3719"/>
              <a:gd name="T4" fmla="*/ 2103 w 3428"/>
              <a:gd name="T5" fmla="*/ 642 h 3719"/>
              <a:gd name="T6" fmla="*/ 1729 w 3428"/>
              <a:gd name="T7" fmla="*/ 0 h 3719"/>
              <a:gd name="T8" fmla="*/ 1362 w 3428"/>
              <a:gd name="T9" fmla="*/ 642 h 3719"/>
              <a:gd name="T10" fmla="*/ 306 w 3428"/>
              <a:gd name="T11" fmla="*/ 642 h 3719"/>
              <a:gd name="T12" fmla="*/ 0 w 3428"/>
              <a:gd name="T13" fmla="*/ 948 h 3719"/>
              <a:gd name="T14" fmla="*/ 0 w 3428"/>
              <a:gd name="T15" fmla="*/ 3420 h 3719"/>
              <a:gd name="T16" fmla="*/ 306 w 3428"/>
              <a:gd name="T17" fmla="*/ 3718 h 3719"/>
              <a:gd name="T18" fmla="*/ 3121 w 3428"/>
              <a:gd name="T19" fmla="*/ 3718 h 3719"/>
              <a:gd name="T20" fmla="*/ 3427 w 3428"/>
              <a:gd name="T21" fmla="*/ 3420 h 3719"/>
              <a:gd name="T22" fmla="*/ 3427 w 3428"/>
              <a:gd name="T23" fmla="*/ 948 h 3719"/>
              <a:gd name="T24" fmla="*/ 3121 w 3428"/>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8" h="3719">
                <a:moveTo>
                  <a:pt x="3121" y="642"/>
                </a:moveTo>
                <a:lnTo>
                  <a:pt x="3121" y="642"/>
                </a:lnTo>
                <a:cubicBezTo>
                  <a:pt x="2103" y="642"/>
                  <a:pt x="2103" y="642"/>
                  <a:pt x="2103" y="642"/>
                </a:cubicBezTo>
                <a:cubicBezTo>
                  <a:pt x="1729" y="0"/>
                  <a:pt x="1729" y="0"/>
                  <a:pt x="1729" y="0"/>
                </a:cubicBezTo>
                <a:cubicBezTo>
                  <a:pt x="1362" y="642"/>
                  <a:pt x="1362" y="642"/>
                  <a:pt x="1362"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1" y="3718"/>
                  <a:pt x="3121" y="3718"/>
                  <a:pt x="3121" y="3718"/>
                </a:cubicBezTo>
                <a:cubicBezTo>
                  <a:pt x="3289" y="3718"/>
                  <a:pt x="3427" y="3588"/>
                  <a:pt x="3427" y="3420"/>
                </a:cubicBezTo>
                <a:cubicBezTo>
                  <a:pt x="3427" y="948"/>
                  <a:pt x="3427" y="948"/>
                  <a:pt x="3427" y="948"/>
                </a:cubicBezTo>
                <a:cubicBezTo>
                  <a:pt x="3427" y="780"/>
                  <a:pt x="3289" y="642"/>
                  <a:pt x="3121" y="642"/>
                </a:cubicBezTo>
              </a:path>
            </a:pathLst>
          </a:custGeom>
          <a:solidFill>
            <a:srgbClr val="3AA091"/>
          </a:solidFill>
          <a:ln w="9525" cap="flat">
            <a:noFill/>
            <a:bevel/>
            <a:headEnd/>
            <a:tailEnd/>
          </a:ln>
          <a:effectLst/>
        </p:spPr>
        <p:txBody>
          <a:bodyPr wrap="none" anchor="ctr"/>
          <a:lstStyle/>
          <a:p>
            <a:endParaRPr lang="en-US" dirty="0"/>
          </a:p>
        </p:txBody>
      </p:sp>
      <p:sp>
        <p:nvSpPr>
          <p:cNvPr id="30" name="Freeform 179">
            <a:extLst>
              <a:ext uri="{FF2B5EF4-FFF2-40B4-BE49-F238E27FC236}">
                <a16:creationId xmlns:a16="http://schemas.microsoft.com/office/drawing/2014/main" id="{832BCD4D-201E-8748-B1F7-9CE73C83B47C}"/>
              </a:ext>
            </a:extLst>
          </p:cNvPr>
          <p:cNvSpPr>
            <a:spLocks noChangeArrowheads="1"/>
          </p:cNvSpPr>
          <p:nvPr userDrawn="1"/>
        </p:nvSpPr>
        <p:spPr bwMode="auto">
          <a:xfrm>
            <a:off x="9345879" y="2361363"/>
            <a:ext cx="2692241" cy="4137091"/>
          </a:xfrm>
          <a:custGeom>
            <a:avLst/>
            <a:gdLst>
              <a:gd name="T0" fmla="*/ 3122 w 3429"/>
              <a:gd name="T1" fmla="*/ 642 h 3719"/>
              <a:gd name="T2" fmla="*/ 3122 w 3429"/>
              <a:gd name="T3" fmla="*/ 642 h 3719"/>
              <a:gd name="T4" fmla="*/ 2120 w 3429"/>
              <a:gd name="T5" fmla="*/ 642 h 3719"/>
              <a:gd name="T6" fmla="*/ 1745 w 3429"/>
              <a:gd name="T7" fmla="*/ 0 h 3719"/>
              <a:gd name="T8" fmla="*/ 1377 w 3429"/>
              <a:gd name="T9" fmla="*/ 642 h 3719"/>
              <a:gd name="T10" fmla="*/ 306 w 3429"/>
              <a:gd name="T11" fmla="*/ 642 h 3719"/>
              <a:gd name="T12" fmla="*/ 0 w 3429"/>
              <a:gd name="T13" fmla="*/ 948 h 3719"/>
              <a:gd name="T14" fmla="*/ 0 w 3429"/>
              <a:gd name="T15" fmla="*/ 3420 h 3719"/>
              <a:gd name="T16" fmla="*/ 306 w 3429"/>
              <a:gd name="T17" fmla="*/ 3718 h 3719"/>
              <a:gd name="T18" fmla="*/ 3122 w 3429"/>
              <a:gd name="T19" fmla="*/ 3718 h 3719"/>
              <a:gd name="T20" fmla="*/ 3428 w 3429"/>
              <a:gd name="T21" fmla="*/ 3420 h 3719"/>
              <a:gd name="T22" fmla="*/ 3428 w 3429"/>
              <a:gd name="T23" fmla="*/ 948 h 3719"/>
              <a:gd name="T24" fmla="*/ 3122 w 3429"/>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9" h="3719">
                <a:moveTo>
                  <a:pt x="3122" y="642"/>
                </a:moveTo>
                <a:lnTo>
                  <a:pt x="3122" y="642"/>
                </a:lnTo>
                <a:cubicBezTo>
                  <a:pt x="2120" y="642"/>
                  <a:pt x="2120" y="642"/>
                  <a:pt x="2120" y="642"/>
                </a:cubicBezTo>
                <a:cubicBezTo>
                  <a:pt x="1745" y="0"/>
                  <a:pt x="1745" y="0"/>
                  <a:pt x="1745" y="0"/>
                </a:cubicBezTo>
                <a:cubicBezTo>
                  <a:pt x="1377" y="642"/>
                  <a:pt x="1377" y="642"/>
                  <a:pt x="137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1" y="3718"/>
                  <a:pt x="3428" y="3588"/>
                  <a:pt x="3428" y="3420"/>
                </a:cubicBezTo>
                <a:cubicBezTo>
                  <a:pt x="3428" y="948"/>
                  <a:pt x="3428" y="948"/>
                  <a:pt x="3428" y="948"/>
                </a:cubicBezTo>
                <a:cubicBezTo>
                  <a:pt x="3428" y="780"/>
                  <a:pt x="3291" y="642"/>
                  <a:pt x="3122" y="642"/>
                </a:cubicBezTo>
              </a:path>
            </a:pathLst>
          </a:custGeom>
          <a:solidFill>
            <a:srgbClr val="F27954">
              <a:alpha val="80000"/>
            </a:srgbClr>
          </a:solidFill>
          <a:ln w="9525" cap="flat">
            <a:solidFill>
              <a:srgbClr val="F27954"/>
            </a:solidFill>
            <a:bevel/>
            <a:headEnd/>
            <a:tailEnd/>
          </a:ln>
          <a:effectLst/>
        </p:spPr>
        <p:txBody>
          <a:bodyPr wrap="none" anchor="ctr"/>
          <a:lstStyle/>
          <a:p>
            <a:endParaRPr lang="en-US"/>
          </a:p>
        </p:txBody>
      </p:sp>
      <p:sp>
        <p:nvSpPr>
          <p:cNvPr id="34" name="Text Placeholder 23">
            <a:extLst>
              <a:ext uri="{FF2B5EF4-FFF2-40B4-BE49-F238E27FC236}">
                <a16:creationId xmlns:a16="http://schemas.microsoft.com/office/drawing/2014/main" id="{929DE76E-73B1-9148-AD97-229EAA47B07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A59"/>
                </a:solidFill>
                <a:latin typeface="+mn-lt"/>
              </a:defRPr>
            </a:lvl1pPr>
          </a:lstStyle>
          <a:p>
            <a:pPr lvl="0"/>
            <a:r>
              <a:rPr lang="en-US" dirty="0"/>
              <a:t>Heading</a:t>
            </a:r>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414826" y="4757241"/>
            <a:ext cx="1903851"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846121" y="4750991"/>
            <a:ext cx="1921263"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6909393" y="4733031"/>
            <a:ext cx="1908506"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955308" y="4733031"/>
            <a:ext cx="1921262"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Tree>
    <p:extLst>
      <p:ext uri="{BB962C8B-B14F-4D97-AF65-F5344CB8AC3E}">
        <p14:creationId xmlns:p14="http://schemas.microsoft.com/office/powerpoint/2010/main" val="26529229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_5 point icon Graph B">
    <p:spTree>
      <p:nvGrpSpPr>
        <p:cNvPr id="1" name=""/>
        <p:cNvGrpSpPr/>
        <p:nvPr/>
      </p:nvGrpSpPr>
      <p:grpSpPr>
        <a:xfrm>
          <a:off x="0" y="0"/>
          <a:ext cx="0" cy="0"/>
          <a:chOff x="0" y="0"/>
          <a:chExt cx="0" cy="0"/>
        </a:xfrm>
      </p:grpSpPr>
      <p:sp>
        <p:nvSpPr>
          <p:cNvPr id="26" name="Freeform 175">
            <a:extLst>
              <a:ext uri="{FF2B5EF4-FFF2-40B4-BE49-F238E27FC236}">
                <a16:creationId xmlns:a16="http://schemas.microsoft.com/office/drawing/2014/main" id="{8C0B3D42-2317-6946-847C-DF2D8C708228}"/>
              </a:ext>
            </a:extLst>
          </p:cNvPr>
          <p:cNvSpPr>
            <a:spLocks noChangeArrowheads="1"/>
          </p:cNvSpPr>
          <p:nvPr userDrawn="1"/>
        </p:nvSpPr>
        <p:spPr bwMode="auto">
          <a:xfrm>
            <a:off x="240390" y="1349406"/>
            <a:ext cx="2796283" cy="5149048"/>
          </a:xfrm>
          <a:custGeom>
            <a:avLst/>
            <a:gdLst>
              <a:gd name="T0" fmla="*/ 3123 w 3430"/>
              <a:gd name="T1" fmla="*/ 642 h 3719"/>
              <a:gd name="T2" fmla="*/ 3123 w 3430"/>
              <a:gd name="T3" fmla="*/ 642 h 3719"/>
              <a:gd name="T4" fmla="*/ 2090 w 3430"/>
              <a:gd name="T5" fmla="*/ 642 h 3719"/>
              <a:gd name="T6" fmla="*/ 1715 w 3430"/>
              <a:gd name="T7" fmla="*/ 0 h 3719"/>
              <a:gd name="T8" fmla="*/ 1347 w 3430"/>
              <a:gd name="T9" fmla="*/ 642 h 3719"/>
              <a:gd name="T10" fmla="*/ 307 w 3430"/>
              <a:gd name="T11" fmla="*/ 642 h 3719"/>
              <a:gd name="T12" fmla="*/ 0 w 3430"/>
              <a:gd name="T13" fmla="*/ 948 h 3719"/>
              <a:gd name="T14" fmla="*/ 0 w 3430"/>
              <a:gd name="T15" fmla="*/ 3420 h 3719"/>
              <a:gd name="T16" fmla="*/ 307 w 3430"/>
              <a:gd name="T17" fmla="*/ 3718 h 3719"/>
              <a:gd name="T18" fmla="*/ 3123 w 3430"/>
              <a:gd name="T19" fmla="*/ 3718 h 3719"/>
              <a:gd name="T20" fmla="*/ 3429 w 3430"/>
              <a:gd name="T21" fmla="*/ 3420 h 3719"/>
              <a:gd name="T22" fmla="*/ 3429 w 3430"/>
              <a:gd name="T23" fmla="*/ 948 h 3719"/>
              <a:gd name="T24" fmla="*/ 3123 w 3430"/>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0" h="3719">
                <a:moveTo>
                  <a:pt x="3123" y="642"/>
                </a:moveTo>
                <a:lnTo>
                  <a:pt x="3123" y="642"/>
                </a:lnTo>
                <a:cubicBezTo>
                  <a:pt x="2090" y="642"/>
                  <a:pt x="2090" y="642"/>
                  <a:pt x="2090" y="642"/>
                </a:cubicBezTo>
                <a:cubicBezTo>
                  <a:pt x="1715" y="0"/>
                  <a:pt x="1715" y="0"/>
                  <a:pt x="1715" y="0"/>
                </a:cubicBezTo>
                <a:cubicBezTo>
                  <a:pt x="1347" y="642"/>
                  <a:pt x="1347" y="642"/>
                  <a:pt x="1347" y="642"/>
                </a:cubicBezTo>
                <a:cubicBezTo>
                  <a:pt x="307" y="642"/>
                  <a:pt x="307" y="642"/>
                  <a:pt x="307" y="642"/>
                </a:cubicBezTo>
                <a:cubicBezTo>
                  <a:pt x="138" y="642"/>
                  <a:pt x="0" y="780"/>
                  <a:pt x="0" y="948"/>
                </a:cubicBezTo>
                <a:cubicBezTo>
                  <a:pt x="0" y="3420"/>
                  <a:pt x="0" y="3420"/>
                  <a:pt x="0" y="3420"/>
                </a:cubicBezTo>
                <a:cubicBezTo>
                  <a:pt x="0" y="3588"/>
                  <a:pt x="138" y="3718"/>
                  <a:pt x="307" y="3718"/>
                </a:cubicBezTo>
                <a:cubicBezTo>
                  <a:pt x="3123" y="3718"/>
                  <a:pt x="3123" y="3718"/>
                  <a:pt x="3123" y="3718"/>
                </a:cubicBezTo>
                <a:cubicBezTo>
                  <a:pt x="3291" y="3718"/>
                  <a:pt x="3429" y="3588"/>
                  <a:pt x="3429" y="3420"/>
                </a:cubicBezTo>
                <a:cubicBezTo>
                  <a:pt x="3429" y="948"/>
                  <a:pt x="3429" y="948"/>
                  <a:pt x="3429" y="948"/>
                </a:cubicBezTo>
                <a:cubicBezTo>
                  <a:pt x="3429" y="780"/>
                  <a:pt x="3291" y="642"/>
                  <a:pt x="3123" y="642"/>
                </a:cubicBezTo>
              </a:path>
            </a:pathLst>
          </a:custGeom>
          <a:solidFill>
            <a:srgbClr val="79527B"/>
          </a:solidFill>
          <a:ln w="9525" cap="flat">
            <a:noFill/>
            <a:bevel/>
            <a:headEnd/>
            <a:tailEnd/>
          </a:ln>
          <a:effectLst/>
        </p:spPr>
        <p:txBody>
          <a:bodyPr wrap="none" anchor="ctr"/>
          <a:lstStyle/>
          <a:p>
            <a:endParaRPr lang="en-US"/>
          </a:p>
        </p:txBody>
      </p:sp>
      <p:sp>
        <p:nvSpPr>
          <p:cNvPr id="27" name="Freeform 176">
            <a:extLst>
              <a:ext uri="{FF2B5EF4-FFF2-40B4-BE49-F238E27FC236}">
                <a16:creationId xmlns:a16="http://schemas.microsoft.com/office/drawing/2014/main" id="{40053DCA-CDEC-8B4D-B8F3-C1EF890EF020}"/>
              </a:ext>
            </a:extLst>
          </p:cNvPr>
          <p:cNvSpPr>
            <a:spLocks noChangeArrowheads="1"/>
          </p:cNvSpPr>
          <p:nvPr userDrawn="1"/>
        </p:nvSpPr>
        <p:spPr bwMode="auto">
          <a:xfrm>
            <a:off x="3420768" y="1349407"/>
            <a:ext cx="2796282" cy="5149048"/>
          </a:xfrm>
          <a:custGeom>
            <a:avLst/>
            <a:gdLst>
              <a:gd name="T0" fmla="*/ 3122 w 3421"/>
              <a:gd name="T1" fmla="*/ 642 h 3719"/>
              <a:gd name="T2" fmla="*/ 3122 w 3421"/>
              <a:gd name="T3" fmla="*/ 642 h 3719"/>
              <a:gd name="T4" fmla="*/ 2089 w 3421"/>
              <a:gd name="T5" fmla="*/ 642 h 3719"/>
              <a:gd name="T6" fmla="*/ 1722 w 3421"/>
              <a:gd name="T7" fmla="*/ 0 h 3719"/>
              <a:gd name="T8" fmla="*/ 1347 w 3421"/>
              <a:gd name="T9" fmla="*/ 642 h 3719"/>
              <a:gd name="T10" fmla="*/ 306 w 3421"/>
              <a:gd name="T11" fmla="*/ 642 h 3719"/>
              <a:gd name="T12" fmla="*/ 0 w 3421"/>
              <a:gd name="T13" fmla="*/ 948 h 3719"/>
              <a:gd name="T14" fmla="*/ 0 w 3421"/>
              <a:gd name="T15" fmla="*/ 3420 h 3719"/>
              <a:gd name="T16" fmla="*/ 306 w 3421"/>
              <a:gd name="T17" fmla="*/ 3718 h 3719"/>
              <a:gd name="T18" fmla="*/ 3122 w 3421"/>
              <a:gd name="T19" fmla="*/ 3718 h 3719"/>
              <a:gd name="T20" fmla="*/ 3420 w 3421"/>
              <a:gd name="T21" fmla="*/ 3420 h 3719"/>
              <a:gd name="T22" fmla="*/ 3420 w 3421"/>
              <a:gd name="T23" fmla="*/ 948 h 3719"/>
              <a:gd name="T24" fmla="*/ 3122 w 3421"/>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1" h="3719">
                <a:moveTo>
                  <a:pt x="3122" y="642"/>
                </a:moveTo>
                <a:lnTo>
                  <a:pt x="3122" y="642"/>
                </a:lnTo>
                <a:cubicBezTo>
                  <a:pt x="2089" y="642"/>
                  <a:pt x="2089" y="642"/>
                  <a:pt x="2089" y="642"/>
                </a:cubicBezTo>
                <a:cubicBezTo>
                  <a:pt x="1722" y="0"/>
                  <a:pt x="1722" y="0"/>
                  <a:pt x="1722" y="0"/>
                </a:cubicBezTo>
                <a:cubicBezTo>
                  <a:pt x="1347" y="642"/>
                  <a:pt x="1347" y="642"/>
                  <a:pt x="134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0" y="3718"/>
                  <a:pt x="3420" y="3588"/>
                  <a:pt x="3420" y="3420"/>
                </a:cubicBezTo>
                <a:cubicBezTo>
                  <a:pt x="3420" y="948"/>
                  <a:pt x="3420" y="948"/>
                  <a:pt x="3420" y="948"/>
                </a:cubicBezTo>
                <a:cubicBezTo>
                  <a:pt x="3420" y="780"/>
                  <a:pt x="3290" y="642"/>
                  <a:pt x="3122" y="642"/>
                </a:cubicBezTo>
              </a:path>
            </a:pathLst>
          </a:custGeom>
          <a:solidFill>
            <a:srgbClr val="4D4D4D"/>
          </a:solidFill>
          <a:ln w="9525" cap="flat">
            <a:noFill/>
            <a:bevel/>
            <a:headEnd/>
            <a:tailEnd/>
          </a:ln>
          <a:effectLst/>
        </p:spPr>
        <p:txBody>
          <a:bodyPr wrap="none" anchor="ctr"/>
          <a:lstStyle/>
          <a:p>
            <a:endParaRPr lang="en-US"/>
          </a:p>
        </p:txBody>
      </p:sp>
      <p:sp>
        <p:nvSpPr>
          <p:cNvPr id="28" name="Freeform 177">
            <a:extLst>
              <a:ext uri="{FF2B5EF4-FFF2-40B4-BE49-F238E27FC236}">
                <a16:creationId xmlns:a16="http://schemas.microsoft.com/office/drawing/2014/main" id="{10B1012D-1247-0E4A-BFFD-D8F52FAEDE4C}"/>
              </a:ext>
            </a:extLst>
          </p:cNvPr>
          <p:cNvSpPr>
            <a:spLocks noChangeArrowheads="1"/>
          </p:cNvSpPr>
          <p:nvPr userDrawn="1"/>
        </p:nvSpPr>
        <p:spPr bwMode="auto">
          <a:xfrm>
            <a:off x="6571967" y="1349406"/>
            <a:ext cx="2583359" cy="5149048"/>
          </a:xfrm>
          <a:custGeom>
            <a:avLst/>
            <a:gdLst>
              <a:gd name="T0" fmla="*/ 3121 w 3428"/>
              <a:gd name="T1" fmla="*/ 642 h 3719"/>
              <a:gd name="T2" fmla="*/ 3121 w 3428"/>
              <a:gd name="T3" fmla="*/ 642 h 3719"/>
              <a:gd name="T4" fmla="*/ 2103 w 3428"/>
              <a:gd name="T5" fmla="*/ 642 h 3719"/>
              <a:gd name="T6" fmla="*/ 1729 w 3428"/>
              <a:gd name="T7" fmla="*/ 0 h 3719"/>
              <a:gd name="T8" fmla="*/ 1362 w 3428"/>
              <a:gd name="T9" fmla="*/ 642 h 3719"/>
              <a:gd name="T10" fmla="*/ 306 w 3428"/>
              <a:gd name="T11" fmla="*/ 642 h 3719"/>
              <a:gd name="T12" fmla="*/ 0 w 3428"/>
              <a:gd name="T13" fmla="*/ 948 h 3719"/>
              <a:gd name="T14" fmla="*/ 0 w 3428"/>
              <a:gd name="T15" fmla="*/ 3420 h 3719"/>
              <a:gd name="T16" fmla="*/ 306 w 3428"/>
              <a:gd name="T17" fmla="*/ 3718 h 3719"/>
              <a:gd name="T18" fmla="*/ 3121 w 3428"/>
              <a:gd name="T19" fmla="*/ 3718 h 3719"/>
              <a:gd name="T20" fmla="*/ 3427 w 3428"/>
              <a:gd name="T21" fmla="*/ 3420 h 3719"/>
              <a:gd name="T22" fmla="*/ 3427 w 3428"/>
              <a:gd name="T23" fmla="*/ 948 h 3719"/>
              <a:gd name="T24" fmla="*/ 3121 w 3428"/>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8" h="3719">
                <a:moveTo>
                  <a:pt x="3121" y="642"/>
                </a:moveTo>
                <a:lnTo>
                  <a:pt x="3121" y="642"/>
                </a:lnTo>
                <a:cubicBezTo>
                  <a:pt x="2103" y="642"/>
                  <a:pt x="2103" y="642"/>
                  <a:pt x="2103" y="642"/>
                </a:cubicBezTo>
                <a:cubicBezTo>
                  <a:pt x="1729" y="0"/>
                  <a:pt x="1729" y="0"/>
                  <a:pt x="1729" y="0"/>
                </a:cubicBezTo>
                <a:cubicBezTo>
                  <a:pt x="1362" y="642"/>
                  <a:pt x="1362" y="642"/>
                  <a:pt x="1362"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1" y="3718"/>
                  <a:pt x="3121" y="3718"/>
                  <a:pt x="3121" y="3718"/>
                </a:cubicBezTo>
                <a:cubicBezTo>
                  <a:pt x="3289" y="3718"/>
                  <a:pt x="3427" y="3588"/>
                  <a:pt x="3427" y="3420"/>
                </a:cubicBezTo>
                <a:cubicBezTo>
                  <a:pt x="3427" y="948"/>
                  <a:pt x="3427" y="948"/>
                  <a:pt x="3427" y="948"/>
                </a:cubicBezTo>
                <a:cubicBezTo>
                  <a:pt x="3427" y="780"/>
                  <a:pt x="3289" y="642"/>
                  <a:pt x="3121" y="642"/>
                </a:cubicBezTo>
              </a:path>
            </a:pathLst>
          </a:custGeom>
          <a:solidFill>
            <a:srgbClr val="3AA091"/>
          </a:solidFill>
          <a:ln w="9525" cap="flat">
            <a:noFill/>
            <a:bevel/>
            <a:headEnd/>
            <a:tailEnd/>
          </a:ln>
          <a:effectLst/>
        </p:spPr>
        <p:txBody>
          <a:bodyPr wrap="none" anchor="ctr"/>
          <a:lstStyle/>
          <a:p>
            <a:endParaRPr lang="en-US" dirty="0"/>
          </a:p>
        </p:txBody>
      </p:sp>
      <p:sp>
        <p:nvSpPr>
          <p:cNvPr id="30" name="Freeform 179">
            <a:extLst>
              <a:ext uri="{FF2B5EF4-FFF2-40B4-BE49-F238E27FC236}">
                <a16:creationId xmlns:a16="http://schemas.microsoft.com/office/drawing/2014/main" id="{832BCD4D-201E-8748-B1F7-9CE73C83B47C}"/>
              </a:ext>
            </a:extLst>
          </p:cNvPr>
          <p:cNvSpPr>
            <a:spLocks noChangeArrowheads="1"/>
          </p:cNvSpPr>
          <p:nvPr userDrawn="1"/>
        </p:nvSpPr>
        <p:spPr bwMode="auto">
          <a:xfrm>
            <a:off x="9345879" y="1349406"/>
            <a:ext cx="2692241" cy="5149048"/>
          </a:xfrm>
          <a:custGeom>
            <a:avLst/>
            <a:gdLst>
              <a:gd name="T0" fmla="*/ 3122 w 3429"/>
              <a:gd name="T1" fmla="*/ 642 h 3719"/>
              <a:gd name="T2" fmla="*/ 3122 w 3429"/>
              <a:gd name="T3" fmla="*/ 642 h 3719"/>
              <a:gd name="T4" fmla="*/ 2120 w 3429"/>
              <a:gd name="T5" fmla="*/ 642 h 3719"/>
              <a:gd name="T6" fmla="*/ 1745 w 3429"/>
              <a:gd name="T7" fmla="*/ 0 h 3719"/>
              <a:gd name="T8" fmla="*/ 1377 w 3429"/>
              <a:gd name="T9" fmla="*/ 642 h 3719"/>
              <a:gd name="T10" fmla="*/ 306 w 3429"/>
              <a:gd name="T11" fmla="*/ 642 h 3719"/>
              <a:gd name="T12" fmla="*/ 0 w 3429"/>
              <a:gd name="T13" fmla="*/ 948 h 3719"/>
              <a:gd name="T14" fmla="*/ 0 w 3429"/>
              <a:gd name="T15" fmla="*/ 3420 h 3719"/>
              <a:gd name="T16" fmla="*/ 306 w 3429"/>
              <a:gd name="T17" fmla="*/ 3718 h 3719"/>
              <a:gd name="T18" fmla="*/ 3122 w 3429"/>
              <a:gd name="T19" fmla="*/ 3718 h 3719"/>
              <a:gd name="T20" fmla="*/ 3428 w 3429"/>
              <a:gd name="T21" fmla="*/ 3420 h 3719"/>
              <a:gd name="T22" fmla="*/ 3428 w 3429"/>
              <a:gd name="T23" fmla="*/ 948 h 3719"/>
              <a:gd name="T24" fmla="*/ 3122 w 3429"/>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9" h="3719">
                <a:moveTo>
                  <a:pt x="3122" y="642"/>
                </a:moveTo>
                <a:lnTo>
                  <a:pt x="3122" y="642"/>
                </a:lnTo>
                <a:cubicBezTo>
                  <a:pt x="2120" y="642"/>
                  <a:pt x="2120" y="642"/>
                  <a:pt x="2120" y="642"/>
                </a:cubicBezTo>
                <a:cubicBezTo>
                  <a:pt x="1745" y="0"/>
                  <a:pt x="1745" y="0"/>
                  <a:pt x="1745" y="0"/>
                </a:cubicBezTo>
                <a:cubicBezTo>
                  <a:pt x="1377" y="642"/>
                  <a:pt x="1377" y="642"/>
                  <a:pt x="137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1" y="3718"/>
                  <a:pt x="3428" y="3588"/>
                  <a:pt x="3428" y="3420"/>
                </a:cubicBezTo>
                <a:cubicBezTo>
                  <a:pt x="3428" y="948"/>
                  <a:pt x="3428" y="948"/>
                  <a:pt x="3428" y="948"/>
                </a:cubicBezTo>
                <a:cubicBezTo>
                  <a:pt x="3428" y="780"/>
                  <a:pt x="3291" y="642"/>
                  <a:pt x="3122" y="642"/>
                </a:cubicBezTo>
              </a:path>
            </a:pathLst>
          </a:custGeom>
          <a:solidFill>
            <a:srgbClr val="F27954">
              <a:alpha val="80000"/>
            </a:srgbClr>
          </a:solidFill>
          <a:ln w="9525" cap="flat">
            <a:solidFill>
              <a:srgbClr val="F27954"/>
            </a:solidFill>
            <a:bevel/>
            <a:headEnd/>
            <a:tailEnd/>
          </a:ln>
          <a:effectLst/>
        </p:spPr>
        <p:txBody>
          <a:bodyPr wrap="none" anchor="ctr"/>
          <a:lstStyle/>
          <a:p>
            <a:endParaRPr lang="en-US"/>
          </a:p>
        </p:txBody>
      </p:sp>
      <p:sp>
        <p:nvSpPr>
          <p:cNvPr id="34" name="Text Placeholder 23">
            <a:extLst>
              <a:ext uri="{FF2B5EF4-FFF2-40B4-BE49-F238E27FC236}">
                <a16:creationId xmlns:a16="http://schemas.microsoft.com/office/drawing/2014/main" id="{929DE76E-73B1-9148-AD97-229EAA47B07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A59"/>
                </a:solidFill>
                <a:latin typeface="+mn-lt"/>
              </a:defRPr>
            </a:lvl1pPr>
          </a:lstStyle>
          <a:p>
            <a:pPr lvl="0"/>
            <a:r>
              <a:rPr lang="en-US" dirty="0"/>
              <a:t>Heading</a:t>
            </a:r>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414826" y="4757241"/>
            <a:ext cx="1903851"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846121" y="4750991"/>
            <a:ext cx="1921263"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6909393" y="4733031"/>
            <a:ext cx="1908506"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955308" y="4733031"/>
            <a:ext cx="1921262"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Tree>
    <p:extLst>
      <p:ext uri="{BB962C8B-B14F-4D97-AF65-F5344CB8AC3E}">
        <p14:creationId xmlns:p14="http://schemas.microsoft.com/office/powerpoint/2010/main" val="2519910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SLIDE D">
    <p:spTree>
      <p:nvGrpSpPr>
        <p:cNvPr id="1" name=""/>
        <p:cNvGrpSpPr/>
        <p:nvPr/>
      </p:nvGrpSpPr>
      <p:grpSpPr>
        <a:xfrm>
          <a:off x="0" y="0"/>
          <a:ext cx="0" cy="0"/>
          <a:chOff x="0" y="0"/>
          <a:chExt cx="0" cy="0"/>
        </a:xfrm>
      </p:grpSpPr>
      <p:pic>
        <p:nvPicPr>
          <p:cNvPr id="12" name="Picture 11" descr="A picture containing text&#10;&#10;Description automatically generated">
            <a:extLst>
              <a:ext uri="{FF2B5EF4-FFF2-40B4-BE49-F238E27FC236}">
                <a16:creationId xmlns:a16="http://schemas.microsoft.com/office/drawing/2014/main" id="{69930879-4923-9A44-B11F-FDD1BFB76C3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7047" y="417257"/>
            <a:ext cx="5462697" cy="2402442"/>
          </a:xfrm>
          <a:prstGeom prst="rect">
            <a:avLst/>
          </a:prstGeom>
        </p:spPr>
      </p:pic>
      <p:pic>
        <p:nvPicPr>
          <p:cNvPr id="22" name="Picture 21" descr="Background pattern&#10;&#10;Description automatically generated">
            <a:extLst>
              <a:ext uri="{FF2B5EF4-FFF2-40B4-BE49-F238E27FC236}">
                <a16:creationId xmlns:a16="http://schemas.microsoft.com/office/drawing/2014/main" id="{E7396273-9AA2-0A45-A0F3-4DFF01CCF7D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9462" t="8076" r="-22520" b="14181"/>
          <a:stretch/>
        </p:blipFill>
        <p:spPr>
          <a:xfrm rot="16200000">
            <a:off x="983099" y="1439326"/>
            <a:ext cx="4435575" cy="6401772"/>
          </a:xfrm>
          <a:prstGeom prst="rect">
            <a:avLst/>
          </a:prstGeom>
        </p:spPr>
      </p:pic>
      <p:sp>
        <p:nvSpPr>
          <p:cNvPr id="23" name="Rectangle 22">
            <a:extLst>
              <a:ext uri="{FF2B5EF4-FFF2-40B4-BE49-F238E27FC236}">
                <a16:creationId xmlns:a16="http://schemas.microsoft.com/office/drawing/2014/main" id="{0A614E9F-67CD-0343-BFBC-55E5265494AB}"/>
              </a:ext>
            </a:extLst>
          </p:cNvPr>
          <p:cNvSpPr/>
          <p:nvPr userDrawn="1"/>
        </p:nvSpPr>
        <p:spPr>
          <a:xfrm>
            <a:off x="6117759" y="0"/>
            <a:ext cx="6074241" cy="6865259"/>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grpSp>
        <p:nvGrpSpPr>
          <p:cNvPr id="24" name="Group 23">
            <a:extLst>
              <a:ext uri="{FF2B5EF4-FFF2-40B4-BE49-F238E27FC236}">
                <a16:creationId xmlns:a16="http://schemas.microsoft.com/office/drawing/2014/main" id="{3904BFA0-55A2-8143-A034-7EA9F0F0F069}"/>
              </a:ext>
            </a:extLst>
          </p:cNvPr>
          <p:cNvGrpSpPr/>
          <p:nvPr userDrawn="1"/>
        </p:nvGrpSpPr>
        <p:grpSpPr>
          <a:xfrm>
            <a:off x="0" y="5916805"/>
            <a:ext cx="2735993" cy="679345"/>
            <a:chOff x="0" y="0"/>
            <a:chExt cx="2301694" cy="571500"/>
          </a:xfrm>
        </p:grpSpPr>
        <p:sp>
          <p:nvSpPr>
            <p:cNvPr id="25" name="Rectangle 24">
              <a:extLst>
                <a:ext uri="{FF2B5EF4-FFF2-40B4-BE49-F238E27FC236}">
                  <a16:creationId xmlns:a16="http://schemas.microsoft.com/office/drawing/2014/main" id="{E262865F-A967-C64A-8536-E3A00C672F7A}"/>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26" name="Picture 25">
              <a:extLst>
                <a:ext uri="{FF2B5EF4-FFF2-40B4-BE49-F238E27FC236}">
                  <a16:creationId xmlns:a16="http://schemas.microsoft.com/office/drawing/2014/main" id="{2E39E78D-2847-9749-B72C-25A151CFA94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27" name="Text Placeholder 23">
            <a:extLst>
              <a:ext uri="{FF2B5EF4-FFF2-40B4-BE49-F238E27FC236}">
                <a16:creationId xmlns:a16="http://schemas.microsoft.com/office/drawing/2014/main" id="{DBA97739-CDA3-3B40-9963-F38336E838F9}"/>
              </a:ext>
            </a:extLst>
          </p:cNvPr>
          <p:cNvSpPr>
            <a:spLocks noGrp="1"/>
          </p:cNvSpPr>
          <p:nvPr>
            <p:ph type="body" sz="quarter" idx="15" hasCustomPrompt="1"/>
          </p:nvPr>
        </p:nvSpPr>
        <p:spPr>
          <a:xfrm>
            <a:off x="6586302" y="1494787"/>
            <a:ext cx="5278651" cy="697353"/>
          </a:xfrm>
        </p:spPr>
        <p:txBody>
          <a:bodyPr>
            <a:noAutofit/>
          </a:bodyPr>
          <a:lstStyle>
            <a:lvl1pPr marL="0" indent="0" algn="l">
              <a:buNone/>
              <a:defRPr sz="5400" b="1" baseline="0">
                <a:solidFill>
                  <a:schemeClr val="bg1"/>
                </a:solidFill>
                <a:latin typeface="+mn-lt"/>
              </a:defRPr>
            </a:lvl1pPr>
          </a:lstStyle>
          <a:p>
            <a:pPr lvl="0"/>
            <a:r>
              <a:rPr lang="en-US" dirty="0"/>
              <a:t>POWERPIONT</a:t>
            </a:r>
          </a:p>
        </p:txBody>
      </p:sp>
      <p:sp>
        <p:nvSpPr>
          <p:cNvPr id="28" name="Text Placeholder 23">
            <a:extLst>
              <a:ext uri="{FF2B5EF4-FFF2-40B4-BE49-F238E27FC236}">
                <a16:creationId xmlns:a16="http://schemas.microsoft.com/office/drawing/2014/main" id="{27FF6675-E62F-CD45-8278-53D0205C09F2}"/>
              </a:ext>
            </a:extLst>
          </p:cNvPr>
          <p:cNvSpPr>
            <a:spLocks noGrp="1"/>
          </p:cNvSpPr>
          <p:nvPr>
            <p:ph type="body" sz="quarter" idx="16" hasCustomPrompt="1"/>
          </p:nvPr>
        </p:nvSpPr>
        <p:spPr>
          <a:xfrm>
            <a:off x="6586302" y="876264"/>
            <a:ext cx="5278651" cy="697353"/>
          </a:xfrm>
        </p:spPr>
        <p:txBody>
          <a:bodyPr>
            <a:normAutofit/>
          </a:bodyPr>
          <a:lstStyle>
            <a:lvl1pPr marL="0" indent="0" algn="l">
              <a:buNone/>
              <a:defRPr sz="3600" b="0" i="0">
                <a:solidFill>
                  <a:schemeClr val="bg1"/>
                </a:solidFill>
                <a:latin typeface="+mn-lt"/>
              </a:defRPr>
            </a:lvl1pPr>
          </a:lstStyle>
          <a:p>
            <a:pPr lvl="0"/>
            <a:r>
              <a:rPr lang="en-US" dirty="0"/>
              <a:t>Cover Design 1</a:t>
            </a:r>
          </a:p>
        </p:txBody>
      </p:sp>
      <p:sp>
        <p:nvSpPr>
          <p:cNvPr id="29" name="Rectangle 28">
            <a:extLst>
              <a:ext uri="{FF2B5EF4-FFF2-40B4-BE49-F238E27FC236}">
                <a16:creationId xmlns:a16="http://schemas.microsoft.com/office/drawing/2014/main" id="{8C5618B2-B035-0F48-A014-0081DCCA7413}"/>
              </a:ext>
            </a:extLst>
          </p:cNvPr>
          <p:cNvSpPr/>
          <p:nvPr userDrawn="1"/>
        </p:nvSpPr>
        <p:spPr>
          <a:xfrm>
            <a:off x="6519554" y="5700156"/>
            <a:ext cx="5300429" cy="788472"/>
          </a:xfrm>
          <a:prstGeom prst="rect">
            <a:avLst/>
          </a:prstGeom>
        </p:spPr>
        <p:txBody>
          <a:bodyPr wrap="square">
            <a:spAutoFit/>
          </a:bodyPr>
          <a:lstStyle/>
          <a:p>
            <a:pPr algn="just">
              <a:tabLst>
                <a:tab pos="2865755" algn="ctr"/>
                <a:tab pos="5731510" algn="r"/>
              </a:tabLst>
            </a:pPr>
            <a:r>
              <a:rPr lang="en-US" sz="11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This </a:t>
            </a:r>
            <a:r>
              <a:rPr lang="en-US" sz="110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programme</a:t>
            </a:r>
            <a:r>
              <a:rPr lang="en-US" sz="11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has been funded with support from the European Commission. The author is solely responsible for this publication (communication)</a:t>
            </a:r>
            <a:r>
              <a:rPr lang="en-IE"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and the Commission accepts no responsibility for any use that may be made of the   information contained therein </a:t>
            </a:r>
            <a:r>
              <a:rPr lang="en-IE" sz="11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2020-1-UK01-KA203-079083</a:t>
            </a:r>
            <a:endParaRPr lang="en-IE"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5544908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5 point icon Graph B">
    <p:spTree>
      <p:nvGrpSpPr>
        <p:cNvPr id="1" name=""/>
        <p:cNvGrpSpPr/>
        <p:nvPr/>
      </p:nvGrpSpPr>
      <p:grpSpPr>
        <a:xfrm>
          <a:off x="0" y="0"/>
          <a:ext cx="0" cy="0"/>
          <a:chOff x="0" y="0"/>
          <a:chExt cx="0" cy="0"/>
        </a:xfrm>
      </p:grpSpPr>
      <p:sp>
        <p:nvSpPr>
          <p:cNvPr id="26" name="Freeform 175">
            <a:extLst>
              <a:ext uri="{FF2B5EF4-FFF2-40B4-BE49-F238E27FC236}">
                <a16:creationId xmlns:a16="http://schemas.microsoft.com/office/drawing/2014/main" id="{8C0B3D42-2317-6946-847C-DF2D8C708228}"/>
              </a:ext>
            </a:extLst>
          </p:cNvPr>
          <p:cNvSpPr>
            <a:spLocks noChangeArrowheads="1"/>
          </p:cNvSpPr>
          <p:nvPr userDrawn="1"/>
        </p:nvSpPr>
        <p:spPr bwMode="auto">
          <a:xfrm>
            <a:off x="240390" y="1846556"/>
            <a:ext cx="2796283" cy="4651898"/>
          </a:xfrm>
          <a:custGeom>
            <a:avLst/>
            <a:gdLst>
              <a:gd name="T0" fmla="*/ 3123 w 3430"/>
              <a:gd name="T1" fmla="*/ 642 h 3719"/>
              <a:gd name="T2" fmla="*/ 3123 w 3430"/>
              <a:gd name="T3" fmla="*/ 642 h 3719"/>
              <a:gd name="T4" fmla="*/ 2090 w 3430"/>
              <a:gd name="T5" fmla="*/ 642 h 3719"/>
              <a:gd name="T6" fmla="*/ 1715 w 3430"/>
              <a:gd name="T7" fmla="*/ 0 h 3719"/>
              <a:gd name="T8" fmla="*/ 1347 w 3430"/>
              <a:gd name="T9" fmla="*/ 642 h 3719"/>
              <a:gd name="T10" fmla="*/ 307 w 3430"/>
              <a:gd name="T11" fmla="*/ 642 h 3719"/>
              <a:gd name="T12" fmla="*/ 0 w 3430"/>
              <a:gd name="T13" fmla="*/ 948 h 3719"/>
              <a:gd name="T14" fmla="*/ 0 w 3430"/>
              <a:gd name="T15" fmla="*/ 3420 h 3719"/>
              <a:gd name="T16" fmla="*/ 307 w 3430"/>
              <a:gd name="T17" fmla="*/ 3718 h 3719"/>
              <a:gd name="T18" fmla="*/ 3123 w 3430"/>
              <a:gd name="T19" fmla="*/ 3718 h 3719"/>
              <a:gd name="T20" fmla="*/ 3429 w 3430"/>
              <a:gd name="T21" fmla="*/ 3420 h 3719"/>
              <a:gd name="T22" fmla="*/ 3429 w 3430"/>
              <a:gd name="T23" fmla="*/ 948 h 3719"/>
              <a:gd name="T24" fmla="*/ 3123 w 3430"/>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0" h="3719">
                <a:moveTo>
                  <a:pt x="3123" y="642"/>
                </a:moveTo>
                <a:lnTo>
                  <a:pt x="3123" y="642"/>
                </a:lnTo>
                <a:cubicBezTo>
                  <a:pt x="2090" y="642"/>
                  <a:pt x="2090" y="642"/>
                  <a:pt x="2090" y="642"/>
                </a:cubicBezTo>
                <a:cubicBezTo>
                  <a:pt x="1715" y="0"/>
                  <a:pt x="1715" y="0"/>
                  <a:pt x="1715" y="0"/>
                </a:cubicBezTo>
                <a:cubicBezTo>
                  <a:pt x="1347" y="642"/>
                  <a:pt x="1347" y="642"/>
                  <a:pt x="1347" y="642"/>
                </a:cubicBezTo>
                <a:cubicBezTo>
                  <a:pt x="307" y="642"/>
                  <a:pt x="307" y="642"/>
                  <a:pt x="307" y="642"/>
                </a:cubicBezTo>
                <a:cubicBezTo>
                  <a:pt x="138" y="642"/>
                  <a:pt x="0" y="780"/>
                  <a:pt x="0" y="948"/>
                </a:cubicBezTo>
                <a:cubicBezTo>
                  <a:pt x="0" y="3420"/>
                  <a:pt x="0" y="3420"/>
                  <a:pt x="0" y="3420"/>
                </a:cubicBezTo>
                <a:cubicBezTo>
                  <a:pt x="0" y="3588"/>
                  <a:pt x="138" y="3718"/>
                  <a:pt x="307" y="3718"/>
                </a:cubicBezTo>
                <a:cubicBezTo>
                  <a:pt x="3123" y="3718"/>
                  <a:pt x="3123" y="3718"/>
                  <a:pt x="3123" y="3718"/>
                </a:cubicBezTo>
                <a:cubicBezTo>
                  <a:pt x="3291" y="3718"/>
                  <a:pt x="3429" y="3588"/>
                  <a:pt x="3429" y="3420"/>
                </a:cubicBezTo>
                <a:cubicBezTo>
                  <a:pt x="3429" y="948"/>
                  <a:pt x="3429" y="948"/>
                  <a:pt x="3429" y="948"/>
                </a:cubicBezTo>
                <a:cubicBezTo>
                  <a:pt x="3429" y="780"/>
                  <a:pt x="3291" y="642"/>
                  <a:pt x="3123" y="642"/>
                </a:cubicBezTo>
              </a:path>
            </a:pathLst>
          </a:custGeom>
          <a:solidFill>
            <a:srgbClr val="79527B"/>
          </a:solidFill>
          <a:ln w="9525" cap="flat">
            <a:noFill/>
            <a:bevel/>
            <a:headEnd/>
            <a:tailEnd/>
          </a:ln>
          <a:effectLst/>
        </p:spPr>
        <p:txBody>
          <a:bodyPr wrap="none" anchor="ctr"/>
          <a:lstStyle/>
          <a:p>
            <a:endParaRPr lang="en-US"/>
          </a:p>
        </p:txBody>
      </p:sp>
      <p:sp>
        <p:nvSpPr>
          <p:cNvPr id="27" name="Freeform 176">
            <a:extLst>
              <a:ext uri="{FF2B5EF4-FFF2-40B4-BE49-F238E27FC236}">
                <a16:creationId xmlns:a16="http://schemas.microsoft.com/office/drawing/2014/main" id="{40053DCA-CDEC-8B4D-B8F3-C1EF890EF020}"/>
              </a:ext>
            </a:extLst>
          </p:cNvPr>
          <p:cNvSpPr>
            <a:spLocks noChangeArrowheads="1"/>
          </p:cNvSpPr>
          <p:nvPr userDrawn="1"/>
        </p:nvSpPr>
        <p:spPr bwMode="auto">
          <a:xfrm>
            <a:off x="3420768" y="1856063"/>
            <a:ext cx="2796282" cy="4642391"/>
          </a:xfrm>
          <a:custGeom>
            <a:avLst/>
            <a:gdLst>
              <a:gd name="T0" fmla="*/ 3122 w 3421"/>
              <a:gd name="T1" fmla="*/ 642 h 3719"/>
              <a:gd name="T2" fmla="*/ 3122 w 3421"/>
              <a:gd name="T3" fmla="*/ 642 h 3719"/>
              <a:gd name="T4" fmla="*/ 2089 w 3421"/>
              <a:gd name="T5" fmla="*/ 642 h 3719"/>
              <a:gd name="T6" fmla="*/ 1722 w 3421"/>
              <a:gd name="T7" fmla="*/ 0 h 3719"/>
              <a:gd name="T8" fmla="*/ 1347 w 3421"/>
              <a:gd name="T9" fmla="*/ 642 h 3719"/>
              <a:gd name="T10" fmla="*/ 306 w 3421"/>
              <a:gd name="T11" fmla="*/ 642 h 3719"/>
              <a:gd name="T12" fmla="*/ 0 w 3421"/>
              <a:gd name="T13" fmla="*/ 948 h 3719"/>
              <a:gd name="T14" fmla="*/ 0 w 3421"/>
              <a:gd name="T15" fmla="*/ 3420 h 3719"/>
              <a:gd name="T16" fmla="*/ 306 w 3421"/>
              <a:gd name="T17" fmla="*/ 3718 h 3719"/>
              <a:gd name="T18" fmla="*/ 3122 w 3421"/>
              <a:gd name="T19" fmla="*/ 3718 h 3719"/>
              <a:gd name="T20" fmla="*/ 3420 w 3421"/>
              <a:gd name="T21" fmla="*/ 3420 h 3719"/>
              <a:gd name="T22" fmla="*/ 3420 w 3421"/>
              <a:gd name="T23" fmla="*/ 948 h 3719"/>
              <a:gd name="T24" fmla="*/ 3122 w 3421"/>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1" h="3719">
                <a:moveTo>
                  <a:pt x="3122" y="642"/>
                </a:moveTo>
                <a:lnTo>
                  <a:pt x="3122" y="642"/>
                </a:lnTo>
                <a:cubicBezTo>
                  <a:pt x="2089" y="642"/>
                  <a:pt x="2089" y="642"/>
                  <a:pt x="2089" y="642"/>
                </a:cubicBezTo>
                <a:cubicBezTo>
                  <a:pt x="1722" y="0"/>
                  <a:pt x="1722" y="0"/>
                  <a:pt x="1722" y="0"/>
                </a:cubicBezTo>
                <a:cubicBezTo>
                  <a:pt x="1347" y="642"/>
                  <a:pt x="1347" y="642"/>
                  <a:pt x="134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0" y="3718"/>
                  <a:pt x="3420" y="3588"/>
                  <a:pt x="3420" y="3420"/>
                </a:cubicBezTo>
                <a:cubicBezTo>
                  <a:pt x="3420" y="948"/>
                  <a:pt x="3420" y="948"/>
                  <a:pt x="3420" y="948"/>
                </a:cubicBezTo>
                <a:cubicBezTo>
                  <a:pt x="3420" y="780"/>
                  <a:pt x="3290" y="642"/>
                  <a:pt x="3122" y="642"/>
                </a:cubicBezTo>
              </a:path>
            </a:pathLst>
          </a:custGeom>
          <a:solidFill>
            <a:srgbClr val="4D4D4D"/>
          </a:solidFill>
          <a:ln w="9525" cap="flat">
            <a:noFill/>
            <a:bevel/>
            <a:headEnd/>
            <a:tailEnd/>
          </a:ln>
          <a:effectLst/>
        </p:spPr>
        <p:txBody>
          <a:bodyPr wrap="none" anchor="ctr"/>
          <a:lstStyle/>
          <a:p>
            <a:endParaRPr lang="en-US"/>
          </a:p>
        </p:txBody>
      </p:sp>
      <p:sp>
        <p:nvSpPr>
          <p:cNvPr id="28" name="Freeform 177">
            <a:extLst>
              <a:ext uri="{FF2B5EF4-FFF2-40B4-BE49-F238E27FC236}">
                <a16:creationId xmlns:a16="http://schemas.microsoft.com/office/drawing/2014/main" id="{10B1012D-1247-0E4A-BFFD-D8F52FAEDE4C}"/>
              </a:ext>
            </a:extLst>
          </p:cNvPr>
          <p:cNvSpPr>
            <a:spLocks noChangeArrowheads="1"/>
          </p:cNvSpPr>
          <p:nvPr userDrawn="1"/>
        </p:nvSpPr>
        <p:spPr bwMode="auto">
          <a:xfrm>
            <a:off x="6571967" y="1846556"/>
            <a:ext cx="2583359" cy="4651898"/>
          </a:xfrm>
          <a:custGeom>
            <a:avLst/>
            <a:gdLst>
              <a:gd name="T0" fmla="*/ 3121 w 3428"/>
              <a:gd name="T1" fmla="*/ 642 h 3719"/>
              <a:gd name="T2" fmla="*/ 3121 w 3428"/>
              <a:gd name="T3" fmla="*/ 642 h 3719"/>
              <a:gd name="T4" fmla="*/ 2103 w 3428"/>
              <a:gd name="T5" fmla="*/ 642 h 3719"/>
              <a:gd name="T6" fmla="*/ 1729 w 3428"/>
              <a:gd name="T7" fmla="*/ 0 h 3719"/>
              <a:gd name="T8" fmla="*/ 1362 w 3428"/>
              <a:gd name="T9" fmla="*/ 642 h 3719"/>
              <a:gd name="T10" fmla="*/ 306 w 3428"/>
              <a:gd name="T11" fmla="*/ 642 h 3719"/>
              <a:gd name="T12" fmla="*/ 0 w 3428"/>
              <a:gd name="T13" fmla="*/ 948 h 3719"/>
              <a:gd name="T14" fmla="*/ 0 w 3428"/>
              <a:gd name="T15" fmla="*/ 3420 h 3719"/>
              <a:gd name="T16" fmla="*/ 306 w 3428"/>
              <a:gd name="T17" fmla="*/ 3718 h 3719"/>
              <a:gd name="T18" fmla="*/ 3121 w 3428"/>
              <a:gd name="T19" fmla="*/ 3718 h 3719"/>
              <a:gd name="T20" fmla="*/ 3427 w 3428"/>
              <a:gd name="T21" fmla="*/ 3420 h 3719"/>
              <a:gd name="T22" fmla="*/ 3427 w 3428"/>
              <a:gd name="T23" fmla="*/ 948 h 3719"/>
              <a:gd name="T24" fmla="*/ 3121 w 3428"/>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8" h="3719">
                <a:moveTo>
                  <a:pt x="3121" y="642"/>
                </a:moveTo>
                <a:lnTo>
                  <a:pt x="3121" y="642"/>
                </a:lnTo>
                <a:cubicBezTo>
                  <a:pt x="2103" y="642"/>
                  <a:pt x="2103" y="642"/>
                  <a:pt x="2103" y="642"/>
                </a:cubicBezTo>
                <a:cubicBezTo>
                  <a:pt x="1729" y="0"/>
                  <a:pt x="1729" y="0"/>
                  <a:pt x="1729" y="0"/>
                </a:cubicBezTo>
                <a:cubicBezTo>
                  <a:pt x="1362" y="642"/>
                  <a:pt x="1362" y="642"/>
                  <a:pt x="1362"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1" y="3718"/>
                  <a:pt x="3121" y="3718"/>
                  <a:pt x="3121" y="3718"/>
                </a:cubicBezTo>
                <a:cubicBezTo>
                  <a:pt x="3289" y="3718"/>
                  <a:pt x="3427" y="3588"/>
                  <a:pt x="3427" y="3420"/>
                </a:cubicBezTo>
                <a:cubicBezTo>
                  <a:pt x="3427" y="948"/>
                  <a:pt x="3427" y="948"/>
                  <a:pt x="3427" y="948"/>
                </a:cubicBezTo>
                <a:cubicBezTo>
                  <a:pt x="3427" y="780"/>
                  <a:pt x="3289" y="642"/>
                  <a:pt x="3121" y="642"/>
                </a:cubicBezTo>
              </a:path>
            </a:pathLst>
          </a:custGeom>
          <a:solidFill>
            <a:srgbClr val="3AA091"/>
          </a:solidFill>
          <a:ln w="9525" cap="flat">
            <a:noFill/>
            <a:bevel/>
            <a:headEnd/>
            <a:tailEnd/>
          </a:ln>
          <a:effectLst/>
        </p:spPr>
        <p:txBody>
          <a:bodyPr wrap="none" anchor="ctr"/>
          <a:lstStyle/>
          <a:p>
            <a:endParaRPr lang="en-US" dirty="0"/>
          </a:p>
        </p:txBody>
      </p:sp>
      <p:sp>
        <p:nvSpPr>
          <p:cNvPr id="30" name="Freeform 179">
            <a:extLst>
              <a:ext uri="{FF2B5EF4-FFF2-40B4-BE49-F238E27FC236}">
                <a16:creationId xmlns:a16="http://schemas.microsoft.com/office/drawing/2014/main" id="{832BCD4D-201E-8748-B1F7-9CE73C83B47C}"/>
              </a:ext>
            </a:extLst>
          </p:cNvPr>
          <p:cNvSpPr>
            <a:spLocks noChangeArrowheads="1"/>
          </p:cNvSpPr>
          <p:nvPr userDrawn="1"/>
        </p:nvSpPr>
        <p:spPr bwMode="auto">
          <a:xfrm>
            <a:off x="9345879" y="1846556"/>
            <a:ext cx="2692241" cy="4651898"/>
          </a:xfrm>
          <a:custGeom>
            <a:avLst/>
            <a:gdLst>
              <a:gd name="T0" fmla="*/ 3122 w 3429"/>
              <a:gd name="T1" fmla="*/ 642 h 3719"/>
              <a:gd name="T2" fmla="*/ 3122 w 3429"/>
              <a:gd name="T3" fmla="*/ 642 h 3719"/>
              <a:gd name="T4" fmla="*/ 2120 w 3429"/>
              <a:gd name="T5" fmla="*/ 642 h 3719"/>
              <a:gd name="T6" fmla="*/ 1745 w 3429"/>
              <a:gd name="T7" fmla="*/ 0 h 3719"/>
              <a:gd name="T8" fmla="*/ 1377 w 3429"/>
              <a:gd name="T9" fmla="*/ 642 h 3719"/>
              <a:gd name="T10" fmla="*/ 306 w 3429"/>
              <a:gd name="T11" fmla="*/ 642 h 3719"/>
              <a:gd name="T12" fmla="*/ 0 w 3429"/>
              <a:gd name="T13" fmla="*/ 948 h 3719"/>
              <a:gd name="T14" fmla="*/ 0 w 3429"/>
              <a:gd name="T15" fmla="*/ 3420 h 3719"/>
              <a:gd name="T16" fmla="*/ 306 w 3429"/>
              <a:gd name="T17" fmla="*/ 3718 h 3719"/>
              <a:gd name="T18" fmla="*/ 3122 w 3429"/>
              <a:gd name="T19" fmla="*/ 3718 h 3719"/>
              <a:gd name="T20" fmla="*/ 3428 w 3429"/>
              <a:gd name="T21" fmla="*/ 3420 h 3719"/>
              <a:gd name="T22" fmla="*/ 3428 w 3429"/>
              <a:gd name="T23" fmla="*/ 948 h 3719"/>
              <a:gd name="T24" fmla="*/ 3122 w 3429"/>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9" h="3719">
                <a:moveTo>
                  <a:pt x="3122" y="642"/>
                </a:moveTo>
                <a:lnTo>
                  <a:pt x="3122" y="642"/>
                </a:lnTo>
                <a:cubicBezTo>
                  <a:pt x="2120" y="642"/>
                  <a:pt x="2120" y="642"/>
                  <a:pt x="2120" y="642"/>
                </a:cubicBezTo>
                <a:cubicBezTo>
                  <a:pt x="1745" y="0"/>
                  <a:pt x="1745" y="0"/>
                  <a:pt x="1745" y="0"/>
                </a:cubicBezTo>
                <a:cubicBezTo>
                  <a:pt x="1377" y="642"/>
                  <a:pt x="1377" y="642"/>
                  <a:pt x="137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1" y="3718"/>
                  <a:pt x="3428" y="3588"/>
                  <a:pt x="3428" y="3420"/>
                </a:cubicBezTo>
                <a:cubicBezTo>
                  <a:pt x="3428" y="948"/>
                  <a:pt x="3428" y="948"/>
                  <a:pt x="3428" y="948"/>
                </a:cubicBezTo>
                <a:cubicBezTo>
                  <a:pt x="3428" y="780"/>
                  <a:pt x="3291" y="642"/>
                  <a:pt x="3122" y="642"/>
                </a:cubicBezTo>
              </a:path>
            </a:pathLst>
          </a:custGeom>
          <a:solidFill>
            <a:srgbClr val="F27954">
              <a:alpha val="80000"/>
            </a:srgbClr>
          </a:solidFill>
          <a:ln w="9525" cap="flat">
            <a:solidFill>
              <a:srgbClr val="F27954"/>
            </a:solidFill>
            <a:bevel/>
            <a:headEnd/>
            <a:tailEnd/>
          </a:ln>
          <a:effectLst/>
        </p:spPr>
        <p:txBody>
          <a:bodyPr wrap="none" anchor="ctr"/>
          <a:lstStyle/>
          <a:p>
            <a:endParaRPr lang="en-US"/>
          </a:p>
        </p:txBody>
      </p:sp>
      <p:sp>
        <p:nvSpPr>
          <p:cNvPr id="34" name="Text Placeholder 23">
            <a:extLst>
              <a:ext uri="{FF2B5EF4-FFF2-40B4-BE49-F238E27FC236}">
                <a16:creationId xmlns:a16="http://schemas.microsoft.com/office/drawing/2014/main" id="{929DE76E-73B1-9148-AD97-229EAA47B07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A59"/>
                </a:solidFill>
                <a:latin typeface="+mn-lt"/>
              </a:defRPr>
            </a:lvl1pPr>
          </a:lstStyle>
          <a:p>
            <a:pPr lvl="0"/>
            <a:r>
              <a:rPr lang="en-US" dirty="0"/>
              <a:t>Heading</a:t>
            </a:r>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414826" y="4757241"/>
            <a:ext cx="1903851"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846121" y="4750991"/>
            <a:ext cx="1921263"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6909393" y="4733031"/>
            <a:ext cx="1908506"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955308" y="4733031"/>
            <a:ext cx="1921262"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Tree>
    <p:extLst>
      <p:ext uri="{BB962C8B-B14F-4D97-AF65-F5344CB8AC3E}">
        <p14:creationId xmlns:p14="http://schemas.microsoft.com/office/powerpoint/2010/main" val="128614623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 point icon Graph C">
    <p:spTree>
      <p:nvGrpSpPr>
        <p:cNvPr id="1" name=""/>
        <p:cNvGrpSpPr/>
        <p:nvPr/>
      </p:nvGrpSpPr>
      <p:grpSpPr>
        <a:xfrm>
          <a:off x="0" y="0"/>
          <a:ext cx="0" cy="0"/>
          <a:chOff x="0" y="0"/>
          <a:chExt cx="0" cy="0"/>
        </a:xfrm>
      </p:grpSpPr>
      <p:grpSp>
        <p:nvGrpSpPr>
          <p:cNvPr id="100" name="Group 99">
            <a:extLst>
              <a:ext uri="{FF2B5EF4-FFF2-40B4-BE49-F238E27FC236}">
                <a16:creationId xmlns:a16="http://schemas.microsoft.com/office/drawing/2014/main" id="{9D47C539-7E1F-9A4D-A0E2-0874E257D47F}"/>
              </a:ext>
            </a:extLst>
          </p:cNvPr>
          <p:cNvGrpSpPr/>
          <p:nvPr userDrawn="1"/>
        </p:nvGrpSpPr>
        <p:grpSpPr>
          <a:xfrm>
            <a:off x="1154562" y="1887157"/>
            <a:ext cx="9882876" cy="2798187"/>
            <a:chOff x="1875859" y="4907106"/>
            <a:chExt cx="20625932" cy="5839921"/>
          </a:xfrm>
        </p:grpSpPr>
        <p:sp>
          <p:nvSpPr>
            <p:cNvPr id="101" name="Block Arc 100">
              <a:extLst>
                <a:ext uri="{FF2B5EF4-FFF2-40B4-BE49-F238E27FC236}">
                  <a16:creationId xmlns:a16="http://schemas.microsoft.com/office/drawing/2014/main" id="{DFBD3BC9-7E5A-4643-90E7-A5CDC7C6EAC3}"/>
                </a:ext>
              </a:extLst>
            </p:cNvPr>
            <p:cNvSpPr>
              <a:spLocks noChangeAspect="1"/>
            </p:cNvSpPr>
            <p:nvPr/>
          </p:nvSpPr>
          <p:spPr>
            <a:xfrm rot="10800000">
              <a:off x="1875859" y="4907106"/>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2" name="Block Arc 101">
              <a:extLst>
                <a:ext uri="{FF2B5EF4-FFF2-40B4-BE49-F238E27FC236}">
                  <a16:creationId xmlns:a16="http://schemas.microsoft.com/office/drawing/2014/main" id="{2A55FCAE-3E0F-C648-A867-D49B2D13DB17}"/>
                </a:ext>
              </a:extLst>
            </p:cNvPr>
            <p:cNvSpPr>
              <a:spLocks noChangeAspect="1"/>
            </p:cNvSpPr>
            <p:nvPr/>
          </p:nvSpPr>
          <p:spPr>
            <a:xfrm>
              <a:off x="5916227" y="4907106"/>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3" name="Block Arc 102">
              <a:extLst>
                <a:ext uri="{FF2B5EF4-FFF2-40B4-BE49-F238E27FC236}">
                  <a16:creationId xmlns:a16="http://schemas.microsoft.com/office/drawing/2014/main" id="{67B40F74-0334-F94D-A4A6-FC1A645B2016}"/>
                </a:ext>
              </a:extLst>
            </p:cNvPr>
            <p:cNvSpPr>
              <a:spLocks noChangeAspect="1"/>
            </p:cNvSpPr>
            <p:nvPr/>
          </p:nvSpPr>
          <p:spPr>
            <a:xfrm rot="10800000">
              <a:off x="9956596" y="4907108"/>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4" name="Block Arc 103">
              <a:extLst>
                <a:ext uri="{FF2B5EF4-FFF2-40B4-BE49-F238E27FC236}">
                  <a16:creationId xmlns:a16="http://schemas.microsoft.com/office/drawing/2014/main" id="{EA89031A-4F1E-3B4B-B3FD-73BD6969A58A}"/>
                </a:ext>
              </a:extLst>
            </p:cNvPr>
            <p:cNvSpPr>
              <a:spLocks noChangeAspect="1"/>
            </p:cNvSpPr>
            <p:nvPr/>
          </p:nvSpPr>
          <p:spPr>
            <a:xfrm>
              <a:off x="13996964" y="4907111"/>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5" name="Block Arc 104">
              <a:extLst>
                <a:ext uri="{FF2B5EF4-FFF2-40B4-BE49-F238E27FC236}">
                  <a16:creationId xmlns:a16="http://schemas.microsoft.com/office/drawing/2014/main" id="{BC102F9A-7693-8547-8518-EFB5ADD85CB1}"/>
                </a:ext>
              </a:extLst>
            </p:cNvPr>
            <p:cNvSpPr>
              <a:spLocks noChangeAspect="1"/>
            </p:cNvSpPr>
            <p:nvPr/>
          </p:nvSpPr>
          <p:spPr>
            <a:xfrm>
              <a:off x="1875859" y="4907106"/>
              <a:ext cx="4464459" cy="4631501"/>
            </a:xfrm>
            <a:prstGeom prst="blockArc">
              <a:avLst>
                <a:gd name="adj1" fmla="val 10800000"/>
                <a:gd name="adj2" fmla="val 0"/>
                <a:gd name="adj3" fmla="val 9694"/>
              </a:avLst>
            </a:prstGeom>
            <a:solidFill>
              <a:srgbClr val="7952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6" name="Block Arc 105">
              <a:extLst>
                <a:ext uri="{FF2B5EF4-FFF2-40B4-BE49-F238E27FC236}">
                  <a16:creationId xmlns:a16="http://schemas.microsoft.com/office/drawing/2014/main" id="{2CC5A5AC-8BF0-BA45-9D0A-A9E2B4F5D89D}"/>
                </a:ext>
              </a:extLst>
            </p:cNvPr>
            <p:cNvSpPr>
              <a:spLocks noChangeAspect="1"/>
            </p:cNvSpPr>
            <p:nvPr/>
          </p:nvSpPr>
          <p:spPr>
            <a:xfrm rot="10800000">
              <a:off x="18037332" y="4907111"/>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7" name="Block Arc 106">
              <a:extLst>
                <a:ext uri="{FF2B5EF4-FFF2-40B4-BE49-F238E27FC236}">
                  <a16:creationId xmlns:a16="http://schemas.microsoft.com/office/drawing/2014/main" id="{9C353EB8-D92A-1B42-9A1B-48051A61B7B2}"/>
                </a:ext>
              </a:extLst>
            </p:cNvPr>
            <p:cNvSpPr>
              <a:spLocks noChangeAspect="1"/>
            </p:cNvSpPr>
            <p:nvPr/>
          </p:nvSpPr>
          <p:spPr>
            <a:xfrm rot="10800000">
              <a:off x="5916227" y="4907106"/>
              <a:ext cx="4464459" cy="4631501"/>
            </a:xfrm>
            <a:prstGeom prst="blockArc">
              <a:avLst>
                <a:gd name="adj1" fmla="val 10800000"/>
                <a:gd name="adj2" fmla="val 0"/>
                <a:gd name="adj3" fmla="val 9694"/>
              </a:avLst>
            </a:prstGeom>
            <a:solidFill>
              <a:srgbClr val="9163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8" name="Block Arc 107">
              <a:extLst>
                <a:ext uri="{FF2B5EF4-FFF2-40B4-BE49-F238E27FC236}">
                  <a16:creationId xmlns:a16="http://schemas.microsoft.com/office/drawing/2014/main" id="{1C402117-6053-504C-8052-7EAC0B33EB8B}"/>
                </a:ext>
              </a:extLst>
            </p:cNvPr>
            <p:cNvSpPr>
              <a:spLocks noChangeAspect="1"/>
            </p:cNvSpPr>
            <p:nvPr/>
          </p:nvSpPr>
          <p:spPr>
            <a:xfrm rot="10800000">
              <a:off x="13996964" y="4907111"/>
              <a:ext cx="4464459" cy="4631501"/>
            </a:xfrm>
            <a:prstGeom prst="blockArc">
              <a:avLst>
                <a:gd name="adj1" fmla="val 10800000"/>
                <a:gd name="adj2" fmla="val 0"/>
                <a:gd name="adj3" fmla="val 9694"/>
              </a:avLst>
            </a:prstGeom>
            <a:solidFill>
              <a:srgbClr val="81D1C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9" name="Block Arc 108">
              <a:extLst>
                <a:ext uri="{FF2B5EF4-FFF2-40B4-BE49-F238E27FC236}">
                  <a16:creationId xmlns:a16="http://schemas.microsoft.com/office/drawing/2014/main" id="{46571C6C-6A6A-DC4C-938E-3A996BFCD104}"/>
                </a:ext>
              </a:extLst>
            </p:cNvPr>
            <p:cNvSpPr>
              <a:spLocks noChangeAspect="1"/>
            </p:cNvSpPr>
            <p:nvPr/>
          </p:nvSpPr>
          <p:spPr>
            <a:xfrm>
              <a:off x="9956596" y="4907108"/>
              <a:ext cx="4464459" cy="4631501"/>
            </a:xfrm>
            <a:prstGeom prst="blockArc">
              <a:avLst>
                <a:gd name="adj1" fmla="val 10800000"/>
                <a:gd name="adj2" fmla="val 0"/>
                <a:gd name="adj3" fmla="val 9694"/>
              </a:avLst>
            </a:prstGeom>
            <a:solidFill>
              <a:srgbClr val="76C0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0" name="Block Arc 109">
              <a:extLst>
                <a:ext uri="{FF2B5EF4-FFF2-40B4-BE49-F238E27FC236}">
                  <a16:creationId xmlns:a16="http://schemas.microsoft.com/office/drawing/2014/main" id="{1937D021-BEEA-E74F-9D71-6852BF32CF1F}"/>
                </a:ext>
              </a:extLst>
            </p:cNvPr>
            <p:cNvSpPr>
              <a:spLocks noChangeAspect="1"/>
            </p:cNvSpPr>
            <p:nvPr/>
          </p:nvSpPr>
          <p:spPr>
            <a:xfrm>
              <a:off x="18037332" y="4907110"/>
              <a:ext cx="4464459" cy="4631501"/>
            </a:xfrm>
            <a:prstGeom prst="blockArc">
              <a:avLst>
                <a:gd name="adj1" fmla="val 10800000"/>
                <a:gd name="adj2" fmla="val 0"/>
                <a:gd name="adj3" fmla="val 9694"/>
              </a:avLst>
            </a:prstGeom>
            <a:solidFill>
              <a:srgbClr val="F279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1" name="TextBox 110">
              <a:extLst>
                <a:ext uri="{FF2B5EF4-FFF2-40B4-BE49-F238E27FC236}">
                  <a16:creationId xmlns:a16="http://schemas.microsoft.com/office/drawing/2014/main" id="{78C7850B-F149-0E41-9A41-F0D02FB2B9C3}"/>
                </a:ext>
              </a:extLst>
            </p:cNvPr>
            <p:cNvSpPr txBox="1"/>
            <p:nvPr/>
          </p:nvSpPr>
          <p:spPr>
            <a:xfrm>
              <a:off x="3248482" y="10100696"/>
              <a:ext cx="1927131"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Mission</a:t>
              </a:r>
            </a:p>
          </p:txBody>
        </p:sp>
        <p:sp>
          <p:nvSpPr>
            <p:cNvPr id="113" name="TextBox 112">
              <a:extLst>
                <a:ext uri="{FF2B5EF4-FFF2-40B4-BE49-F238E27FC236}">
                  <a16:creationId xmlns:a16="http://schemas.microsoft.com/office/drawing/2014/main" id="{29C4BC7A-7D43-1647-99AE-68CD5E078683}"/>
                </a:ext>
              </a:extLst>
            </p:cNvPr>
            <p:cNvSpPr txBox="1"/>
            <p:nvPr/>
          </p:nvSpPr>
          <p:spPr>
            <a:xfrm>
              <a:off x="7357215" y="10100696"/>
              <a:ext cx="1582486"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Vision</a:t>
              </a:r>
            </a:p>
          </p:txBody>
        </p:sp>
        <p:sp>
          <p:nvSpPr>
            <p:cNvPr id="115" name="TextBox 114">
              <a:extLst>
                <a:ext uri="{FF2B5EF4-FFF2-40B4-BE49-F238E27FC236}">
                  <a16:creationId xmlns:a16="http://schemas.microsoft.com/office/drawing/2014/main" id="{D21B2BCF-57D6-7E49-8B6A-8CE063146E7B}"/>
                </a:ext>
              </a:extLst>
            </p:cNvPr>
            <p:cNvSpPr txBox="1"/>
            <p:nvPr/>
          </p:nvSpPr>
          <p:spPr>
            <a:xfrm>
              <a:off x="11461705" y="10100696"/>
              <a:ext cx="1454245"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Goals</a:t>
              </a:r>
            </a:p>
          </p:txBody>
        </p:sp>
        <p:sp>
          <p:nvSpPr>
            <p:cNvPr id="117" name="TextBox 116">
              <a:extLst>
                <a:ext uri="{FF2B5EF4-FFF2-40B4-BE49-F238E27FC236}">
                  <a16:creationId xmlns:a16="http://schemas.microsoft.com/office/drawing/2014/main" id="{5239597B-95B4-224B-8092-02E83F685D0A}"/>
                </a:ext>
              </a:extLst>
            </p:cNvPr>
            <p:cNvSpPr txBox="1"/>
            <p:nvPr/>
          </p:nvSpPr>
          <p:spPr>
            <a:xfrm>
              <a:off x="15369825" y="10100696"/>
              <a:ext cx="1718740"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Values</a:t>
              </a:r>
            </a:p>
          </p:txBody>
        </p:sp>
        <p:sp>
          <p:nvSpPr>
            <p:cNvPr id="119" name="TextBox 118">
              <a:extLst>
                <a:ext uri="{FF2B5EF4-FFF2-40B4-BE49-F238E27FC236}">
                  <a16:creationId xmlns:a16="http://schemas.microsoft.com/office/drawing/2014/main" id="{632B747A-D6C1-1A44-B024-63125FA7FE49}"/>
                </a:ext>
              </a:extLst>
            </p:cNvPr>
            <p:cNvSpPr txBox="1"/>
            <p:nvPr/>
          </p:nvSpPr>
          <p:spPr>
            <a:xfrm>
              <a:off x="19196192" y="10100696"/>
              <a:ext cx="2146743"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Strategy</a:t>
              </a:r>
            </a:p>
          </p:txBody>
        </p:sp>
      </p:grpSp>
      <p:sp>
        <p:nvSpPr>
          <p:cNvPr id="131" name="Text Placeholder 17">
            <a:extLst>
              <a:ext uri="{FF2B5EF4-FFF2-40B4-BE49-F238E27FC236}">
                <a16:creationId xmlns:a16="http://schemas.microsoft.com/office/drawing/2014/main" id="{CD6CCE6C-B4E3-C149-902E-39BDA11B0FC0}"/>
              </a:ext>
            </a:extLst>
          </p:cNvPr>
          <p:cNvSpPr>
            <a:spLocks noGrp="1"/>
          </p:cNvSpPr>
          <p:nvPr>
            <p:ph type="body" sz="quarter" idx="30" hasCustomPrompt="1"/>
          </p:nvPr>
        </p:nvSpPr>
        <p:spPr>
          <a:xfrm>
            <a:off x="3269110"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132" name="Text Placeholder 17">
            <a:extLst>
              <a:ext uri="{FF2B5EF4-FFF2-40B4-BE49-F238E27FC236}">
                <a16:creationId xmlns:a16="http://schemas.microsoft.com/office/drawing/2014/main" id="{11104F8E-2BBD-8841-8033-FB61C44CE686}"/>
              </a:ext>
            </a:extLst>
          </p:cNvPr>
          <p:cNvSpPr>
            <a:spLocks noGrp="1"/>
          </p:cNvSpPr>
          <p:nvPr>
            <p:ph type="body" sz="quarter" idx="31" hasCustomPrompt="1"/>
          </p:nvPr>
        </p:nvSpPr>
        <p:spPr>
          <a:xfrm>
            <a:off x="1333175"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133" name="Text Placeholder 17">
            <a:extLst>
              <a:ext uri="{FF2B5EF4-FFF2-40B4-BE49-F238E27FC236}">
                <a16:creationId xmlns:a16="http://schemas.microsoft.com/office/drawing/2014/main" id="{ADA8F331-B773-9A48-9C92-B8D80C9D5D28}"/>
              </a:ext>
            </a:extLst>
          </p:cNvPr>
          <p:cNvSpPr>
            <a:spLocks noGrp="1"/>
          </p:cNvSpPr>
          <p:nvPr>
            <p:ph type="body" sz="quarter" idx="32" hasCustomPrompt="1"/>
          </p:nvPr>
        </p:nvSpPr>
        <p:spPr>
          <a:xfrm>
            <a:off x="7165569"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134" name="Text Placeholder 17">
            <a:extLst>
              <a:ext uri="{FF2B5EF4-FFF2-40B4-BE49-F238E27FC236}">
                <a16:creationId xmlns:a16="http://schemas.microsoft.com/office/drawing/2014/main" id="{8C6EB927-6876-364B-9D8E-642E2160F1F5}"/>
              </a:ext>
            </a:extLst>
          </p:cNvPr>
          <p:cNvSpPr>
            <a:spLocks noGrp="1"/>
          </p:cNvSpPr>
          <p:nvPr>
            <p:ph type="body" sz="quarter" idx="33" hasCustomPrompt="1"/>
          </p:nvPr>
        </p:nvSpPr>
        <p:spPr>
          <a:xfrm>
            <a:off x="5229634"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135" name="Text Placeholder 17">
            <a:extLst>
              <a:ext uri="{FF2B5EF4-FFF2-40B4-BE49-F238E27FC236}">
                <a16:creationId xmlns:a16="http://schemas.microsoft.com/office/drawing/2014/main" id="{01736E27-5CA5-014F-B907-7522BA18CBDD}"/>
              </a:ext>
            </a:extLst>
          </p:cNvPr>
          <p:cNvSpPr>
            <a:spLocks noGrp="1"/>
          </p:cNvSpPr>
          <p:nvPr>
            <p:ph type="body" sz="quarter" idx="34" hasCustomPrompt="1"/>
          </p:nvPr>
        </p:nvSpPr>
        <p:spPr>
          <a:xfrm>
            <a:off x="9101503"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28" name="Text Placeholder 23">
            <a:extLst>
              <a:ext uri="{FF2B5EF4-FFF2-40B4-BE49-F238E27FC236}">
                <a16:creationId xmlns:a16="http://schemas.microsoft.com/office/drawing/2014/main" id="{74CE074A-C461-B741-A948-84D85A8206D9}"/>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A59"/>
                </a:solidFill>
                <a:latin typeface="+mn-lt"/>
              </a:defRPr>
            </a:lvl1pPr>
          </a:lstStyle>
          <a:p>
            <a:pPr lvl="0"/>
            <a:r>
              <a:rPr lang="en-US" dirty="0"/>
              <a:t>Heading</a:t>
            </a:r>
          </a:p>
        </p:txBody>
      </p:sp>
      <p:pic>
        <p:nvPicPr>
          <p:cNvPr id="26" name="Picture 25" descr="Background pattern&#10;&#10;Description automatically generated">
            <a:extLst>
              <a:ext uri="{FF2B5EF4-FFF2-40B4-BE49-F238E27FC236}">
                <a16:creationId xmlns:a16="http://schemas.microsoft.com/office/drawing/2014/main" id="{3A2E17B6-0C83-4A41-9329-18B37C169E46}"/>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2588587" y="5666155"/>
            <a:ext cx="5564883" cy="1181829"/>
          </a:xfrm>
          <a:prstGeom prst="rect">
            <a:avLst/>
          </a:prstGeom>
        </p:spPr>
      </p:pic>
      <p:grpSp>
        <p:nvGrpSpPr>
          <p:cNvPr id="27" name="Group 26">
            <a:extLst>
              <a:ext uri="{FF2B5EF4-FFF2-40B4-BE49-F238E27FC236}">
                <a16:creationId xmlns:a16="http://schemas.microsoft.com/office/drawing/2014/main" id="{AFD3A573-F4E4-B140-9727-FAA9C7F1CA0A}"/>
              </a:ext>
            </a:extLst>
          </p:cNvPr>
          <p:cNvGrpSpPr/>
          <p:nvPr userDrawn="1"/>
        </p:nvGrpSpPr>
        <p:grpSpPr>
          <a:xfrm>
            <a:off x="4480947" y="6257070"/>
            <a:ext cx="3144242" cy="374574"/>
            <a:chOff x="301128" y="6151084"/>
            <a:chExt cx="3144242" cy="374574"/>
          </a:xfrm>
        </p:grpSpPr>
        <p:pic>
          <p:nvPicPr>
            <p:cNvPr id="30" name="Picture 29" descr="Shape&#10;&#10;Description automatically generated with medium confidence">
              <a:extLst>
                <a:ext uri="{FF2B5EF4-FFF2-40B4-BE49-F238E27FC236}">
                  <a16:creationId xmlns:a16="http://schemas.microsoft.com/office/drawing/2014/main" id="{7563AD3E-DCCF-704D-B793-981781A099C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32" name="Picture 31" descr="Shape&#10;&#10;Description automatically generated with medium confidence">
              <a:extLst>
                <a:ext uri="{FF2B5EF4-FFF2-40B4-BE49-F238E27FC236}">
                  <a16:creationId xmlns:a16="http://schemas.microsoft.com/office/drawing/2014/main" id="{20941594-4EF5-0845-9D61-F0F7DEEA6387}"/>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33" name="Picture 32" descr="Shape&#10;&#10;Description automatically generated with medium confidence">
              <a:extLst>
                <a:ext uri="{FF2B5EF4-FFF2-40B4-BE49-F238E27FC236}">
                  <a16:creationId xmlns:a16="http://schemas.microsoft.com/office/drawing/2014/main" id="{EDF60922-A0C7-BC4E-9066-062DFCB17E0A}"/>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59276244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5 point icon Graph C">
    <p:spTree>
      <p:nvGrpSpPr>
        <p:cNvPr id="1" name=""/>
        <p:cNvGrpSpPr/>
        <p:nvPr/>
      </p:nvGrpSpPr>
      <p:grpSpPr>
        <a:xfrm>
          <a:off x="0" y="0"/>
          <a:ext cx="0" cy="0"/>
          <a:chOff x="0" y="0"/>
          <a:chExt cx="0" cy="0"/>
        </a:xfrm>
      </p:grpSpPr>
      <p:grpSp>
        <p:nvGrpSpPr>
          <p:cNvPr id="100" name="Group 99">
            <a:extLst>
              <a:ext uri="{FF2B5EF4-FFF2-40B4-BE49-F238E27FC236}">
                <a16:creationId xmlns:a16="http://schemas.microsoft.com/office/drawing/2014/main" id="{9D47C539-7E1F-9A4D-A0E2-0874E257D47F}"/>
              </a:ext>
            </a:extLst>
          </p:cNvPr>
          <p:cNvGrpSpPr/>
          <p:nvPr userDrawn="1"/>
        </p:nvGrpSpPr>
        <p:grpSpPr>
          <a:xfrm>
            <a:off x="1947279" y="1887157"/>
            <a:ext cx="9327612" cy="2798187"/>
            <a:chOff x="1875859" y="4907106"/>
            <a:chExt cx="19467076" cy="5839921"/>
          </a:xfrm>
        </p:grpSpPr>
        <p:sp>
          <p:nvSpPr>
            <p:cNvPr id="101" name="Block Arc 100">
              <a:extLst>
                <a:ext uri="{FF2B5EF4-FFF2-40B4-BE49-F238E27FC236}">
                  <a16:creationId xmlns:a16="http://schemas.microsoft.com/office/drawing/2014/main" id="{DFBD3BC9-7E5A-4643-90E7-A5CDC7C6EAC3}"/>
                </a:ext>
              </a:extLst>
            </p:cNvPr>
            <p:cNvSpPr>
              <a:spLocks noChangeAspect="1"/>
            </p:cNvSpPr>
            <p:nvPr/>
          </p:nvSpPr>
          <p:spPr>
            <a:xfrm rot="10800000">
              <a:off x="1875859" y="4907106"/>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2" name="Block Arc 101">
              <a:extLst>
                <a:ext uri="{FF2B5EF4-FFF2-40B4-BE49-F238E27FC236}">
                  <a16:creationId xmlns:a16="http://schemas.microsoft.com/office/drawing/2014/main" id="{2A55FCAE-3E0F-C648-A867-D49B2D13DB17}"/>
                </a:ext>
              </a:extLst>
            </p:cNvPr>
            <p:cNvSpPr>
              <a:spLocks noChangeAspect="1"/>
            </p:cNvSpPr>
            <p:nvPr/>
          </p:nvSpPr>
          <p:spPr>
            <a:xfrm>
              <a:off x="5916227" y="4907106"/>
              <a:ext cx="4464459" cy="4631501"/>
            </a:xfrm>
            <a:prstGeom prst="blockArc">
              <a:avLst>
                <a:gd name="adj1" fmla="val 10800000"/>
                <a:gd name="adj2" fmla="val 0"/>
                <a:gd name="adj3" fmla="val 9694"/>
              </a:avLst>
            </a:prstGeom>
            <a:solidFill>
              <a:srgbClr val="F279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3" name="Block Arc 102">
              <a:extLst>
                <a:ext uri="{FF2B5EF4-FFF2-40B4-BE49-F238E27FC236}">
                  <a16:creationId xmlns:a16="http://schemas.microsoft.com/office/drawing/2014/main" id="{67B40F74-0334-F94D-A4A6-FC1A645B2016}"/>
                </a:ext>
              </a:extLst>
            </p:cNvPr>
            <p:cNvSpPr>
              <a:spLocks noChangeAspect="1"/>
            </p:cNvSpPr>
            <p:nvPr/>
          </p:nvSpPr>
          <p:spPr>
            <a:xfrm rot="10800000">
              <a:off x="9956596" y="4907108"/>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4" name="Block Arc 103">
              <a:extLst>
                <a:ext uri="{FF2B5EF4-FFF2-40B4-BE49-F238E27FC236}">
                  <a16:creationId xmlns:a16="http://schemas.microsoft.com/office/drawing/2014/main" id="{EA89031A-4F1E-3B4B-B3FD-73BD6969A58A}"/>
                </a:ext>
              </a:extLst>
            </p:cNvPr>
            <p:cNvSpPr>
              <a:spLocks noChangeAspect="1"/>
            </p:cNvSpPr>
            <p:nvPr/>
          </p:nvSpPr>
          <p:spPr>
            <a:xfrm>
              <a:off x="13996964" y="4907111"/>
              <a:ext cx="4464459" cy="4631501"/>
            </a:xfrm>
            <a:prstGeom prst="blockArc">
              <a:avLst>
                <a:gd name="adj1" fmla="val 10800000"/>
                <a:gd name="adj2" fmla="val 0"/>
                <a:gd name="adj3" fmla="val 9694"/>
              </a:avLst>
            </a:prstGeom>
            <a:solidFill>
              <a:srgbClr val="F9C5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5" name="Block Arc 104">
              <a:extLst>
                <a:ext uri="{FF2B5EF4-FFF2-40B4-BE49-F238E27FC236}">
                  <a16:creationId xmlns:a16="http://schemas.microsoft.com/office/drawing/2014/main" id="{BC102F9A-7693-8547-8518-EFB5ADD85CB1}"/>
                </a:ext>
              </a:extLst>
            </p:cNvPr>
            <p:cNvSpPr>
              <a:spLocks noChangeAspect="1"/>
            </p:cNvSpPr>
            <p:nvPr/>
          </p:nvSpPr>
          <p:spPr>
            <a:xfrm>
              <a:off x="1875859" y="4907106"/>
              <a:ext cx="4464459" cy="4631501"/>
            </a:xfrm>
            <a:prstGeom prst="blockArc">
              <a:avLst>
                <a:gd name="adj1" fmla="val 10800000"/>
                <a:gd name="adj2" fmla="val 0"/>
                <a:gd name="adj3" fmla="val 9694"/>
              </a:avLst>
            </a:prstGeom>
            <a:solidFill>
              <a:srgbClr val="7952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7" name="Block Arc 106">
              <a:extLst>
                <a:ext uri="{FF2B5EF4-FFF2-40B4-BE49-F238E27FC236}">
                  <a16:creationId xmlns:a16="http://schemas.microsoft.com/office/drawing/2014/main" id="{9C353EB8-D92A-1B42-9A1B-48051A61B7B2}"/>
                </a:ext>
              </a:extLst>
            </p:cNvPr>
            <p:cNvSpPr>
              <a:spLocks noChangeAspect="1"/>
            </p:cNvSpPr>
            <p:nvPr/>
          </p:nvSpPr>
          <p:spPr>
            <a:xfrm rot="10800000">
              <a:off x="5916227" y="4907106"/>
              <a:ext cx="4464459" cy="4631501"/>
            </a:xfrm>
            <a:prstGeom prst="blockArc">
              <a:avLst>
                <a:gd name="adj1" fmla="val 10800000"/>
                <a:gd name="adj2" fmla="val 0"/>
                <a:gd name="adj3" fmla="val 9694"/>
              </a:avLst>
            </a:prstGeom>
            <a:solidFill>
              <a:srgbClr val="9163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8" name="Block Arc 107">
              <a:extLst>
                <a:ext uri="{FF2B5EF4-FFF2-40B4-BE49-F238E27FC236}">
                  <a16:creationId xmlns:a16="http://schemas.microsoft.com/office/drawing/2014/main" id="{1C402117-6053-504C-8052-7EAC0B33EB8B}"/>
                </a:ext>
              </a:extLst>
            </p:cNvPr>
            <p:cNvSpPr>
              <a:spLocks noChangeAspect="1"/>
            </p:cNvSpPr>
            <p:nvPr/>
          </p:nvSpPr>
          <p:spPr>
            <a:xfrm rot="10800000">
              <a:off x="13996964" y="4907111"/>
              <a:ext cx="4464459" cy="4631501"/>
            </a:xfrm>
            <a:prstGeom prst="blockArc">
              <a:avLst>
                <a:gd name="adj1" fmla="val 10800000"/>
                <a:gd name="adj2" fmla="val 0"/>
                <a:gd name="adj3" fmla="val 9694"/>
              </a:avLst>
            </a:prstGeom>
            <a:solidFill>
              <a:srgbClr val="81D1C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9" name="Block Arc 108">
              <a:extLst>
                <a:ext uri="{FF2B5EF4-FFF2-40B4-BE49-F238E27FC236}">
                  <a16:creationId xmlns:a16="http://schemas.microsoft.com/office/drawing/2014/main" id="{46571C6C-6A6A-DC4C-938E-3A996BFCD104}"/>
                </a:ext>
              </a:extLst>
            </p:cNvPr>
            <p:cNvSpPr>
              <a:spLocks noChangeAspect="1"/>
            </p:cNvSpPr>
            <p:nvPr/>
          </p:nvSpPr>
          <p:spPr>
            <a:xfrm>
              <a:off x="9956596" y="4907108"/>
              <a:ext cx="4464459" cy="4631501"/>
            </a:xfrm>
            <a:prstGeom prst="blockArc">
              <a:avLst>
                <a:gd name="adj1" fmla="val 10800000"/>
                <a:gd name="adj2" fmla="val 0"/>
                <a:gd name="adj3" fmla="val 9694"/>
              </a:avLst>
            </a:prstGeom>
            <a:solidFill>
              <a:srgbClr val="76C0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1" name="TextBox 110">
              <a:extLst>
                <a:ext uri="{FF2B5EF4-FFF2-40B4-BE49-F238E27FC236}">
                  <a16:creationId xmlns:a16="http://schemas.microsoft.com/office/drawing/2014/main" id="{78C7850B-F149-0E41-9A41-F0D02FB2B9C3}"/>
                </a:ext>
              </a:extLst>
            </p:cNvPr>
            <p:cNvSpPr txBox="1"/>
            <p:nvPr/>
          </p:nvSpPr>
          <p:spPr>
            <a:xfrm>
              <a:off x="3248482" y="10100696"/>
              <a:ext cx="1927131"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Mission</a:t>
              </a:r>
            </a:p>
          </p:txBody>
        </p:sp>
        <p:sp>
          <p:nvSpPr>
            <p:cNvPr id="113" name="TextBox 112">
              <a:extLst>
                <a:ext uri="{FF2B5EF4-FFF2-40B4-BE49-F238E27FC236}">
                  <a16:creationId xmlns:a16="http://schemas.microsoft.com/office/drawing/2014/main" id="{29C4BC7A-7D43-1647-99AE-68CD5E078683}"/>
                </a:ext>
              </a:extLst>
            </p:cNvPr>
            <p:cNvSpPr txBox="1"/>
            <p:nvPr/>
          </p:nvSpPr>
          <p:spPr>
            <a:xfrm>
              <a:off x="7357215" y="10100696"/>
              <a:ext cx="1582486"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Vision</a:t>
              </a:r>
            </a:p>
          </p:txBody>
        </p:sp>
        <p:sp>
          <p:nvSpPr>
            <p:cNvPr id="115" name="TextBox 114">
              <a:extLst>
                <a:ext uri="{FF2B5EF4-FFF2-40B4-BE49-F238E27FC236}">
                  <a16:creationId xmlns:a16="http://schemas.microsoft.com/office/drawing/2014/main" id="{D21B2BCF-57D6-7E49-8B6A-8CE063146E7B}"/>
                </a:ext>
              </a:extLst>
            </p:cNvPr>
            <p:cNvSpPr txBox="1"/>
            <p:nvPr/>
          </p:nvSpPr>
          <p:spPr>
            <a:xfrm>
              <a:off x="11461705" y="10100696"/>
              <a:ext cx="1454245"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Goals</a:t>
              </a:r>
            </a:p>
          </p:txBody>
        </p:sp>
        <p:sp>
          <p:nvSpPr>
            <p:cNvPr id="117" name="TextBox 116">
              <a:extLst>
                <a:ext uri="{FF2B5EF4-FFF2-40B4-BE49-F238E27FC236}">
                  <a16:creationId xmlns:a16="http://schemas.microsoft.com/office/drawing/2014/main" id="{5239597B-95B4-224B-8092-02E83F685D0A}"/>
                </a:ext>
              </a:extLst>
            </p:cNvPr>
            <p:cNvSpPr txBox="1"/>
            <p:nvPr/>
          </p:nvSpPr>
          <p:spPr>
            <a:xfrm>
              <a:off x="15369825" y="10100696"/>
              <a:ext cx="1718740"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Values</a:t>
              </a:r>
            </a:p>
          </p:txBody>
        </p:sp>
        <p:sp>
          <p:nvSpPr>
            <p:cNvPr id="119" name="TextBox 118">
              <a:extLst>
                <a:ext uri="{FF2B5EF4-FFF2-40B4-BE49-F238E27FC236}">
                  <a16:creationId xmlns:a16="http://schemas.microsoft.com/office/drawing/2014/main" id="{632B747A-D6C1-1A44-B024-63125FA7FE49}"/>
                </a:ext>
              </a:extLst>
            </p:cNvPr>
            <p:cNvSpPr txBox="1"/>
            <p:nvPr/>
          </p:nvSpPr>
          <p:spPr>
            <a:xfrm>
              <a:off x="19196192" y="10100696"/>
              <a:ext cx="2146743"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Strategy</a:t>
              </a:r>
            </a:p>
          </p:txBody>
        </p:sp>
      </p:grpSp>
      <p:sp>
        <p:nvSpPr>
          <p:cNvPr id="131" name="Text Placeholder 17">
            <a:extLst>
              <a:ext uri="{FF2B5EF4-FFF2-40B4-BE49-F238E27FC236}">
                <a16:creationId xmlns:a16="http://schemas.microsoft.com/office/drawing/2014/main" id="{CD6CCE6C-B4E3-C149-902E-39BDA11B0FC0}"/>
              </a:ext>
            </a:extLst>
          </p:cNvPr>
          <p:cNvSpPr>
            <a:spLocks noGrp="1"/>
          </p:cNvSpPr>
          <p:nvPr>
            <p:ph type="body" sz="quarter" idx="30" hasCustomPrompt="1"/>
          </p:nvPr>
        </p:nvSpPr>
        <p:spPr>
          <a:xfrm>
            <a:off x="3269110"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132" name="Text Placeholder 17">
            <a:extLst>
              <a:ext uri="{FF2B5EF4-FFF2-40B4-BE49-F238E27FC236}">
                <a16:creationId xmlns:a16="http://schemas.microsoft.com/office/drawing/2014/main" id="{11104F8E-2BBD-8841-8033-FB61C44CE686}"/>
              </a:ext>
            </a:extLst>
          </p:cNvPr>
          <p:cNvSpPr>
            <a:spLocks noGrp="1"/>
          </p:cNvSpPr>
          <p:nvPr>
            <p:ph type="body" sz="quarter" idx="31" hasCustomPrompt="1"/>
          </p:nvPr>
        </p:nvSpPr>
        <p:spPr>
          <a:xfrm>
            <a:off x="1333175"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133" name="Text Placeholder 17">
            <a:extLst>
              <a:ext uri="{FF2B5EF4-FFF2-40B4-BE49-F238E27FC236}">
                <a16:creationId xmlns:a16="http://schemas.microsoft.com/office/drawing/2014/main" id="{ADA8F331-B773-9A48-9C92-B8D80C9D5D28}"/>
              </a:ext>
            </a:extLst>
          </p:cNvPr>
          <p:cNvSpPr>
            <a:spLocks noGrp="1"/>
          </p:cNvSpPr>
          <p:nvPr>
            <p:ph type="body" sz="quarter" idx="32" hasCustomPrompt="1"/>
          </p:nvPr>
        </p:nvSpPr>
        <p:spPr>
          <a:xfrm>
            <a:off x="7165569"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134" name="Text Placeholder 17">
            <a:extLst>
              <a:ext uri="{FF2B5EF4-FFF2-40B4-BE49-F238E27FC236}">
                <a16:creationId xmlns:a16="http://schemas.microsoft.com/office/drawing/2014/main" id="{8C6EB927-6876-364B-9D8E-642E2160F1F5}"/>
              </a:ext>
            </a:extLst>
          </p:cNvPr>
          <p:cNvSpPr>
            <a:spLocks noGrp="1"/>
          </p:cNvSpPr>
          <p:nvPr>
            <p:ph type="body" sz="quarter" idx="33" hasCustomPrompt="1"/>
          </p:nvPr>
        </p:nvSpPr>
        <p:spPr>
          <a:xfrm>
            <a:off x="5229634"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135" name="Text Placeholder 17">
            <a:extLst>
              <a:ext uri="{FF2B5EF4-FFF2-40B4-BE49-F238E27FC236}">
                <a16:creationId xmlns:a16="http://schemas.microsoft.com/office/drawing/2014/main" id="{01736E27-5CA5-014F-B907-7522BA18CBDD}"/>
              </a:ext>
            </a:extLst>
          </p:cNvPr>
          <p:cNvSpPr>
            <a:spLocks noGrp="1"/>
          </p:cNvSpPr>
          <p:nvPr>
            <p:ph type="body" sz="quarter" idx="34" hasCustomPrompt="1"/>
          </p:nvPr>
        </p:nvSpPr>
        <p:spPr>
          <a:xfrm>
            <a:off x="9101503"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28" name="Text Placeholder 23">
            <a:extLst>
              <a:ext uri="{FF2B5EF4-FFF2-40B4-BE49-F238E27FC236}">
                <a16:creationId xmlns:a16="http://schemas.microsoft.com/office/drawing/2014/main" id="{74CE074A-C461-B741-A948-84D85A8206D9}"/>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A59"/>
                </a:solidFill>
                <a:latin typeface="+mn-lt"/>
              </a:defRPr>
            </a:lvl1pPr>
          </a:lstStyle>
          <a:p>
            <a:pPr lvl="0"/>
            <a:r>
              <a:rPr lang="en-US" dirty="0"/>
              <a:t>Heading</a:t>
            </a:r>
          </a:p>
        </p:txBody>
      </p:sp>
      <p:pic>
        <p:nvPicPr>
          <p:cNvPr id="26" name="Picture 25" descr="Background pattern&#10;&#10;Description automatically generated">
            <a:extLst>
              <a:ext uri="{FF2B5EF4-FFF2-40B4-BE49-F238E27FC236}">
                <a16:creationId xmlns:a16="http://schemas.microsoft.com/office/drawing/2014/main" id="{3A2E17B6-0C83-4A41-9329-18B37C169E46}"/>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2588587" y="5666155"/>
            <a:ext cx="5564883" cy="1181829"/>
          </a:xfrm>
          <a:prstGeom prst="rect">
            <a:avLst/>
          </a:prstGeom>
        </p:spPr>
      </p:pic>
      <p:grpSp>
        <p:nvGrpSpPr>
          <p:cNvPr id="27" name="Group 26">
            <a:extLst>
              <a:ext uri="{FF2B5EF4-FFF2-40B4-BE49-F238E27FC236}">
                <a16:creationId xmlns:a16="http://schemas.microsoft.com/office/drawing/2014/main" id="{AFD3A573-F4E4-B140-9727-FAA9C7F1CA0A}"/>
              </a:ext>
            </a:extLst>
          </p:cNvPr>
          <p:cNvGrpSpPr/>
          <p:nvPr userDrawn="1"/>
        </p:nvGrpSpPr>
        <p:grpSpPr>
          <a:xfrm>
            <a:off x="4480947" y="6257070"/>
            <a:ext cx="3144242" cy="374574"/>
            <a:chOff x="301128" y="6151084"/>
            <a:chExt cx="3144242" cy="374574"/>
          </a:xfrm>
        </p:grpSpPr>
        <p:pic>
          <p:nvPicPr>
            <p:cNvPr id="30" name="Picture 29" descr="Shape&#10;&#10;Description automatically generated with medium confidence">
              <a:extLst>
                <a:ext uri="{FF2B5EF4-FFF2-40B4-BE49-F238E27FC236}">
                  <a16:creationId xmlns:a16="http://schemas.microsoft.com/office/drawing/2014/main" id="{7563AD3E-DCCF-704D-B793-981781A099C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32" name="Picture 31" descr="Shape&#10;&#10;Description automatically generated with medium confidence">
              <a:extLst>
                <a:ext uri="{FF2B5EF4-FFF2-40B4-BE49-F238E27FC236}">
                  <a16:creationId xmlns:a16="http://schemas.microsoft.com/office/drawing/2014/main" id="{20941594-4EF5-0845-9D61-F0F7DEEA6387}"/>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33" name="Picture 32" descr="Shape&#10;&#10;Description automatically generated with medium confidence">
              <a:extLst>
                <a:ext uri="{FF2B5EF4-FFF2-40B4-BE49-F238E27FC236}">
                  <a16:creationId xmlns:a16="http://schemas.microsoft.com/office/drawing/2014/main" id="{EDF60922-A0C7-BC4E-9066-062DFCB17E0A}"/>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24559018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_5 point icon Graph C">
    <p:spTree>
      <p:nvGrpSpPr>
        <p:cNvPr id="1" name=""/>
        <p:cNvGrpSpPr/>
        <p:nvPr/>
      </p:nvGrpSpPr>
      <p:grpSpPr>
        <a:xfrm>
          <a:off x="0" y="0"/>
          <a:ext cx="0" cy="0"/>
          <a:chOff x="0" y="0"/>
          <a:chExt cx="0" cy="0"/>
        </a:xfrm>
      </p:grpSpPr>
      <p:grpSp>
        <p:nvGrpSpPr>
          <p:cNvPr id="100" name="Group 99">
            <a:extLst>
              <a:ext uri="{FF2B5EF4-FFF2-40B4-BE49-F238E27FC236}">
                <a16:creationId xmlns:a16="http://schemas.microsoft.com/office/drawing/2014/main" id="{9D47C539-7E1F-9A4D-A0E2-0874E257D47F}"/>
              </a:ext>
            </a:extLst>
          </p:cNvPr>
          <p:cNvGrpSpPr/>
          <p:nvPr userDrawn="1"/>
        </p:nvGrpSpPr>
        <p:grpSpPr>
          <a:xfrm>
            <a:off x="1225117" y="1948195"/>
            <a:ext cx="11256886" cy="2798187"/>
            <a:chOff x="1875856" y="4907106"/>
            <a:chExt cx="19467079" cy="5839921"/>
          </a:xfrm>
        </p:grpSpPr>
        <p:sp>
          <p:nvSpPr>
            <p:cNvPr id="101" name="Block Arc 100">
              <a:extLst>
                <a:ext uri="{FF2B5EF4-FFF2-40B4-BE49-F238E27FC236}">
                  <a16:creationId xmlns:a16="http://schemas.microsoft.com/office/drawing/2014/main" id="{DFBD3BC9-7E5A-4643-90E7-A5CDC7C6EAC3}"/>
                </a:ext>
              </a:extLst>
            </p:cNvPr>
            <p:cNvSpPr>
              <a:spLocks noChangeAspect="1"/>
            </p:cNvSpPr>
            <p:nvPr/>
          </p:nvSpPr>
          <p:spPr>
            <a:xfrm rot="10800000">
              <a:off x="1875859" y="4907106"/>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2" name="Block Arc 101">
              <a:extLst>
                <a:ext uri="{FF2B5EF4-FFF2-40B4-BE49-F238E27FC236}">
                  <a16:creationId xmlns:a16="http://schemas.microsoft.com/office/drawing/2014/main" id="{2A55FCAE-3E0F-C648-A867-D49B2D13DB17}"/>
                </a:ext>
              </a:extLst>
            </p:cNvPr>
            <p:cNvSpPr>
              <a:spLocks noChangeAspect="1"/>
            </p:cNvSpPr>
            <p:nvPr/>
          </p:nvSpPr>
          <p:spPr>
            <a:xfrm>
              <a:off x="5916227" y="4907106"/>
              <a:ext cx="4464459" cy="4631501"/>
            </a:xfrm>
            <a:prstGeom prst="blockArc">
              <a:avLst>
                <a:gd name="adj1" fmla="val 10800000"/>
                <a:gd name="adj2" fmla="val 0"/>
                <a:gd name="adj3" fmla="val 9694"/>
              </a:avLst>
            </a:prstGeom>
            <a:solidFill>
              <a:srgbClr val="F279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3" name="Block Arc 102">
              <a:extLst>
                <a:ext uri="{FF2B5EF4-FFF2-40B4-BE49-F238E27FC236}">
                  <a16:creationId xmlns:a16="http://schemas.microsoft.com/office/drawing/2014/main" id="{67B40F74-0334-F94D-A4A6-FC1A645B2016}"/>
                </a:ext>
              </a:extLst>
            </p:cNvPr>
            <p:cNvSpPr>
              <a:spLocks noChangeAspect="1"/>
            </p:cNvSpPr>
            <p:nvPr/>
          </p:nvSpPr>
          <p:spPr>
            <a:xfrm rot="10800000">
              <a:off x="9956596" y="4907108"/>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4" name="Block Arc 103">
              <a:extLst>
                <a:ext uri="{FF2B5EF4-FFF2-40B4-BE49-F238E27FC236}">
                  <a16:creationId xmlns:a16="http://schemas.microsoft.com/office/drawing/2014/main" id="{EA89031A-4F1E-3B4B-B3FD-73BD6969A58A}"/>
                </a:ext>
              </a:extLst>
            </p:cNvPr>
            <p:cNvSpPr>
              <a:spLocks noChangeAspect="1"/>
            </p:cNvSpPr>
            <p:nvPr/>
          </p:nvSpPr>
          <p:spPr>
            <a:xfrm>
              <a:off x="13996964" y="4907111"/>
              <a:ext cx="4464459" cy="4631501"/>
            </a:xfrm>
            <a:prstGeom prst="blockArc">
              <a:avLst>
                <a:gd name="adj1" fmla="val 10800000"/>
                <a:gd name="adj2" fmla="val 0"/>
                <a:gd name="adj3" fmla="val 9694"/>
              </a:avLst>
            </a:prstGeom>
            <a:solidFill>
              <a:srgbClr val="F9C5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5" name="Block Arc 104">
              <a:extLst>
                <a:ext uri="{FF2B5EF4-FFF2-40B4-BE49-F238E27FC236}">
                  <a16:creationId xmlns:a16="http://schemas.microsoft.com/office/drawing/2014/main" id="{BC102F9A-7693-8547-8518-EFB5ADD85CB1}"/>
                </a:ext>
              </a:extLst>
            </p:cNvPr>
            <p:cNvSpPr>
              <a:spLocks noChangeAspect="1"/>
            </p:cNvSpPr>
            <p:nvPr/>
          </p:nvSpPr>
          <p:spPr>
            <a:xfrm>
              <a:off x="1875856" y="4984003"/>
              <a:ext cx="4390332" cy="4554600"/>
            </a:xfrm>
            <a:prstGeom prst="blockArc">
              <a:avLst>
                <a:gd name="adj1" fmla="val 10800000"/>
                <a:gd name="adj2" fmla="val 0"/>
                <a:gd name="adj3" fmla="val 9694"/>
              </a:avLst>
            </a:prstGeom>
            <a:solidFill>
              <a:srgbClr val="7952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7" name="Block Arc 106">
              <a:extLst>
                <a:ext uri="{FF2B5EF4-FFF2-40B4-BE49-F238E27FC236}">
                  <a16:creationId xmlns:a16="http://schemas.microsoft.com/office/drawing/2014/main" id="{9C353EB8-D92A-1B42-9A1B-48051A61B7B2}"/>
                </a:ext>
              </a:extLst>
            </p:cNvPr>
            <p:cNvSpPr>
              <a:spLocks noChangeAspect="1"/>
            </p:cNvSpPr>
            <p:nvPr/>
          </p:nvSpPr>
          <p:spPr>
            <a:xfrm rot="10800000">
              <a:off x="5916227" y="4907106"/>
              <a:ext cx="4464459" cy="4631501"/>
            </a:xfrm>
            <a:prstGeom prst="blockArc">
              <a:avLst>
                <a:gd name="adj1" fmla="val 10800000"/>
                <a:gd name="adj2" fmla="val 0"/>
                <a:gd name="adj3" fmla="val 9694"/>
              </a:avLst>
            </a:prstGeom>
            <a:solidFill>
              <a:srgbClr val="9163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8" name="Block Arc 107">
              <a:extLst>
                <a:ext uri="{FF2B5EF4-FFF2-40B4-BE49-F238E27FC236}">
                  <a16:creationId xmlns:a16="http://schemas.microsoft.com/office/drawing/2014/main" id="{1C402117-6053-504C-8052-7EAC0B33EB8B}"/>
                </a:ext>
              </a:extLst>
            </p:cNvPr>
            <p:cNvSpPr>
              <a:spLocks noChangeAspect="1"/>
            </p:cNvSpPr>
            <p:nvPr/>
          </p:nvSpPr>
          <p:spPr>
            <a:xfrm rot="10800000">
              <a:off x="13996964" y="4907111"/>
              <a:ext cx="4464459" cy="4631501"/>
            </a:xfrm>
            <a:prstGeom prst="blockArc">
              <a:avLst>
                <a:gd name="adj1" fmla="val 10800000"/>
                <a:gd name="adj2" fmla="val 0"/>
                <a:gd name="adj3" fmla="val 9694"/>
              </a:avLst>
            </a:prstGeom>
            <a:solidFill>
              <a:srgbClr val="81D1C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9" name="Block Arc 108">
              <a:extLst>
                <a:ext uri="{FF2B5EF4-FFF2-40B4-BE49-F238E27FC236}">
                  <a16:creationId xmlns:a16="http://schemas.microsoft.com/office/drawing/2014/main" id="{46571C6C-6A6A-DC4C-938E-3A996BFCD104}"/>
                </a:ext>
              </a:extLst>
            </p:cNvPr>
            <p:cNvSpPr>
              <a:spLocks noChangeAspect="1"/>
            </p:cNvSpPr>
            <p:nvPr/>
          </p:nvSpPr>
          <p:spPr>
            <a:xfrm>
              <a:off x="10030722" y="4984003"/>
              <a:ext cx="4316207" cy="4477703"/>
            </a:xfrm>
            <a:prstGeom prst="blockArc">
              <a:avLst>
                <a:gd name="adj1" fmla="val 10800000"/>
                <a:gd name="adj2" fmla="val 0"/>
                <a:gd name="adj3" fmla="val 9694"/>
              </a:avLst>
            </a:prstGeom>
            <a:solidFill>
              <a:srgbClr val="76C0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1" name="TextBox 110">
              <a:extLst>
                <a:ext uri="{FF2B5EF4-FFF2-40B4-BE49-F238E27FC236}">
                  <a16:creationId xmlns:a16="http://schemas.microsoft.com/office/drawing/2014/main" id="{78C7850B-F149-0E41-9A41-F0D02FB2B9C3}"/>
                </a:ext>
              </a:extLst>
            </p:cNvPr>
            <p:cNvSpPr txBox="1"/>
            <p:nvPr/>
          </p:nvSpPr>
          <p:spPr>
            <a:xfrm>
              <a:off x="3248482" y="10100696"/>
              <a:ext cx="1927131"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Mission</a:t>
              </a:r>
            </a:p>
          </p:txBody>
        </p:sp>
        <p:sp>
          <p:nvSpPr>
            <p:cNvPr id="113" name="TextBox 112">
              <a:extLst>
                <a:ext uri="{FF2B5EF4-FFF2-40B4-BE49-F238E27FC236}">
                  <a16:creationId xmlns:a16="http://schemas.microsoft.com/office/drawing/2014/main" id="{29C4BC7A-7D43-1647-99AE-68CD5E078683}"/>
                </a:ext>
              </a:extLst>
            </p:cNvPr>
            <p:cNvSpPr txBox="1"/>
            <p:nvPr/>
          </p:nvSpPr>
          <p:spPr>
            <a:xfrm>
              <a:off x="7357215" y="10100696"/>
              <a:ext cx="1582486"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Vision</a:t>
              </a:r>
            </a:p>
          </p:txBody>
        </p:sp>
        <p:sp>
          <p:nvSpPr>
            <p:cNvPr id="115" name="TextBox 114">
              <a:extLst>
                <a:ext uri="{FF2B5EF4-FFF2-40B4-BE49-F238E27FC236}">
                  <a16:creationId xmlns:a16="http://schemas.microsoft.com/office/drawing/2014/main" id="{D21B2BCF-57D6-7E49-8B6A-8CE063146E7B}"/>
                </a:ext>
              </a:extLst>
            </p:cNvPr>
            <p:cNvSpPr txBox="1"/>
            <p:nvPr/>
          </p:nvSpPr>
          <p:spPr>
            <a:xfrm>
              <a:off x="11461705" y="10100696"/>
              <a:ext cx="1454245"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Goals</a:t>
              </a:r>
            </a:p>
          </p:txBody>
        </p:sp>
        <p:sp>
          <p:nvSpPr>
            <p:cNvPr id="117" name="TextBox 116">
              <a:extLst>
                <a:ext uri="{FF2B5EF4-FFF2-40B4-BE49-F238E27FC236}">
                  <a16:creationId xmlns:a16="http://schemas.microsoft.com/office/drawing/2014/main" id="{5239597B-95B4-224B-8092-02E83F685D0A}"/>
                </a:ext>
              </a:extLst>
            </p:cNvPr>
            <p:cNvSpPr txBox="1"/>
            <p:nvPr/>
          </p:nvSpPr>
          <p:spPr>
            <a:xfrm>
              <a:off x="15369825" y="10100696"/>
              <a:ext cx="1718740"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Values</a:t>
              </a:r>
            </a:p>
          </p:txBody>
        </p:sp>
        <p:sp>
          <p:nvSpPr>
            <p:cNvPr id="119" name="TextBox 118">
              <a:extLst>
                <a:ext uri="{FF2B5EF4-FFF2-40B4-BE49-F238E27FC236}">
                  <a16:creationId xmlns:a16="http://schemas.microsoft.com/office/drawing/2014/main" id="{632B747A-D6C1-1A44-B024-63125FA7FE49}"/>
                </a:ext>
              </a:extLst>
            </p:cNvPr>
            <p:cNvSpPr txBox="1"/>
            <p:nvPr/>
          </p:nvSpPr>
          <p:spPr>
            <a:xfrm>
              <a:off x="19196192" y="10100696"/>
              <a:ext cx="2146743"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Strategy</a:t>
              </a:r>
            </a:p>
          </p:txBody>
        </p:sp>
      </p:grpSp>
      <p:sp>
        <p:nvSpPr>
          <p:cNvPr id="131" name="Text Placeholder 17">
            <a:extLst>
              <a:ext uri="{FF2B5EF4-FFF2-40B4-BE49-F238E27FC236}">
                <a16:creationId xmlns:a16="http://schemas.microsoft.com/office/drawing/2014/main" id="{CD6CCE6C-B4E3-C149-902E-39BDA11B0FC0}"/>
              </a:ext>
            </a:extLst>
          </p:cNvPr>
          <p:cNvSpPr>
            <a:spLocks noGrp="1"/>
          </p:cNvSpPr>
          <p:nvPr>
            <p:ph type="body" sz="quarter" idx="30" hasCustomPrompt="1"/>
          </p:nvPr>
        </p:nvSpPr>
        <p:spPr>
          <a:xfrm>
            <a:off x="3269110"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132" name="Text Placeholder 17">
            <a:extLst>
              <a:ext uri="{FF2B5EF4-FFF2-40B4-BE49-F238E27FC236}">
                <a16:creationId xmlns:a16="http://schemas.microsoft.com/office/drawing/2014/main" id="{11104F8E-2BBD-8841-8033-FB61C44CE686}"/>
              </a:ext>
            </a:extLst>
          </p:cNvPr>
          <p:cNvSpPr>
            <a:spLocks noGrp="1"/>
          </p:cNvSpPr>
          <p:nvPr>
            <p:ph type="body" sz="quarter" idx="31" hasCustomPrompt="1"/>
          </p:nvPr>
        </p:nvSpPr>
        <p:spPr>
          <a:xfrm>
            <a:off x="1333175"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133" name="Text Placeholder 17">
            <a:extLst>
              <a:ext uri="{FF2B5EF4-FFF2-40B4-BE49-F238E27FC236}">
                <a16:creationId xmlns:a16="http://schemas.microsoft.com/office/drawing/2014/main" id="{ADA8F331-B773-9A48-9C92-B8D80C9D5D28}"/>
              </a:ext>
            </a:extLst>
          </p:cNvPr>
          <p:cNvSpPr>
            <a:spLocks noGrp="1"/>
          </p:cNvSpPr>
          <p:nvPr>
            <p:ph type="body" sz="quarter" idx="32" hasCustomPrompt="1"/>
          </p:nvPr>
        </p:nvSpPr>
        <p:spPr>
          <a:xfrm>
            <a:off x="7165569"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134" name="Text Placeholder 17">
            <a:extLst>
              <a:ext uri="{FF2B5EF4-FFF2-40B4-BE49-F238E27FC236}">
                <a16:creationId xmlns:a16="http://schemas.microsoft.com/office/drawing/2014/main" id="{8C6EB927-6876-364B-9D8E-642E2160F1F5}"/>
              </a:ext>
            </a:extLst>
          </p:cNvPr>
          <p:cNvSpPr>
            <a:spLocks noGrp="1"/>
          </p:cNvSpPr>
          <p:nvPr>
            <p:ph type="body" sz="quarter" idx="33" hasCustomPrompt="1"/>
          </p:nvPr>
        </p:nvSpPr>
        <p:spPr>
          <a:xfrm>
            <a:off x="5229634"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135" name="Text Placeholder 17">
            <a:extLst>
              <a:ext uri="{FF2B5EF4-FFF2-40B4-BE49-F238E27FC236}">
                <a16:creationId xmlns:a16="http://schemas.microsoft.com/office/drawing/2014/main" id="{01736E27-5CA5-014F-B907-7522BA18CBDD}"/>
              </a:ext>
            </a:extLst>
          </p:cNvPr>
          <p:cNvSpPr>
            <a:spLocks noGrp="1"/>
          </p:cNvSpPr>
          <p:nvPr>
            <p:ph type="body" sz="quarter" idx="34" hasCustomPrompt="1"/>
          </p:nvPr>
        </p:nvSpPr>
        <p:spPr>
          <a:xfrm>
            <a:off x="9101503"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28" name="Text Placeholder 23">
            <a:extLst>
              <a:ext uri="{FF2B5EF4-FFF2-40B4-BE49-F238E27FC236}">
                <a16:creationId xmlns:a16="http://schemas.microsoft.com/office/drawing/2014/main" id="{74CE074A-C461-B741-A948-84D85A8206D9}"/>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A59"/>
                </a:solidFill>
                <a:latin typeface="+mn-lt"/>
              </a:defRPr>
            </a:lvl1pPr>
          </a:lstStyle>
          <a:p>
            <a:pPr lvl="0"/>
            <a:r>
              <a:rPr lang="en-US" dirty="0"/>
              <a:t>Heading</a:t>
            </a:r>
          </a:p>
        </p:txBody>
      </p:sp>
      <p:pic>
        <p:nvPicPr>
          <p:cNvPr id="26" name="Picture 25" descr="Background pattern&#10;&#10;Description automatically generated">
            <a:extLst>
              <a:ext uri="{FF2B5EF4-FFF2-40B4-BE49-F238E27FC236}">
                <a16:creationId xmlns:a16="http://schemas.microsoft.com/office/drawing/2014/main" id="{3A2E17B6-0C83-4A41-9329-18B37C169E46}"/>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2588587" y="5666155"/>
            <a:ext cx="5564883" cy="1181829"/>
          </a:xfrm>
          <a:prstGeom prst="rect">
            <a:avLst/>
          </a:prstGeom>
        </p:spPr>
      </p:pic>
    </p:spTree>
    <p:extLst>
      <p:ext uri="{BB962C8B-B14F-4D97-AF65-F5344CB8AC3E}">
        <p14:creationId xmlns:p14="http://schemas.microsoft.com/office/powerpoint/2010/main" val="286261502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5 point icon Graph C">
    <p:spTree>
      <p:nvGrpSpPr>
        <p:cNvPr id="1" name=""/>
        <p:cNvGrpSpPr/>
        <p:nvPr/>
      </p:nvGrpSpPr>
      <p:grpSpPr>
        <a:xfrm>
          <a:off x="0" y="0"/>
          <a:ext cx="0" cy="0"/>
          <a:chOff x="0" y="0"/>
          <a:chExt cx="0" cy="0"/>
        </a:xfrm>
      </p:grpSpPr>
      <p:grpSp>
        <p:nvGrpSpPr>
          <p:cNvPr id="100" name="Group 99">
            <a:extLst>
              <a:ext uri="{FF2B5EF4-FFF2-40B4-BE49-F238E27FC236}">
                <a16:creationId xmlns:a16="http://schemas.microsoft.com/office/drawing/2014/main" id="{9D47C539-7E1F-9A4D-A0E2-0874E257D47F}"/>
              </a:ext>
            </a:extLst>
          </p:cNvPr>
          <p:cNvGrpSpPr/>
          <p:nvPr userDrawn="1"/>
        </p:nvGrpSpPr>
        <p:grpSpPr>
          <a:xfrm>
            <a:off x="1154562" y="1887157"/>
            <a:ext cx="9882876" cy="2798187"/>
            <a:chOff x="1875859" y="4907106"/>
            <a:chExt cx="20625932" cy="5839921"/>
          </a:xfrm>
        </p:grpSpPr>
        <p:sp>
          <p:nvSpPr>
            <p:cNvPr id="101" name="Block Arc 100">
              <a:extLst>
                <a:ext uri="{FF2B5EF4-FFF2-40B4-BE49-F238E27FC236}">
                  <a16:creationId xmlns:a16="http://schemas.microsoft.com/office/drawing/2014/main" id="{DFBD3BC9-7E5A-4643-90E7-A5CDC7C6EAC3}"/>
                </a:ext>
              </a:extLst>
            </p:cNvPr>
            <p:cNvSpPr>
              <a:spLocks noChangeAspect="1"/>
            </p:cNvSpPr>
            <p:nvPr/>
          </p:nvSpPr>
          <p:spPr>
            <a:xfrm rot="10800000">
              <a:off x="1875859" y="4907106"/>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3" name="Block Arc 102">
              <a:extLst>
                <a:ext uri="{FF2B5EF4-FFF2-40B4-BE49-F238E27FC236}">
                  <a16:creationId xmlns:a16="http://schemas.microsoft.com/office/drawing/2014/main" id="{67B40F74-0334-F94D-A4A6-FC1A645B2016}"/>
                </a:ext>
              </a:extLst>
            </p:cNvPr>
            <p:cNvSpPr>
              <a:spLocks noChangeAspect="1"/>
            </p:cNvSpPr>
            <p:nvPr/>
          </p:nvSpPr>
          <p:spPr>
            <a:xfrm rot="10800000">
              <a:off x="9956596" y="4907108"/>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5" name="Block Arc 104">
              <a:extLst>
                <a:ext uri="{FF2B5EF4-FFF2-40B4-BE49-F238E27FC236}">
                  <a16:creationId xmlns:a16="http://schemas.microsoft.com/office/drawing/2014/main" id="{BC102F9A-7693-8547-8518-EFB5ADD85CB1}"/>
                </a:ext>
              </a:extLst>
            </p:cNvPr>
            <p:cNvSpPr>
              <a:spLocks noChangeAspect="1"/>
            </p:cNvSpPr>
            <p:nvPr/>
          </p:nvSpPr>
          <p:spPr>
            <a:xfrm>
              <a:off x="1875859" y="4907106"/>
              <a:ext cx="4464459" cy="4631501"/>
            </a:xfrm>
            <a:prstGeom prst="blockArc">
              <a:avLst>
                <a:gd name="adj1" fmla="val 10800000"/>
                <a:gd name="adj2" fmla="val 0"/>
                <a:gd name="adj3" fmla="val 9694"/>
              </a:avLst>
            </a:prstGeom>
            <a:solidFill>
              <a:srgbClr val="7952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6" name="Block Arc 105">
              <a:extLst>
                <a:ext uri="{FF2B5EF4-FFF2-40B4-BE49-F238E27FC236}">
                  <a16:creationId xmlns:a16="http://schemas.microsoft.com/office/drawing/2014/main" id="{2CC5A5AC-8BF0-BA45-9D0A-A9E2B4F5D89D}"/>
                </a:ext>
              </a:extLst>
            </p:cNvPr>
            <p:cNvSpPr>
              <a:spLocks noChangeAspect="1"/>
            </p:cNvSpPr>
            <p:nvPr/>
          </p:nvSpPr>
          <p:spPr>
            <a:xfrm rot="10800000">
              <a:off x="18037332" y="4907111"/>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7" name="Block Arc 106">
              <a:extLst>
                <a:ext uri="{FF2B5EF4-FFF2-40B4-BE49-F238E27FC236}">
                  <a16:creationId xmlns:a16="http://schemas.microsoft.com/office/drawing/2014/main" id="{9C353EB8-D92A-1B42-9A1B-48051A61B7B2}"/>
                </a:ext>
              </a:extLst>
            </p:cNvPr>
            <p:cNvSpPr>
              <a:spLocks noChangeAspect="1"/>
            </p:cNvSpPr>
            <p:nvPr/>
          </p:nvSpPr>
          <p:spPr>
            <a:xfrm rot="10800000">
              <a:off x="5916227" y="4907106"/>
              <a:ext cx="4464459" cy="4631501"/>
            </a:xfrm>
            <a:prstGeom prst="blockArc">
              <a:avLst>
                <a:gd name="adj1" fmla="val 10800000"/>
                <a:gd name="adj2" fmla="val 0"/>
                <a:gd name="adj3" fmla="val 9694"/>
              </a:avLst>
            </a:prstGeom>
            <a:solidFill>
              <a:srgbClr val="9163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8" name="Block Arc 107">
              <a:extLst>
                <a:ext uri="{FF2B5EF4-FFF2-40B4-BE49-F238E27FC236}">
                  <a16:creationId xmlns:a16="http://schemas.microsoft.com/office/drawing/2014/main" id="{1C402117-6053-504C-8052-7EAC0B33EB8B}"/>
                </a:ext>
              </a:extLst>
            </p:cNvPr>
            <p:cNvSpPr>
              <a:spLocks noChangeAspect="1"/>
            </p:cNvSpPr>
            <p:nvPr/>
          </p:nvSpPr>
          <p:spPr>
            <a:xfrm rot="10800000">
              <a:off x="13996964" y="4907111"/>
              <a:ext cx="4464459" cy="4631501"/>
            </a:xfrm>
            <a:prstGeom prst="blockArc">
              <a:avLst>
                <a:gd name="adj1" fmla="val 10800000"/>
                <a:gd name="adj2" fmla="val 0"/>
                <a:gd name="adj3" fmla="val 9694"/>
              </a:avLst>
            </a:prstGeom>
            <a:solidFill>
              <a:srgbClr val="81D1C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9" name="Block Arc 108">
              <a:extLst>
                <a:ext uri="{FF2B5EF4-FFF2-40B4-BE49-F238E27FC236}">
                  <a16:creationId xmlns:a16="http://schemas.microsoft.com/office/drawing/2014/main" id="{46571C6C-6A6A-DC4C-938E-3A996BFCD104}"/>
                </a:ext>
              </a:extLst>
            </p:cNvPr>
            <p:cNvSpPr>
              <a:spLocks noChangeAspect="1"/>
            </p:cNvSpPr>
            <p:nvPr/>
          </p:nvSpPr>
          <p:spPr>
            <a:xfrm>
              <a:off x="9956596" y="4907108"/>
              <a:ext cx="4464459" cy="4631501"/>
            </a:xfrm>
            <a:prstGeom prst="blockArc">
              <a:avLst>
                <a:gd name="adj1" fmla="val 10800000"/>
                <a:gd name="adj2" fmla="val 0"/>
                <a:gd name="adj3" fmla="val 9694"/>
              </a:avLst>
            </a:prstGeom>
            <a:solidFill>
              <a:srgbClr val="76C0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0" name="Block Arc 109">
              <a:extLst>
                <a:ext uri="{FF2B5EF4-FFF2-40B4-BE49-F238E27FC236}">
                  <a16:creationId xmlns:a16="http://schemas.microsoft.com/office/drawing/2014/main" id="{1937D021-BEEA-E74F-9D71-6852BF32CF1F}"/>
                </a:ext>
              </a:extLst>
            </p:cNvPr>
            <p:cNvSpPr>
              <a:spLocks noChangeAspect="1"/>
            </p:cNvSpPr>
            <p:nvPr/>
          </p:nvSpPr>
          <p:spPr>
            <a:xfrm>
              <a:off x="18037332" y="4907110"/>
              <a:ext cx="4464459" cy="4631501"/>
            </a:xfrm>
            <a:prstGeom prst="blockArc">
              <a:avLst>
                <a:gd name="adj1" fmla="val 10800000"/>
                <a:gd name="adj2" fmla="val 0"/>
                <a:gd name="adj3" fmla="val 9694"/>
              </a:avLst>
            </a:prstGeom>
            <a:solidFill>
              <a:srgbClr val="F279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1" name="TextBox 110">
              <a:extLst>
                <a:ext uri="{FF2B5EF4-FFF2-40B4-BE49-F238E27FC236}">
                  <a16:creationId xmlns:a16="http://schemas.microsoft.com/office/drawing/2014/main" id="{78C7850B-F149-0E41-9A41-F0D02FB2B9C3}"/>
                </a:ext>
              </a:extLst>
            </p:cNvPr>
            <p:cNvSpPr txBox="1"/>
            <p:nvPr/>
          </p:nvSpPr>
          <p:spPr>
            <a:xfrm>
              <a:off x="3248482" y="10100696"/>
              <a:ext cx="1927131"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Mission</a:t>
              </a:r>
            </a:p>
          </p:txBody>
        </p:sp>
        <p:sp>
          <p:nvSpPr>
            <p:cNvPr id="113" name="TextBox 112">
              <a:extLst>
                <a:ext uri="{FF2B5EF4-FFF2-40B4-BE49-F238E27FC236}">
                  <a16:creationId xmlns:a16="http://schemas.microsoft.com/office/drawing/2014/main" id="{29C4BC7A-7D43-1647-99AE-68CD5E078683}"/>
                </a:ext>
              </a:extLst>
            </p:cNvPr>
            <p:cNvSpPr txBox="1"/>
            <p:nvPr/>
          </p:nvSpPr>
          <p:spPr>
            <a:xfrm>
              <a:off x="7357215" y="10100696"/>
              <a:ext cx="1582486"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Vision</a:t>
              </a:r>
            </a:p>
          </p:txBody>
        </p:sp>
        <p:sp>
          <p:nvSpPr>
            <p:cNvPr id="115" name="TextBox 114">
              <a:extLst>
                <a:ext uri="{FF2B5EF4-FFF2-40B4-BE49-F238E27FC236}">
                  <a16:creationId xmlns:a16="http://schemas.microsoft.com/office/drawing/2014/main" id="{D21B2BCF-57D6-7E49-8B6A-8CE063146E7B}"/>
                </a:ext>
              </a:extLst>
            </p:cNvPr>
            <p:cNvSpPr txBox="1"/>
            <p:nvPr/>
          </p:nvSpPr>
          <p:spPr>
            <a:xfrm>
              <a:off x="11461705" y="10100696"/>
              <a:ext cx="1454245"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Goals</a:t>
              </a:r>
            </a:p>
          </p:txBody>
        </p:sp>
        <p:sp>
          <p:nvSpPr>
            <p:cNvPr id="117" name="TextBox 116">
              <a:extLst>
                <a:ext uri="{FF2B5EF4-FFF2-40B4-BE49-F238E27FC236}">
                  <a16:creationId xmlns:a16="http://schemas.microsoft.com/office/drawing/2014/main" id="{5239597B-95B4-224B-8092-02E83F685D0A}"/>
                </a:ext>
              </a:extLst>
            </p:cNvPr>
            <p:cNvSpPr txBox="1"/>
            <p:nvPr/>
          </p:nvSpPr>
          <p:spPr>
            <a:xfrm>
              <a:off x="15369825" y="10100696"/>
              <a:ext cx="1718740"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Values</a:t>
              </a:r>
            </a:p>
          </p:txBody>
        </p:sp>
        <p:sp>
          <p:nvSpPr>
            <p:cNvPr id="119" name="TextBox 118">
              <a:extLst>
                <a:ext uri="{FF2B5EF4-FFF2-40B4-BE49-F238E27FC236}">
                  <a16:creationId xmlns:a16="http://schemas.microsoft.com/office/drawing/2014/main" id="{632B747A-D6C1-1A44-B024-63125FA7FE49}"/>
                </a:ext>
              </a:extLst>
            </p:cNvPr>
            <p:cNvSpPr txBox="1"/>
            <p:nvPr/>
          </p:nvSpPr>
          <p:spPr>
            <a:xfrm>
              <a:off x="19196192" y="10100696"/>
              <a:ext cx="2146743"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Strategy</a:t>
              </a:r>
            </a:p>
          </p:txBody>
        </p:sp>
      </p:grpSp>
      <p:sp>
        <p:nvSpPr>
          <p:cNvPr id="131" name="Text Placeholder 17">
            <a:extLst>
              <a:ext uri="{FF2B5EF4-FFF2-40B4-BE49-F238E27FC236}">
                <a16:creationId xmlns:a16="http://schemas.microsoft.com/office/drawing/2014/main" id="{CD6CCE6C-B4E3-C149-902E-39BDA11B0FC0}"/>
              </a:ext>
            </a:extLst>
          </p:cNvPr>
          <p:cNvSpPr>
            <a:spLocks noGrp="1"/>
          </p:cNvSpPr>
          <p:nvPr>
            <p:ph type="body" sz="quarter" idx="30" hasCustomPrompt="1"/>
          </p:nvPr>
        </p:nvSpPr>
        <p:spPr>
          <a:xfrm>
            <a:off x="3269110"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132" name="Text Placeholder 17">
            <a:extLst>
              <a:ext uri="{FF2B5EF4-FFF2-40B4-BE49-F238E27FC236}">
                <a16:creationId xmlns:a16="http://schemas.microsoft.com/office/drawing/2014/main" id="{11104F8E-2BBD-8841-8033-FB61C44CE686}"/>
              </a:ext>
            </a:extLst>
          </p:cNvPr>
          <p:cNvSpPr>
            <a:spLocks noGrp="1"/>
          </p:cNvSpPr>
          <p:nvPr>
            <p:ph type="body" sz="quarter" idx="31" hasCustomPrompt="1"/>
          </p:nvPr>
        </p:nvSpPr>
        <p:spPr>
          <a:xfrm>
            <a:off x="1333175"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133" name="Text Placeholder 17">
            <a:extLst>
              <a:ext uri="{FF2B5EF4-FFF2-40B4-BE49-F238E27FC236}">
                <a16:creationId xmlns:a16="http://schemas.microsoft.com/office/drawing/2014/main" id="{ADA8F331-B773-9A48-9C92-B8D80C9D5D28}"/>
              </a:ext>
            </a:extLst>
          </p:cNvPr>
          <p:cNvSpPr>
            <a:spLocks noGrp="1"/>
          </p:cNvSpPr>
          <p:nvPr>
            <p:ph type="body" sz="quarter" idx="32" hasCustomPrompt="1"/>
          </p:nvPr>
        </p:nvSpPr>
        <p:spPr>
          <a:xfrm>
            <a:off x="7165569"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134" name="Text Placeholder 17">
            <a:extLst>
              <a:ext uri="{FF2B5EF4-FFF2-40B4-BE49-F238E27FC236}">
                <a16:creationId xmlns:a16="http://schemas.microsoft.com/office/drawing/2014/main" id="{8C6EB927-6876-364B-9D8E-642E2160F1F5}"/>
              </a:ext>
            </a:extLst>
          </p:cNvPr>
          <p:cNvSpPr>
            <a:spLocks noGrp="1"/>
          </p:cNvSpPr>
          <p:nvPr>
            <p:ph type="body" sz="quarter" idx="33" hasCustomPrompt="1"/>
          </p:nvPr>
        </p:nvSpPr>
        <p:spPr>
          <a:xfrm>
            <a:off x="5229634"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135" name="Text Placeholder 17">
            <a:extLst>
              <a:ext uri="{FF2B5EF4-FFF2-40B4-BE49-F238E27FC236}">
                <a16:creationId xmlns:a16="http://schemas.microsoft.com/office/drawing/2014/main" id="{01736E27-5CA5-014F-B907-7522BA18CBDD}"/>
              </a:ext>
            </a:extLst>
          </p:cNvPr>
          <p:cNvSpPr>
            <a:spLocks noGrp="1"/>
          </p:cNvSpPr>
          <p:nvPr>
            <p:ph type="body" sz="quarter" idx="34" hasCustomPrompt="1"/>
          </p:nvPr>
        </p:nvSpPr>
        <p:spPr>
          <a:xfrm>
            <a:off x="9101503"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28" name="Text Placeholder 23">
            <a:extLst>
              <a:ext uri="{FF2B5EF4-FFF2-40B4-BE49-F238E27FC236}">
                <a16:creationId xmlns:a16="http://schemas.microsoft.com/office/drawing/2014/main" id="{74CE074A-C461-B741-A948-84D85A8206D9}"/>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A59"/>
                </a:solidFill>
                <a:latin typeface="+mn-lt"/>
              </a:defRPr>
            </a:lvl1pPr>
          </a:lstStyle>
          <a:p>
            <a:pPr lvl="0"/>
            <a:r>
              <a:rPr lang="en-US" dirty="0"/>
              <a:t>Heading</a:t>
            </a:r>
          </a:p>
        </p:txBody>
      </p:sp>
      <p:pic>
        <p:nvPicPr>
          <p:cNvPr id="26" name="Picture 25" descr="Background pattern&#10;&#10;Description automatically generated">
            <a:extLst>
              <a:ext uri="{FF2B5EF4-FFF2-40B4-BE49-F238E27FC236}">
                <a16:creationId xmlns:a16="http://schemas.microsoft.com/office/drawing/2014/main" id="{3A2E17B6-0C83-4A41-9329-18B37C169E46}"/>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2588587" y="5666155"/>
            <a:ext cx="5564883" cy="1181829"/>
          </a:xfrm>
          <a:prstGeom prst="rect">
            <a:avLst/>
          </a:prstGeom>
        </p:spPr>
      </p:pic>
      <p:grpSp>
        <p:nvGrpSpPr>
          <p:cNvPr id="27" name="Group 26">
            <a:extLst>
              <a:ext uri="{FF2B5EF4-FFF2-40B4-BE49-F238E27FC236}">
                <a16:creationId xmlns:a16="http://schemas.microsoft.com/office/drawing/2014/main" id="{AFD3A573-F4E4-B140-9727-FAA9C7F1CA0A}"/>
              </a:ext>
            </a:extLst>
          </p:cNvPr>
          <p:cNvGrpSpPr/>
          <p:nvPr userDrawn="1"/>
        </p:nvGrpSpPr>
        <p:grpSpPr>
          <a:xfrm>
            <a:off x="4480947" y="6257070"/>
            <a:ext cx="3144242" cy="374574"/>
            <a:chOff x="301128" y="6151084"/>
            <a:chExt cx="3144242" cy="374574"/>
          </a:xfrm>
        </p:grpSpPr>
        <p:pic>
          <p:nvPicPr>
            <p:cNvPr id="30" name="Picture 29" descr="Shape&#10;&#10;Description automatically generated with medium confidence">
              <a:extLst>
                <a:ext uri="{FF2B5EF4-FFF2-40B4-BE49-F238E27FC236}">
                  <a16:creationId xmlns:a16="http://schemas.microsoft.com/office/drawing/2014/main" id="{7563AD3E-DCCF-704D-B793-981781A099C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32" name="Picture 31" descr="Shape&#10;&#10;Description automatically generated with medium confidence">
              <a:extLst>
                <a:ext uri="{FF2B5EF4-FFF2-40B4-BE49-F238E27FC236}">
                  <a16:creationId xmlns:a16="http://schemas.microsoft.com/office/drawing/2014/main" id="{20941594-4EF5-0845-9D61-F0F7DEEA6387}"/>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33" name="Picture 32" descr="Shape&#10;&#10;Description automatically generated with medium confidence">
              <a:extLst>
                <a:ext uri="{FF2B5EF4-FFF2-40B4-BE49-F238E27FC236}">
                  <a16:creationId xmlns:a16="http://schemas.microsoft.com/office/drawing/2014/main" id="{EDF60922-A0C7-BC4E-9066-062DFCB17E0A}"/>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259215913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percentage graph x 4">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3BA184A-023C-D741-95F2-5828F3502BB6}"/>
              </a:ext>
            </a:extLst>
          </p:cNvPr>
          <p:cNvGrpSpPr/>
          <p:nvPr userDrawn="1"/>
        </p:nvGrpSpPr>
        <p:grpSpPr>
          <a:xfrm>
            <a:off x="958611" y="1840131"/>
            <a:ext cx="10383759" cy="2382415"/>
            <a:chOff x="2122935" y="4949396"/>
            <a:chExt cx="20123405" cy="5001613"/>
          </a:xfrm>
        </p:grpSpPr>
        <p:sp>
          <p:nvSpPr>
            <p:cNvPr id="30" name="Shape 493">
              <a:extLst>
                <a:ext uri="{FF2B5EF4-FFF2-40B4-BE49-F238E27FC236}">
                  <a16:creationId xmlns:a16="http://schemas.microsoft.com/office/drawing/2014/main" id="{FA93A623-AC46-CA41-AB39-3D0015516C37}"/>
                </a:ext>
              </a:extLst>
            </p:cNvPr>
            <p:cNvSpPr/>
            <p:nvPr/>
          </p:nvSpPr>
          <p:spPr>
            <a:xfrm>
              <a:off x="2122935" y="4949396"/>
              <a:ext cx="3790687"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52" name="TextBox 51">
              <a:extLst>
                <a:ext uri="{FF2B5EF4-FFF2-40B4-BE49-F238E27FC236}">
                  <a16:creationId xmlns:a16="http://schemas.microsoft.com/office/drawing/2014/main" id="{28835238-EF0F-C945-85D9-9B4D8000EB04}"/>
                </a:ext>
              </a:extLst>
            </p:cNvPr>
            <p:cNvSpPr txBox="1"/>
            <p:nvPr/>
          </p:nvSpPr>
          <p:spPr>
            <a:xfrm>
              <a:off x="12638765" y="9304679"/>
              <a:ext cx="4216023" cy="646330"/>
            </a:xfrm>
            <a:prstGeom prst="rect">
              <a:avLst/>
            </a:prstGeom>
            <a:noFill/>
          </p:spPr>
          <p:txBody>
            <a:bodyPr wrap="square" rtlCol="0">
              <a:spAutoFit/>
            </a:bodyPr>
            <a:lstStyle/>
            <a:p>
              <a:pPr algn="ctr"/>
              <a:r>
                <a:rPr lang="en-US" dirty="0">
                  <a:solidFill>
                    <a:schemeClr val="tx2"/>
                  </a:solidFill>
                  <a:latin typeface="Montserrat" pitchFamily="2" charset="77"/>
                  <a:ea typeface="Montserrat" charset="0"/>
                  <a:cs typeface="Montserrat" charset="0"/>
                </a:rPr>
                <a:t>Title Three</a:t>
              </a:r>
            </a:p>
          </p:txBody>
        </p:sp>
        <p:sp>
          <p:nvSpPr>
            <p:cNvPr id="50" name="TextBox 49">
              <a:extLst>
                <a:ext uri="{FF2B5EF4-FFF2-40B4-BE49-F238E27FC236}">
                  <a16:creationId xmlns:a16="http://schemas.microsoft.com/office/drawing/2014/main" id="{739C8343-8EBC-0249-A505-2B9597148B52}"/>
                </a:ext>
              </a:extLst>
            </p:cNvPr>
            <p:cNvSpPr txBox="1"/>
            <p:nvPr/>
          </p:nvSpPr>
          <p:spPr>
            <a:xfrm>
              <a:off x="18030317" y="9304679"/>
              <a:ext cx="4216023" cy="646330"/>
            </a:xfrm>
            <a:prstGeom prst="rect">
              <a:avLst/>
            </a:prstGeom>
            <a:noFill/>
          </p:spPr>
          <p:txBody>
            <a:bodyPr wrap="square" rtlCol="0">
              <a:spAutoFit/>
            </a:bodyPr>
            <a:lstStyle/>
            <a:p>
              <a:pPr algn="ctr"/>
              <a:r>
                <a:rPr lang="en-US" dirty="0">
                  <a:solidFill>
                    <a:schemeClr val="tx2"/>
                  </a:solidFill>
                  <a:latin typeface="Montserrat" pitchFamily="2" charset="77"/>
                  <a:ea typeface="Montserrat" charset="0"/>
                  <a:cs typeface="Montserrat" charset="0"/>
                </a:rPr>
                <a:t>Title Four</a:t>
              </a:r>
            </a:p>
          </p:txBody>
        </p:sp>
      </p:grpSp>
      <p:sp>
        <p:nvSpPr>
          <p:cNvPr id="58" name="Text Placeholder 17">
            <a:extLst>
              <a:ext uri="{FF2B5EF4-FFF2-40B4-BE49-F238E27FC236}">
                <a16:creationId xmlns:a16="http://schemas.microsoft.com/office/drawing/2014/main" id="{45DC1254-EFA2-0246-97A8-B695C82306D2}"/>
              </a:ext>
            </a:extLst>
          </p:cNvPr>
          <p:cNvSpPr>
            <a:spLocks noGrp="1"/>
          </p:cNvSpPr>
          <p:nvPr>
            <p:ph type="body" sz="quarter" idx="31" hasCustomPrompt="1"/>
          </p:nvPr>
        </p:nvSpPr>
        <p:spPr>
          <a:xfrm>
            <a:off x="893815" y="4265990"/>
            <a:ext cx="2106525"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3660245" y="4251141"/>
            <a:ext cx="2106525"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6427562" y="4217367"/>
            <a:ext cx="2106525"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9193992" y="4202518"/>
            <a:ext cx="2106525"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6" name="Text Placeholder 17">
            <a:extLst>
              <a:ext uri="{FF2B5EF4-FFF2-40B4-BE49-F238E27FC236}">
                <a16:creationId xmlns:a16="http://schemas.microsoft.com/office/drawing/2014/main" id="{BF0A50F1-0099-544E-BA47-5E868B197C6C}"/>
              </a:ext>
            </a:extLst>
          </p:cNvPr>
          <p:cNvSpPr>
            <a:spLocks noGrp="1"/>
          </p:cNvSpPr>
          <p:nvPr>
            <p:ph type="body" sz="quarter" idx="38" hasCustomPrompt="1"/>
          </p:nvPr>
        </p:nvSpPr>
        <p:spPr>
          <a:xfrm>
            <a:off x="904742" y="2534899"/>
            <a:ext cx="2106525" cy="1237497"/>
          </a:xfrm>
        </p:spPr>
        <p:txBody>
          <a:bodyPr/>
          <a:lstStyle>
            <a:lvl1pPr algn="ctr">
              <a:buNone/>
              <a:defRPr sz="3600" b="1" i="0" spc="0">
                <a:solidFill>
                  <a:srgbClr val="79527B"/>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15%</a:t>
            </a:r>
            <a:endParaRPr lang="en-US" dirty="0"/>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3697637" y="2534899"/>
            <a:ext cx="2106525" cy="1237497"/>
          </a:xfrm>
        </p:spPr>
        <p:txBody>
          <a:bodyPr/>
          <a:lstStyle>
            <a:lvl1pPr algn="ctr">
              <a:buNone/>
              <a:defRPr sz="3600" b="1" i="0" spc="0">
                <a:solidFill>
                  <a:srgbClr val="81D1C5"/>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75%</a:t>
            </a:r>
            <a:endParaRPr lang="en-US" dirty="0"/>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6477675" y="2534899"/>
            <a:ext cx="2106525" cy="1237497"/>
          </a:xfrm>
        </p:spPr>
        <p:txBody>
          <a:bodyPr/>
          <a:lstStyle>
            <a:lvl1pPr algn="ctr">
              <a:buNone/>
              <a:defRPr sz="3600" b="1" i="0" spc="0">
                <a:solidFill>
                  <a:srgbClr val="F27954"/>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40%</a:t>
            </a:r>
            <a:endParaRPr lang="en-US" dirty="0"/>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9270570" y="2534899"/>
            <a:ext cx="2106525" cy="1237497"/>
          </a:xfrm>
        </p:spPr>
        <p:txBody>
          <a:bodyPr/>
          <a:lstStyle>
            <a:lvl1pPr algn="ctr">
              <a:buNone/>
              <a:defRPr sz="3600" b="1" i="0" spc="0">
                <a:solidFill>
                  <a:srgbClr val="916395"/>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60%</a:t>
            </a:r>
            <a:endParaRPr lang="en-US" dirty="0"/>
          </a:p>
        </p:txBody>
      </p:sp>
      <p:sp>
        <p:nvSpPr>
          <p:cNvPr id="26" name="Text Placeholder 23">
            <a:extLst>
              <a:ext uri="{FF2B5EF4-FFF2-40B4-BE49-F238E27FC236}">
                <a16:creationId xmlns:a16="http://schemas.microsoft.com/office/drawing/2014/main" id="{01456C76-F262-BA4E-8DBF-271FB5AB0315}"/>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A59"/>
                </a:solidFill>
                <a:latin typeface="+mn-lt"/>
              </a:defRPr>
            </a:lvl1pPr>
          </a:lstStyle>
          <a:p>
            <a:pPr lvl="0"/>
            <a:r>
              <a:rPr lang="en-US" dirty="0"/>
              <a:t>Heading</a:t>
            </a:r>
          </a:p>
        </p:txBody>
      </p:sp>
      <p:pic>
        <p:nvPicPr>
          <p:cNvPr id="20" name="Picture 19" descr="Background pattern&#10;&#10;Description automatically generated">
            <a:extLst>
              <a:ext uri="{FF2B5EF4-FFF2-40B4-BE49-F238E27FC236}">
                <a16:creationId xmlns:a16="http://schemas.microsoft.com/office/drawing/2014/main" id="{479E9B88-6DE8-454D-AFD7-A7F97B75CF2E}"/>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2588587" y="5666155"/>
            <a:ext cx="5564883" cy="1181829"/>
          </a:xfrm>
          <a:prstGeom prst="rect">
            <a:avLst/>
          </a:prstGeom>
        </p:spPr>
      </p:pic>
      <p:grpSp>
        <p:nvGrpSpPr>
          <p:cNvPr id="21" name="Group 20">
            <a:extLst>
              <a:ext uri="{FF2B5EF4-FFF2-40B4-BE49-F238E27FC236}">
                <a16:creationId xmlns:a16="http://schemas.microsoft.com/office/drawing/2014/main" id="{AE93F104-83BC-9E4A-864E-7C3470F77C8A}"/>
              </a:ext>
            </a:extLst>
          </p:cNvPr>
          <p:cNvGrpSpPr/>
          <p:nvPr userDrawn="1"/>
        </p:nvGrpSpPr>
        <p:grpSpPr>
          <a:xfrm>
            <a:off x="4480947" y="6257070"/>
            <a:ext cx="3144242" cy="374574"/>
            <a:chOff x="301128" y="6151084"/>
            <a:chExt cx="3144242" cy="374574"/>
          </a:xfrm>
        </p:grpSpPr>
        <p:pic>
          <p:nvPicPr>
            <p:cNvPr id="23" name="Picture 22" descr="Shape&#10;&#10;Description automatically generated with medium confidence">
              <a:extLst>
                <a:ext uri="{FF2B5EF4-FFF2-40B4-BE49-F238E27FC236}">
                  <a16:creationId xmlns:a16="http://schemas.microsoft.com/office/drawing/2014/main" id="{36E8FA08-D740-6B4E-B591-70648AF5ECF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24" name="Picture 23" descr="Shape&#10;&#10;Description automatically generated with medium confidence">
              <a:extLst>
                <a:ext uri="{FF2B5EF4-FFF2-40B4-BE49-F238E27FC236}">
                  <a16:creationId xmlns:a16="http://schemas.microsoft.com/office/drawing/2014/main" id="{76875CC8-01D3-1140-AF8B-7FAF12D2678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25" name="Picture 24" descr="Shape&#10;&#10;Description automatically generated with medium confidence">
              <a:extLst>
                <a:ext uri="{FF2B5EF4-FFF2-40B4-BE49-F238E27FC236}">
                  <a16:creationId xmlns:a16="http://schemas.microsoft.com/office/drawing/2014/main" id="{BE5579A2-1E31-2045-AF2C-37E51B445440}"/>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190370441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ercentage graph x 3">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3BA184A-023C-D741-95F2-5828F3502BB6}"/>
              </a:ext>
            </a:extLst>
          </p:cNvPr>
          <p:cNvGrpSpPr/>
          <p:nvPr userDrawn="1"/>
        </p:nvGrpSpPr>
        <p:grpSpPr>
          <a:xfrm>
            <a:off x="2282521" y="1805252"/>
            <a:ext cx="7491958" cy="1805615"/>
            <a:chOff x="7490990" y="4949396"/>
            <a:chExt cx="14519185" cy="3790686"/>
          </a:xfrm>
        </p:grpSpPr>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gr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2214217" y="4167639"/>
            <a:ext cx="2106525"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4981534" y="4167639"/>
            <a:ext cx="2106525"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7747964" y="4167639"/>
            <a:ext cx="2106525"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2251609" y="2500020"/>
            <a:ext cx="2106525" cy="1237497"/>
          </a:xfrm>
        </p:spPr>
        <p:txBody>
          <a:bodyPr/>
          <a:lstStyle>
            <a:lvl1pPr algn="ctr">
              <a:buNone/>
              <a:defRPr sz="3600" b="1" i="0" spc="0">
                <a:solidFill>
                  <a:srgbClr val="79527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75%</a:t>
            </a:r>
            <a:endParaRPr lang="en-US" dirty="0"/>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5031647" y="2500020"/>
            <a:ext cx="2106525" cy="1237497"/>
          </a:xfrm>
        </p:spPr>
        <p:txBody>
          <a:bodyPr/>
          <a:lstStyle>
            <a:lvl1pPr algn="ctr">
              <a:buNone/>
              <a:defRPr sz="3600" b="1" i="0" spc="0">
                <a:solidFill>
                  <a:srgbClr val="81D1C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40%</a:t>
            </a:r>
            <a:endParaRPr lang="en-US" dirty="0"/>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7824542" y="2500020"/>
            <a:ext cx="2106525" cy="1237497"/>
          </a:xfrm>
        </p:spPr>
        <p:txBody>
          <a:bodyPr/>
          <a:lstStyle>
            <a:lvl1pPr algn="ctr">
              <a:buNone/>
              <a:defRPr sz="3600" b="1" i="0" spc="0">
                <a:solidFill>
                  <a:srgbClr val="F27954"/>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60%</a:t>
            </a:r>
            <a:endParaRPr lang="en-US" dirty="0"/>
          </a:p>
        </p:txBody>
      </p:sp>
      <p:sp>
        <p:nvSpPr>
          <p:cNvPr id="20" name="Text Placeholder 23">
            <a:extLst>
              <a:ext uri="{FF2B5EF4-FFF2-40B4-BE49-F238E27FC236}">
                <a16:creationId xmlns:a16="http://schemas.microsoft.com/office/drawing/2014/main" id="{BEB2F77E-FE48-FF4C-81F1-260AA71B0618}"/>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A59"/>
                </a:solidFill>
                <a:latin typeface="+mn-lt"/>
              </a:defRPr>
            </a:lvl1pPr>
          </a:lstStyle>
          <a:p>
            <a:pPr lvl="0"/>
            <a:r>
              <a:rPr lang="en-US" dirty="0"/>
              <a:t>Heading</a:t>
            </a:r>
          </a:p>
        </p:txBody>
      </p:sp>
      <p:pic>
        <p:nvPicPr>
          <p:cNvPr id="15" name="Picture 14" descr="Background pattern&#10;&#10;Description automatically generated">
            <a:extLst>
              <a:ext uri="{FF2B5EF4-FFF2-40B4-BE49-F238E27FC236}">
                <a16:creationId xmlns:a16="http://schemas.microsoft.com/office/drawing/2014/main" id="{46125441-B979-6944-9D51-62A1979A3823}"/>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2588587" y="5666155"/>
            <a:ext cx="5564883" cy="1181829"/>
          </a:xfrm>
          <a:prstGeom prst="rect">
            <a:avLst/>
          </a:prstGeom>
        </p:spPr>
      </p:pic>
      <p:grpSp>
        <p:nvGrpSpPr>
          <p:cNvPr id="16" name="Group 15">
            <a:extLst>
              <a:ext uri="{FF2B5EF4-FFF2-40B4-BE49-F238E27FC236}">
                <a16:creationId xmlns:a16="http://schemas.microsoft.com/office/drawing/2014/main" id="{0127E12F-CA73-E545-B95D-E91AA44745A4}"/>
              </a:ext>
            </a:extLst>
          </p:cNvPr>
          <p:cNvGrpSpPr/>
          <p:nvPr userDrawn="1"/>
        </p:nvGrpSpPr>
        <p:grpSpPr>
          <a:xfrm>
            <a:off x="4480947" y="6257070"/>
            <a:ext cx="3144242" cy="374574"/>
            <a:chOff x="301128" y="6151084"/>
            <a:chExt cx="3144242" cy="374574"/>
          </a:xfrm>
        </p:grpSpPr>
        <p:pic>
          <p:nvPicPr>
            <p:cNvPr id="17" name="Picture 16" descr="Shape&#10;&#10;Description automatically generated with medium confidence">
              <a:extLst>
                <a:ext uri="{FF2B5EF4-FFF2-40B4-BE49-F238E27FC236}">
                  <a16:creationId xmlns:a16="http://schemas.microsoft.com/office/drawing/2014/main" id="{747B0FDE-4EF6-204A-9241-A375276053D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8" name="Picture 17" descr="Shape&#10;&#10;Description automatically generated with medium confidence">
              <a:extLst>
                <a:ext uri="{FF2B5EF4-FFF2-40B4-BE49-F238E27FC236}">
                  <a16:creationId xmlns:a16="http://schemas.microsoft.com/office/drawing/2014/main" id="{8555014E-6684-DC44-B068-A4A005BC9B3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19" name="Picture 18" descr="Shape&#10;&#10;Description automatically generated with medium confidence">
              <a:extLst>
                <a:ext uri="{FF2B5EF4-FFF2-40B4-BE49-F238E27FC236}">
                  <a16:creationId xmlns:a16="http://schemas.microsoft.com/office/drawing/2014/main" id="{7ADD1C03-6D79-0F46-8093-825F3D360B5F}"/>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190210768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ircle icon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1BCDD55-1DF7-884A-BB9D-948AA2579F83}"/>
              </a:ext>
            </a:extLst>
          </p:cNvPr>
          <p:cNvGrpSpPr/>
          <p:nvPr userDrawn="1"/>
        </p:nvGrpSpPr>
        <p:grpSpPr>
          <a:xfrm flipH="1">
            <a:off x="8729578" y="863758"/>
            <a:ext cx="3462422" cy="4621568"/>
            <a:chOff x="1333421" y="1575267"/>
            <a:chExt cx="7926559" cy="10580207"/>
          </a:xfrm>
        </p:grpSpPr>
        <p:sp>
          <p:nvSpPr>
            <p:cNvPr id="3" name="Freeform 360">
              <a:extLst>
                <a:ext uri="{FF2B5EF4-FFF2-40B4-BE49-F238E27FC236}">
                  <a16:creationId xmlns:a16="http://schemas.microsoft.com/office/drawing/2014/main" id="{444920D1-2F08-AC4B-8699-90F0CFC61A19}"/>
                </a:ext>
              </a:extLst>
            </p:cNvPr>
            <p:cNvSpPr>
              <a:spLocks noChangeArrowheads="1"/>
            </p:cNvSpPr>
            <p:nvPr/>
          </p:nvSpPr>
          <p:spPr bwMode="auto">
            <a:xfrm>
              <a:off x="5564524" y="5167524"/>
              <a:ext cx="1120431" cy="3380949"/>
            </a:xfrm>
            <a:custGeom>
              <a:avLst/>
              <a:gdLst>
                <a:gd name="T0" fmla="*/ 0 w 1005"/>
                <a:gd name="T1" fmla="*/ 2794 h 3034"/>
                <a:gd name="T2" fmla="*/ 0 w 1005"/>
                <a:gd name="T3" fmla="*/ 2794 h 3034"/>
                <a:gd name="T4" fmla="*/ 16 w 1005"/>
                <a:gd name="T5" fmla="*/ 2738 h 3034"/>
                <a:gd name="T6" fmla="*/ 207 w 1005"/>
                <a:gd name="T7" fmla="*/ 1520 h 3034"/>
                <a:gd name="T8" fmla="*/ 16 w 1005"/>
                <a:gd name="T9" fmla="*/ 294 h 3034"/>
                <a:gd name="T10" fmla="*/ 0 w 1005"/>
                <a:gd name="T11" fmla="*/ 247 h 3034"/>
                <a:gd name="T12" fmla="*/ 757 w 1005"/>
                <a:gd name="T13" fmla="*/ 0 h 3034"/>
                <a:gd name="T14" fmla="*/ 773 w 1005"/>
                <a:gd name="T15" fmla="*/ 48 h 3034"/>
                <a:gd name="T16" fmla="*/ 1004 w 1005"/>
                <a:gd name="T17" fmla="*/ 1520 h 3034"/>
                <a:gd name="T18" fmla="*/ 773 w 1005"/>
                <a:gd name="T19" fmla="*/ 2985 h 3034"/>
                <a:gd name="T20" fmla="*/ 757 w 1005"/>
                <a:gd name="T21" fmla="*/ 3033 h 3034"/>
                <a:gd name="T22" fmla="*/ 0 w 1005"/>
                <a:gd name="T23" fmla="*/ 2794 h 3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5" h="3034">
                  <a:moveTo>
                    <a:pt x="0" y="2794"/>
                  </a:moveTo>
                  <a:lnTo>
                    <a:pt x="0" y="2794"/>
                  </a:lnTo>
                  <a:cubicBezTo>
                    <a:pt x="16" y="2738"/>
                    <a:pt x="16" y="2738"/>
                    <a:pt x="16" y="2738"/>
                  </a:cubicBezTo>
                  <a:cubicBezTo>
                    <a:pt x="144" y="2348"/>
                    <a:pt x="207" y="1934"/>
                    <a:pt x="207" y="1520"/>
                  </a:cubicBezTo>
                  <a:cubicBezTo>
                    <a:pt x="207" y="1099"/>
                    <a:pt x="144" y="693"/>
                    <a:pt x="16" y="294"/>
                  </a:cubicBezTo>
                  <a:cubicBezTo>
                    <a:pt x="0" y="247"/>
                    <a:pt x="0" y="247"/>
                    <a:pt x="0" y="247"/>
                  </a:cubicBezTo>
                  <a:cubicBezTo>
                    <a:pt x="757" y="0"/>
                    <a:pt x="757" y="0"/>
                    <a:pt x="757" y="0"/>
                  </a:cubicBezTo>
                  <a:cubicBezTo>
                    <a:pt x="773" y="48"/>
                    <a:pt x="773" y="48"/>
                    <a:pt x="773" y="48"/>
                  </a:cubicBezTo>
                  <a:cubicBezTo>
                    <a:pt x="932" y="526"/>
                    <a:pt x="1004" y="1019"/>
                    <a:pt x="1004" y="1520"/>
                  </a:cubicBezTo>
                  <a:cubicBezTo>
                    <a:pt x="1004" y="2022"/>
                    <a:pt x="932" y="2515"/>
                    <a:pt x="773" y="2985"/>
                  </a:cubicBezTo>
                  <a:cubicBezTo>
                    <a:pt x="757" y="3033"/>
                    <a:pt x="757" y="3033"/>
                    <a:pt x="757" y="3033"/>
                  </a:cubicBezTo>
                  <a:lnTo>
                    <a:pt x="0" y="2794"/>
                  </a:lnTo>
                </a:path>
              </a:pathLst>
            </a:custGeom>
            <a:solidFill>
              <a:srgbClr val="76C0B5"/>
            </a:solidFill>
            <a:ln>
              <a:noFill/>
            </a:ln>
            <a:effectLst/>
          </p:spPr>
          <p:txBody>
            <a:bodyPr wrap="none" anchor="ctr"/>
            <a:lstStyle/>
            <a:p>
              <a:endParaRPr lang="en-US"/>
            </a:p>
          </p:txBody>
        </p:sp>
        <p:sp>
          <p:nvSpPr>
            <p:cNvPr id="4" name="Freeform 362">
              <a:extLst>
                <a:ext uri="{FF2B5EF4-FFF2-40B4-BE49-F238E27FC236}">
                  <a16:creationId xmlns:a16="http://schemas.microsoft.com/office/drawing/2014/main" id="{7CCCF227-4B75-8E43-B1E3-6224CB19C115}"/>
                </a:ext>
              </a:extLst>
            </p:cNvPr>
            <p:cNvSpPr>
              <a:spLocks noChangeArrowheads="1"/>
            </p:cNvSpPr>
            <p:nvPr/>
          </p:nvSpPr>
          <p:spPr bwMode="auto">
            <a:xfrm>
              <a:off x="1333421" y="1575267"/>
              <a:ext cx="3223696" cy="1759273"/>
            </a:xfrm>
            <a:custGeom>
              <a:avLst/>
              <a:gdLst>
                <a:gd name="T0" fmla="*/ 2381 w 2891"/>
                <a:gd name="T1" fmla="*/ 1545 h 1577"/>
                <a:gd name="T2" fmla="*/ 2381 w 2891"/>
                <a:gd name="T3" fmla="*/ 1545 h 1577"/>
                <a:gd name="T4" fmla="*/ 55 w 2891"/>
                <a:gd name="T5" fmla="*/ 796 h 1577"/>
                <a:gd name="T6" fmla="*/ 0 w 2891"/>
                <a:gd name="T7" fmla="*/ 796 h 1577"/>
                <a:gd name="T8" fmla="*/ 0 w 2891"/>
                <a:gd name="T9" fmla="*/ 0 h 1577"/>
                <a:gd name="T10" fmla="*/ 55 w 2891"/>
                <a:gd name="T11" fmla="*/ 0 h 1577"/>
                <a:gd name="T12" fmla="*/ 2851 w 2891"/>
                <a:gd name="T13" fmla="*/ 900 h 1577"/>
                <a:gd name="T14" fmla="*/ 2890 w 2891"/>
                <a:gd name="T15" fmla="*/ 931 h 1577"/>
                <a:gd name="T16" fmla="*/ 2420 w 2891"/>
                <a:gd name="T17" fmla="*/ 1576 h 1577"/>
                <a:gd name="T18" fmla="*/ 2381 w 2891"/>
                <a:gd name="T19" fmla="*/ 1545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77">
                  <a:moveTo>
                    <a:pt x="2381" y="1545"/>
                  </a:moveTo>
                  <a:lnTo>
                    <a:pt x="2381" y="1545"/>
                  </a:lnTo>
                  <a:cubicBezTo>
                    <a:pt x="1704" y="1051"/>
                    <a:pt x="900" y="796"/>
                    <a:pt x="55" y="796"/>
                  </a:cubicBezTo>
                  <a:cubicBezTo>
                    <a:pt x="0" y="796"/>
                    <a:pt x="0" y="796"/>
                    <a:pt x="0" y="796"/>
                  </a:cubicBezTo>
                  <a:cubicBezTo>
                    <a:pt x="0" y="0"/>
                    <a:pt x="0" y="0"/>
                    <a:pt x="0" y="0"/>
                  </a:cubicBezTo>
                  <a:cubicBezTo>
                    <a:pt x="55" y="0"/>
                    <a:pt x="55" y="0"/>
                    <a:pt x="55" y="0"/>
                  </a:cubicBezTo>
                  <a:cubicBezTo>
                    <a:pt x="1067" y="0"/>
                    <a:pt x="2030" y="311"/>
                    <a:pt x="2851" y="900"/>
                  </a:cubicBezTo>
                  <a:cubicBezTo>
                    <a:pt x="2890" y="931"/>
                    <a:pt x="2890" y="931"/>
                    <a:pt x="2890" y="931"/>
                  </a:cubicBezTo>
                  <a:cubicBezTo>
                    <a:pt x="2420" y="1576"/>
                    <a:pt x="2420" y="1576"/>
                    <a:pt x="2420" y="1576"/>
                  </a:cubicBezTo>
                  <a:lnTo>
                    <a:pt x="2381" y="1545"/>
                  </a:lnTo>
                </a:path>
              </a:pathLst>
            </a:custGeom>
            <a:solidFill>
              <a:srgbClr val="79527B"/>
            </a:solidFill>
            <a:ln>
              <a:noFill/>
            </a:ln>
            <a:effectLst/>
          </p:spPr>
          <p:txBody>
            <a:bodyPr wrap="none" anchor="ctr"/>
            <a:lstStyle/>
            <a:p>
              <a:endParaRPr lang="en-US"/>
            </a:p>
          </p:txBody>
        </p:sp>
        <p:sp>
          <p:nvSpPr>
            <p:cNvPr id="5" name="Freeform 364">
              <a:extLst>
                <a:ext uri="{FF2B5EF4-FFF2-40B4-BE49-F238E27FC236}">
                  <a16:creationId xmlns:a16="http://schemas.microsoft.com/office/drawing/2014/main" id="{202302F4-CC55-1B49-AF69-5DF0D0B8B1FF}"/>
                </a:ext>
              </a:extLst>
            </p:cNvPr>
            <p:cNvSpPr>
              <a:spLocks noChangeArrowheads="1"/>
            </p:cNvSpPr>
            <p:nvPr/>
          </p:nvSpPr>
          <p:spPr bwMode="auto">
            <a:xfrm>
              <a:off x="3933019" y="2543357"/>
              <a:ext cx="2511140" cy="3017301"/>
            </a:xfrm>
            <a:custGeom>
              <a:avLst/>
              <a:gdLst>
                <a:gd name="T0" fmla="*/ 1481 w 2255"/>
                <a:gd name="T1" fmla="*/ 2651 h 2708"/>
                <a:gd name="T2" fmla="*/ 1481 w 2255"/>
                <a:gd name="T3" fmla="*/ 2651 h 2708"/>
                <a:gd name="T4" fmla="*/ 916 w 2255"/>
                <a:gd name="T5" fmla="*/ 1553 h 2708"/>
                <a:gd name="T6" fmla="*/ 48 w 2255"/>
                <a:gd name="T7" fmla="*/ 677 h 2708"/>
                <a:gd name="T8" fmla="*/ 0 w 2255"/>
                <a:gd name="T9" fmla="*/ 645 h 2708"/>
                <a:gd name="T10" fmla="*/ 470 w 2255"/>
                <a:gd name="T11" fmla="*/ 0 h 2708"/>
                <a:gd name="T12" fmla="*/ 518 w 2255"/>
                <a:gd name="T13" fmla="*/ 32 h 2708"/>
                <a:gd name="T14" fmla="*/ 1561 w 2255"/>
                <a:gd name="T15" fmla="*/ 1083 h 2708"/>
                <a:gd name="T16" fmla="*/ 2238 w 2255"/>
                <a:gd name="T17" fmla="*/ 2405 h 2708"/>
                <a:gd name="T18" fmla="*/ 2254 w 2255"/>
                <a:gd name="T19" fmla="*/ 2460 h 2708"/>
                <a:gd name="T20" fmla="*/ 1497 w 2255"/>
                <a:gd name="T21" fmla="*/ 2707 h 2708"/>
                <a:gd name="T22" fmla="*/ 1481 w 2255"/>
                <a:gd name="T23" fmla="*/ 2651 h 2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8">
                  <a:moveTo>
                    <a:pt x="1481" y="2651"/>
                  </a:moveTo>
                  <a:lnTo>
                    <a:pt x="1481" y="2651"/>
                  </a:lnTo>
                  <a:cubicBezTo>
                    <a:pt x="1354" y="2261"/>
                    <a:pt x="1163" y="1887"/>
                    <a:pt x="916" y="1553"/>
                  </a:cubicBezTo>
                  <a:cubicBezTo>
                    <a:pt x="669" y="1218"/>
                    <a:pt x="382" y="923"/>
                    <a:pt x="48" y="677"/>
                  </a:cubicBezTo>
                  <a:cubicBezTo>
                    <a:pt x="0" y="645"/>
                    <a:pt x="0" y="645"/>
                    <a:pt x="0" y="645"/>
                  </a:cubicBezTo>
                  <a:cubicBezTo>
                    <a:pt x="470" y="0"/>
                    <a:pt x="470" y="0"/>
                    <a:pt x="470" y="0"/>
                  </a:cubicBezTo>
                  <a:cubicBezTo>
                    <a:pt x="518" y="32"/>
                    <a:pt x="518" y="32"/>
                    <a:pt x="518" y="32"/>
                  </a:cubicBezTo>
                  <a:cubicBezTo>
                    <a:pt x="916" y="326"/>
                    <a:pt x="1266" y="677"/>
                    <a:pt x="1561" y="1083"/>
                  </a:cubicBezTo>
                  <a:cubicBezTo>
                    <a:pt x="1855" y="1489"/>
                    <a:pt x="2086" y="1935"/>
                    <a:pt x="2238" y="2405"/>
                  </a:cubicBezTo>
                  <a:cubicBezTo>
                    <a:pt x="2254" y="2460"/>
                    <a:pt x="2254" y="2460"/>
                    <a:pt x="2254" y="2460"/>
                  </a:cubicBezTo>
                  <a:cubicBezTo>
                    <a:pt x="1497" y="2707"/>
                    <a:pt x="1497" y="2707"/>
                    <a:pt x="1497" y="2707"/>
                  </a:cubicBezTo>
                  <a:lnTo>
                    <a:pt x="1481" y="2651"/>
                  </a:lnTo>
                </a:path>
              </a:pathLst>
            </a:custGeom>
            <a:solidFill>
              <a:srgbClr val="916395"/>
            </a:solidFill>
            <a:ln>
              <a:noFill/>
            </a:ln>
            <a:effectLst/>
          </p:spPr>
          <p:txBody>
            <a:bodyPr wrap="none" anchor="ctr"/>
            <a:lstStyle/>
            <a:p>
              <a:endParaRPr lang="en-US"/>
            </a:p>
          </p:txBody>
        </p:sp>
        <p:sp>
          <p:nvSpPr>
            <p:cNvPr id="6" name="Freeform 366">
              <a:extLst>
                <a:ext uri="{FF2B5EF4-FFF2-40B4-BE49-F238E27FC236}">
                  <a16:creationId xmlns:a16="http://schemas.microsoft.com/office/drawing/2014/main" id="{CB9C6474-133B-844D-9BD8-3E0B449C8704}"/>
                </a:ext>
              </a:extLst>
            </p:cNvPr>
            <p:cNvSpPr>
              <a:spLocks noChangeArrowheads="1"/>
            </p:cNvSpPr>
            <p:nvPr/>
          </p:nvSpPr>
          <p:spPr bwMode="auto">
            <a:xfrm>
              <a:off x="1333421" y="10386373"/>
              <a:ext cx="3223696" cy="1769101"/>
            </a:xfrm>
            <a:custGeom>
              <a:avLst/>
              <a:gdLst>
                <a:gd name="T0" fmla="*/ 0 w 2891"/>
                <a:gd name="T1" fmla="*/ 1585 h 1586"/>
                <a:gd name="T2" fmla="*/ 0 w 2891"/>
                <a:gd name="T3" fmla="*/ 1585 h 1586"/>
                <a:gd name="T4" fmla="*/ 0 w 2891"/>
                <a:gd name="T5" fmla="*/ 788 h 1586"/>
                <a:gd name="T6" fmla="*/ 55 w 2891"/>
                <a:gd name="T7" fmla="*/ 788 h 1586"/>
                <a:gd name="T8" fmla="*/ 2381 w 2891"/>
                <a:gd name="T9" fmla="*/ 32 h 1586"/>
                <a:gd name="T10" fmla="*/ 2420 w 2891"/>
                <a:gd name="T11" fmla="*/ 0 h 1586"/>
                <a:gd name="T12" fmla="*/ 2890 w 2891"/>
                <a:gd name="T13" fmla="*/ 645 h 1586"/>
                <a:gd name="T14" fmla="*/ 2851 w 2891"/>
                <a:gd name="T15" fmla="*/ 677 h 1586"/>
                <a:gd name="T16" fmla="*/ 55 w 2891"/>
                <a:gd name="T17" fmla="*/ 1585 h 1586"/>
                <a:gd name="T18" fmla="*/ 0 w 2891"/>
                <a:gd name="T19" fmla="*/ 1585 h 1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86">
                  <a:moveTo>
                    <a:pt x="0" y="1585"/>
                  </a:moveTo>
                  <a:lnTo>
                    <a:pt x="0" y="1585"/>
                  </a:lnTo>
                  <a:cubicBezTo>
                    <a:pt x="0" y="788"/>
                    <a:pt x="0" y="788"/>
                    <a:pt x="0" y="788"/>
                  </a:cubicBezTo>
                  <a:cubicBezTo>
                    <a:pt x="55" y="788"/>
                    <a:pt x="55" y="788"/>
                    <a:pt x="55" y="788"/>
                  </a:cubicBezTo>
                  <a:cubicBezTo>
                    <a:pt x="900" y="788"/>
                    <a:pt x="1704" y="526"/>
                    <a:pt x="2381" y="32"/>
                  </a:cubicBezTo>
                  <a:cubicBezTo>
                    <a:pt x="2420" y="0"/>
                    <a:pt x="2420" y="0"/>
                    <a:pt x="2420" y="0"/>
                  </a:cubicBezTo>
                  <a:cubicBezTo>
                    <a:pt x="2890" y="645"/>
                    <a:pt x="2890" y="645"/>
                    <a:pt x="2890" y="645"/>
                  </a:cubicBezTo>
                  <a:cubicBezTo>
                    <a:pt x="2851" y="677"/>
                    <a:pt x="2851" y="677"/>
                    <a:pt x="2851" y="677"/>
                  </a:cubicBezTo>
                  <a:cubicBezTo>
                    <a:pt x="2030" y="1274"/>
                    <a:pt x="1067" y="1585"/>
                    <a:pt x="55" y="1585"/>
                  </a:cubicBezTo>
                  <a:lnTo>
                    <a:pt x="0" y="1585"/>
                  </a:lnTo>
                </a:path>
              </a:pathLst>
            </a:custGeom>
            <a:solidFill>
              <a:srgbClr val="F27954">
                <a:alpha val="76863"/>
              </a:srgbClr>
            </a:solidFill>
            <a:ln>
              <a:noFill/>
            </a:ln>
            <a:effectLst/>
          </p:spPr>
          <p:txBody>
            <a:bodyPr wrap="none" anchor="ctr"/>
            <a:lstStyle/>
            <a:p>
              <a:endParaRPr lang="en-US"/>
            </a:p>
          </p:txBody>
        </p:sp>
        <p:sp>
          <p:nvSpPr>
            <p:cNvPr id="7" name="Freeform 368">
              <a:extLst>
                <a:ext uri="{FF2B5EF4-FFF2-40B4-BE49-F238E27FC236}">
                  <a16:creationId xmlns:a16="http://schemas.microsoft.com/office/drawing/2014/main" id="{0A55155F-2169-8148-86C8-080AF2EBA8D3}"/>
                </a:ext>
              </a:extLst>
            </p:cNvPr>
            <p:cNvSpPr>
              <a:spLocks noChangeArrowheads="1"/>
            </p:cNvSpPr>
            <p:nvPr/>
          </p:nvSpPr>
          <p:spPr bwMode="auto">
            <a:xfrm>
              <a:off x="3933019" y="8165168"/>
              <a:ext cx="2511140" cy="3012388"/>
            </a:xfrm>
            <a:custGeom>
              <a:avLst/>
              <a:gdLst>
                <a:gd name="T0" fmla="*/ 0 w 2255"/>
                <a:gd name="T1" fmla="*/ 2055 h 2701"/>
                <a:gd name="T2" fmla="*/ 0 w 2255"/>
                <a:gd name="T3" fmla="*/ 2055 h 2701"/>
                <a:gd name="T4" fmla="*/ 48 w 2255"/>
                <a:gd name="T5" fmla="*/ 2023 h 2701"/>
                <a:gd name="T6" fmla="*/ 916 w 2255"/>
                <a:gd name="T7" fmla="*/ 1155 h 2701"/>
                <a:gd name="T8" fmla="*/ 1481 w 2255"/>
                <a:gd name="T9" fmla="*/ 48 h 2701"/>
                <a:gd name="T10" fmla="*/ 1497 w 2255"/>
                <a:gd name="T11" fmla="*/ 0 h 2701"/>
                <a:gd name="T12" fmla="*/ 2254 w 2255"/>
                <a:gd name="T13" fmla="*/ 247 h 2701"/>
                <a:gd name="T14" fmla="*/ 2238 w 2255"/>
                <a:gd name="T15" fmla="*/ 295 h 2701"/>
                <a:gd name="T16" fmla="*/ 1561 w 2255"/>
                <a:gd name="T17" fmla="*/ 1625 h 2701"/>
                <a:gd name="T18" fmla="*/ 518 w 2255"/>
                <a:gd name="T19" fmla="*/ 2668 h 2701"/>
                <a:gd name="T20" fmla="*/ 470 w 2255"/>
                <a:gd name="T21" fmla="*/ 2700 h 2701"/>
                <a:gd name="T22" fmla="*/ 0 w 2255"/>
                <a:gd name="T23" fmla="*/ 2055 h 2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1">
                  <a:moveTo>
                    <a:pt x="0" y="2055"/>
                  </a:moveTo>
                  <a:lnTo>
                    <a:pt x="0" y="2055"/>
                  </a:lnTo>
                  <a:cubicBezTo>
                    <a:pt x="48" y="2023"/>
                    <a:pt x="48" y="2023"/>
                    <a:pt x="48" y="2023"/>
                  </a:cubicBezTo>
                  <a:cubicBezTo>
                    <a:pt x="382" y="1784"/>
                    <a:pt x="669" y="1489"/>
                    <a:pt x="916" y="1155"/>
                  </a:cubicBezTo>
                  <a:cubicBezTo>
                    <a:pt x="1163" y="820"/>
                    <a:pt x="1354" y="446"/>
                    <a:pt x="1481" y="48"/>
                  </a:cubicBezTo>
                  <a:cubicBezTo>
                    <a:pt x="1497" y="0"/>
                    <a:pt x="1497" y="0"/>
                    <a:pt x="1497" y="0"/>
                  </a:cubicBezTo>
                  <a:cubicBezTo>
                    <a:pt x="2254" y="247"/>
                    <a:pt x="2254" y="247"/>
                    <a:pt x="2254" y="247"/>
                  </a:cubicBezTo>
                  <a:cubicBezTo>
                    <a:pt x="2238" y="295"/>
                    <a:pt x="2238" y="295"/>
                    <a:pt x="2238" y="295"/>
                  </a:cubicBezTo>
                  <a:cubicBezTo>
                    <a:pt x="2086" y="773"/>
                    <a:pt x="1855" y="1219"/>
                    <a:pt x="1561" y="1625"/>
                  </a:cubicBezTo>
                  <a:cubicBezTo>
                    <a:pt x="1266" y="2023"/>
                    <a:pt x="916" y="2381"/>
                    <a:pt x="518" y="2668"/>
                  </a:cubicBezTo>
                  <a:cubicBezTo>
                    <a:pt x="470" y="2700"/>
                    <a:pt x="470" y="2700"/>
                    <a:pt x="470" y="2700"/>
                  </a:cubicBezTo>
                  <a:lnTo>
                    <a:pt x="0" y="2055"/>
                  </a:lnTo>
                </a:path>
              </a:pathLst>
            </a:custGeom>
            <a:solidFill>
              <a:srgbClr val="81D1C5"/>
            </a:solidFill>
            <a:ln>
              <a:noFill/>
            </a:ln>
            <a:effectLst/>
          </p:spPr>
          <p:txBody>
            <a:bodyPr wrap="none" anchor="ctr"/>
            <a:lstStyle/>
            <a:p>
              <a:endParaRPr lang="en-US"/>
            </a:p>
          </p:txBody>
        </p:sp>
        <p:sp>
          <p:nvSpPr>
            <p:cNvPr id="8" name="Line 370">
              <a:extLst>
                <a:ext uri="{FF2B5EF4-FFF2-40B4-BE49-F238E27FC236}">
                  <a16:creationId xmlns:a16="http://schemas.microsoft.com/office/drawing/2014/main" id="{32F6DF3F-2938-BD4D-BF51-EE02DE58C7BC}"/>
                </a:ext>
              </a:extLst>
            </p:cNvPr>
            <p:cNvSpPr>
              <a:spLocks noChangeShapeType="1"/>
            </p:cNvSpPr>
            <p:nvPr/>
          </p:nvSpPr>
          <p:spPr bwMode="auto">
            <a:xfrm flipH="1">
              <a:off x="6134567"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9" name="Line 371">
              <a:extLst>
                <a:ext uri="{FF2B5EF4-FFF2-40B4-BE49-F238E27FC236}">
                  <a16:creationId xmlns:a16="http://schemas.microsoft.com/office/drawing/2014/main" id="{FD695B73-B2F8-604F-9235-05D969A31DC9}"/>
                </a:ext>
              </a:extLst>
            </p:cNvPr>
            <p:cNvSpPr>
              <a:spLocks noChangeShapeType="1"/>
            </p:cNvSpPr>
            <p:nvPr/>
          </p:nvSpPr>
          <p:spPr bwMode="auto">
            <a:xfrm flipH="1">
              <a:off x="5854458"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0" name="Line 372">
              <a:extLst>
                <a:ext uri="{FF2B5EF4-FFF2-40B4-BE49-F238E27FC236}">
                  <a16:creationId xmlns:a16="http://schemas.microsoft.com/office/drawing/2014/main" id="{CE8F5863-1C31-E94A-872C-236AA0936078}"/>
                </a:ext>
              </a:extLst>
            </p:cNvPr>
            <p:cNvSpPr>
              <a:spLocks noChangeShapeType="1"/>
            </p:cNvSpPr>
            <p:nvPr/>
          </p:nvSpPr>
          <p:spPr bwMode="auto">
            <a:xfrm flipH="1">
              <a:off x="5569436"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1" name="Line 373">
              <a:extLst>
                <a:ext uri="{FF2B5EF4-FFF2-40B4-BE49-F238E27FC236}">
                  <a16:creationId xmlns:a16="http://schemas.microsoft.com/office/drawing/2014/main" id="{3F78E116-88BE-424F-8426-F5289049A1C7}"/>
                </a:ext>
              </a:extLst>
            </p:cNvPr>
            <p:cNvSpPr>
              <a:spLocks noChangeShapeType="1"/>
            </p:cNvSpPr>
            <p:nvPr/>
          </p:nvSpPr>
          <p:spPr bwMode="auto">
            <a:xfrm flipH="1">
              <a:off x="5284414"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2" name="Line 374">
              <a:extLst>
                <a:ext uri="{FF2B5EF4-FFF2-40B4-BE49-F238E27FC236}">
                  <a16:creationId xmlns:a16="http://schemas.microsoft.com/office/drawing/2014/main" id="{6ECB9C51-5512-D341-8DEE-25BC594A98E2}"/>
                </a:ext>
              </a:extLst>
            </p:cNvPr>
            <p:cNvSpPr>
              <a:spLocks noChangeShapeType="1"/>
            </p:cNvSpPr>
            <p:nvPr/>
          </p:nvSpPr>
          <p:spPr bwMode="auto">
            <a:xfrm flipH="1">
              <a:off x="4999393"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3" name="Line 375">
              <a:extLst>
                <a:ext uri="{FF2B5EF4-FFF2-40B4-BE49-F238E27FC236}">
                  <a16:creationId xmlns:a16="http://schemas.microsoft.com/office/drawing/2014/main" id="{60BBF185-F8E8-A64F-9824-29CD57013338}"/>
                </a:ext>
              </a:extLst>
            </p:cNvPr>
            <p:cNvSpPr>
              <a:spLocks noChangeShapeType="1"/>
            </p:cNvSpPr>
            <p:nvPr/>
          </p:nvSpPr>
          <p:spPr bwMode="auto">
            <a:xfrm flipH="1">
              <a:off x="4719286"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4" name="Line 376">
              <a:extLst>
                <a:ext uri="{FF2B5EF4-FFF2-40B4-BE49-F238E27FC236}">
                  <a16:creationId xmlns:a16="http://schemas.microsoft.com/office/drawing/2014/main" id="{0B44548D-0436-1B4D-82BA-3F36597C0B2A}"/>
                </a:ext>
              </a:extLst>
            </p:cNvPr>
            <p:cNvSpPr>
              <a:spLocks noChangeShapeType="1"/>
            </p:cNvSpPr>
            <p:nvPr/>
          </p:nvSpPr>
          <p:spPr bwMode="auto">
            <a:xfrm flipH="1">
              <a:off x="4434264"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 name="Line 377">
              <a:extLst>
                <a:ext uri="{FF2B5EF4-FFF2-40B4-BE49-F238E27FC236}">
                  <a16:creationId xmlns:a16="http://schemas.microsoft.com/office/drawing/2014/main" id="{1B930512-8211-0549-8411-C7237814C285}"/>
                </a:ext>
              </a:extLst>
            </p:cNvPr>
            <p:cNvSpPr>
              <a:spLocks noChangeShapeType="1"/>
            </p:cNvSpPr>
            <p:nvPr/>
          </p:nvSpPr>
          <p:spPr bwMode="auto">
            <a:xfrm flipH="1">
              <a:off x="4149243"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 name="Line 378">
              <a:extLst>
                <a:ext uri="{FF2B5EF4-FFF2-40B4-BE49-F238E27FC236}">
                  <a16:creationId xmlns:a16="http://schemas.microsoft.com/office/drawing/2014/main" id="{97AF0131-21D4-1D48-8255-173B0EE6F7FC}"/>
                </a:ext>
              </a:extLst>
            </p:cNvPr>
            <p:cNvSpPr>
              <a:spLocks noChangeShapeType="1"/>
            </p:cNvSpPr>
            <p:nvPr/>
          </p:nvSpPr>
          <p:spPr bwMode="auto">
            <a:xfrm flipH="1">
              <a:off x="3864221"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7" name="Freeform 379">
              <a:extLst>
                <a:ext uri="{FF2B5EF4-FFF2-40B4-BE49-F238E27FC236}">
                  <a16:creationId xmlns:a16="http://schemas.microsoft.com/office/drawing/2014/main" id="{E06F29DA-7B97-804D-A43F-12391EF183B4}"/>
                </a:ext>
              </a:extLst>
            </p:cNvPr>
            <p:cNvSpPr>
              <a:spLocks noChangeArrowheads="1"/>
            </p:cNvSpPr>
            <p:nvPr/>
          </p:nvSpPr>
          <p:spPr bwMode="auto">
            <a:xfrm>
              <a:off x="3603768" y="1678463"/>
              <a:ext cx="127768" cy="44229"/>
            </a:xfrm>
            <a:custGeom>
              <a:avLst/>
              <a:gdLst>
                <a:gd name="T0" fmla="*/ 112 w 113"/>
                <a:gd name="T1" fmla="*/ 0 h 41"/>
                <a:gd name="T2" fmla="*/ 40 w 113"/>
                <a:gd name="T3" fmla="*/ 0 h 41"/>
                <a:gd name="T4" fmla="*/ 0 w 113"/>
                <a:gd name="T5" fmla="*/ 40 h 41"/>
              </a:gdLst>
              <a:ahLst/>
              <a:cxnLst>
                <a:cxn ang="0">
                  <a:pos x="T0" y="T1"/>
                </a:cxn>
                <a:cxn ang="0">
                  <a:pos x="T2" y="T3"/>
                </a:cxn>
                <a:cxn ang="0">
                  <a:pos x="T4" y="T5"/>
                </a:cxn>
              </a:cxnLst>
              <a:rect l="0" t="0" r="r" b="b"/>
              <a:pathLst>
                <a:path w="113" h="41">
                  <a:moveTo>
                    <a:pt x="112" y="0"/>
                  </a:moveTo>
                  <a:lnTo>
                    <a:pt x="40" y="0"/>
                  </a:lnTo>
                  <a:lnTo>
                    <a:pt x="0" y="40"/>
                  </a:lnTo>
                </a:path>
              </a:pathLst>
            </a:custGeom>
            <a:noFill/>
            <a:ln w="14400" cap="flat">
              <a:solidFill>
                <a:schemeClr val="bg1">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8" name="Line 380">
              <a:extLst>
                <a:ext uri="{FF2B5EF4-FFF2-40B4-BE49-F238E27FC236}">
                  <a16:creationId xmlns:a16="http://schemas.microsoft.com/office/drawing/2014/main" id="{39489DCB-CD4C-5840-B2C1-7D81D07BE59D}"/>
                </a:ext>
              </a:extLst>
            </p:cNvPr>
            <p:cNvSpPr>
              <a:spLocks noChangeShapeType="1"/>
            </p:cNvSpPr>
            <p:nvPr/>
          </p:nvSpPr>
          <p:spPr bwMode="auto">
            <a:xfrm flipH="1">
              <a:off x="3412117" y="1830804"/>
              <a:ext cx="98283" cy="108112"/>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9" name="Line 381">
              <a:extLst>
                <a:ext uri="{FF2B5EF4-FFF2-40B4-BE49-F238E27FC236}">
                  <a16:creationId xmlns:a16="http://schemas.microsoft.com/office/drawing/2014/main" id="{95643E82-7587-DC49-BC30-C0E6E404B9C4}"/>
                </a:ext>
              </a:extLst>
            </p:cNvPr>
            <p:cNvSpPr>
              <a:spLocks noChangeShapeType="1"/>
            </p:cNvSpPr>
            <p:nvPr/>
          </p:nvSpPr>
          <p:spPr bwMode="auto">
            <a:xfrm>
              <a:off x="5716861"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0" name="Line 382">
              <a:extLst>
                <a:ext uri="{FF2B5EF4-FFF2-40B4-BE49-F238E27FC236}">
                  <a16:creationId xmlns:a16="http://schemas.microsoft.com/office/drawing/2014/main" id="{D358734F-B9C8-BE43-A8DC-AC5B032EB038}"/>
                </a:ext>
              </a:extLst>
            </p:cNvPr>
            <p:cNvSpPr>
              <a:spLocks noChangeShapeType="1"/>
            </p:cNvSpPr>
            <p:nvPr/>
          </p:nvSpPr>
          <p:spPr bwMode="auto">
            <a:xfrm>
              <a:off x="6001883"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1" name="Line 383">
              <a:extLst>
                <a:ext uri="{FF2B5EF4-FFF2-40B4-BE49-F238E27FC236}">
                  <a16:creationId xmlns:a16="http://schemas.microsoft.com/office/drawing/2014/main" id="{AA567CB0-C7D0-4546-8B67-2094E0252F16}"/>
                </a:ext>
              </a:extLst>
            </p:cNvPr>
            <p:cNvSpPr>
              <a:spLocks noChangeShapeType="1"/>
            </p:cNvSpPr>
            <p:nvPr/>
          </p:nvSpPr>
          <p:spPr bwMode="auto">
            <a:xfrm>
              <a:off x="6281993"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2" name="Line 384">
              <a:extLst>
                <a:ext uri="{FF2B5EF4-FFF2-40B4-BE49-F238E27FC236}">
                  <a16:creationId xmlns:a16="http://schemas.microsoft.com/office/drawing/2014/main" id="{EA681CC9-5ABA-3248-A4A7-CB9CD72FD3B6}"/>
                </a:ext>
              </a:extLst>
            </p:cNvPr>
            <p:cNvSpPr>
              <a:spLocks noChangeShapeType="1"/>
            </p:cNvSpPr>
            <p:nvPr/>
          </p:nvSpPr>
          <p:spPr bwMode="auto">
            <a:xfrm>
              <a:off x="6567014"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3" name="Line 385">
              <a:extLst>
                <a:ext uri="{FF2B5EF4-FFF2-40B4-BE49-F238E27FC236}">
                  <a16:creationId xmlns:a16="http://schemas.microsoft.com/office/drawing/2014/main" id="{91F26741-DBCE-384F-B4F7-C04E11D09316}"/>
                </a:ext>
              </a:extLst>
            </p:cNvPr>
            <p:cNvSpPr>
              <a:spLocks noChangeShapeType="1"/>
            </p:cNvSpPr>
            <p:nvPr/>
          </p:nvSpPr>
          <p:spPr bwMode="auto">
            <a:xfrm>
              <a:off x="6852036"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4" name="Line 386">
              <a:extLst>
                <a:ext uri="{FF2B5EF4-FFF2-40B4-BE49-F238E27FC236}">
                  <a16:creationId xmlns:a16="http://schemas.microsoft.com/office/drawing/2014/main" id="{6F66E14C-E7D6-D147-95EB-7B8BEE4DDFBE}"/>
                </a:ext>
              </a:extLst>
            </p:cNvPr>
            <p:cNvSpPr>
              <a:spLocks noChangeShapeType="1"/>
            </p:cNvSpPr>
            <p:nvPr/>
          </p:nvSpPr>
          <p:spPr bwMode="auto">
            <a:xfrm>
              <a:off x="7137058"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5" name="Line 387">
              <a:extLst>
                <a:ext uri="{FF2B5EF4-FFF2-40B4-BE49-F238E27FC236}">
                  <a16:creationId xmlns:a16="http://schemas.microsoft.com/office/drawing/2014/main" id="{7AE857E7-44C1-BA4F-8375-C42C5C52CF05}"/>
                </a:ext>
              </a:extLst>
            </p:cNvPr>
            <p:cNvSpPr>
              <a:spLocks noChangeShapeType="1"/>
            </p:cNvSpPr>
            <p:nvPr/>
          </p:nvSpPr>
          <p:spPr bwMode="auto">
            <a:xfrm>
              <a:off x="7422080"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6" name="Line 388">
              <a:extLst>
                <a:ext uri="{FF2B5EF4-FFF2-40B4-BE49-F238E27FC236}">
                  <a16:creationId xmlns:a16="http://schemas.microsoft.com/office/drawing/2014/main" id="{A214FDBA-4EC5-5241-8B30-1FE689861B72}"/>
                </a:ext>
              </a:extLst>
            </p:cNvPr>
            <p:cNvSpPr>
              <a:spLocks noChangeShapeType="1"/>
            </p:cNvSpPr>
            <p:nvPr/>
          </p:nvSpPr>
          <p:spPr bwMode="auto">
            <a:xfrm>
              <a:off x="7702186"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7" name="Line 389">
              <a:extLst>
                <a:ext uri="{FF2B5EF4-FFF2-40B4-BE49-F238E27FC236}">
                  <a16:creationId xmlns:a16="http://schemas.microsoft.com/office/drawing/2014/main" id="{7C5E9A8F-8FDD-1A44-BF04-D0F310267E08}"/>
                </a:ext>
              </a:extLst>
            </p:cNvPr>
            <p:cNvSpPr>
              <a:spLocks noChangeShapeType="1"/>
            </p:cNvSpPr>
            <p:nvPr/>
          </p:nvSpPr>
          <p:spPr bwMode="auto">
            <a:xfrm>
              <a:off x="7987208"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8" name="Line 390">
              <a:extLst>
                <a:ext uri="{FF2B5EF4-FFF2-40B4-BE49-F238E27FC236}">
                  <a16:creationId xmlns:a16="http://schemas.microsoft.com/office/drawing/2014/main" id="{0EA9B8C0-EDFD-1046-AD55-42F87E61706A}"/>
                </a:ext>
              </a:extLst>
            </p:cNvPr>
            <p:cNvSpPr>
              <a:spLocks noChangeShapeType="1"/>
            </p:cNvSpPr>
            <p:nvPr/>
          </p:nvSpPr>
          <p:spPr bwMode="auto">
            <a:xfrm>
              <a:off x="8272230" y="3924240"/>
              <a:ext cx="78627"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9" name="Line 391">
              <a:extLst>
                <a:ext uri="{FF2B5EF4-FFF2-40B4-BE49-F238E27FC236}">
                  <a16:creationId xmlns:a16="http://schemas.microsoft.com/office/drawing/2014/main" id="{6A9289EF-1274-C94D-8B8B-4554E3135E0E}"/>
                </a:ext>
              </a:extLst>
            </p:cNvPr>
            <p:cNvSpPr>
              <a:spLocks noChangeShapeType="1"/>
            </p:cNvSpPr>
            <p:nvPr/>
          </p:nvSpPr>
          <p:spPr bwMode="auto">
            <a:xfrm>
              <a:off x="6630897"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0" name="Line 392">
              <a:extLst>
                <a:ext uri="{FF2B5EF4-FFF2-40B4-BE49-F238E27FC236}">
                  <a16:creationId xmlns:a16="http://schemas.microsoft.com/office/drawing/2014/main" id="{ED83F3A6-9F88-3742-A5D4-543111D2D583}"/>
                </a:ext>
              </a:extLst>
            </p:cNvPr>
            <p:cNvSpPr>
              <a:spLocks noChangeShapeType="1"/>
            </p:cNvSpPr>
            <p:nvPr/>
          </p:nvSpPr>
          <p:spPr bwMode="auto">
            <a:xfrm>
              <a:off x="6915919"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1" name="Line 393">
              <a:extLst>
                <a:ext uri="{FF2B5EF4-FFF2-40B4-BE49-F238E27FC236}">
                  <a16:creationId xmlns:a16="http://schemas.microsoft.com/office/drawing/2014/main" id="{16BB54F5-8C56-B548-B2EF-F47C4745ECC1}"/>
                </a:ext>
              </a:extLst>
            </p:cNvPr>
            <p:cNvSpPr>
              <a:spLocks noChangeShapeType="1"/>
            </p:cNvSpPr>
            <p:nvPr/>
          </p:nvSpPr>
          <p:spPr bwMode="auto">
            <a:xfrm>
              <a:off x="7200941"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2" name="Line 394">
              <a:extLst>
                <a:ext uri="{FF2B5EF4-FFF2-40B4-BE49-F238E27FC236}">
                  <a16:creationId xmlns:a16="http://schemas.microsoft.com/office/drawing/2014/main" id="{9C62878D-2275-144A-8646-33C664400DCB}"/>
                </a:ext>
              </a:extLst>
            </p:cNvPr>
            <p:cNvSpPr>
              <a:spLocks noChangeShapeType="1"/>
            </p:cNvSpPr>
            <p:nvPr/>
          </p:nvSpPr>
          <p:spPr bwMode="auto">
            <a:xfrm>
              <a:off x="7481050"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3" name="Line 395">
              <a:extLst>
                <a:ext uri="{FF2B5EF4-FFF2-40B4-BE49-F238E27FC236}">
                  <a16:creationId xmlns:a16="http://schemas.microsoft.com/office/drawing/2014/main" id="{6A2E1EEE-E9D7-8046-88D4-F7BD7218B303}"/>
                </a:ext>
              </a:extLst>
            </p:cNvPr>
            <p:cNvSpPr>
              <a:spLocks noChangeShapeType="1"/>
            </p:cNvSpPr>
            <p:nvPr/>
          </p:nvSpPr>
          <p:spPr bwMode="auto">
            <a:xfrm>
              <a:off x="7766072"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4" name="Line 396">
              <a:extLst>
                <a:ext uri="{FF2B5EF4-FFF2-40B4-BE49-F238E27FC236}">
                  <a16:creationId xmlns:a16="http://schemas.microsoft.com/office/drawing/2014/main" id="{0BAC68DC-5BAC-B440-B154-FC2AB78A8D22}"/>
                </a:ext>
              </a:extLst>
            </p:cNvPr>
            <p:cNvSpPr>
              <a:spLocks noChangeShapeType="1"/>
            </p:cNvSpPr>
            <p:nvPr/>
          </p:nvSpPr>
          <p:spPr bwMode="auto">
            <a:xfrm>
              <a:off x="8051094"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5" name="Line 397">
              <a:extLst>
                <a:ext uri="{FF2B5EF4-FFF2-40B4-BE49-F238E27FC236}">
                  <a16:creationId xmlns:a16="http://schemas.microsoft.com/office/drawing/2014/main" id="{C84BCC2E-BE5E-1245-AA45-C11AA6F0B561}"/>
                </a:ext>
              </a:extLst>
            </p:cNvPr>
            <p:cNvSpPr>
              <a:spLocks noChangeShapeType="1"/>
            </p:cNvSpPr>
            <p:nvPr/>
          </p:nvSpPr>
          <p:spPr bwMode="auto">
            <a:xfrm>
              <a:off x="8336116"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6" name="Line 398">
              <a:extLst>
                <a:ext uri="{FF2B5EF4-FFF2-40B4-BE49-F238E27FC236}">
                  <a16:creationId xmlns:a16="http://schemas.microsoft.com/office/drawing/2014/main" id="{8024D14E-8A2F-384A-96B7-48EC820B6406}"/>
                </a:ext>
              </a:extLst>
            </p:cNvPr>
            <p:cNvSpPr>
              <a:spLocks noChangeShapeType="1"/>
            </p:cNvSpPr>
            <p:nvPr/>
          </p:nvSpPr>
          <p:spPr bwMode="auto">
            <a:xfrm>
              <a:off x="8621138"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7" name="Line 399">
              <a:extLst>
                <a:ext uri="{FF2B5EF4-FFF2-40B4-BE49-F238E27FC236}">
                  <a16:creationId xmlns:a16="http://schemas.microsoft.com/office/drawing/2014/main" id="{FC644DFB-6F5B-9846-8E31-E325594B7683}"/>
                </a:ext>
              </a:extLst>
            </p:cNvPr>
            <p:cNvSpPr>
              <a:spLocks noChangeShapeType="1"/>
            </p:cNvSpPr>
            <p:nvPr/>
          </p:nvSpPr>
          <p:spPr bwMode="auto">
            <a:xfrm>
              <a:off x="8901244"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8" name="Line 400">
              <a:extLst>
                <a:ext uri="{FF2B5EF4-FFF2-40B4-BE49-F238E27FC236}">
                  <a16:creationId xmlns:a16="http://schemas.microsoft.com/office/drawing/2014/main" id="{8CFFFD75-3458-AA4C-837A-8E3E1FEA5A97}"/>
                </a:ext>
              </a:extLst>
            </p:cNvPr>
            <p:cNvSpPr>
              <a:spLocks noChangeShapeType="1"/>
            </p:cNvSpPr>
            <p:nvPr/>
          </p:nvSpPr>
          <p:spPr bwMode="auto">
            <a:xfrm>
              <a:off x="9186266" y="6862914"/>
              <a:ext cx="73714"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9" name="Line 401">
              <a:extLst>
                <a:ext uri="{FF2B5EF4-FFF2-40B4-BE49-F238E27FC236}">
                  <a16:creationId xmlns:a16="http://schemas.microsoft.com/office/drawing/2014/main" id="{64DA56AE-9533-3946-8D43-552F0D72211D}"/>
                </a:ext>
              </a:extLst>
            </p:cNvPr>
            <p:cNvSpPr>
              <a:spLocks noChangeShapeType="1"/>
            </p:cNvSpPr>
            <p:nvPr/>
          </p:nvSpPr>
          <p:spPr bwMode="auto">
            <a:xfrm>
              <a:off x="5716861"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0" name="Line 402">
              <a:extLst>
                <a:ext uri="{FF2B5EF4-FFF2-40B4-BE49-F238E27FC236}">
                  <a16:creationId xmlns:a16="http://schemas.microsoft.com/office/drawing/2014/main" id="{23E0164A-EDFA-D947-9627-70AE9E22BC9B}"/>
                </a:ext>
              </a:extLst>
            </p:cNvPr>
            <p:cNvSpPr>
              <a:spLocks noChangeShapeType="1"/>
            </p:cNvSpPr>
            <p:nvPr/>
          </p:nvSpPr>
          <p:spPr bwMode="auto">
            <a:xfrm>
              <a:off x="6001883"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1" name="Line 403">
              <a:extLst>
                <a:ext uri="{FF2B5EF4-FFF2-40B4-BE49-F238E27FC236}">
                  <a16:creationId xmlns:a16="http://schemas.microsoft.com/office/drawing/2014/main" id="{55D7BF5B-A0F1-5B45-8A0C-513859E3CD3F}"/>
                </a:ext>
              </a:extLst>
            </p:cNvPr>
            <p:cNvSpPr>
              <a:spLocks noChangeShapeType="1"/>
            </p:cNvSpPr>
            <p:nvPr/>
          </p:nvSpPr>
          <p:spPr bwMode="auto">
            <a:xfrm>
              <a:off x="6281993"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2" name="Line 404">
              <a:extLst>
                <a:ext uri="{FF2B5EF4-FFF2-40B4-BE49-F238E27FC236}">
                  <a16:creationId xmlns:a16="http://schemas.microsoft.com/office/drawing/2014/main" id="{9226F207-3C9C-4A4E-AC2F-68AF8098ACFA}"/>
                </a:ext>
              </a:extLst>
            </p:cNvPr>
            <p:cNvSpPr>
              <a:spLocks noChangeShapeType="1"/>
            </p:cNvSpPr>
            <p:nvPr/>
          </p:nvSpPr>
          <p:spPr bwMode="auto">
            <a:xfrm>
              <a:off x="6567014"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3" name="Line 405">
              <a:extLst>
                <a:ext uri="{FF2B5EF4-FFF2-40B4-BE49-F238E27FC236}">
                  <a16:creationId xmlns:a16="http://schemas.microsoft.com/office/drawing/2014/main" id="{8AE3256E-6B01-E94F-83AD-0640469CBA57}"/>
                </a:ext>
              </a:extLst>
            </p:cNvPr>
            <p:cNvSpPr>
              <a:spLocks noChangeShapeType="1"/>
            </p:cNvSpPr>
            <p:nvPr/>
          </p:nvSpPr>
          <p:spPr bwMode="auto">
            <a:xfrm>
              <a:off x="6852036"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4" name="Line 406">
              <a:extLst>
                <a:ext uri="{FF2B5EF4-FFF2-40B4-BE49-F238E27FC236}">
                  <a16:creationId xmlns:a16="http://schemas.microsoft.com/office/drawing/2014/main" id="{CFE84471-1439-E24B-8F5F-88A991330A6F}"/>
                </a:ext>
              </a:extLst>
            </p:cNvPr>
            <p:cNvSpPr>
              <a:spLocks noChangeShapeType="1"/>
            </p:cNvSpPr>
            <p:nvPr/>
          </p:nvSpPr>
          <p:spPr bwMode="auto">
            <a:xfrm>
              <a:off x="7137058"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5" name="Line 407">
              <a:extLst>
                <a:ext uri="{FF2B5EF4-FFF2-40B4-BE49-F238E27FC236}">
                  <a16:creationId xmlns:a16="http://schemas.microsoft.com/office/drawing/2014/main" id="{7CDC9049-3589-0A4F-8C41-0B15E6E51DC3}"/>
                </a:ext>
              </a:extLst>
            </p:cNvPr>
            <p:cNvSpPr>
              <a:spLocks noChangeShapeType="1"/>
            </p:cNvSpPr>
            <p:nvPr/>
          </p:nvSpPr>
          <p:spPr bwMode="auto">
            <a:xfrm>
              <a:off x="7422080"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6" name="Line 408">
              <a:extLst>
                <a:ext uri="{FF2B5EF4-FFF2-40B4-BE49-F238E27FC236}">
                  <a16:creationId xmlns:a16="http://schemas.microsoft.com/office/drawing/2014/main" id="{9FCE5874-AB01-B548-8426-B63F8BD5E496}"/>
                </a:ext>
              </a:extLst>
            </p:cNvPr>
            <p:cNvSpPr>
              <a:spLocks noChangeShapeType="1"/>
            </p:cNvSpPr>
            <p:nvPr/>
          </p:nvSpPr>
          <p:spPr bwMode="auto">
            <a:xfrm>
              <a:off x="7702186"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7" name="Line 409">
              <a:extLst>
                <a:ext uri="{FF2B5EF4-FFF2-40B4-BE49-F238E27FC236}">
                  <a16:creationId xmlns:a16="http://schemas.microsoft.com/office/drawing/2014/main" id="{5B0A45E2-43F1-4245-BE74-B8DDB9149A15}"/>
                </a:ext>
              </a:extLst>
            </p:cNvPr>
            <p:cNvSpPr>
              <a:spLocks noChangeShapeType="1"/>
            </p:cNvSpPr>
            <p:nvPr/>
          </p:nvSpPr>
          <p:spPr bwMode="auto">
            <a:xfrm>
              <a:off x="7987208"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8" name="Line 410">
              <a:extLst>
                <a:ext uri="{FF2B5EF4-FFF2-40B4-BE49-F238E27FC236}">
                  <a16:creationId xmlns:a16="http://schemas.microsoft.com/office/drawing/2014/main" id="{A4325D27-2F2A-4549-9938-093400ED854A}"/>
                </a:ext>
              </a:extLst>
            </p:cNvPr>
            <p:cNvSpPr>
              <a:spLocks noChangeShapeType="1"/>
            </p:cNvSpPr>
            <p:nvPr/>
          </p:nvSpPr>
          <p:spPr bwMode="auto">
            <a:xfrm>
              <a:off x="8272230" y="9663991"/>
              <a:ext cx="78627"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9" name="Line 411">
              <a:extLst>
                <a:ext uri="{FF2B5EF4-FFF2-40B4-BE49-F238E27FC236}">
                  <a16:creationId xmlns:a16="http://schemas.microsoft.com/office/drawing/2014/main" id="{D2CE3B69-9FD0-8644-BCD2-6DA75B4E10FC}"/>
                </a:ext>
              </a:extLst>
            </p:cNvPr>
            <p:cNvSpPr>
              <a:spLocks noChangeShapeType="1"/>
            </p:cNvSpPr>
            <p:nvPr/>
          </p:nvSpPr>
          <p:spPr bwMode="auto">
            <a:xfrm flipH="1">
              <a:off x="6109995"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0" name="Line 412">
              <a:extLst>
                <a:ext uri="{FF2B5EF4-FFF2-40B4-BE49-F238E27FC236}">
                  <a16:creationId xmlns:a16="http://schemas.microsoft.com/office/drawing/2014/main" id="{A694A40C-F6C2-E148-9EC3-A2A831B33309}"/>
                </a:ext>
              </a:extLst>
            </p:cNvPr>
            <p:cNvSpPr>
              <a:spLocks noChangeShapeType="1"/>
            </p:cNvSpPr>
            <p:nvPr/>
          </p:nvSpPr>
          <p:spPr bwMode="auto">
            <a:xfrm flipH="1">
              <a:off x="5824973"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1" name="Line 413">
              <a:extLst>
                <a:ext uri="{FF2B5EF4-FFF2-40B4-BE49-F238E27FC236}">
                  <a16:creationId xmlns:a16="http://schemas.microsoft.com/office/drawing/2014/main" id="{41F59115-16B6-2E43-AC26-21E4ACD6C0FB}"/>
                </a:ext>
              </a:extLst>
            </p:cNvPr>
            <p:cNvSpPr>
              <a:spLocks noChangeShapeType="1"/>
            </p:cNvSpPr>
            <p:nvPr/>
          </p:nvSpPr>
          <p:spPr bwMode="auto">
            <a:xfrm flipH="1">
              <a:off x="5544867"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2" name="Line 414">
              <a:extLst>
                <a:ext uri="{FF2B5EF4-FFF2-40B4-BE49-F238E27FC236}">
                  <a16:creationId xmlns:a16="http://schemas.microsoft.com/office/drawing/2014/main" id="{0537ECC0-D32A-764E-A96A-3552CAE6DC1D}"/>
                </a:ext>
              </a:extLst>
            </p:cNvPr>
            <p:cNvSpPr>
              <a:spLocks noChangeShapeType="1"/>
            </p:cNvSpPr>
            <p:nvPr/>
          </p:nvSpPr>
          <p:spPr bwMode="auto">
            <a:xfrm flipH="1">
              <a:off x="5259845"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3" name="Line 415">
              <a:extLst>
                <a:ext uri="{FF2B5EF4-FFF2-40B4-BE49-F238E27FC236}">
                  <a16:creationId xmlns:a16="http://schemas.microsoft.com/office/drawing/2014/main" id="{15FAE838-7622-654D-AED9-C2EB0B6AA901}"/>
                </a:ext>
              </a:extLst>
            </p:cNvPr>
            <p:cNvSpPr>
              <a:spLocks noChangeShapeType="1"/>
            </p:cNvSpPr>
            <p:nvPr/>
          </p:nvSpPr>
          <p:spPr bwMode="auto">
            <a:xfrm flipH="1">
              <a:off x="4974823"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4" name="Line 416">
              <a:extLst>
                <a:ext uri="{FF2B5EF4-FFF2-40B4-BE49-F238E27FC236}">
                  <a16:creationId xmlns:a16="http://schemas.microsoft.com/office/drawing/2014/main" id="{6972A018-20F0-EF44-AE4C-DF35274893C5}"/>
                </a:ext>
              </a:extLst>
            </p:cNvPr>
            <p:cNvSpPr>
              <a:spLocks noChangeShapeType="1"/>
            </p:cNvSpPr>
            <p:nvPr/>
          </p:nvSpPr>
          <p:spPr bwMode="auto">
            <a:xfrm flipH="1">
              <a:off x="4689801"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5" name="Line 417">
              <a:extLst>
                <a:ext uri="{FF2B5EF4-FFF2-40B4-BE49-F238E27FC236}">
                  <a16:creationId xmlns:a16="http://schemas.microsoft.com/office/drawing/2014/main" id="{420F8A13-E165-CE4F-9717-74AA01E94E33}"/>
                </a:ext>
              </a:extLst>
            </p:cNvPr>
            <p:cNvSpPr>
              <a:spLocks noChangeShapeType="1"/>
            </p:cNvSpPr>
            <p:nvPr/>
          </p:nvSpPr>
          <p:spPr bwMode="auto">
            <a:xfrm flipH="1">
              <a:off x="4404779"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6" name="Line 418">
              <a:extLst>
                <a:ext uri="{FF2B5EF4-FFF2-40B4-BE49-F238E27FC236}">
                  <a16:creationId xmlns:a16="http://schemas.microsoft.com/office/drawing/2014/main" id="{290207CA-790D-4F42-A915-852BFBF8AB0E}"/>
                </a:ext>
              </a:extLst>
            </p:cNvPr>
            <p:cNvSpPr>
              <a:spLocks noChangeShapeType="1"/>
            </p:cNvSpPr>
            <p:nvPr/>
          </p:nvSpPr>
          <p:spPr bwMode="auto">
            <a:xfrm flipH="1">
              <a:off x="4124670"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7" name="Line 419">
              <a:extLst>
                <a:ext uri="{FF2B5EF4-FFF2-40B4-BE49-F238E27FC236}">
                  <a16:creationId xmlns:a16="http://schemas.microsoft.com/office/drawing/2014/main" id="{AEDEFB3B-2FE6-0849-AB96-115C6B0DD259}"/>
                </a:ext>
              </a:extLst>
            </p:cNvPr>
            <p:cNvSpPr>
              <a:spLocks noChangeShapeType="1"/>
            </p:cNvSpPr>
            <p:nvPr/>
          </p:nvSpPr>
          <p:spPr bwMode="auto">
            <a:xfrm flipH="1">
              <a:off x="3839648"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8" name="Freeform 420">
              <a:extLst>
                <a:ext uri="{FF2B5EF4-FFF2-40B4-BE49-F238E27FC236}">
                  <a16:creationId xmlns:a16="http://schemas.microsoft.com/office/drawing/2014/main" id="{826C0850-C623-2B48-916E-BC3BE18BEAE7}"/>
                </a:ext>
              </a:extLst>
            </p:cNvPr>
            <p:cNvSpPr>
              <a:spLocks noChangeArrowheads="1"/>
            </p:cNvSpPr>
            <p:nvPr/>
          </p:nvSpPr>
          <p:spPr bwMode="auto">
            <a:xfrm>
              <a:off x="3593940" y="11988392"/>
              <a:ext cx="108112" cy="54057"/>
            </a:xfrm>
            <a:custGeom>
              <a:avLst/>
              <a:gdLst>
                <a:gd name="T0" fmla="*/ 96 w 97"/>
                <a:gd name="T1" fmla="*/ 48 h 49"/>
                <a:gd name="T2" fmla="*/ 32 w 97"/>
                <a:gd name="T3" fmla="*/ 48 h 49"/>
                <a:gd name="T4" fmla="*/ 0 w 97"/>
                <a:gd name="T5" fmla="*/ 0 h 49"/>
              </a:gdLst>
              <a:ahLst/>
              <a:cxnLst>
                <a:cxn ang="0">
                  <a:pos x="T0" y="T1"/>
                </a:cxn>
                <a:cxn ang="0">
                  <a:pos x="T2" y="T3"/>
                </a:cxn>
                <a:cxn ang="0">
                  <a:pos x="T4" y="T5"/>
                </a:cxn>
              </a:cxnLst>
              <a:rect l="0" t="0" r="r" b="b"/>
              <a:pathLst>
                <a:path w="97" h="49">
                  <a:moveTo>
                    <a:pt x="96" y="48"/>
                  </a:moveTo>
                  <a:lnTo>
                    <a:pt x="32" y="48"/>
                  </a:lnTo>
                  <a:lnTo>
                    <a:pt x="0" y="0"/>
                  </a:lnTo>
                </a:path>
              </a:pathLst>
            </a:custGeom>
            <a:noFill/>
            <a:ln w="14400" cap="flat">
              <a:solidFill>
                <a:schemeClr val="bg1">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9" name="Line 421">
              <a:extLst>
                <a:ext uri="{FF2B5EF4-FFF2-40B4-BE49-F238E27FC236}">
                  <a16:creationId xmlns:a16="http://schemas.microsoft.com/office/drawing/2014/main" id="{E52B94A8-404A-0D4F-812A-80BA84B1376D}"/>
                </a:ext>
              </a:extLst>
            </p:cNvPr>
            <p:cNvSpPr>
              <a:spLocks noChangeShapeType="1"/>
            </p:cNvSpPr>
            <p:nvPr/>
          </p:nvSpPr>
          <p:spPr bwMode="auto">
            <a:xfrm flipH="1" flipV="1">
              <a:off x="3441602" y="11737771"/>
              <a:ext cx="88455" cy="132681"/>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grpSp>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734715" y="1476869"/>
            <a:ext cx="4312551" cy="4147846"/>
          </a:xfrm>
        </p:spPr>
        <p:txBody>
          <a:bodyPr/>
          <a:lstStyle>
            <a:lvl1pP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818862" y="1340326"/>
            <a:ext cx="792000" cy="21410"/>
          </a:xfrm>
          <a:prstGeom prst="rect">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734715" y="642972"/>
            <a:ext cx="4308887" cy="582221"/>
          </a:xfrm>
        </p:spPr>
        <p:txBody>
          <a:bodyPr>
            <a:normAutofit/>
          </a:bodyPr>
          <a:lstStyle>
            <a:lvl1pPr marL="0" indent="0" algn="l">
              <a:buNone/>
              <a:defRPr sz="3600" b="0" i="0">
                <a:solidFill>
                  <a:srgbClr val="595A59"/>
                </a:solidFill>
                <a:latin typeface="+mn-lt"/>
              </a:defRPr>
            </a:lvl1pPr>
          </a:lstStyle>
          <a:p>
            <a:pPr lvl="0"/>
            <a:r>
              <a:rPr lang="en-US" dirty="0"/>
              <a:t>Heading</a:t>
            </a:r>
          </a:p>
        </p:txBody>
      </p:sp>
      <p:sp>
        <p:nvSpPr>
          <p:cNvPr id="102" name="Text Placeholder 23">
            <a:extLst>
              <a:ext uri="{FF2B5EF4-FFF2-40B4-BE49-F238E27FC236}">
                <a16:creationId xmlns:a16="http://schemas.microsoft.com/office/drawing/2014/main" id="{4F90DD39-208A-0846-AC92-FAC36CE191A5}"/>
              </a:ext>
            </a:extLst>
          </p:cNvPr>
          <p:cNvSpPr>
            <a:spLocks noGrp="1"/>
          </p:cNvSpPr>
          <p:nvPr>
            <p:ph type="body" sz="quarter" idx="20" hasCustomPrompt="1"/>
          </p:nvPr>
        </p:nvSpPr>
        <p:spPr>
          <a:xfrm>
            <a:off x="5383587" y="2953714"/>
            <a:ext cx="2219219" cy="442320"/>
          </a:xfrm>
        </p:spPr>
        <p:txBody>
          <a:bodyPr>
            <a:normAutofit/>
          </a:bodyPr>
          <a:lstStyle>
            <a:lvl1pPr marL="0" indent="0" algn="r">
              <a:buNone/>
              <a:defRPr sz="2200" b="1" i="0">
                <a:solidFill>
                  <a:srgbClr val="595A59"/>
                </a:solidFill>
                <a:latin typeface="+mn-lt"/>
              </a:defRPr>
            </a:lvl1pPr>
          </a:lstStyle>
          <a:p>
            <a:pPr lvl="0"/>
            <a:r>
              <a:rPr lang="en-US" dirty="0"/>
              <a:t>Title</a:t>
            </a:r>
          </a:p>
        </p:txBody>
      </p:sp>
      <p:sp>
        <p:nvSpPr>
          <p:cNvPr id="104" name="Text Placeholder 23">
            <a:extLst>
              <a:ext uri="{FF2B5EF4-FFF2-40B4-BE49-F238E27FC236}">
                <a16:creationId xmlns:a16="http://schemas.microsoft.com/office/drawing/2014/main" id="{DFCB3FD5-E40F-CE48-A411-1E3CAE3E9AC8}"/>
              </a:ext>
            </a:extLst>
          </p:cNvPr>
          <p:cNvSpPr>
            <a:spLocks noGrp="1"/>
          </p:cNvSpPr>
          <p:nvPr>
            <p:ph type="body" sz="quarter" idx="22" hasCustomPrompt="1"/>
          </p:nvPr>
        </p:nvSpPr>
        <p:spPr>
          <a:xfrm>
            <a:off x="6505378" y="706995"/>
            <a:ext cx="2219219" cy="442320"/>
          </a:xfrm>
        </p:spPr>
        <p:txBody>
          <a:bodyPr>
            <a:normAutofit/>
          </a:bodyPr>
          <a:lstStyle>
            <a:lvl1pPr marL="0" indent="0" algn="r">
              <a:buNone/>
              <a:defRPr sz="2200" b="1" i="0">
                <a:solidFill>
                  <a:srgbClr val="595A59"/>
                </a:solidFill>
                <a:latin typeface="+mn-lt"/>
              </a:defRPr>
            </a:lvl1pPr>
          </a:lstStyle>
          <a:p>
            <a:pPr lvl="0"/>
            <a:r>
              <a:rPr lang="en-US" dirty="0"/>
              <a:t>Title</a:t>
            </a:r>
          </a:p>
        </p:txBody>
      </p:sp>
      <p:sp>
        <p:nvSpPr>
          <p:cNvPr id="106" name="Text Placeholder 23">
            <a:extLst>
              <a:ext uri="{FF2B5EF4-FFF2-40B4-BE49-F238E27FC236}">
                <a16:creationId xmlns:a16="http://schemas.microsoft.com/office/drawing/2014/main" id="{3C479639-2B37-234D-B21C-737A15B07610}"/>
              </a:ext>
            </a:extLst>
          </p:cNvPr>
          <p:cNvSpPr>
            <a:spLocks noGrp="1"/>
          </p:cNvSpPr>
          <p:nvPr>
            <p:ph type="body" sz="quarter" idx="24" hasCustomPrompt="1"/>
          </p:nvPr>
        </p:nvSpPr>
        <p:spPr>
          <a:xfrm>
            <a:off x="6667059" y="5252705"/>
            <a:ext cx="2219219" cy="442320"/>
          </a:xfrm>
        </p:spPr>
        <p:txBody>
          <a:bodyPr>
            <a:normAutofit/>
          </a:bodyPr>
          <a:lstStyle>
            <a:lvl1pPr marL="0" indent="0" algn="r">
              <a:buNone/>
              <a:defRPr sz="2200" b="1" i="0">
                <a:solidFill>
                  <a:srgbClr val="595A59"/>
                </a:solidFill>
                <a:latin typeface="+mn-lt"/>
              </a:defRPr>
            </a:lvl1pPr>
          </a:lstStyle>
          <a:p>
            <a:pPr lvl="0"/>
            <a:r>
              <a:rPr lang="en-US" dirty="0"/>
              <a:t>Title</a:t>
            </a:r>
          </a:p>
        </p:txBody>
      </p:sp>
      <p:sp>
        <p:nvSpPr>
          <p:cNvPr id="108" name="Text Placeholder 23">
            <a:extLst>
              <a:ext uri="{FF2B5EF4-FFF2-40B4-BE49-F238E27FC236}">
                <a16:creationId xmlns:a16="http://schemas.microsoft.com/office/drawing/2014/main" id="{AF91F0CE-C7DF-B74F-B4D7-25C7ADC90465}"/>
              </a:ext>
            </a:extLst>
          </p:cNvPr>
          <p:cNvSpPr>
            <a:spLocks noGrp="1"/>
          </p:cNvSpPr>
          <p:nvPr>
            <p:ph type="body" sz="quarter" idx="26" hasCustomPrompt="1"/>
          </p:nvPr>
        </p:nvSpPr>
        <p:spPr>
          <a:xfrm>
            <a:off x="5731325" y="4198813"/>
            <a:ext cx="2219219" cy="442320"/>
          </a:xfrm>
        </p:spPr>
        <p:txBody>
          <a:bodyPr>
            <a:normAutofit/>
          </a:bodyPr>
          <a:lstStyle>
            <a:lvl1pPr marL="0" indent="0" algn="r">
              <a:buNone/>
              <a:defRPr sz="2200" b="1" i="0">
                <a:solidFill>
                  <a:srgbClr val="595A59"/>
                </a:solidFill>
                <a:latin typeface="+mn-lt"/>
              </a:defRPr>
            </a:lvl1pPr>
          </a:lstStyle>
          <a:p>
            <a:pPr lvl="0"/>
            <a:r>
              <a:rPr lang="en-US" dirty="0"/>
              <a:t>Title</a:t>
            </a:r>
          </a:p>
        </p:txBody>
      </p:sp>
      <p:sp>
        <p:nvSpPr>
          <p:cNvPr id="110" name="Text Placeholder 23">
            <a:extLst>
              <a:ext uri="{FF2B5EF4-FFF2-40B4-BE49-F238E27FC236}">
                <a16:creationId xmlns:a16="http://schemas.microsoft.com/office/drawing/2014/main" id="{9D34396D-AAEA-8941-B9FA-2158B9F5BCD8}"/>
              </a:ext>
            </a:extLst>
          </p:cNvPr>
          <p:cNvSpPr>
            <a:spLocks noGrp="1"/>
          </p:cNvSpPr>
          <p:nvPr>
            <p:ph type="body" sz="quarter" idx="28" hasCustomPrompt="1"/>
          </p:nvPr>
        </p:nvSpPr>
        <p:spPr>
          <a:xfrm>
            <a:off x="5779230" y="1711325"/>
            <a:ext cx="2219219" cy="442320"/>
          </a:xfrm>
        </p:spPr>
        <p:txBody>
          <a:bodyPr>
            <a:normAutofit/>
          </a:bodyPr>
          <a:lstStyle>
            <a:lvl1pPr marL="0" indent="0" algn="r">
              <a:buNone/>
              <a:defRPr sz="2200" b="1" i="0">
                <a:solidFill>
                  <a:srgbClr val="595A59"/>
                </a:solidFill>
                <a:latin typeface="+mn-lt"/>
              </a:defRPr>
            </a:lvl1pPr>
          </a:lstStyle>
          <a:p>
            <a:pPr lvl="0"/>
            <a:r>
              <a:rPr lang="en-US" dirty="0"/>
              <a:t>Title</a:t>
            </a:r>
          </a:p>
        </p:txBody>
      </p:sp>
      <p:pic>
        <p:nvPicPr>
          <p:cNvPr id="75" name="Picture 74" descr="Background pattern&#10;&#10;Description automatically generated">
            <a:extLst>
              <a:ext uri="{FF2B5EF4-FFF2-40B4-BE49-F238E27FC236}">
                <a16:creationId xmlns:a16="http://schemas.microsoft.com/office/drawing/2014/main" id="{2C9ACBC7-24B1-C444-9224-434275C1A3F8}"/>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815415" y="5718931"/>
            <a:ext cx="5564883" cy="1181829"/>
          </a:xfrm>
          <a:prstGeom prst="rect">
            <a:avLst/>
          </a:prstGeom>
        </p:spPr>
      </p:pic>
      <p:grpSp>
        <p:nvGrpSpPr>
          <p:cNvPr id="76" name="Group 75">
            <a:extLst>
              <a:ext uri="{FF2B5EF4-FFF2-40B4-BE49-F238E27FC236}">
                <a16:creationId xmlns:a16="http://schemas.microsoft.com/office/drawing/2014/main" id="{D64F2DB8-459C-704C-A786-40E72B4290B2}"/>
              </a:ext>
            </a:extLst>
          </p:cNvPr>
          <p:cNvGrpSpPr/>
          <p:nvPr userDrawn="1"/>
        </p:nvGrpSpPr>
        <p:grpSpPr>
          <a:xfrm>
            <a:off x="389965" y="6092742"/>
            <a:ext cx="3144242" cy="374574"/>
            <a:chOff x="301128" y="6151084"/>
            <a:chExt cx="3144242" cy="374574"/>
          </a:xfrm>
        </p:grpSpPr>
        <p:pic>
          <p:nvPicPr>
            <p:cNvPr id="79" name="Picture 78" descr="Shape&#10;&#10;Description automatically generated with medium confidence">
              <a:extLst>
                <a:ext uri="{FF2B5EF4-FFF2-40B4-BE49-F238E27FC236}">
                  <a16:creationId xmlns:a16="http://schemas.microsoft.com/office/drawing/2014/main" id="{03FC1F4D-6043-3E48-8C8E-4CE00785D89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80" name="Picture 79" descr="Shape&#10;&#10;Description automatically generated with medium confidence">
              <a:extLst>
                <a:ext uri="{FF2B5EF4-FFF2-40B4-BE49-F238E27FC236}">
                  <a16:creationId xmlns:a16="http://schemas.microsoft.com/office/drawing/2014/main" id="{41BD9014-E1B3-7649-8D5C-9DEAA17B4F7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81" name="Picture 80" descr="Shape&#10;&#10;Description automatically generated with medium confidence">
              <a:extLst>
                <a:ext uri="{FF2B5EF4-FFF2-40B4-BE49-F238E27FC236}">
                  <a16:creationId xmlns:a16="http://schemas.microsoft.com/office/drawing/2014/main" id="{0F97C3EE-A966-BD42-B950-50D2A0785CB8}"/>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258253129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5 point number graph with icons A">
    <p:spTree>
      <p:nvGrpSpPr>
        <p:cNvPr id="1" name=""/>
        <p:cNvGrpSpPr/>
        <p:nvPr/>
      </p:nvGrpSpPr>
      <p:grpSpPr>
        <a:xfrm>
          <a:off x="0" y="0"/>
          <a:ext cx="0" cy="0"/>
          <a:chOff x="0" y="0"/>
          <a:chExt cx="0" cy="0"/>
        </a:xfrm>
      </p:grpSpPr>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79527B"/>
                </a:solidFill>
                <a:latin typeface="+mn-lt"/>
              </a:defRPr>
            </a:lvl1pPr>
          </a:lstStyle>
          <a:p>
            <a:pPr lvl="0"/>
            <a:r>
              <a:rPr lang="en-US" dirty="0"/>
              <a:t>Heading</a:t>
            </a:r>
          </a:p>
        </p:txBody>
      </p:sp>
      <p:sp>
        <p:nvSpPr>
          <p:cNvPr id="76" name="Freeform 169">
            <a:extLst>
              <a:ext uri="{FF2B5EF4-FFF2-40B4-BE49-F238E27FC236}">
                <a16:creationId xmlns:a16="http://schemas.microsoft.com/office/drawing/2014/main" id="{38720E63-EB1C-BB42-A9BC-BBD00E84BC82}"/>
              </a:ext>
            </a:extLst>
          </p:cNvPr>
          <p:cNvSpPr>
            <a:spLocks noChangeArrowheads="1"/>
          </p:cNvSpPr>
          <p:nvPr/>
        </p:nvSpPr>
        <p:spPr bwMode="auto">
          <a:xfrm>
            <a:off x="2384303" y="2144026"/>
            <a:ext cx="2066436" cy="2071148"/>
          </a:xfrm>
          <a:custGeom>
            <a:avLst/>
            <a:gdLst>
              <a:gd name="T0" fmla="*/ 3867 w 3868"/>
              <a:gd name="T1" fmla="*/ 1932 h 3876"/>
              <a:gd name="T2" fmla="*/ 3867 w 3868"/>
              <a:gd name="T3" fmla="*/ 1932 h 3876"/>
              <a:gd name="T4" fmla="*/ 1933 w 3868"/>
              <a:gd name="T5" fmla="*/ 3875 h 3876"/>
              <a:gd name="T6" fmla="*/ 0 w 3868"/>
              <a:gd name="T7" fmla="*/ 1932 h 3876"/>
              <a:gd name="T8" fmla="*/ 1933 w 3868"/>
              <a:gd name="T9" fmla="*/ 0 h 3876"/>
              <a:gd name="T10" fmla="*/ 3867 w 3868"/>
              <a:gd name="T11" fmla="*/ 1932 h 3876"/>
            </a:gdLst>
            <a:ahLst/>
            <a:cxnLst>
              <a:cxn ang="0">
                <a:pos x="T0" y="T1"/>
              </a:cxn>
              <a:cxn ang="0">
                <a:pos x="T2" y="T3"/>
              </a:cxn>
              <a:cxn ang="0">
                <a:pos x="T4" y="T5"/>
              </a:cxn>
              <a:cxn ang="0">
                <a:pos x="T6" y="T7"/>
              </a:cxn>
              <a:cxn ang="0">
                <a:pos x="T8" y="T9"/>
              </a:cxn>
              <a:cxn ang="0">
                <a:pos x="T10" y="T11"/>
              </a:cxn>
            </a:cxnLst>
            <a:rect l="0" t="0" r="r" b="b"/>
            <a:pathLst>
              <a:path w="3868" h="3876">
                <a:moveTo>
                  <a:pt x="3867" y="1932"/>
                </a:moveTo>
                <a:lnTo>
                  <a:pt x="3867" y="1932"/>
                </a:lnTo>
                <a:cubicBezTo>
                  <a:pt x="3867" y="3007"/>
                  <a:pt x="3000" y="3875"/>
                  <a:pt x="1933" y="3875"/>
                </a:cubicBezTo>
                <a:cubicBezTo>
                  <a:pt x="867" y="3875"/>
                  <a:pt x="0" y="3007"/>
                  <a:pt x="0" y="1932"/>
                </a:cubicBezTo>
                <a:cubicBezTo>
                  <a:pt x="0" y="866"/>
                  <a:pt x="867" y="0"/>
                  <a:pt x="1933" y="0"/>
                </a:cubicBezTo>
                <a:cubicBezTo>
                  <a:pt x="3000" y="0"/>
                  <a:pt x="3867" y="866"/>
                  <a:pt x="3867" y="1932"/>
                </a:cubicBezTo>
              </a:path>
            </a:pathLst>
          </a:custGeom>
          <a:solidFill>
            <a:srgbClr val="79527B"/>
          </a:solidFill>
          <a:ln w="9525" cap="flat">
            <a:noFill/>
            <a:bevel/>
            <a:headEnd/>
            <a:tailEnd/>
          </a:ln>
          <a:effectLst/>
        </p:spPr>
        <p:txBody>
          <a:bodyPr wrap="none" anchor="ctr"/>
          <a:lstStyle/>
          <a:p>
            <a:endParaRPr lang="en-US"/>
          </a:p>
        </p:txBody>
      </p:sp>
      <p:sp>
        <p:nvSpPr>
          <p:cNvPr id="77" name="Freeform 170">
            <a:extLst>
              <a:ext uri="{FF2B5EF4-FFF2-40B4-BE49-F238E27FC236}">
                <a16:creationId xmlns:a16="http://schemas.microsoft.com/office/drawing/2014/main" id="{C82BD997-3E2D-3F4D-A216-D21A3434D7F1}"/>
              </a:ext>
            </a:extLst>
          </p:cNvPr>
          <p:cNvSpPr>
            <a:spLocks noChangeArrowheads="1"/>
          </p:cNvSpPr>
          <p:nvPr/>
        </p:nvSpPr>
        <p:spPr bwMode="auto">
          <a:xfrm>
            <a:off x="6875324" y="2733089"/>
            <a:ext cx="2365680" cy="2365680"/>
          </a:xfrm>
          <a:custGeom>
            <a:avLst/>
            <a:gdLst>
              <a:gd name="T0" fmla="*/ 4427 w 4428"/>
              <a:gd name="T1" fmla="*/ 2213 h 4428"/>
              <a:gd name="T2" fmla="*/ 4427 w 4428"/>
              <a:gd name="T3" fmla="*/ 2213 h 4428"/>
              <a:gd name="T4" fmla="*/ 2213 w 4428"/>
              <a:gd name="T5" fmla="*/ 4427 h 4428"/>
              <a:gd name="T6" fmla="*/ 0 w 4428"/>
              <a:gd name="T7" fmla="*/ 2213 h 4428"/>
              <a:gd name="T8" fmla="*/ 2213 w 4428"/>
              <a:gd name="T9" fmla="*/ 0 h 4428"/>
              <a:gd name="T10" fmla="*/ 4427 w 4428"/>
              <a:gd name="T11" fmla="*/ 2213 h 4428"/>
            </a:gdLst>
            <a:ahLst/>
            <a:cxnLst>
              <a:cxn ang="0">
                <a:pos x="T0" y="T1"/>
              </a:cxn>
              <a:cxn ang="0">
                <a:pos x="T2" y="T3"/>
              </a:cxn>
              <a:cxn ang="0">
                <a:pos x="T4" y="T5"/>
              </a:cxn>
              <a:cxn ang="0">
                <a:pos x="T6" y="T7"/>
              </a:cxn>
              <a:cxn ang="0">
                <a:pos x="T8" y="T9"/>
              </a:cxn>
              <a:cxn ang="0">
                <a:pos x="T10" y="T11"/>
              </a:cxn>
            </a:cxnLst>
            <a:rect l="0" t="0" r="r" b="b"/>
            <a:pathLst>
              <a:path w="4428" h="4428">
                <a:moveTo>
                  <a:pt x="4427" y="2213"/>
                </a:moveTo>
                <a:lnTo>
                  <a:pt x="4427" y="2213"/>
                </a:lnTo>
                <a:cubicBezTo>
                  <a:pt x="4427" y="3433"/>
                  <a:pt x="3433" y="4427"/>
                  <a:pt x="2213" y="4427"/>
                </a:cubicBezTo>
                <a:cubicBezTo>
                  <a:pt x="984" y="4427"/>
                  <a:pt x="0" y="3433"/>
                  <a:pt x="0" y="2213"/>
                </a:cubicBezTo>
                <a:cubicBezTo>
                  <a:pt x="0" y="985"/>
                  <a:pt x="984" y="0"/>
                  <a:pt x="2213" y="0"/>
                </a:cubicBezTo>
                <a:cubicBezTo>
                  <a:pt x="3433" y="0"/>
                  <a:pt x="4427" y="985"/>
                  <a:pt x="4427" y="2213"/>
                </a:cubicBezTo>
              </a:path>
            </a:pathLst>
          </a:custGeom>
          <a:solidFill>
            <a:srgbClr val="916395"/>
          </a:solidFill>
          <a:ln w="9525" cap="flat">
            <a:noFill/>
            <a:bevel/>
            <a:headEnd/>
            <a:tailEnd/>
          </a:ln>
          <a:effectLst/>
        </p:spPr>
        <p:txBody>
          <a:bodyPr wrap="none" anchor="ctr"/>
          <a:lstStyle/>
          <a:p>
            <a:endParaRPr lang="en-US"/>
          </a:p>
        </p:txBody>
      </p:sp>
      <p:sp>
        <p:nvSpPr>
          <p:cNvPr id="78" name="Freeform 171">
            <a:extLst>
              <a:ext uri="{FF2B5EF4-FFF2-40B4-BE49-F238E27FC236}">
                <a16:creationId xmlns:a16="http://schemas.microsoft.com/office/drawing/2014/main" id="{C68FEA06-8C7F-9F49-990B-23D42094A08A}"/>
              </a:ext>
            </a:extLst>
          </p:cNvPr>
          <p:cNvSpPr>
            <a:spLocks noChangeArrowheads="1"/>
          </p:cNvSpPr>
          <p:nvPr/>
        </p:nvSpPr>
        <p:spPr bwMode="auto">
          <a:xfrm>
            <a:off x="4224538" y="3013484"/>
            <a:ext cx="2313842" cy="2313842"/>
          </a:xfrm>
          <a:custGeom>
            <a:avLst/>
            <a:gdLst>
              <a:gd name="T0" fmla="*/ 4329 w 4330"/>
              <a:gd name="T1" fmla="*/ 2168 h 4329"/>
              <a:gd name="T2" fmla="*/ 4329 w 4330"/>
              <a:gd name="T3" fmla="*/ 2168 h 4329"/>
              <a:gd name="T4" fmla="*/ 2169 w 4330"/>
              <a:gd name="T5" fmla="*/ 4328 h 4329"/>
              <a:gd name="T6" fmla="*/ 0 w 4330"/>
              <a:gd name="T7" fmla="*/ 2168 h 4329"/>
              <a:gd name="T8" fmla="*/ 2169 w 4330"/>
              <a:gd name="T9" fmla="*/ 0 h 4329"/>
              <a:gd name="T10" fmla="*/ 4329 w 4330"/>
              <a:gd name="T11" fmla="*/ 2168 h 4329"/>
            </a:gdLst>
            <a:ahLst/>
            <a:cxnLst>
              <a:cxn ang="0">
                <a:pos x="T0" y="T1"/>
              </a:cxn>
              <a:cxn ang="0">
                <a:pos x="T2" y="T3"/>
              </a:cxn>
              <a:cxn ang="0">
                <a:pos x="T4" y="T5"/>
              </a:cxn>
              <a:cxn ang="0">
                <a:pos x="T6" y="T7"/>
              </a:cxn>
              <a:cxn ang="0">
                <a:pos x="T8" y="T9"/>
              </a:cxn>
              <a:cxn ang="0">
                <a:pos x="T10" y="T11"/>
              </a:cxn>
            </a:cxnLst>
            <a:rect l="0" t="0" r="r" b="b"/>
            <a:pathLst>
              <a:path w="4330" h="4329">
                <a:moveTo>
                  <a:pt x="4329" y="2168"/>
                </a:moveTo>
                <a:lnTo>
                  <a:pt x="4329" y="2168"/>
                </a:lnTo>
                <a:cubicBezTo>
                  <a:pt x="4329" y="3361"/>
                  <a:pt x="3362" y="4328"/>
                  <a:pt x="2169" y="4328"/>
                </a:cubicBezTo>
                <a:cubicBezTo>
                  <a:pt x="967" y="4328"/>
                  <a:pt x="0" y="3361"/>
                  <a:pt x="0" y="2168"/>
                </a:cubicBezTo>
                <a:cubicBezTo>
                  <a:pt x="0" y="976"/>
                  <a:pt x="967" y="0"/>
                  <a:pt x="2169" y="0"/>
                </a:cubicBezTo>
                <a:cubicBezTo>
                  <a:pt x="3362" y="0"/>
                  <a:pt x="4329" y="976"/>
                  <a:pt x="4329" y="2168"/>
                </a:cubicBezTo>
              </a:path>
            </a:pathLst>
          </a:custGeom>
          <a:solidFill>
            <a:srgbClr val="81D1C5"/>
          </a:solidFill>
          <a:ln w="9525" cap="flat">
            <a:noFill/>
            <a:bevel/>
            <a:headEnd/>
            <a:tailEnd/>
          </a:ln>
          <a:effectLst/>
        </p:spPr>
        <p:txBody>
          <a:bodyPr wrap="none" anchor="ctr"/>
          <a:lstStyle/>
          <a:p>
            <a:endParaRPr lang="en-US"/>
          </a:p>
        </p:txBody>
      </p:sp>
      <p:sp>
        <p:nvSpPr>
          <p:cNvPr id="79" name="Freeform 172">
            <a:extLst>
              <a:ext uri="{FF2B5EF4-FFF2-40B4-BE49-F238E27FC236}">
                <a16:creationId xmlns:a16="http://schemas.microsoft.com/office/drawing/2014/main" id="{4AC9A4FA-A4A1-1F44-874C-8BE1E0CAE5BF}"/>
              </a:ext>
            </a:extLst>
          </p:cNvPr>
          <p:cNvSpPr>
            <a:spLocks noChangeArrowheads="1"/>
          </p:cNvSpPr>
          <p:nvPr/>
        </p:nvSpPr>
        <p:spPr bwMode="auto">
          <a:xfrm>
            <a:off x="8911127" y="1536112"/>
            <a:ext cx="2690842" cy="2688487"/>
          </a:xfrm>
          <a:custGeom>
            <a:avLst/>
            <a:gdLst>
              <a:gd name="T0" fmla="*/ 5033 w 5034"/>
              <a:gd name="T1" fmla="*/ 2511 h 5033"/>
              <a:gd name="T2" fmla="*/ 5033 w 5034"/>
              <a:gd name="T3" fmla="*/ 2511 h 5033"/>
              <a:gd name="T4" fmla="*/ 2521 w 5034"/>
              <a:gd name="T5" fmla="*/ 5032 h 5033"/>
              <a:gd name="T6" fmla="*/ 0 w 5034"/>
              <a:gd name="T7" fmla="*/ 2511 h 5033"/>
              <a:gd name="T8" fmla="*/ 2521 w 5034"/>
              <a:gd name="T9" fmla="*/ 0 h 5033"/>
              <a:gd name="T10" fmla="*/ 5033 w 5034"/>
              <a:gd name="T11" fmla="*/ 2511 h 5033"/>
            </a:gdLst>
            <a:ahLst/>
            <a:cxnLst>
              <a:cxn ang="0">
                <a:pos x="T0" y="T1"/>
              </a:cxn>
              <a:cxn ang="0">
                <a:pos x="T2" y="T3"/>
              </a:cxn>
              <a:cxn ang="0">
                <a:pos x="T4" y="T5"/>
              </a:cxn>
              <a:cxn ang="0">
                <a:pos x="T6" y="T7"/>
              </a:cxn>
              <a:cxn ang="0">
                <a:pos x="T8" y="T9"/>
              </a:cxn>
              <a:cxn ang="0">
                <a:pos x="T10" y="T11"/>
              </a:cxn>
            </a:cxnLst>
            <a:rect l="0" t="0" r="r" b="b"/>
            <a:pathLst>
              <a:path w="5034" h="5033">
                <a:moveTo>
                  <a:pt x="5033" y="2511"/>
                </a:moveTo>
                <a:lnTo>
                  <a:pt x="5033" y="2511"/>
                </a:lnTo>
                <a:cubicBezTo>
                  <a:pt x="5033" y="3902"/>
                  <a:pt x="3904" y="5032"/>
                  <a:pt x="2521" y="5032"/>
                </a:cubicBezTo>
                <a:cubicBezTo>
                  <a:pt x="1130" y="5032"/>
                  <a:pt x="0" y="3902"/>
                  <a:pt x="0" y="2511"/>
                </a:cubicBezTo>
                <a:cubicBezTo>
                  <a:pt x="0" y="1120"/>
                  <a:pt x="1130" y="0"/>
                  <a:pt x="2521" y="0"/>
                </a:cubicBezTo>
                <a:cubicBezTo>
                  <a:pt x="3904" y="0"/>
                  <a:pt x="5033" y="1120"/>
                  <a:pt x="5033" y="2511"/>
                </a:cubicBezTo>
              </a:path>
            </a:pathLst>
          </a:custGeom>
          <a:solidFill>
            <a:srgbClr val="76C0B5"/>
          </a:solidFill>
          <a:ln w="9525" cap="flat">
            <a:noFill/>
            <a:bevel/>
            <a:headEnd/>
            <a:tailEnd/>
          </a:ln>
          <a:effectLst/>
        </p:spPr>
        <p:txBody>
          <a:bodyPr wrap="none" anchor="ctr"/>
          <a:lstStyle/>
          <a:p>
            <a:endParaRPr lang="en-US"/>
          </a:p>
        </p:txBody>
      </p:sp>
      <p:sp>
        <p:nvSpPr>
          <p:cNvPr id="80" name="Freeform 173">
            <a:extLst>
              <a:ext uri="{FF2B5EF4-FFF2-40B4-BE49-F238E27FC236}">
                <a16:creationId xmlns:a16="http://schemas.microsoft.com/office/drawing/2014/main" id="{27FCD08C-F550-D545-95E5-ACCEF51638A9}"/>
              </a:ext>
            </a:extLst>
          </p:cNvPr>
          <p:cNvSpPr>
            <a:spLocks noChangeArrowheads="1"/>
          </p:cNvSpPr>
          <p:nvPr/>
        </p:nvSpPr>
        <p:spPr bwMode="auto">
          <a:xfrm>
            <a:off x="5574671" y="1498412"/>
            <a:ext cx="1983966" cy="1979254"/>
          </a:xfrm>
          <a:custGeom>
            <a:avLst/>
            <a:gdLst>
              <a:gd name="T0" fmla="*/ 3713 w 3714"/>
              <a:gd name="T1" fmla="*/ 1851 h 3704"/>
              <a:gd name="T2" fmla="*/ 3713 w 3714"/>
              <a:gd name="T3" fmla="*/ 1851 h 3704"/>
              <a:gd name="T4" fmla="*/ 1862 w 3714"/>
              <a:gd name="T5" fmla="*/ 3703 h 3704"/>
              <a:gd name="T6" fmla="*/ 0 w 3714"/>
              <a:gd name="T7" fmla="*/ 1851 h 3704"/>
              <a:gd name="T8" fmla="*/ 1862 w 3714"/>
              <a:gd name="T9" fmla="*/ 0 h 3704"/>
              <a:gd name="T10" fmla="*/ 3713 w 3714"/>
              <a:gd name="T11" fmla="*/ 1851 h 3704"/>
            </a:gdLst>
            <a:ahLst/>
            <a:cxnLst>
              <a:cxn ang="0">
                <a:pos x="T0" y="T1"/>
              </a:cxn>
              <a:cxn ang="0">
                <a:pos x="T2" y="T3"/>
              </a:cxn>
              <a:cxn ang="0">
                <a:pos x="T4" y="T5"/>
              </a:cxn>
              <a:cxn ang="0">
                <a:pos x="T6" y="T7"/>
              </a:cxn>
              <a:cxn ang="0">
                <a:pos x="T8" y="T9"/>
              </a:cxn>
              <a:cxn ang="0">
                <a:pos x="T10" y="T11"/>
              </a:cxn>
            </a:cxnLst>
            <a:rect l="0" t="0" r="r" b="b"/>
            <a:pathLst>
              <a:path w="3714" h="3704">
                <a:moveTo>
                  <a:pt x="3713" y="1851"/>
                </a:moveTo>
                <a:lnTo>
                  <a:pt x="3713" y="1851"/>
                </a:lnTo>
                <a:cubicBezTo>
                  <a:pt x="3713" y="2872"/>
                  <a:pt x="2883" y="3703"/>
                  <a:pt x="1862" y="3703"/>
                </a:cubicBezTo>
                <a:cubicBezTo>
                  <a:pt x="832" y="3703"/>
                  <a:pt x="0" y="2872"/>
                  <a:pt x="0" y="1851"/>
                </a:cubicBezTo>
                <a:cubicBezTo>
                  <a:pt x="0" y="831"/>
                  <a:pt x="832" y="0"/>
                  <a:pt x="1862" y="0"/>
                </a:cubicBezTo>
                <a:cubicBezTo>
                  <a:pt x="2883" y="0"/>
                  <a:pt x="3713" y="831"/>
                  <a:pt x="3713" y="1851"/>
                </a:cubicBezTo>
              </a:path>
            </a:pathLst>
          </a:custGeom>
          <a:solidFill>
            <a:srgbClr val="F27954"/>
          </a:solidFill>
          <a:ln w="9525" cap="flat">
            <a:noFill/>
            <a:bevel/>
            <a:headEnd/>
            <a:tailEnd/>
          </a:ln>
          <a:effectLst/>
        </p:spPr>
        <p:txBody>
          <a:bodyPr wrap="none" anchor="ctr"/>
          <a:lstStyle/>
          <a:p>
            <a:endParaRPr lang="en-US"/>
          </a:p>
        </p:txBody>
      </p:sp>
      <p:sp>
        <p:nvSpPr>
          <p:cNvPr id="81" name="Freeform 174">
            <a:extLst>
              <a:ext uri="{FF2B5EF4-FFF2-40B4-BE49-F238E27FC236}">
                <a16:creationId xmlns:a16="http://schemas.microsoft.com/office/drawing/2014/main" id="{4A9CE79B-4F97-2642-817C-4F0E7F93E57E}"/>
              </a:ext>
            </a:extLst>
          </p:cNvPr>
          <p:cNvSpPr>
            <a:spLocks noChangeArrowheads="1"/>
          </p:cNvSpPr>
          <p:nvPr/>
        </p:nvSpPr>
        <p:spPr bwMode="auto">
          <a:xfrm>
            <a:off x="2108622" y="3272672"/>
            <a:ext cx="791702" cy="791702"/>
          </a:xfrm>
          <a:custGeom>
            <a:avLst/>
            <a:gdLst>
              <a:gd name="T0" fmla="*/ 1482 w 1483"/>
              <a:gd name="T1" fmla="*/ 740 h 1482"/>
              <a:gd name="T2" fmla="*/ 1482 w 1483"/>
              <a:gd name="T3" fmla="*/ 740 h 1482"/>
              <a:gd name="T4" fmla="*/ 741 w 1483"/>
              <a:gd name="T5" fmla="*/ 1481 h 1482"/>
              <a:gd name="T6" fmla="*/ 0 w 1483"/>
              <a:gd name="T7" fmla="*/ 740 h 1482"/>
              <a:gd name="T8" fmla="*/ 741 w 1483"/>
              <a:gd name="T9" fmla="*/ 0 h 1482"/>
              <a:gd name="T10" fmla="*/ 1482 w 1483"/>
              <a:gd name="T11" fmla="*/ 740 h 1482"/>
            </a:gdLst>
            <a:ahLst/>
            <a:cxnLst>
              <a:cxn ang="0">
                <a:pos x="T0" y="T1"/>
              </a:cxn>
              <a:cxn ang="0">
                <a:pos x="T2" y="T3"/>
              </a:cxn>
              <a:cxn ang="0">
                <a:pos x="T4" y="T5"/>
              </a:cxn>
              <a:cxn ang="0">
                <a:pos x="T6" y="T7"/>
              </a:cxn>
              <a:cxn ang="0">
                <a:pos x="T8" y="T9"/>
              </a:cxn>
              <a:cxn ang="0">
                <a:pos x="T10" y="T11"/>
              </a:cxn>
            </a:cxnLst>
            <a:rect l="0" t="0" r="r" b="b"/>
            <a:pathLst>
              <a:path w="1483" h="1482">
                <a:moveTo>
                  <a:pt x="1482" y="740"/>
                </a:moveTo>
                <a:lnTo>
                  <a:pt x="1482" y="740"/>
                </a:lnTo>
                <a:cubicBezTo>
                  <a:pt x="1482" y="1147"/>
                  <a:pt x="1147" y="1481"/>
                  <a:pt x="741" y="1481"/>
                </a:cubicBezTo>
                <a:cubicBezTo>
                  <a:pt x="334" y="1481"/>
                  <a:pt x="0" y="1147"/>
                  <a:pt x="0" y="740"/>
                </a:cubicBezTo>
                <a:cubicBezTo>
                  <a:pt x="0" y="334"/>
                  <a:pt x="334" y="0"/>
                  <a:pt x="741" y="0"/>
                </a:cubicBezTo>
                <a:cubicBezTo>
                  <a:pt x="1147" y="0"/>
                  <a:pt x="1482" y="334"/>
                  <a:pt x="1482" y="740"/>
                </a:cubicBezTo>
              </a:path>
            </a:pathLst>
          </a:custGeom>
          <a:solidFill>
            <a:srgbClr val="79527B"/>
          </a:solidFill>
          <a:ln w="9525" cap="flat">
            <a:noFill/>
            <a:bevel/>
            <a:headEnd/>
            <a:tailEnd/>
          </a:ln>
          <a:effectLst/>
        </p:spPr>
        <p:txBody>
          <a:bodyPr wrap="none" anchor="ctr"/>
          <a:lstStyle/>
          <a:p>
            <a:endParaRPr lang="en-US"/>
          </a:p>
        </p:txBody>
      </p:sp>
      <p:sp>
        <p:nvSpPr>
          <p:cNvPr id="82" name="Freeform 175">
            <a:extLst>
              <a:ext uri="{FF2B5EF4-FFF2-40B4-BE49-F238E27FC236}">
                <a16:creationId xmlns:a16="http://schemas.microsoft.com/office/drawing/2014/main" id="{06142319-C95F-814A-BCD5-AFEE8A77203B}"/>
              </a:ext>
            </a:extLst>
          </p:cNvPr>
          <p:cNvSpPr>
            <a:spLocks noChangeArrowheads="1"/>
          </p:cNvSpPr>
          <p:nvPr userDrawn="1"/>
        </p:nvSpPr>
        <p:spPr bwMode="auto">
          <a:xfrm>
            <a:off x="5923397" y="4495568"/>
            <a:ext cx="791702" cy="791702"/>
          </a:xfrm>
          <a:custGeom>
            <a:avLst/>
            <a:gdLst>
              <a:gd name="T0" fmla="*/ 1482 w 1483"/>
              <a:gd name="T1" fmla="*/ 741 h 1482"/>
              <a:gd name="T2" fmla="*/ 1482 w 1483"/>
              <a:gd name="T3" fmla="*/ 741 h 1482"/>
              <a:gd name="T4" fmla="*/ 741 w 1483"/>
              <a:gd name="T5" fmla="*/ 1481 h 1482"/>
              <a:gd name="T6" fmla="*/ 0 w 1483"/>
              <a:gd name="T7" fmla="*/ 741 h 1482"/>
              <a:gd name="T8" fmla="*/ 741 w 1483"/>
              <a:gd name="T9" fmla="*/ 0 h 1482"/>
              <a:gd name="T10" fmla="*/ 1482 w 1483"/>
              <a:gd name="T11" fmla="*/ 741 h 1482"/>
            </a:gdLst>
            <a:ahLst/>
            <a:cxnLst>
              <a:cxn ang="0">
                <a:pos x="T0" y="T1"/>
              </a:cxn>
              <a:cxn ang="0">
                <a:pos x="T2" y="T3"/>
              </a:cxn>
              <a:cxn ang="0">
                <a:pos x="T4" y="T5"/>
              </a:cxn>
              <a:cxn ang="0">
                <a:pos x="T6" y="T7"/>
              </a:cxn>
              <a:cxn ang="0">
                <a:pos x="T8" y="T9"/>
              </a:cxn>
              <a:cxn ang="0">
                <a:pos x="T10" y="T11"/>
              </a:cxn>
            </a:cxnLst>
            <a:rect l="0" t="0" r="r" b="b"/>
            <a:pathLst>
              <a:path w="1483" h="1482">
                <a:moveTo>
                  <a:pt x="1482" y="741"/>
                </a:moveTo>
                <a:lnTo>
                  <a:pt x="1482" y="741"/>
                </a:lnTo>
                <a:cubicBezTo>
                  <a:pt x="1482" y="1147"/>
                  <a:pt x="1148" y="1481"/>
                  <a:pt x="741" y="1481"/>
                </a:cubicBezTo>
                <a:cubicBezTo>
                  <a:pt x="334" y="1481"/>
                  <a:pt x="0" y="1147"/>
                  <a:pt x="0" y="741"/>
                </a:cubicBezTo>
                <a:cubicBezTo>
                  <a:pt x="0" y="334"/>
                  <a:pt x="334" y="0"/>
                  <a:pt x="741" y="0"/>
                </a:cubicBezTo>
                <a:cubicBezTo>
                  <a:pt x="1148" y="0"/>
                  <a:pt x="1482" y="334"/>
                  <a:pt x="1482" y="741"/>
                </a:cubicBezTo>
              </a:path>
            </a:pathLst>
          </a:custGeom>
          <a:solidFill>
            <a:srgbClr val="81D1C5"/>
          </a:solidFill>
          <a:ln w="9525" cap="flat">
            <a:noFill/>
            <a:bevel/>
            <a:headEnd/>
            <a:tailEnd/>
          </a:ln>
          <a:effectLst/>
        </p:spPr>
        <p:txBody>
          <a:bodyPr wrap="none" anchor="ctr"/>
          <a:lstStyle/>
          <a:p>
            <a:endParaRPr lang="en-US"/>
          </a:p>
        </p:txBody>
      </p:sp>
      <p:sp>
        <p:nvSpPr>
          <p:cNvPr id="83" name="Freeform 176">
            <a:extLst>
              <a:ext uri="{FF2B5EF4-FFF2-40B4-BE49-F238E27FC236}">
                <a16:creationId xmlns:a16="http://schemas.microsoft.com/office/drawing/2014/main" id="{91B82CE6-EFD3-C44A-97DF-D00B51610AC8}"/>
              </a:ext>
            </a:extLst>
          </p:cNvPr>
          <p:cNvSpPr>
            <a:spLocks noChangeArrowheads="1"/>
          </p:cNvSpPr>
          <p:nvPr/>
        </p:nvSpPr>
        <p:spPr bwMode="auto">
          <a:xfrm>
            <a:off x="5527546" y="1342899"/>
            <a:ext cx="791702" cy="786989"/>
          </a:xfrm>
          <a:custGeom>
            <a:avLst/>
            <a:gdLst>
              <a:gd name="T0" fmla="*/ 1482 w 1483"/>
              <a:gd name="T1" fmla="*/ 731 h 1473"/>
              <a:gd name="T2" fmla="*/ 1482 w 1483"/>
              <a:gd name="T3" fmla="*/ 731 h 1473"/>
              <a:gd name="T4" fmla="*/ 741 w 1483"/>
              <a:gd name="T5" fmla="*/ 1472 h 1473"/>
              <a:gd name="T6" fmla="*/ 0 w 1483"/>
              <a:gd name="T7" fmla="*/ 731 h 1473"/>
              <a:gd name="T8" fmla="*/ 741 w 1483"/>
              <a:gd name="T9" fmla="*/ 0 h 1473"/>
              <a:gd name="T10" fmla="*/ 1482 w 1483"/>
              <a:gd name="T11" fmla="*/ 731 h 1473"/>
            </a:gdLst>
            <a:ahLst/>
            <a:cxnLst>
              <a:cxn ang="0">
                <a:pos x="T0" y="T1"/>
              </a:cxn>
              <a:cxn ang="0">
                <a:pos x="T2" y="T3"/>
              </a:cxn>
              <a:cxn ang="0">
                <a:pos x="T4" y="T5"/>
              </a:cxn>
              <a:cxn ang="0">
                <a:pos x="T6" y="T7"/>
              </a:cxn>
              <a:cxn ang="0">
                <a:pos x="T8" y="T9"/>
              </a:cxn>
              <a:cxn ang="0">
                <a:pos x="T10" y="T11"/>
              </a:cxn>
            </a:cxnLst>
            <a:rect l="0" t="0" r="r" b="b"/>
            <a:pathLst>
              <a:path w="1483" h="1473">
                <a:moveTo>
                  <a:pt x="1482" y="731"/>
                </a:moveTo>
                <a:lnTo>
                  <a:pt x="1482" y="731"/>
                </a:lnTo>
                <a:cubicBezTo>
                  <a:pt x="1482" y="1147"/>
                  <a:pt x="1148" y="1472"/>
                  <a:pt x="741" y="1472"/>
                </a:cubicBezTo>
                <a:cubicBezTo>
                  <a:pt x="334" y="1472"/>
                  <a:pt x="0" y="1147"/>
                  <a:pt x="0" y="731"/>
                </a:cubicBezTo>
                <a:cubicBezTo>
                  <a:pt x="0" y="325"/>
                  <a:pt x="334" y="0"/>
                  <a:pt x="741" y="0"/>
                </a:cubicBezTo>
                <a:cubicBezTo>
                  <a:pt x="1148" y="0"/>
                  <a:pt x="1482" y="325"/>
                  <a:pt x="1482" y="731"/>
                </a:cubicBezTo>
              </a:path>
            </a:pathLst>
          </a:custGeom>
          <a:solidFill>
            <a:srgbClr val="F27954"/>
          </a:solidFill>
          <a:ln w="9525" cap="flat">
            <a:noFill/>
            <a:bevel/>
            <a:headEnd/>
            <a:tailEnd/>
          </a:ln>
          <a:effectLst/>
        </p:spPr>
        <p:txBody>
          <a:bodyPr wrap="none" anchor="ctr"/>
          <a:lstStyle/>
          <a:p>
            <a:endParaRPr lang="en-US"/>
          </a:p>
        </p:txBody>
      </p:sp>
      <p:sp>
        <p:nvSpPr>
          <p:cNvPr id="84" name="Freeform 177">
            <a:extLst>
              <a:ext uri="{FF2B5EF4-FFF2-40B4-BE49-F238E27FC236}">
                <a16:creationId xmlns:a16="http://schemas.microsoft.com/office/drawing/2014/main" id="{93A80B2C-5FD5-C347-BBB3-F9F251C50D45}"/>
              </a:ext>
            </a:extLst>
          </p:cNvPr>
          <p:cNvSpPr>
            <a:spLocks noChangeArrowheads="1"/>
          </p:cNvSpPr>
          <p:nvPr/>
        </p:nvSpPr>
        <p:spPr bwMode="auto">
          <a:xfrm>
            <a:off x="8058164" y="2400858"/>
            <a:ext cx="786989" cy="786989"/>
          </a:xfrm>
          <a:custGeom>
            <a:avLst/>
            <a:gdLst>
              <a:gd name="T0" fmla="*/ 1473 w 1474"/>
              <a:gd name="T1" fmla="*/ 740 h 1473"/>
              <a:gd name="T2" fmla="*/ 1473 w 1474"/>
              <a:gd name="T3" fmla="*/ 740 h 1473"/>
              <a:gd name="T4" fmla="*/ 741 w 1474"/>
              <a:gd name="T5" fmla="*/ 1472 h 1473"/>
              <a:gd name="T6" fmla="*/ 0 w 1474"/>
              <a:gd name="T7" fmla="*/ 740 h 1473"/>
              <a:gd name="T8" fmla="*/ 741 w 1474"/>
              <a:gd name="T9" fmla="*/ 0 h 1473"/>
              <a:gd name="T10" fmla="*/ 1473 w 1474"/>
              <a:gd name="T11" fmla="*/ 740 h 1473"/>
            </a:gdLst>
            <a:ahLst/>
            <a:cxnLst>
              <a:cxn ang="0">
                <a:pos x="T0" y="T1"/>
              </a:cxn>
              <a:cxn ang="0">
                <a:pos x="T2" y="T3"/>
              </a:cxn>
              <a:cxn ang="0">
                <a:pos x="T4" y="T5"/>
              </a:cxn>
              <a:cxn ang="0">
                <a:pos x="T6" y="T7"/>
              </a:cxn>
              <a:cxn ang="0">
                <a:pos x="T8" y="T9"/>
              </a:cxn>
              <a:cxn ang="0">
                <a:pos x="T10" y="T11"/>
              </a:cxn>
            </a:cxnLst>
            <a:rect l="0" t="0" r="r" b="b"/>
            <a:pathLst>
              <a:path w="1474" h="1473">
                <a:moveTo>
                  <a:pt x="1473" y="740"/>
                </a:moveTo>
                <a:lnTo>
                  <a:pt x="1473" y="740"/>
                </a:lnTo>
                <a:cubicBezTo>
                  <a:pt x="1473" y="1147"/>
                  <a:pt x="1147" y="1472"/>
                  <a:pt x="741" y="1472"/>
                </a:cubicBezTo>
                <a:cubicBezTo>
                  <a:pt x="325" y="1472"/>
                  <a:pt x="0" y="1147"/>
                  <a:pt x="0" y="740"/>
                </a:cubicBezTo>
                <a:cubicBezTo>
                  <a:pt x="0" y="325"/>
                  <a:pt x="325" y="0"/>
                  <a:pt x="741" y="0"/>
                </a:cubicBezTo>
                <a:cubicBezTo>
                  <a:pt x="1147" y="0"/>
                  <a:pt x="1473" y="325"/>
                  <a:pt x="1473" y="740"/>
                </a:cubicBezTo>
              </a:path>
            </a:pathLst>
          </a:custGeom>
          <a:solidFill>
            <a:srgbClr val="916395"/>
          </a:solidFill>
          <a:ln w="9525" cap="flat">
            <a:noFill/>
            <a:bevel/>
            <a:headEnd/>
            <a:tailEnd/>
          </a:ln>
          <a:effectLst/>
        </p:spPr>
        <p:txBody>
          <a:bodyPr wrap="none" anchor="ctr"/>
          <a:lstStyle/>
          <a:p>
            <a:endParaRPr lang="en-US"/>
          </a:p>
        </p:txBody>
      </p:sp>
      <p:sp>
        <p:nvSpPr>
          <p:cNvPr id="87" name="Freeform 178">
            <a:extLst>
              <a:ext uri="{FF2B5EF4-FFF2-40B4-BE49-F238E27FC236}">
                <a16:creationId xmlns:a16="http://schemas.microsoft.com/office/drawing/2014/main" id="{57E238EC-5E3B-724B-824A-991294CD73C2}"/>
              </a:ext>
            </a:extLst>
          </p:cNvPr>
          <p:cNvSpPr>
            <a:spLocks noChangeArrowheads="1"/>
          </p:cNvSpPr>
          <p:nvPr/>
        </p:nvSpPr>
        <p:spPr bwMode="auto">
          <a:xfrm>
            <a:off x="10852680" y="1609156"/>
            <a:ext cx="786989" cy="791702"/>
          </a:xfrm>
          <a:custGeom>
            <a:avLst/>
            <a:gdLst>
              <a:gd name="T0" fmla="*/ 1473 w 1474"/>
              <a:gd name="T1" fmla="*/ 740 h 1482"/>
              <a:gd name="T2" fmla="*/ 1473 w 1474"/>
              <a:gd name="T3" fmla="*/ 740 h 1482"/>
              <a:gd name="T4" fmla="*/ 733 w 1474"/>
              <a:gd name="T5" fmla="*/ 1481 h 1482"/>
              <a:gd name="T6" fmla="*/ 0 w 1474"/>
              <a:gd name="T7" fmla="*/ 740 h 1482"/>
              <a:gd name="T8" fmla="*/ 733 w 1474"/>
              <a:gd name="T9" fmla="*/ 0 h 1482"/>
              <a:gd name="T10" fmla="*/ 1473 w 1474"/>
              <a:gd name="T11" fmla="*/ 740 h 1482"/>
            </a:gdLst>
            <a:ahLst/>
            <a:cxnLst>
              <a:cxn ang="0">
                <a:pos x="T0" y="T1"/>
              </a:cxn>
              <a:cxn ang="0">
                <a:pos x="T2" y="T3"/>
              </a:cxn>
              <a:cxn ang="0">
                <a:pos x="T4" y="T5"/>
              </a:cxn>
              <a:cxn ang="0">
                <a:pos x="T6" y="T7"/>
              </a:cxn>
              <a:cxn ang="0">
                <a:pos x="T8" y="T9"/>
              </a:cxn>
              <a:cxn ang="0">
                <a:pos x="T10" y="T11"/>
              </a:cxn>
            </a:cxnLst>
            <a:rect l="0" t="0" r="r" b="b"/>
            <a:pathLst>
              <a:path w="1474" h="1482">
                <a:moveTo>
                  <a:pt x="1473" y="740"/>
                </a:moveTo>
                <a:lnTo>
                  <a:pt x="1473" y="740"/>
                </a:lnTo>
                <a:cubicBezTo>
                  <a:pt x="1473" y="1147"/>
                  <a:pt x="1148" y="1481"/>
                  <a:pt x="733" y="1481"/>
                </a:cubicBezTo>
                <a:cubicBezTo>
                  <a:pt x="326" y="1481"/>
                  <a:pt x="0" y="1147"/>
                  <a:pt x="0" y="740"/>
                </a:cubicBezTo>
                <a:cubicBezTo>
                  <a:pt x="0" y="334"/>
                  <a:pt x="326" y="0"/>
                  <a:pt x="733" y="0"/>
                </a:cubicBezTo>
                <a:cubicBezTo>
                  <a:pt x="1148" y="0"/>
                  <a:pt x="1473" y="334"/>
                  <a:pt x="1473" y="740"/>
                </a:cubicBezTo>
              </a:path>
            </a:pathLst>
          </a:custGeom>
          <a:solidFill>
            <a:srgbClr val="76C0B5"/>
          </a:solidFill>
          <a:ln w="9525" cap="flat">
            <a:noFill/>
            <a:bevel/>
            <a:headEnd/>
            <a:tailEnd/>
          </a:ln>
          <a:effectLst/>
        </p:spPr>
        <p:txBody>
          <a:bodyPr wrap="none" anchor="ctr"/>
          <a:lstStyle/>
          <a:p>
            <a:endParaRPr lang="en-US"/>
          </a:p>
        </p:txBody>
      </p:sp>
      <p:sp>
        <p:nvSpPr>
          <p:cNvPr id="144" name="Text Placeholder 17">
            <a:extLst>
              <a:ext uri="{FF2B5EF4-FFF2-40B4-BE49-F238E27FC236}">
                <a16:creationId xmlns:a16="http://schemas.microsoft.com/office/drawing/2014/main" id="{43A9646D-E0E8-9B4E-9F77-3E844CAD8BDC}"/>
              </a:ext>
            </a:extLst>
          </p:cNvPr>
          <p:cNvSpPr>
            <a:spLocks noGrp="1"/>
          </p:cNvSpPr>
          <p:nvPr userDrawn="1">
            <p:ph type="body" sz="quarter" idx="21" hasCustomPrompt="1"/>
          </p:nvPr>
        </p:nvSpPr>
        <p:spPr>
          <a:xfrm>
            <a:off x="2505115" y="2803265"/>
            <a:ext cx="1740791" cy="697634"/>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6" name="Text Placeholder 17">
            <a:extLst>
              <a:ext uri="{FF2B5EF4-FFF2-40B4-BE49-F238E27FC236}">
                <a16:creationId xmlns:a16="http://schemas.microsoft.com/office/drawing/2014/main" id="{4967DA91-F81D-4447-97B2-6C673397EF5C}"/>
              </a:ext>
            </a:extLst>
          </p:cNvPr>
          <p:cNvSpPr>
            <a:spLocks noGrp="1"/>
          </p:cNvSpPr>
          <p:nvPr userDrawn="1">
            <p:ph type="body" sz="quarter" idx="26" hasCustomPrompt="1"/>
          </p:nvPr>
        </p:nvSpPr>
        <p:spPr>
          <a:xfrm>
            <a:off x="4451914" y="3788978"/>
            <a:ext cx="1853076" cy="839438"/>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8" name="Text Placeholder 17">
            <a:extLst>
              <a:ext uri="{FF2B5EF4-FFF2-40B4-BE49-F238E27FC236}">
                <a16:creationId xmlns:a16="http://schemas.microsoft.com/office/drawing/2014/main" id="{B53006D1-ED98-8C47-8186-B2BFCF6FB790}"/>
              </a:ext>
            </a:extLst>
          </p:cNvPr>
          <p:cNvSpPr>
            <a:spLocks noGrp="1"/>
          </p:cNvSpPr>
          <p:nvPr userDrawn="1">
            <p:ph type="body" sz="quarter" idx="28" hasCustomPrompt="1"/>
          </p:nvPr>
        </p:nvSpPr>
        <p:spPr>
          <a:xfrm>
            <a:off x="6950565" y="3500899"/>
            <a:ext cx="2130961" cy="880763"/>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0" name="Text Placeholder 17">
            <a:extLst>
              <a:ext uri="{FF2B5EF4-FFF2-40B4-BE49-F238E27FC236}">
                <a16:creationId xmlns:a16="http://schemas.microsoft.com/office/drawing/2014/main" id="{FD8DCD0D-631E-D748-A38B-01AB4591DC09}"/>
              </a:ext>
            </a:extLst>
          </p:cNvPr>
          <p:cNvSpPr>
            <a:spLocks noGrp="1"/>
          </p:cNvSpPr>
          <p:nvPr userDrawn="1">
            <p:ph type="body" sz="quarter" idx="30" hasCustomPrompt="1"/>
          </p:nvPr>
        </p:nvSpPr>
        <p:spPr>
          <a:xfrm>
            <a:off x="9067268" y="2446428"/>
            <a:ext cx="2333958" cy="880763"/>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2" name="Text Placeholder 17">
            <a:extLst>
              <a:ext uri="{FF2B5EF4-FFF2-40B4-BE49-F238E27FC236}">
                <a16:creationId xmlns:a16="http://schemas.microsoft.com/office/drawing/2014/main" id="{504933AA-9772-824C-B12A-884D2266FA72}"/>
              </a:ext>
            </a:extLst>
          </p:cNvPr>
          <p:cNvSpPr>
            <a:spLocks noGrp="1"/>
          </p:cNvSpPr>
          <p:nvPr userDrawn="1">
            <p:ph type="body" sz="quarter" idx="32" hasCustomPrompt="1"/>
          </p:nvPr>
        </p:nvSpPr>
        <p:spPr>
          <a:xfrm>
            <a:off x="5645112" y="2214208"/>
            <a:ext cx="1740791" cy="880763"/>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4" name="Text Placeholder 17">
            <a:extLst>
              <a:ext uri="{FF2B5EF4-FFF2-40B4-BE49-F238E27FC236}">
                <a16:creationId xmlns:a16="http://schemas.microsoft.com/office/drawing/2014/main" id="{43222CA0-2E78-6A40-979E-1DAE10272C71}"/>
              </a:ext>
            </a:extLst>
          </p:cNvPr>
          <p:cNvSpPr>
            <a:spLocks noGrp="1"/>
          </p:cNvSpPr>
          <p:nvPr>
            <p:ph type="body" sz="quarter" idx="34" hasCustomPrompt="1"/>
          </p:nvPr>
        </p:nvSpPr>
        <p:spPr>
          <a:xfrm>
            <a:off x="2138039" y="3421579"/>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a:t>
            </a:r>
            <a:endParaRPr lang="en-US" dirty="0"/>
          </a:p>
        </p:txBody>
      </p:sp>
      <p:pic>
        <p:nvPicPr>
          <p:cNvPr id="32" name="Picture 31" descr="Background pattern&#10;&#10;Description automatically generated">
            <a:extLst>
              <a:ext uri="{FF2B5EF4-FFF2-40B4-BE49-F238E27FC236}">
                <a16:creationId xmlns:a16="http://schemas.microsoft.com/office/drawing/2014/main" id="{86082134-F67D-1B43-B573-E83A85ABF2E7}"/>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815415" y="5718931"/>
            <a:ext cx="5564883" cy="1181829"/>
          </a:xfrm>
          <a:prstGeom prst="rect">
            <a:avLst/>
          </a:prstGeom>
        </p:spPr>
      </p:pic>
      <p:grpSp>
        <p:nvGrpSpPr>
          <p:cNvPr id="34" name="Group 33">
            <a:extLst>
              <a:ext uri="{FF2B5EF4-FFF2-40B4-BE49-F238E27FC236}">
                <a16:creationId xmlns:a16="http://schemas.microsoft.com/office/drawing/2014/main" id="{CC0FF58B-0A14-4541-9BFA-8940EC5B8047}"/>
              </a:ext>
            </a:extLst>
          </p:cNvPr>
          <p:cNvGrpSpPr/>
          <p:nvPr userDrawn="1"/>
        </p:nvGrpSpPr>
        <p:grpSpPr>
          <a:xfrm>
            <a:off x="389965" y="6092742"/>
            <a:ext cx="3144242" cy="374574"/>
            <a:chOff x="301128" y="6151084"/>
            <a:chExt cx="3144242" cy="374574"/>
          </a:xfrm>
        </p:grpSpPr>
        <p:pic>
          <p:nvPicPr>
            <p:cNvPr id="37" name="Picture 36" descr="Shape&#10;&#10;Description automatically generated with medium confidence">
              <a:extLst>
                <a:ext uri="{FF2B5EF4-FFF2-40B4-BE49-F238E27FC236}">
                  <a16:creationId xmlns:a16="http://schemas.microsoft.com/office/drawing/2014/main" id="{7C5FF409-16BF-DA45-B703-C9A7A027EF13}"/>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38" name="Picture 37" descr="Shape&#10;&#10;Description automatically generated with medium confidence">
              <a:extLst>
                <a:ext uri="{FF2B5EF4-FFF2-40B4-BE49-F238E27FC236}">
                  <a16:creationId xmlns:a16="http://schemas.microsoft.com/office/drawing/2014/main" id="{BF661B42-ABAD-AD4E-98C2-D6BF9AB3A953}"/>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39" name="Picture 38" descr="Shape&#10;&#10;Description automatically generated with medium confidence">
              <a:extLst>
                <a:ext uri="{FF2B5EF4-FFF2-40B4-BE49-F238E27FC236}">
                  <a16:creationId xmlns:a16="http://schemas.microsoft.com/office/drawing/2014/main" id="{842A0DF2-226F-1945-8C73-70D512F2B907}"/>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
        <p:nvSpPr>
          <p:cNvPr id="40" name="Text Placeholder 17">
            <a:extLst>
              <a:ext uri="{FF2B5EF4-FFF2-40B4-BE49-F238E27FC236}">
                <a16:creationId xmlns:a16="http://schemas.microsoft.com/office/drawing/2014/main" id="{4C27E1F7-AB4B-8248-A351-91D3BC133705}"/>
              </a:ext>
            </a:extLst>
          </p:cNvPr>
          <p:cNvSpPr>
            <a:spLocks noGrp="1"/>
          </p:cNvSpPr>
          <p:nvPr>
            <p:ph type="body" sz="quarter" idx="35" hasCustomPrompt="1"/>
          </p:nvPr>
        </p:nvSpPr>
        <p:spPr>
          <a:xfrm>
            <a:off x="6003355" y="4641816"/>
            <a:ext cx="695250" cy="734798"/>
          </a:xfrm>
          <a:noFill/>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a:t>
            </a:r>
            <a:endParaRPr lang="en-US" dirty="0"/>
          </a:p>
        </p:txBody>
      </p:sp>
      <p:sp>
        <p:nvSpPr>
          <p:cNvPr id="41" name="Text Placeholder 17">
            <a:extLst>
              <a:ext uri="{FF2B5EF4-FFF2-40B4-BE49-F238E27FC236}">
                <a16:creationId xmlns:a16="http://schemas.microsoft.com/office/drawing/2014/main" id="{21D5E517-A4FB-344E-9AFB-933FD5A1B05C}"/>
              </a:ext>
            </a:extLst>
          </p:cNvPr>
          <p:cNvSpPr>
            <a:spLocks noGrp="1"/>
          </p:cNvSpPr>
          <p:nvPr>
            <p:ph type="body" sz="quarter" idx="36" hasCustomPrompt="1"/>
          </p:nvPr>
        </p:nvSpPr>
        <p:spPr>
          <a:xfrm>
            <a:off x="5575772" y="1390066"/>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3</a:t>
            </a:r>
            <a:endParaRPr lang="en-US" dirty="0"/>
          </a:p>
        </p:txBody>
      </p:sp>
      <p:sp>
        <p:nvSpPr>
          <p:cNvPr id="42" name="Text Placeholder 17">
            <a:extLst>
              <a:ext uri="{FF2B5EF4-FFF2-40B4-BE49-F238E27FC236}">
                <a16:creationId xmlns:a16="http://schemas.microsoft.com/office/drawing/2014/main" id="{700D390C-DEFF-7B4C-9752-5D3269B62BC5}"/>
              </a:ext>
            </a:extLst>
          </p:cNvPr>
          <p:cNvSpPr>
            <a:spLocks noGrp="1"/>
          </p:cNvSpPr>
          <p:nvPr>
            <p:ph type="body" sz="quarter" idx="37" hasCustomPrompt="1"/>
          </p:nvPr>
        </p:nvSpPr>
        <p:spPr>
          <a:xfrm>
            <a:off x="8119887" y="2463875"/>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a:t>
            </a:r>
            <a:endParaRPr lang="en-US" dirty="0"/>
          </a:p>
        </p:txBody>
      </p:sp>
      <p:sp>
        <p:nvSpPr>
          <p:cNvPr id="43" name="Text Placeholder 17">
            <a:extLst>
              <a:ext uri="{FF2B5EF4-FFF2-40B4-BE49-F238E27FC236}">
                <a16:creationId xmlns:a16="http://schemas.microsoft.com/office/drawing/2014/main" id="{7BCFCD34-BCDB-0E4B-ACDE-FDA7D0D42A49}"/>
              </a:ext>
            </a:extLst>
          </p:cNvPr>
          <p:cNvSpPr>
            <a:spLocks noGrp="1"/>
          </p:cNvSpPr>
          <p:nvPr>
            <p:ph type="body" sz="quarter" idx="38" hasCustomPrompt="1"/>
          </p:nvPr>
        </p:nvSpPr>
        <p:spPr>
          <a:xfrm>
            <a:off x="10942078" y="1707788"/>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5</a:t>
            </a:r>
            <a:endParaRPr lang="en-US" dirty="0"/>
          </a:p>
        </p:txBody>
      </p:sp>
    </p:spTree>
    <p:extLst>
      <p:ext uri="{BB962C8B-B14F-4D97-AF65-F5344CB8AC3E}">
        <p14:creationId xmlns:p14="http://schemas.microsoft.com/office/powerpoint/2010/main" val="350771426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4 point number graph with icons ">
    <p:spTree>
      <p:nvGrpSpPr>
        <p:cNvPr id="1" name=""/>
        <p:cNvGrpSpPr/>
        <p:nvPr/>
      </p:nvGrpSpPr>
      <p:grpSpPr>
        <a:xfrm>
          <a:off x="0" y="0"/>
          <a:ext cx="0" cy="0"/>
          <a:chOff x="0" y="0"/>
          <a:chExt cx="0" cy="0"/>
        </a:xfrm>
      </p:grpSpPr>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595A59"/>
                </a:solidFill>
                <a:latin typeface="Calibri" panose="020F0502020204030204" pitchFamily="34" charset="0"/>
                <a:cs typeface="Calibri" panose="020F0502020204030204" pitchFamily="34" charset="0"/>
              </a:defRPr>
            </a:lvl1pPr>
          </a:lstStyle>
          <a:p>
            <a:pPr lvl="0"/>
            <a:r>
              <a:rPr lang="en-US" dirty="0"/>
              <a:t>Heading</a:t>
            </a:r>
          </a:p>
        </p:txBody>
      </p:sp>
      <p:sp>
        <p:nvSpPr>
          <p:cNvPr id="33" name="Oval 32">
            <a:extLst>
              <a:ext uri="{FF2B5EF4-FFF2-40B4-BE49-F238E27FC236}">
                <a16:creationId xmlns:a16="http://schemas.microsoft.com/office/drawing/2014/main" id="{7EB02BD7-70AD-D749-AB02-A773D9584280}"/>
              </a:ext>
            </a:extLst>
          </p:cNvPr>
          <p:cNvSpPr/>
          <p:nvPr/>
        </p:nvSpPr>
        <p:spPr>
          <a:xfrm>
            <a:off x="2089889" y="2141094"/>
            <a:ext cx="2664102" cy="2664102"/>
          </a:xfrm>
          <a:prstGeom prst="ellipse">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9D30D462-B88D-4645-A255-F2108DEBADF2}"/>
              </a:ext>
            </a:extLst>
          </p:cNvPr>
          <p:cNvSpPr/>
          <p:nvPr/>
        </p:nvSpPr>
        <p:spPr>
          <a:xfrm>
            <a:off x="4385115" y="2141094"/>
            <a:ext cx="2664102" cy="2664102"/>
          </a:xfrm>
          <a:prstGeom prst="ellipse">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9030B4BB-AEAA-B74F-9C0C-375C2CEE4D88}"/>
              </a:ext>
            </a:extLst>
          </p:cNvPr>
          <p:cNvSpPr/>
          <p:nvPr/>
        </p:nvSpPr>
        <p:spPr>
          <a:xfrm>
            <a:off x="6680341" y="2141094"/>
            <a:ext cx="2664102" cy="2664102"/>
          </a:xfrm>
          <a:prstGeom prst="ellipse">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9A6A2A1-61AE-EA42-82A0-137FB4195E3E}"/>
              </a:ext>
            </a:extLst>
          </p:cNvPr>
          <p:cNvSpPr/>
          <p:nvPr/>
        </p:nvSpPr>
        <p:spPr>
          <a:xfrm>
            <a:off x="8975567" y="2141094"/>
            <a:ext cx="2664102" cy="2664102"/>
          </a:xfrm>
          <a:prstGeom prst="ellipse">
            <a:avLst/>
          </a:prstGeom>
          <a:solidFill>
            <a:srgbClr val="9163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A9116FB9-51EC-4D4B-AECA-B8C5CE39EA90}"/>
              </a:ext>
            </a:extLst>
          </p:cNvPr>
          <p:cNvSpPr/>
          <p:nvPr/>
        </p:nvSpPr>
        <p:spPr>
          <a:xfrm>
            <a:off x="2458765" y="1698686"/>
            <a:ext cx="1268168" cy="1268168"/>
          </a:xfrm>
          <a:prstGeom prst="ellipse">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4DAB1F1D-D494-B64C-B788-EA224F69D000}"/>
              </a:ext>
            </a:extLst>
          </p:cNvPr>
          <p:cNvSpPr/>
          <p:nvPr/>
        </p:nvSpPr>
        <p:spPr>
          <a:xfrm>
            <a:off x="4753991" y="1698686"/>
            <a:ext cx="1268168" cy="1268168"/>
          </a:xfrm>
          <a:prstGeom prst="ellipse">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ACA38CC-B881-B64C-986A-7396F7157B4A}"/>
              </a:ext>
            </a:extLst>
          </p:cNvPr>
          <p:cNvSpPr/>
          <p:nvPr userDrawn="1"/>
        </p:nvSpPr>
        <p:spPr>
          <a:xfrm>
            <a:off x="7049217" y="1698686"/>
            <a:ext cx="1268168" cy="1268168"/>
          </a:xfrm>
          <a:prstGeom prst="ellipse">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602613E-7EEE-C347-90CD-3FD01C4F925E}"/>
              </a:ext>
            </a:extLst>
          </p:cNvPr>
          <p:cNvSpPr/>
          <p:nvPr/>
        </p:nvSpPr>
        <p:spPr>
          <a:xfrm>
            <a:off x="9344443" y="1698686"/>
            <a:ext cx="1268168" cy="1268168"/>
          </a:xfrm>
          <a:prstGeom prst="ellipse">
            <a:avLst/>
          </a:prstGeom>
          <a:solidFill>
            <a:srgbClr val="91639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AE668048-3D1A-0944-9382-E43B157DF0C1}"/>
              </a:ext>
            </a:extLst>
          </p:cNvPr>
          <p:cNvSpPr/>
          <p:nvPr/>
        </p:nvSpPr>
        <p:spPr>
          <a:xfrm>
            <a:off x="2562014" y="1786976"/>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3D1DD726-B492-8E44-9918-192EF5BA2D3D}"/>
              </a:ext>
            </a:extLst>
          </p:cNvPr>
          <p:cNvSpPr/>
          <p:nvPr/>
        </p:nvSpPr>
        <p:spPr>
          <a:xfrm>
            <a:off x="4860745" y="1805440"/>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4626D483-2F4C-9149-AE75-A1DB204AF180}"/>
              </a:ext>
            </a:extLst>
          </p:cNvPr>
          <p:cNvSpPr/>
          <p:nvPr/>
        </p:nvSpPr>
        <p:spPr>
          <a:xfrm>
            <a:off x="7155971" y="1805439"/>
            <a:ext cx="1054660" cy="10546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5CC52548-81E9-E848-ACC2-147DFAA24991}"/>
              </a:ext>
            </a:extLst>
          </p:cNvPr>
          <p:cNvSpPr/>
          <p:nvPr/>
        </p:nvSpPr>
        <p:spPr>
          <a:xfrm>
            <a:off x="9451197" y="1805439"/>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615F96DE-6B77-E34D-972D-58623A9BC87D}"/>
              </a:ext>
            </a:extLst>
          </p:cNvPr>
          <p:cNvSpPr/>
          <p:nvPr/>
        </p:nvSpPr>
        <p:spPr>
          <a:xfrm>
            <a:off x="3435379" y="4279578"/>
            <a:ext cx="879736" cy="879735"/>
          </a:xfrm>
          <a:prstGeom prst="ellipse">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94673B41-433E-E44D-900C-5050C967F29E}"/>
              </a:ext>
            </a:extLst>
          </p:cNvPr>
          <p:cNvSpPr/>
          <p:nvPr/>
        </p:nvSpPr>
        <p:spPr>
          <a:xfrm>
            <a:off x="5798873" y="4279578"/>
            <a:ext cx="879736" cy="879735"/>
          </a:xfrm>
          <a:prstGeom prst="ellipse">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64773E4C-32A9-DB4E-BCDC-F968258A12B8}"/>
              </a:ext>
            </a:extLst>
          </p:cNvPr>
          <p:cNvSpPr/>
          <p:nvPr/>
        </p:nvSpPr>
        <p:spPr>
          <a:xfrm>
            <a:off x="8095831" y="4279578"/>
            <a:ext cx="879736" cy="879735"/>
          </a:xfrm>
          <a:prstGeom prst="ellipse">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FF264980-2C35-3447-8873-1AA9114E2FDB}"/>
              </a:ext>
            </a:extLst>
          </p:cNvPr>
          <p:cNvSpPr/>
          <p:nvPr/>
        </p:nvSpPr>
        <p:spPr>
          <a:xfrm>
            <a:off x="10526240" y="4279578"/>
            <a:ext cx="879736" cy="879735"/>
          </a:xfrm>
          <a:prstGeom prst="ellipse">
            <a:avLst/>
          </a:prstGeom>
          <a:solidFill>
            <a:srgbClr val="9163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Placeholder 17">
            <a:extLst>
              <a:ext uri="{FF2B5EF4-FFF2-40B4-BE49-F238E27FC236}">
                <a16:creationId xmlns:a16="http://schemas.microsoft.com/office/drawing/2014/main" id="{6ADBD416-235E-8042-9F21-FF4E75B4608C}"/>
              </a:ext>
            </a:extLst>
          </p:cNvPr>
          <p:cNvSpPr>
            <a:spLocks noGrp="1"/>
          </p:cNvSpPr>
          <p:nvPr userDrawn="1">
            <p:ph type="body" sz="quarter" idx="34" hasCustomPrompt="1"/>
          </p:nvPr>
        </p:nvSpPr>
        <p:spPr>
          <a:xfrm>
            <a:off x="2747941" y="1946907"/>
            <a:ext cx="695250" cy="734798"/>
          </a:xfrm>
        </p:spPr>
        <p:txBody>
          <a:bodyPr/>
          <a:lstStyle>
            <a:lvl1pPr algn="ctr">
              <a:buNone/>
              <a:defRPr sz="4800" b="1" i="0" spc="0">
                <a:solidFill>
                  <a:srgbClr val="79527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a:t>
            </a:r>
            <a:endParaRPr lang="en-US" dirty="0"/>
          </a:p>
        </p:txBody>
      </p:sp>
      <p:sp>
        <p:nvSpPr>
          <p:cNvPr id="63" name="Text Placeholder 17">
            <a:extLst>
              <a:ext uri="{FF2B5EF4-FFF2-40B4-BE49-F238E27FC236}">
                <a16:creationId xmlns:a16="http://schemas.microsoft.com/office/drawing/2014/main" id="{2BBAC9AE-474F-0D44-9EBA-0537E6983137}"/>
              </a:ext>
            </a:extLst>
          </p:cNvPr>
          <p:cNvSpPr>
            <a:spLocks noGrp="1"/>
          </p:cNvSpPr>
          <p:nvPr userDrawn="1">
            <p:ph type="body" sz="quarter" idx="35" hasCustomPrompt="1"/>
          </p:nvPr>
        </p:nvSpPr>
        <p:spPr>
          <a:xfrm>
            <a:off x="5064548" y="1949503"/>
            <a:ext cx="695250" cy="734798"/>
          </a:xfrm>
        </p:spPr>
        <p:txBody>
          <a:bodyPr/>
          <a:lstStyle>
            <a:lvl1pPr algn="ctr">
              <a:buNone/>
              <a:defRPr sz="4800" b="1" i="0" spc="0">
                <a:solidFill>
                  <a:srgbClr val="81D1C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a:t>
            </a:r>
            <a:endParaRPr lang="en-US" dirty="0"/>
          </a:p>
        </p:txBody>
      </p:sp>
      <p:sp>
        <p:nvSpPr>
          <p:cNvPr id="64" name="Text Placeholder 17">
            <a:extLst>
              <a:ext uri="{FF2B5EF4-FFF2-40B4-BE49-F238E27FC236}">
                <a16:creationId xmlns:a16="http://schemas.microsoft.com/office/drawing/2014/main" id="{BF9CAB18-1D38-D644-A81F-70E5466D0389}"/>
              </a:ext>
            </a:extLst>
          </p:cNvPr>
          <p:cNvSpPr>
            <a:spLocks noGrp="1"/>
          </p:cNvSpPr>
          <p:nvPr userDrawn="1">
            <p:ph type="body" sz="quarter" idx="36" hasCustomPrompt="1"/>
          </p:nvPr>
        </p:nvSpPr>
        <p:spPr>
          <a:xfrm>
            <a:off x="7338393" y="1962861"/>
            <a:ext cx="695250" cy="734798"/>
          </a:xfrm>
        </p:spPr>
        <p:txBody>
          <a:bodyPr/>
          <a:lstStyle>
            <a:lvl1pPr algn="ctr">
              <a:buNone/>
              <a:defRPr sz="4800" b="1" i="0" spc="0">
                <a:solidFill>
                  <a:srgbClr val="F27954"/>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3</a:t>
            </a:r>
            <a:endParaRPr lang="en-US" dirty="0"/>
          </a:p>
        </p:txBody>
      </p:sp>
      <p:sp>
        <p:nvSpPr>
          <p:cNvPr id="65" name="Text Placeholder 17">
            <a:extLst>
              <a:ext uri="{FF2B5EF4-FFF2-40B4-BE49-F238E27FC236}">
                <a16:creationId xmlns:a16="http://schemas.microsoft.com/office/drawing/2014/main" id="{A8A502A8-834D-C94A-9859-BACB55444207}"/>
              </a:ext>
            </a:extLst>
          </p:cNvPr>
          <p:cNvSpPr>
            <a:spLocks noGrp="1"/>
          </p:cNvSpPr>
          <p:nvPr userDrawn="1">
            <p:ph type="body" sz="quarter" idx="37" hasCustomPrompt="1"/>
          </p:nvPr>
        </p:nvSpPr>
        <p:spPr>
          <a:xfrm>
            <a:off x="9655000" y="1965457"/>
            <a:ext cx="695250" cy="734798"/>
          </a:xfrm>
        </p:spPr>
        <p:txBody>
          <a:bodyPr/>
          <a:lstStyle>
            <a:lvl1pPr algn="ctr">
              <a:buNone/>
              <a:defRPr sz="4800" b="1" i="0" spc="0">
                <a:solidFill>
                  <a:srgbClr val="91639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a:t>
            </a:r>
            <a:endParaRPr lang="en-US" dirty="0"/>
          </a:p>
        </p:txBody>
      </p:sp>
      <p:sp>
        <p:nvSpPr>
          <p:cNvPr id="70" name="Text Placeholder 17">
            <a:extLst>
              <a:ext uri="{FF2B5EF4-FFF2-40B4-BE49-F238E27FC236}">
                <a16:creationId xmlns:a16="http://schemas.microsoft.com/office/drawing/2014/main" id="{084B4BE7-DD1C-1743-85E4-D3ED17FE67F2}"/>
              </a:ext>
            </a:extLst>
          </p:cNvPr>
          <p:cNvSpPr>
            <a:spLocks noGrp="1"/>
          </p:cNvSpPr>
          <p:nvPr userDrawn="1">
            <p:ph type="body" sz="quarter" idx="21" hasCustomPrompt="1"/>
          </p:nvPr>
        </p:nvSpPr>
        <p:spPr>
          <a:xfrm>
            <a:off x="2291885" y="3135867"/>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1" name="Text Placeholder 17">
            <a:extLst>
              <a:ext uri="{FF2B5EF4-FFF2-40B4-BE49-F238E27FC236}">
                <a16:creationId xmlns:a16="http://schemas.microsoft.com/office/drawing/2014/main" id="{5E862C59-ABDF-FB45-866F-C33FB45F9EE7}"/>
              </a:ext>
            </a:extLst>
          </p:cNvPr>
          <p:cNvSpPr>
            <a:spLocks noGrp="1"/>
          </p:cNvSpPr>
          <p:nvPr userDrawn="1">
            <p:ph type="body" sz="quarter" idx="38" hasCustomPrompt="1"/>
          </p:nvPr>
        </p:nvSpPr>
        <p:spPr>
          <a:xfrm>
            <a:off x="4623112" y="3117069"/>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2" name="Text Placeholder 17">
            <a:extLst>
              <a:ext uri="{FF2B5EF4-FFF2-40B4-BE49-F238E27FC236}">
                <a16:creationId xmlns:a16="http://schemas.microsoft.com/office/drawing/2014/main" id="{16252092-110B-DF41-BAA1-24D8CA1DA645}"/>
              </a:ext>
            </a:extLst>
          </p:cNvPr>
          <p:cNvSpPr>
            <a:spLocks noGrp="1"/>
          </p:cNvSpPr>
          <p:nvPr userDrawn="1">
            <p:ph type="body" sz="quarter" idx="39" hasCustomPrompt="1"/>
          </p:nvPr>
        </p:nvSpPr>
        <p:spPr>
          <a:xfrm>
            <a:off x="6878370" y="3121537"/>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3" name="Text Placeholder 17">
            <a:extLst>
              <a:ext uri="{FF2B5EF4-FFF2-40B4-BE49-F238E27FC236}">
                <a16:creationId xmlns:a16="http://schemas.microsoft.com/office/drawing/2014/main" id="{6BE3560E-17BA-CF47-9892-C7DA0E586994}"/>
              </a:ext>
            </a:extLst>
          </p:cNvPr>
          <p:cNvSpPr>
            <a:spLocks noGrp="1"/>
          </p:cNvSpPr>
          <p:nvPr userDrawn="1">
            <p:ph type="body" sz="quarter" idx="40" hasCustomPrompt="1"/>
          </p:nvPr>
        </p:nvSpPr>
        <p:spPr>
          <a:xfrm>
            <a:off x="9209597" y="3102739"/>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pic>
        <p:nvPicPr>
          <p:cNvPr id="30" name="Picture 29" descr="Background pattern&#10;&#10;Description automatically generated">
            <a:extLst>
              <a:ext uri="{FF2B5EF4-FFF2-40B4-BE49-F238E27FC236}">
                <a16:creationId xmlns:a16="http://schemas.microsoft.com/office/drawing/2014/main" id="{06186F3B-2AFF-4346-942C-585AF26F9B9E}"/>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815415" y="5718931"/>
            <a:ext cx="5564883" cy="1181829"/>
          </a:xfrm>
          <a:prstGeom prst="rect">
            <a:avLst/>
          </a:prstGeom>
        </p:spPr>
      </p:pic>
      <p:grpSp>
        <p:nvGrpSpPr>
          <p:cNvPr id="49" name="Group 48">
            <a:extLst>
              <a:ext uri="{FF2B5EF4-FFF2-40B4-BE49-F238E27FC236}">
                <a16:creationId xmlns:a16="http://schemas.microsoft.com/office/drawing/2014/main" id="{D5EDB684-CD36-0140-A48B-73E83AE2C52D}"/>
              </a:ext>
            </a:extLst>
          </p:cNvPr>
          <p:cNvGrpSpPr/>
          <p:nvPr userDrawn="1"/>
        </p:nvGrpSpPr>
        <p:grpSpPr>
          <a:xfrm>
            <a:off x="389965" y="6092742"/>
            <a:ext cx="3144242" cy="374574"/>
            <a:chOff x="301128" y="6151084"/>
            <a:chExt cx="3144242" cy="374574"/>
          </a:xfrm>
        </p:grpSpPr>
        <p:pic>
          <p:nvPicPr>
            <p:cNvPr id="50" name="Picture 49" descr="Shape&#10;&#10;Description automatically generated with medium confidence">
              <a:extLst>
                <a:ext uri="{FF2B5EF4-FFF2-40B4-BE49-F238E27FC236}">
                  <a16:creationId xmlns:a16="http://schemas.microsoft.com/office/drawing/2014/main" id="{ACD3B0C5-CFB3-B04F-AC62-7FFA3AF6274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51" name="Picture 50" descr="Shape&#10;&#10;Description automatically generated with medium confidence">
              <a:extLst>
                <a:ext uri="{FF2B5EF4-FFF2-40B4-BE49-F238E27FC236}">
                  <a16:creationId xmlns:a16="http://schemas.microsoft.com/office/drawing/2014/main" id="{9479B3AD-6B7A-584E-8F28-61AC5C01D21F}"/>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52" name="Picture 51" descr="Shape&#10;&#10;Description automatically generated with medium confidence">
              <a:extLst>
                <a:ext uri="{FF2B5EF4-FFF2-40B4-BE49-F238E27FC236}">
                  <a16:creationId xmlns:a16="http://schemas.microsoft.com/office/drawing/2014/main" id="{CF27B34D-F7DE-9F4C-92D3-6BF627175DEF}"/>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939996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311856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4 point icon graph">
    <p:spTree>
      <p:nvGrpSpPr>
        <p:cNvPr id="1" name=""/>
        <p:cNvGrpSpPr/>
        <p:nvPr/>
      </p:nvGrpSpPr>
      <p:grpSpPr>
        <a:xfrm>
          <a:off x="0" y="0"/>
          <a:ext cx="0" cy="0"/>
          <a:chOff x="0" y="0"/>
          <a:chExt cx="0" cy="0"/>
        </a:xfrm>
      </p:grpSpPr>
      <p:pic>
        <p:nvPicPr>
          <p:cNvPr id="33" name="Picture 32" descr="Background pattern&#10;&#10;Description automatically generated">
            <a:extLst>
              <a:ext uri="{FF2B5EF4-FFF2-40B4-BE49-F238E27FC236}">
                <a16:creationId xmlns:a16="http://schemas.microsoft.com/office/drawing/2014/main" id="{D9300ACB-C92D-664B-A68C-9FC1C82B0B44}"/>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815415" y="5718931"/>
            <a:ext cx="5564883" cy="1181829"/>
          </a:xfrm>
          <a:prstGeom prst="rect">
            <a:avLst/>
          </a:prstGeom>
        </p:spPr>
      </p:pic>
      <p:sp>
        <p:nvSpPr>
          <p:cNvPr id="49" name="Freeform 48">
            <a:extLst>
              <a:ext uri="{FF2B5EF4-FFF2-40B4-BE49-F238E27FC236}">
                <a16:creationId xmlns:a16="http://schemas.microsoft.com/office/drawing/2014/main" id="{C2DB8636-C798-AD47-8DC9-47814E3387DD}"/>
              </a:ext>
            </a:extLst>
          </p:cNvPr>
          <p:cNvSpPr/>
          <p:nvPr/>
        </p:nvSpPr>
        <p:spPr>
          <a:xfrm>
            <a:off x="4292836"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3"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81D1C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0" name="Freeform 49">
            <a:extLst>
              <a:ext uri="{FF2B5EF4-FFF2-40B4-BE49-F238E27FC236}">
                <a16:creationId xmlns:a16="http://schemas.microsoft.com/office/drawing/2014/main" id="{A5ECD853-1DE4-6A49-83BF-BE872511E6E0}"/>
              </a:ext>
            </a:extLst>
          </p:cNvPr>
          <p:cNvSpPr/>
          <p:nvPr/>
        </p:nvSpPr>
        <p:spPr>
          <a:xfrm>
            <a:off x="3846806" y="2428576"/>
            <a:ext cx="323830" cy="326885"/>
          </a:xfrm>
          <a:custGeom>
            <a:avLst/>
            <a:gdLst/>
            <a:ahLst/>
            <a:cxnLst>
              <a:cxn ang="3cd4">
                <a:pos x="hc" y="t"/>
              </a:cxn>
              <a:cxn ang="cd2">
                <a:pos x="l" y="vc"/>
              </a:cxn>
              <a:cxn ang="cd4">
                <a:pos x="hc" y="b"/>
              </a:cxn>
              <a:cxn ang="0">
                <a:pos x="r" y="vc"/>
              </a:cxn>
            </a:cxnLst>
            <a:rect l="l" t="t" r="r" b="b"/>
            <a:pathLst>
              <a:path w="213" h="215">
                <a:moveTo>
                  <a:pt x="213" y="107"/>
                </a:moveTo>
                <a:cubicBezTo>
                  <a:pt x="213" y="166"/>
                  <a:pt x="166" y="215"/>
                  <a:pt x="106" y="215"/>
                </a:cubicBezTo>
                <a:cubicBezTo>
                  <a:pt x="48" y="215"/>
                  <a:pt x="0" y="166"/>
                  <a:pt x="0" y="107"/>
                </a:cubicBezTo>
                <a:cubicBezTo>
                  <a:pt x="0" y="48"/>
                  <a:pt x="48" y="0"/>
                  <a:pt x="106" y="0"/>
                </a:cubicBezTo>
                <a:cubicBezTo>
                  <a:pt x="166" y="0"/>
                  <a:pt x="213" y="48"/>
                  <a:pt x="213" y="107"/>
                </a:cubicBezTo>
                <a:close/>
              </a:path>
            </a:pathLst>
          </a:custGeom>
          <a:solidFill>
            <a:srgbClr val="79527B"/>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1" name="Freeform 50">
            <a:extLst>
              <a:ext uri="{FF2B5EF4-FFF2-40B4-BE49-F238E27FC236}">
                <a16:creationId xmlns:a16="http://schemas.microsoft.com/office/drawing/2014/main" id="{1FB605EC-FC6D-3D40-A5B0-5C7A5B28222F}"/>
              </a:ext>
            </a:extLst>
          </p:cNvPr>
          <p:cNvSpPr/>
          <p:nvPr/>
        </p:nvSpPr>
        <p:spPr>
          <a:xfrm>
            <a:off x="3912488"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9" y="128"/>
                  <a:pt x="63" y="128"/>
                </a:cubicBezTo>
                <a:cubicBezTo>
                  <a:pt x="28" y="128"/>
                  <a:pt x="0" y="100"/>
                  <a:pt x="0" y="64"/>
                </a:cubicBezTo>
                <a:cubicBezTo>
                  <a:pt x="0" y="30"/>
                  <a:pt x="28" y="0"/>
                  <a:pt x="63" y="0"/>
                </a:cubicBezTo>
                <a:cubicBezTo>
                  <a:pt x="99"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2" name="Freeform 51">
            <a:extLst>
              <a:ext uri="{FF2B5EF4-FFF2-40B4-BE49-F238E27FC236}">
                <a16:creationId xmlns:a16="http://schemas.microsoft.com/office/drawing/2014/main" id="{813784D3-D312-744B-8BF6-8D3D764C1FF8}"/>
              </a:ext>
            </a:extLst>
          </p:cNvPr>
          <p:cNvSpPr/>
          <p:nvPr/>
        </p:nvSpPr>
        <p:spPr>
          <a:xfrm>
            <a:off x="3324401" y="800258"/>
            <a:ext cx="1370167" cy="1510697"/>
          </a:xfrm>
          <a:custGeom>
            <a:avLst/>
            <a:gdLst/>
            <a:ahLst/>
            <a:cxnLst>
              <a:cxn ang="3cd4">
                <a:pos x="hc" y="t"/>
              </a:cxn>
              <a:cxn ang="cd2">
                <a:pos x="l" y="vc"/>
              </a:cxn>
              <a:cxn ang="cd4">
                <a:pos x="hc" y="b"/>
              </a:cxn>
              <a:cxn ang="0">
                <a:pos x="r" y="vc"/>
              </a:cxn>
            </a:cxnLst>
            <a:rect l="l" t="t" r="r" b="b"/>
            <a:pathLst>
              <a:path w="898" h="990">
                <a:moveTo>
                  <a:pt x="898" y="447"/>
                </a:moveTo>
                <a:cubicBezTo>
                  <a:pt x="898" y="649"/>
                  <a:pt x="765" y="819"/>
                  <a:pt x="583" y="875"/>
                </a:cubicBezTo>
                <a:cubicBezTo>
                  <a:pt x="541" y="889"/>
                  <a:pt x="471" y="936"/>
                  <a:pt x="448" y="990"/>
                </a:cubicBezTo>
                <a:cubicBezTo>
                  <a:pt x="427" y="941"/>
                  <a:pt x="357" y="889"/>
                  <a:pt x="314" y="875"/>
                </a:cubicBezTo>
                <a:cubicBezTo>
                  <a:pt x="131" y="817"/>
                  <a:pt x="0" y="649"/>
                  <a:pt x="0" y="447"/>
                </a:cubicBezTo>
                <a:cubicBezTo>
                  <a:pt x="0" y="200"/>
                  <a:pt x="201" y="0"/>
                  <a:pt x="448" y="0"/>
                </a:cubicBezTo>
                <a:cubicBezTo>
                  <a:pt x="696" y="0"/>
                  <a:pt x="898" y="200"/>
                  <a:pt x="898" y="447"/>
                </a:cubicBezTo>
                <a:close/>
              </a:path>
            </a:pathLst>
          </a:custGeom>
          <a:solidFill>
            <a:srgbClr val="79527B"/>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3" name="Freeform 52">
            <a:extLst>
              <a:ext uri="{FF2B5EF4-FFF2-40B4-BE49-F238E27FC236}">
                <a16:creationId xmlns:a16="http://schemas.microsoft.com/office/drawing/2014/main" id="{C952250C-2D0F-064B-B9BE-BB9EECA238E4}"/>
              </a:ext>
            </a:extLst>
          </p:cNvPr>
          <p:cNvSpPr/>
          <p:nvPr/>
        </p:nvSpPr>
        <p:spPr>
          <a:xfrm>
            <a:off x="6055570"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5" y="215"/>
                  <a:pt x="106" y="215"/>
                </a:cubicBezTo>
                <a:cubicBezTo>
                  <a:pt x="46" y="215"/>
                  <a:pt x="0" y="166"/>
                  <a:pt x="0" y="107"/>
                </a:cubicBezTo>
                <a:cubicBezTo>
                  <a:pt x="0" y="48"/>
                  <a:pt x="46" y="0"/>
                  <a:pt x="106" y="0"/>
                </a:cubicBezTo>
                <a:cubicBezTo>
                  <a:pt x="165" y="0"/>
                  <a:pt x="214" y="48"/>
                  <a:pt x="214" y="107"/>
                </a:cubicBezTo>
                <a:close/>
              </a:path>
            </a:pathLst>
          </a:custGeom>
          <a:solidFill>
            <a:srgbClr val="81D1C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4" name="Freeform 53">
            <a:extLst>
              <a:ext uri="{FF2B5EF4-FFF2-40B4-BE49-F238E27FC236}">
                <a16:creationId xmlns:a16="http://schemas.microsoft.com/office/drawing/2014/main" id="{1383608B-3ED7-074D-A0C2-469C4A907A53}"/>
              </a:ext>
            </a:extLst>
          </p:cNvPr>
          <p:cNvSpPr/>
          <p:nvPr/>
        </p:nvSpPr>
        <p:spPr>
          <a:xfrm>
            <a:off x="6119725" y="2494259"/>
            <a:ext cx="193993" cy="193992"/>
          </a:xfrm>
          <a:custGeom>
            <a:avLst/>
            <a:gdLst/>
            <a:ahLst/>
            <a:cxnLst>
              <a:cxn ang="3cd4">
                <a:pos x="hc" y="t"/>
              </a:cxn>
              <a:cxn ang="cd2">
                <a:pos x="l" y="vc"/>
              </a:cxn>
              <a:cxn ang="cd4">
                <a:pos x="hc" y="b"/>
              </a:cxn>
              <a:cxn ang="0">
                <a:pos x="r" y="vc"/>
              </a:cxn>
            </a:cxnLst>
            <a:rect l="l" t="t" r="r" b="b"/>
            <a:pathLst>
              <a:path w="128" h="128">
                <a:moveTo>
                  <a:pt x="128" y="64"/>
                </a:moveTo>
                <a:cubicBezTo>
                  <a:pt x="128" y="100"/>
                  <a:pt x="100" y="128"/>
                  <a:pt x="64" y="128"/>
                </a:cubicBezTo>
                <a:cubicBezTo>
                  <a:pt x="28" y="128"/>
                  <a:pt x="0" y="100"/>
                  <a:pt x="0" y="64"/>
                </a:cubicBezTo>
                <a:cubicBezTo>
                  <a:pt x="0" y="30"/>
                  <a:pt x="28" y="0"/>
                  <a:pt x="64" y="0"/>
                </a:cubicBezTo>
                <a:cubicBezTo>
                  <a:pt x="100" y="0"/>
                  <a:pt x="128" y="30"/>
                  <a:pt x="128"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5" name="Freeform 54">
            <a:extLst>
              <a:ext uri="{FF2B5EF4-FFF2-40B4-BE49-F238E27FC236}">
                <a16:creationId xmlns:a16="http://schemas.microsoft.com/office/drawing/2014/main" id="{49B34B02-D6BF-B143-85D1-021CEA346336}"/>
              </a:ext>
            </a:extLst>
          </p:cNvPr>
          <p:cNvSpPr/>
          <p:nvPr/>
        </p:nvSpPr>
        <p:spPr>
          <a:xfrm>
            <a:off x="5531638" y="2921959"/>
            <a:ext cx="1368640" cy="1512224"/>
          </a:xfrm>
          <a:custGeom>
            <a:avLst/>
            <a:gdLst/>
            <a:ahLst/>
            <a:cxnLst>
              <a:cxn ang="3cd4">
                <a:pos x="hc" y="t"/>
              </a:cxn>
              <a:cxn ang="cd2">
                <a:pos x="l" y="vc"/>
              </a:cxn>
              <a:cxn ang="cd4">
                <a:pos x="hc" y="b"/>
              </a:cxn>
              <a:cxn ang="0">
                <a:pos x="r" y="vc"/>
              </a:cxn>
            </a:cxnLst>
            <a:rect l="l" t="t" r="r" b="b"/>
            <a:pathLst>
              <a:path w="897" h="991">
                <a:moveTo>
                  <a:pt x="897" y="542"/>
                </a:moveTo>
                <a:cubicBezTo>
                  <a:pt x="897" y="341"/>
                  <a:pt x="766" y="172"/>
                  <a:pt x="584" y="114"/>
                </a:cubicBezTo>
                <a:cubicBezTo>
                  <a:pt x="541" y="101"/>
                  <a:pt x="471" y="54"/>
                  <a:pt x="449" y="0"/>
                </a:cubicBezTo>
                <a:cubicBezTo>
                  <a:pt x="426" y="50"/>
                  <a:pt x="357" y="101"/>
                  <a:pt x="315" y="114"/>
                </a:cubicBezTo>
                <a:cubicBezTo>
                  <a:pt x="132" y="172"/>
                  <a:pt x="0" y="342"/>
                  <a:pt x="0" y="542"/>
                </a:cubicBezTo>
                <a:cubicBezTo>
                  <a:pt x="0" y="789"/>
                  <a:pt x="202" y="991"/>
                  <a:pt x="449" y="991"/>
                </a:cubicBezTo>
                <a:cubicBezTo>
                  <a:pt x="697" y="991"/>
                  <a:pt x="897" y="789"/>
                  <a:pt x="897" y="542"/>
                </a:cubicBezTo>
                <a:close/>
              </a:path>
            </a:pathLst>
          </a:custGeom>
          <a:solidFill>
            <a:srgbClr val="81D1C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6" name="Freeform 55">
            <a:extLst>
              <a:ext uri="{FF2B5EF4-FFF2-40B4-BE49-F238E27FC236}">
                <a16:creationId xmlns:a16="http://schemas.microsoft.com/office/drawing/2014/main" id="{8BCF563E-9283-AC4E-8512-9E60AF0E8397}"/>
              </a:ext>
            </a:extLst>
          </p:cNvPr>
          <p:cNvSpPr/>
          <p:nvPr/>
        </p:nvSpPr>
        <p:spPr>
          <a:xfrm>
            <a:off x="6489380"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4"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F279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7" name="Freeform 56">
            <a:extLst>
              <a:ext uri="{FF2B5EF4-FFF2-40B4-BE49-F238E27FC236}">
                <a16:creationId xmlns:a16="http://schemas.microsoft.com/office/drawing/2014/main" id="{017F71C7-97C2-574F-826D-B09EC5C3194C}"/>
              </a:ext>
            </a:extLst>
          </p:cNvPr>
          <p:cNvSpPr/>
          <p:nvPr/>
        </p:nvSpPr>
        <p:spPr>
          <a:xfrm>
            <a:off x="8249060" y="2428576"/>
            <a:ext cx="326885" cy="326885"/>
          </a:xfrm>
          <a:custGeom>
            <a:avLst/>
            <a:gdLst/>
            <a:ahLst/>
            <a:cxnLst>
              <a:cxn ang="3cd4">
                <a:pos x="hc" y="t"/>
              </a:cxn>
              <a:cxn ang="cd2">
                <a:pos x="l" y="vc"/>
              </a:cxn>
              <a:cxn ang="cd4">
                <a:pos x="hc" y="b"/>
              </a:cxn>
              <a:cxn ang="0">
                <a:pos x="r" y="vc"/>
              </a:cxn>
            </a:cxnLst>
            <a:rect l="l" t="t" r="r" b="b"/>
            <a:pathLst>
              <a:path w="215" h="215">
                <a:moveTo>
                  <a:pt x="215" y="107"/>
                </a:moveTo>
                <a:cubicBezTo>
                  <a:pt x="215" y="166"/>
                  <a:pt x="167" y="215"/>
                  <a:pt x="108" y="215"/>
                </a:cubicBezTo>
                <a:cubicBezTo>
                  <a:pt x="49" y="215"/>
                  <a:pt x="0" y="166"/>
                  <a:pt x="0" y="107"/>
                </a:cubicBezTo>
                <a:cubicBezTo>
                  <a:pt x="0" y="48"/>
                  <a:pt x="49" y="0"/>
                  <a:pt x="108" y="0"/>
                </a:cubicBezTo>
                <a:cubicBezTo>
                  <a:pt x="167" y="0"/>
                  <a:pt x="215" y="48"/>
                  <a:pt x="215" y="107"/>
                </a:cubicBezTo>
                <a:close/>
              </a:path>
            </a:pathLst>
          </a:custGeom>
          <a:solidFill>
            <a:srgbClr val="F279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8" name="Freeform 57">
            <a:extLst>
              <a:ext uri="{FF2B5EF4-FFF2-40B4-BE49-F238E27FC236}">
                <a16:creationId xmlns:a16="http://schemas.microsoft.com/office/drawing/2014/main" id="{96F4A2A0-18C8-F044-A431-537EB66CDFB7}"/>
              </a:ext>
            </a:extLst>
          </p:cNvPr>
          <p:cNvSpPr/>
          <p:nvPr/>
        </p:nvSpPr>
        <p:spPr>
          <a:xfrm>
            <a:off x="8316270"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8" y="128"/>
                  <a:pt x="64" y="128"/>
                </a:cubicBezTo>
                <a:cubicBezTo>
                  <a:pt x="29" y="128"/>
                  <a:pt x="0" y="100"/>
                  <a:pt x="0" y="64"/>
                </a:cubicBezTo>
                <a:cubicBezTo>
                  <a:pt x="0" y="30"/>
                  <a:pt x="29" y="0"/>
                  <a:pt x="64" y="0"/>
                </a:cubicBezTo>
                <a:cubicBezTo>
                  <a:pt x="98"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9" name="Freeform 58">
            <a:extLst>
              <a:ext uri="{FF2B5EF4-FFF2-40B4-BE49-F238E27FC236}">
                <a16:creationId xmlns:a16="http://schemas.microsoft.com/office/drawing/2014/main" id="{4EE984EA-0E9E-E246-B144-9A6FBED36A0D}"/>
              </a:ext>
            </a:extLst>
          </p:cNvPr>
          <p:cNvSpPr/>
          <p:nvPr/>
        </p:nvSpPr>
        <p:spPr>
          <a:xfrm>
            <a:off x="7728183" y="800258"/>
            <a:ext cx="1367112" cy="1510697"/>
          </a:xfrm>
          <a:custGeom>
            <a:avLst/>
            <a:gdLst/>
            <a:ahLst/>
            <a:cxnLst>
              <a:cxn ang="3cd4">
                <a:pos x="hc" y="t"/>
              </a:cxn>
              <a:cxn ang="cd2">
                <a:pos x="l" y="vc"/>
              </a:cxn>
              <a:cxn ang="cd4">
                <a:pos x="hc" y="b"/>
              </a:cxn>
              <a:cxn ang="0">
                <a:pos x="r" y="vc"/>
              </a:cxn>
            </a:cxnLst>
            <a:rect l="l" t="t" r="r" b="b"/>
            <a:pathLst>
              <a:path w="896" h="990">
                <a:moveTo>
                  <a:pt x="896" y="447"/>
                </a:moveTo>
                <a:cubicBezTo>
                  <a:pt x="896" y="649"/>
                  <a:pt x="764" y="819"/>
                  <a:pt x="582" y="875"/>
                </a:cubicBezTo>
                <a:cubicBezTo>
                  <a:pt x="541" y="889"/>
                  <a:pt x="471" y="936"/>
                  <a:pt x="449" y="990"/>
                </a:cubicBezTo>
                <a:cubicBezTo>
                  <a:pt x="427" y="941"/>
                  <a:pt x="357" y="889"/>
                  <a:pt x="314" y="875"/>
                </a:cubicBezTo>
                <a:cubicBezTo>
                  <a:pt x="132" y="817"/>
                  <a:pt x="0" y="649"/>
                  <a:pt x="0" y="447"/>
                </a:cubicBezTo>
                <a:cubicBezTo>
                  <a:pt x="0" y="200"/>
                  <a:pt x="202" y="0"/>
                  <a:pt x="449" y="0"/>
                </a:cubicBezTo>
                <a:cubicBezTo>
                  <a:pt x="696" y="0"/>
                  <a:pt x="896" y="200"/>
                  <a:pt x="896" y="447"/>
                </a:cubicBezTo>
                <a:close/>
              </a:path>
            </a:pathLst>
          </a:custGeom>
          <a:solidFill>
            <a:srgbClr val="F279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0" name="Freeform 59">
            <a:extLst>
              <a:ext uri="{FF2B5EF4-FFF2-40B4-BE49-F238E27FC236}">
                <a16:creationId xmlns:a16="http://schemas.microsoft.com/office/drawing/2014/main" id="{33B7BA85-0535-9D4E-9ABA-CAF119D02F9C}"/>
              </a:ext>
            </a:extLst>
          </p:cNvPr>
          <p:cNvSpPr/>
          <p:nvPr/>
        </p:nvSpPr>
        <p:spPr>
          <a:xfrm>
            <a:off x="8684398" y="2475929"/>
            <a:ext cx="1661920" cy="233707"/>
          </a:xfrm>
          <a:custGeom>
            <a:avLst/>
            <a:gdLst/>
            <a:ahLst/>
            <a:cxnLst>
              <a:cxn ang="3cd4">
                <a:pos x="hc" y="t"/>
              </a:cxn>
              <a:cxn ang="cd2">
                <a:pos x="l" y="vc"/>
              </a:cxn>
              <a:cxn ang="cd4">
                <a:pos x="hc" y="b"/>
              </a:cxn>
              <a:cxn ang="0">
                <a:pos x="r" y="vc"/>
              </a:cxn>
            </a:cxnLst>
            <a:rect l="l" t="t" r="r" b="b"/>
            <a:pathLst>
              <a:path w="1089" h="154">
                <a:moveTo>
                  <a:pt x="1067" y="76"/>
                </a:moveTo>
                <a:cubicBezTo>
                  <a:pt x="1067" y="49"/>
                  <a:pt x="1074" y="23"/>
                  <a:pt x="1088" y="0"/>
                </a:cubicBezTo>
                <a:lnTo>
                  <a:pt x="2" y="0"/>
                </a:lnTo>
                <a:cubicBezTo>
                  <a:pt x="16" y="23"/>
                  <a:pt x="23" y="49"/>
                  <a:pt x="23" y="76"/>
                </a:cubicBezTo>
                <a:cubicBezTo>
                  <a:pt x="23" y="106"/>
                  <a:pt x="14" y="131"/>
                  <a:pt x="0" y="154"/>
                </a:cubicBezTo>
                <a:lnTo>
                  <a:pt x="1089" y="154"/>
                </a:lnTo>
                <a:cubicBezTo>
                  <a:pt x="1074" y="131"/>
                  <a:pt x="1067" y="106"/>
                  <a:pt x="1067" y="76"/>
                </a:cubicBezTo>
                <a:close/>
              </a:path>
            </a:pathLst>
          </a:custGeom>
          <a:solidFill>
            <a:srgbClr val="79527B">
              <a:alpha val="90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2" name="Freeform 61">
            <a:extLst>
              <a:ext uri="{FF2B5EF4-FFF2-40B4-BE49-F238E27FC236}">
                <a16:creationId xmlns:a16="http://schemas.microsoft.com/office/drawing/2014/main" id="{02BE76FA-A18A-5C43-8289-F22F35416D17}"/>
              </a:ext>
            </a:extLst>
          </p:cNvPr>
          <p:cNvSpPr/>
          <p:nvPr/>
        </p:nvSpPr>
        <p:spPr>
          <a:xfrm>
            <a:off x="10445605"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7" y="215"/>
                  <a:pt x="108" y="215"/>
                </a:cubicBezTo>
                <a:cubicBezTo>
                  <a:pt x="49" y="215"/>
                  <a:pt x="0" y="166"/>
                  <a:pt x="0" y="107"/>
                </a:cubicBezTo>
                <a:cubicBezTo>
                  <a:pt x="0" y="48"/>
                  <a:pt x="49" y="0"/>
                  <a:pt x="108" y="0"/>
                </a:cubicBezTo>
                <a:cubicBezTo>
                  <a:pt x="167" y="0"/>
                  <a:pt x="214" y="48"/>
                  <a:pt x="214" y="107"/>
                </a:cubicBezTo>
                <a:close/>
              </a:path>
            </a:pathLst>
          </a:custGeom>
          <a:solidFill>
            <a:srgbClr val="79527B">
              <a:alpha val="90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6" name="Freeform 65">
            <a:extLst>
              <a:ext uri="{FF2B5EF4-FFF2-40B4-BE49-F238E27FC236}">
                <a16:creationId xmlns:a16="http://schemas.microsoft.com/office/drawing/2014/main" id="{30B312E8-A919-B644-AE39-4333DF830601}"/>
              </a:ext>
            </a:extLst>
          </p:cNvPr>
          <p:cNvSpPr/>
          <p:nvPr/>
        </p:nvSpPr>
        <p:spPr>
          <a:xfrm>
            <a:off x="10512815" y="2494259"/>
            <a:ext cx="190937" cy="193992"/>
          </a:xfrm>
          <a:custGeom>
            <a:avLst/>
            <a:gdLst/>
            <a:ahLst/>
            <a:cxnLst>
              <a:cxn ang="3cd4">
                <a:pos x="hc" y="t"/>
              </a:cxn>
              <a:cxn ang="cd2">
                <a:pos x="l" y="vc"/>
              </a:cxn>
              <a:cxn ang="cd4">
                <a:pos x="hc" y="b"/>
              </a:cxn>
              <a:cxn ang="0">
                <a:pos x="r" y="vc"/>
              </a:cxn>
            </a:cxnLst>
            <a:rect l="l" t="t" r="r" b="b"/>
            <a:pathLst>
              <a:path w="126" h="128">
                <a:moveTo>
                  <a:pt x="126" y="64"/>
                </a:moveTo>
                <a:cubicBezTo>
                  <a:pt x="126" y="100"/>
                  <a:pt x="98" y="128"/>
                  <a:pt x="64" y="128"/>
                </a:cubicBezTo>
                <a:cubicBezTo>
                  <a:pt x="28" y="128"/>
                  <a:pt x="0" y="100"/>
                  <a:pt x="0" y="64"/>
                </a:cubicBezTo>
                <a:cubicBezTo>
                  <a:pt x="0" y="30"/>
                  <a:pt x="28" y="0"/>
                  <a:pt x="64" y="0"/>
                </a:cubicBezTo>
                <a:cubicBezTo>
                  <a:pt x="98" y="0"/>
                  <a:pt x="126" y="30"/>
                  <a:pt x="126"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7" name="Freeform 66">
            <a:extLst>
              <a:ext uri="{FF2B5EF4-FFF2-40B4-BE49-F238E27FC236}">
                <a16:creationId xmlns:a16="http://schemas.microsoft.com/office/drawing/2014/main" id="{F46B9467-BABF-064B-910D-2C704D814251}"/>
              </a:ext>
            </a:extLst>
          </p:cNvPr>
          <p:cNvSpPr/>
          <p:nvPr/>
        </p:nvSpPr>
        <p:spPr>
          <a:xfrm>
            <a:off x="9924727" y="2921959"/>
            <a:ext cx="1367112" cy="1512224"/>
          </a:xfrm>
          <a:custGeom>
            <a:avLst/>
            <a:gdLst/>
            <a:ahLst/>
            <a:cxnLst>
              <a:cxn ang="3cd4">
                <a:pos x="hc" y="t"/>
              </a:cxn>
              <a:cxn ang="cd2">
                <a:pos x="l" y="vc"/>
              </a:cxn>
              <a:cxn ang="cd4">
                <a:pos x="hc" y="b"/>
              </a:cxn>
              <a:cxn ang="0">
                <a:pos x="r" y="vc"/>
              </a:cxn>
            </a:cxnLst>
            <a:rect l="l" t="t" r="r" b="b"/>
            <a:pathLst>
              <a:path w="896" h="991">
                <a:moveTo>
                  <a:pt x="896" y="542"/>
                </a:moveTo>
                <a:cubicBezTo>
                  <a:pt x="896" y="341"/>
                  <a:pt x="764" y="172"/>
                  <a:pt x="582" y="114"/>
                </a:cubicBezTo>
                <a:cubicBezTo>
                  <a:pt x="541" y="101"/>
                  <a:pt x="471" y="54"/>
                  <a:pt x="449" y="0"/>
                </a:cubicBezTo>
                <a:cubicBezTo>
                  <a:pt x="427" y="50"/>
                  <a:pt x="355" y="101"/>
                  <a:pt x="314" y="114"/>
                </a:cubicBezTo>
                <a:cubicBezTo>
                  <a:pt x="132" y="172"/>
                  <a:pt x="0" y="342"/>
                  <a:pt x="0" y="542"/>
                </a:cubicBezTo>
                <a:cubicBezTo>
                  <a:pt x="0" y="789"/>
                  <a:pt x="200" y="991"/>
                  <a:pt x="449" y="991"/>
                </a:cubicBezTo>
                <a:cubicBezTo>
                  <a:pt x="696" y="991"/>
                  <a:pt x="896" y="789"/>
                  <a:pt x="896" y="542"/>
                </a:cubicBezTo>
                <a:close/>
              </a:path>
            </a:pathLst>
          </a:custGeom>
          <a:solidFill>
            <a:srgbClr val="79527B">
              <a:alpha val="90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78" name="TextBox 77">
            <a:extLst>
              <a:ext uri="{FF2B5EF4-FFF2-40B4-BE49-F238E27FC236}">
                <a16:creationId xmlns:a16="http://schemas.microsoft.com/office/drawing/2014/main" id="{04634976-744C-254F-BE6F-6EB202B92360}"/>
              </a:ext>
            </a:extLst>
          </p:cNvPr>
          <p:cNvSpPr txBox="1"/>
          <p:nvPr/>
        </p:nvSpPr>
        <p:spPr>
          <a:xfrm>
            <a:off x="5691808" y="1322650"/>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0" name="TextBox 79">
            <a:extLst>
              <a:ext uri="{FF2B5EF4-FFF2-40B4-BE49-F238E27FC236}">
                <a16:creationId xmlns:a16="http://schemas.microsoft.com/office/drawing/2014/main" id="{B0E5118A-8174-6649-9B3B-D77A8707F876}"/>
              </a:ext>
            </a:extLst>
          </p:cNvPr>
          <p:cNvSpPr txBox="1"/>
          <p:nvPr/>
        </p:nvSpPr>
        <p:spPr>
          <a:xfrm>
            <a:off x="10092535" y="1322650"/>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4" name="TextBox 83">
            <a:extLst>
              <a:ext uri="{FF2B5EF4-FFF2-40B4-BE49-F238E27FC236}">
                <a16:creationId xmlns:a16="http://schemas.microsoft.com/office/drawing/2014/main" id="{93C43E96-4B36-3748-B67A-4817918F0204}"/>
              </a:ext>
            </a:extLst>
          </p:cNvPr>
          <p:cNvSpPr txBox="1"/>
          <p:nvPr/>
        </p:nvSpPr>
        <p:spPr>
          <a:xfrm>
            <a:off x="7895149" y="3013347"/>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98" name="Text Placeholder 17">
            <a:extLst>
              <a:ext uri="{FF2B5EF4-FFF2-40B4-BE49-F238E27FC236}">
                <a16:creationId xmlns:a16="http://schemas.microsoft.com/office/drawing/2014/main" id="{3DED761C-20FA-594A-9976-CFD8D1D38242}"/>
              </a:ext>
            </a:extLst>
          </p:cNvPr>
          <p:cNvSpPr>
            <a:spLocks noGrp="1"/>
          </p:cNvSpPr>
          <p:nvPr>
            <p:ph type="body" sz="quarter" idx="31" hasCustomPrompt="1"/>
          </p:nvPr>
        </p:nvSpPr>
        <p:spPr>
          <a:xfrm>
            <a:off x="2833955" y="2984923"/>
            <a:ext cx="2253709"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99" name="Text Placeholder 17">
            <a:extLst>
              <a:ext uri="{FF2B5EF4-FFF2-40B4-BE49-F238E27FC236}">
                <a16:creationId xmlns:a16="http://schemas.microsoft.com/office/drawing/2014/main" id="{ADC51583-6324-9C45-9B98-7374A9499F17}"/>
              </a:ext>
            </a:extLst>
          </p:cNvPr>
          <p:cNvSpPr>
            <a:spLocks noGrp="1"/>
          </p:cNvSpPr>
          <p:nvPr>
            <p:ph type="body" sz="quarter" idx="32" hasCustomPrompt="1"/>
          </p:nvPr>
        </p:nvSpPr>
        <p:spPr>
          <a:xfrm>
            <a:off x="7261647" y="2951026"/>
            <a:ext cx="2253709"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0" name="Text Placeholder 17">
            <a:extLst>
              <a:ext uri="{FF2B5EF4-FFF2-40B4-BE49-F238E27FC236}">
                <a16:creationId xmlns:a16="http://schemas.microsoft.com/office/drawing/2014/main" id="{5D6484B6-6A23-DA4C-AFB8-4A3877BAEB9C}"/>
              </a:ext>
            </a:extLst>
          </p:cNvPr>
          <p:cNvSpPr>
            <a:spLocks noGrp="1"/>
          </p:cNvSpPr>
          <p:nvPr>
            <p:ph type="body" sz="quarter" idx="33" hasCustomPrompt="1"/>
          </p:nvPr>
        </p:nvSpPr>
        <p:spPr>
          <a:xfrm>
            <a:off x="5051398" y="1028522"/>
            <a:ext cx="2253709"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1" name="Text Placeholder 17">
            <a:extLst>
              <a:ext uri="{FF2B5EF4-FFF2-40B4-BE49-F238E27FC236}">
                <a16:creationId xmlns:a16="http://schemas.microsoft.com/office/drawing/2014/main" id="{17E014FD-573A-CD4A-8E06-A12C82D41C31}"/>
              </a:ext>
            </a:extLst>
          </p:cNvPr>
          <p:cNvSpPr>
            <a:spLocks noGrp="1"/>
          </p:cNvSpPr>
          <p:nvPr>
            <p:ph type="body" sz="quarter" idx="34" hasCustomPrompt="1"/>
          </p:nvPr>
        </p:nvSpPr>
        <p:spPr>
          <a:xfrm>
            <a:off x="9377489" y="994625"/>
            <a:ext cx="2253709"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5" name="Freeform 104">
            <a:extLst>
              <a:ext uri="{FF2B5EF4-FFF2-40B4-BE49-F238E27FC236}">
                <a16:creationId xmlns:a16="http://schemas.microsoft.com/office/drawing/2014/main" id="{337311E9-3EFE-D343-B68E-E469AF748125}"/>
              </a:ext>
            </a:extLst>
          </p:cNvPr>
          <p:cNvSpPr/>
          <p:nvPr userDrawn="1"/>
        </p:nvSpPr>
        <p:spPr>
          <a:xfrm>
            <a:off x="0" y="2489789"/>
            <a:ext cx="3733642" cy="233707"/>
          </a:xfrm>
          <a:custGeom>
            <a:avLst/>
            <a:gdLst>
              <a:gd name="connsiteX0" fmla="*/ 0 w 3733642"/>
              <a:gd name="connsiteY0" fmla="*/ 0 h 233707"/>
              <a:gd name="connsiteX1" fmla="*/ 2074776 w 3733642"/>
              <a:gd name="connsiteY1" fmla="*/ 0 h 233707"/>
              <a:gd name="connsiteX2" fmla="*/ 2492280 w 3733642"/>
              <a:gd name="connsiteY2" fmla="*/ 0 h 233707"/>
              <a:gd name="connsiteX3" fmla="*/ 3732116 w 3733642"/>
              <a:gd name="connsiteY3" fmla="*/ 0 h 233707"/>
              <a:gd name="connsiteX4" fmla="*/ 3700068 w 3733642"/>
              <a:gd name="connsiteY4" fmla="*/ 115336 h 233707"/>
              <a:gd name="connsiteX5" fmla="*/ 3733642 w 3733642"/>
              <a:gd name="connsiteY5" fmla="*/ 233707 h 233707"/>
              <a:gd name="connsiteX6" fmla="*/ 2494674 w 3733642"/>
              <a:gd name="connsiteY6" fmla="*/ 233707 h 233707"/>
              <a:gd name="connsiteX7" fmla="*/ 2073250 w 3733642"/>
              <a:gd name="connsiteY7" fmla="*/ 233707 h 233707"/>
              <a:gd name="connsiteX8" fmla="*/ 0 w 3733642"/>
              <a:gd name="connsiteY8" fmla="*/ 233707 h 23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33642" h="233707">
                <a:moveTo>
                  <a:pt x="0" y="0"/>
                </a:moveTo>
                <a:lnTo>
                  <a:pt x="2074776" y="0"/>
                </a:lnTo>
                <a:lnTo>
                  <a:pt x="2492280" y="0"/>
                </a:lnTo>
                <a:lnTo>
                  <a:pt x="3732116" y="0"/>
                </a:lnTo>
                <a:cubicBezTo>
                  <a:pt x="3710751" y="34904"/>
                  <a:pt x="3700068" y="74361"/>
                  <a:pt x="3700068" y="115336"/>
                </a:cubicBezTo>
                <a:cubicBezTo>
                  <a:pt x="3700068" y="160863"/>
                  <a:pt x="3713803" y="198803"/>
                  <a:pt x="3733642" y="233707"/>
                </a:cubicBezTo>
                <a:lnTo>
                  <a:pt x="2494674" y="233707"/>
                </a:lnTo>
                <a:lnTo>
                  <a:pt x="2073250" y="233707"/>
                </a:lnTo>
                <a:lnTo>
                  <a:pt x="0" y="233707"/>
                </a:lnTo>
                <a:close/>
              </a:path>
            </a:pathLst>
          </a:custGeom>
          <a:solidFill>
            <a:srgbClr val="79527B"/>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grpSp>
        <p:nvGrpSpPr>
          <p:cNvPr id="27" name="Group 26">
            <a:extLst>
              <a:ext uri="{FF2B5EF4-FFF2-40B4-BE49-F238E27FC236}">
                <a16:creationId xmlns:a16="http://schemas.microsoft.com/office/drawing/2014/main" id="{95B40CD0-7A91-CF4A-AD77-9398E53ED4C2}"/>
              </a:ext>
            </a:extLst>
          </p:cNvPr>
          <p:cNvGrpSpPr/>
          <p:nvPr userDrawn="1"/>
        </p:nvGrpSpPr>
        <p:grpSpPr>
          <a:xfrm>
            <a:off x="389965" y="6092742"/>
            <a:ext cx="3144242" cy="374574"/>
            <a:chOff x="301128" y="6151084"/>
            <a:chExt cx="3144242" cy="374574"/>
          </a:xfrm>
        </p:grpSpPr>
        <p:pic>
          <p:nvPicPr>
            <p:cNvPr id="30" name="Picture 29" descr="Shape&#10;&#10;Description automatically generated with medium confidence">
              <a:extLst>
                <a:ext uri="{FF2B5EF4-FFF2-40B4-BE49-F238E27FC236}">
                  <a16:creationId xmlns:a16="http://schemas.microsoft.com/office/drawing/2014/main" id="{99567171-8F5D-2246-9C70-6C5AF6CA3AD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31" name="Picture 30" descr="Shape&#10;&#10;Description automatically generated with medium confidence">
              <a:extLst>
                <a:ext uri="{FF2B5EF4-FFF2-40B4-BE49-F238E27FC236}">
                  <a16:creationId xmlns:a16="http://schemas.microsoft.com/office/drawing/2014/main" id="{13B666C6-CC20-A44F-A5A6-1297BB75A761}"/>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32" name="Picture 31" descr="Shape&#10;&#10;Description automatically generated with medium confidence">
              <a:extLst>
                <a:ext uri="{FF2B5EF4-FFF2-40B4-BE49-F238E27FC236}">
                  <a16:creationId xmlns:a16="http://schemas.microsoft.com/office/drawing/2014/main" id="{351A8E25-A44E-9E48-BC47-C499B6C3C26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220268893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26" name="Picture 25" descr="Background pattern&#10;&#10;Description automatically generated">
            <a:extLst>
              <a:ext uri="{FF2B5EF4-FFF2-40B4-BE49-F238E27FC236}">
                <a16:creationId xmlns:a16="http://schemas.microsoft.com/office/drawing/2014/main" id="{118F66A6-DC24-5F49-A669-B4008D361D5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7972" t="10416" r="16408" b="3452"/>
          <a:stretch/>
        </p:blipFill>
        <p:spPr>
          <a:xfrm>
            <a:off x="6816681" y="0"/>
            <a:ext cx="5375319" cy="6857999"/>
          </a:xfrm>
          <a:prstGeom prst="rect">
            <a:avLst/>
          </a:prstGeom>
        </p:spPr>
      </p:pic>
      <p:sp>
        <p:nvSpPr>
          <p:cNvPr id="2" name="Rectangle 1">
            <a:extLst>
              <a:ext uri="{FF2B5EF4-FFF2-40B4-BE49-F238E27FC236}">
                <a16:creationId xmlns:a16="http://schemas.microsoft.com/office/drawing/2014/main" id="{918D471C-0C8F-0146-83F3-CAF71642C847}"/>
              </a:ext>
            </a:extLst>
          </p:cNvPr>
          <p:cNvSpPr/>
          <p:nvPr userDrawn="1"/>
        </p:nvSpPr>
        <p:spPr>
          <a:xfrm flipV="1">
            <a:off x="3843" y="2769245"/>
            <a:ext cx="12188157" cy="2832760"/>
          </a:xfrm>
          <a:prstGeom prst="rect">
            <a:avLst/>
          </a:prstGeom>
          <a:solidFill>
            <a:srgbClr val="79527B"/>
          </a:solidFill>
          <a:ln>
            <a:solidFill>
              <a:srgbClr val="BFCA9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5" name="Google Shape;482;p39">
            <a:extLst>
              <a:ext uri="{FF2B5EF4-FFF2-40B4-BE49-F238E27FC236}">
                <a16:creationId xmlns:a16="http://schemas.microsoft.com/office/drawing/2014/main" id="{EEC38ED6-50FB-8743-88C0-96E8A16C20B3}"/>
              </a:ext>
            </a:extLst>
          </p:cNvPr>
          <p:cNvSpPr/>
          <p:nvPr userDrawn="1"/>
        </p:nvSpPr>
        <p:spPr>
          <a:xfrm>
            <a:off x="7312226" y="3314699"/>
            <a:ext cx="229290" cy="200087"/>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 name="Google Shape;664;p39">
            <a:extLst>
              <a:ext uri="{FF2B5EF4-FFF2-40B4-BE49-F238E27FC236}">
                <a16:creationId xmlns:a16="http://schemas.microsoft.com/office/drawing/2014/main" id="{CC85109A-A3EC-3D46-89F2-96E07506BA98}"/>
              </a:ext>
            </a:extLst>
          </p:cNvPr>
          <p:cNvGrpSpPr/>
          <p:nvPr userDrawn="1"/>
        </p:nvGrpSpPr>
        <p:grpSpPr>
          <a:xfrm>
            <a:off x="7296026" y="4560883"/>
            <a:ext cx="233548" cy="233548"/>
            <a:chOff x="5941025" y="3634400"/>
            <a:chExt cx="467650" cy="467650"/>
          </a:xfrm>
          <a:noFill/>
        </p:grpSpPr>
        <p:sp>
          <p:nvSpPr>
            <p:cNvPr id="7" name="Google Shape;665;p39">
              <a:extLst>
                <a:ext uri="{FF2B5EF4-FFF2-40B4-BE49-F238E27FC236}">
                  <a16:creationId xmlns:a16="http://schemas.microsoft.com/office/drawing/2014/main" id="{8AE5DE59-CD7E-C247-8CC4-585D7EEC5EE4}"/>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grp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66;p39">
              <a:extLst>
                <a:ext uri="{FF2B5EF4-FFF2-40B4-BE49-F238E27FC236}">
                  <a16:creationId xmlns:a16="http://schemas.microsoft.com/office/drawing/2014/main" id="{141E336F-B4CC-8243-BF7F-1553C0EA509D}"/>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grp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67;p39">
              <a:extLst>
                <a:ext uri="{FF2B5EF4-FFF2-40B4-BE49-F238E27FC236}">
                  <a16:creationId xmlns:a16="http://schemas.microsoft.com/office/drawing/2014/main" id="{B7F1A6A5-0657-E242-BDC1-9059DBA33F9C}"/>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grp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68;p39">
              <a:extLst>
                <a:ext uri="{FF2B5EF4-FFF2-40B4-BE49-F238E27FC236}">
                  <a16:creationId xmlns:a16="http://schemas.microsoft.com/office/drawing/2014/main" id="{C110D7FA-7DD5-4C43-80F0-95CFFA5A8617}"/>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grp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69;p39">
              <a:extLst>
                <a:ext uri="{FF2B5EF4-FFF2-40B4-BE49-F238E27FC236}">
                  <a16:creationId xmlns:a16="http://schemas.microsoft.com/office/drawing/2014/main" id="{695A813B-B96B-044E-9680-414DFC05A657}"/>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grp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70;p39">
              <a:extLst>
                <a:ext uri="{FF2B5EF4-FFF2-40B4-BE49-F238E27FC236}">
                  <a16:creationId xmlns:a16="http://schemas.microsoft.com/office/drawing/2014/main" id="{FF65CAE6-8287-454E-9FEF-03CB5CBA73CB}"/>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grp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506;p39">
            <a:extLst>
              <a:ext uri="{FF2B5EF4-FFF2-40B4-BE49-F238E27FC236}">
                <a16:creationId xmlns:a16="http://schemas.microsoft.com/office/drawing/2014/main" id="{BE36E1A7-274E-E141-9C59-C21A3978818E}"/>
              </a:ext>
            </a:extLst>
          </p:cNvPr>
          <p:cNvGrpSpPr/>
          <p:nvPr userDrawn="1"/>
        </p:nvGrpSpPr>
        <p:grpSpPr>
          <a:xfrm>
            <a:off x="7301260" y="3950821"/>
            <a:ext cx="232323" cy="156913"/>
            <a:chOff x="564675" y="1700625"/>
            <a:chExt cx="465200" cy="314200"/>
          </a:xfrm>
          <a:noFill/>
        </p:grpSpPr>
        <p:sp>
          <p:nvSpPr>
            <p:cNvPr id="14" name="Google Shape;507;p39">
              <a:extLst>
                <a:ext uri="{FF2B5EF4-FFF2-40B4-BE49-F238E27FC236}">
                  <a16:creationId xmlns:a16="http://schemas.microsoft.com/office/drawing/2014/main" id="{78B620C8-3961-A24A-95ED-BD7768E16E1D}"/>
                </a:ext>
              </a:extLst>
            </p:cNvPr>
            <p:cNvSpPr/>
            <p:nvPr/>
          </p:nvSpPr>
          <p:spPr>
            <a:xfrm>
              <a:off x="564675" y="1700625"/>
              <a:ext cx="465200" cy="29250"/>
            </a:xfrm>
            <a:custGeom>
              <a:avLst/>
              <a:gdLst/>
              <a:ahLst/>
              <a:cxnLst/>
              <a:rect l="l" t="t" r="r" b="b"/>
              <a:pathLst>
                <a:path w="18608" h="1170" fill="none" extrusionOk="0">
                  <a:moveTo>
                    <a:pt x="18608" y="1170"/>
                  </a:moveTo>
                  <a:lnTo>
                    <a:pt x="18608" y="488"/>
                  </a:lnTo>
                  <a:lnTo>
                    <a:pt x="18608" y="488"/>
                  </a:lnTo>
                  <a:lnTo>
                    <a:pt x="18608" y="390"/>
                  </a:lnTo>
                  <a:lnTo>
                    <a:pt x="18559" y="293"/>
                  </a:lnTo>
                  <a:lnTo>
                    <a:pt x="18535" y="220"/>
                  </a:lnTo>
                  <a:lnTo>
                    <a:pt x="18462" y="147"/>
                  </a:lnTo>
                  <a:lnTo>
                    <a:pt x="18389" y="74"/>
                  </a:lnTo>
                  <a:lnTo>
                    <a:pt x="18316" y="49"/>
                  </a:lnTo>
                  <a:lnTo>
                    <a:pt x="18218" y="1"/>
                  </a:lnTo>
                  <a:lnTo>
                    <a:pt x="18121" y="1"/>
                  </a:lnTo>
                  <a:lnTo>
                    <a:pt x="488" y="1"/>
                  </a:lnTo>
                  <a:lnTo>
                    <a:pt x="488" y="1"/>
                  </a:lnTo>
                  <a:lnTo>
                    <a:pt x="390" y="1"/>
                  </a:lnTo>
                  <a:lnTo>
                    <a:pt x="293" y="49"/>
                  </a:lnTo>
                  <a:lnTo>
                    <a:pt x="220" y="74"/>
                  </a:lnTo>
                  <a:lnTo>
                    <a:pt x="147" y="147"/>
                  </a:lnTo>
                  <a:lnTo>
                    <a:pt x="74" y="220"/>
                  </a:lnTo>
                  <a:lnTo>
                    <a:pt x="49" y="293"/>
                  </a:lnTo>
                  <a:lnTo>
                    <a:pt x="1" y="390"/>
                  </a:lnTo>
                  <a:lnTo>
                    <a:pt x="1" y="488"/>
                  </a:lnTo>
                  <a:lnTo>
                    <a:pt x="1" y="1170"/>
                  </a:lnTo>
                </a:path>
              </a:pathLst>
            </a:custGeom>
            <a:grp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08;p39">
              <a:extLst>
                <a:ext uri="{FF2B5EF4-FFF2-40B4-BE49-F238E27FC236}">
                  <a16:creationId xmlns:a16="http://schemas.microsoft.com/office/drawing/2014/main" id="{D0414B44-6B53-BF4D-B0DF-78956131704E}"/>
                </a:ext>
              </a:extLst>
            </p:cNvPr>
            <p:cNvSpPr/>
            <p:nvPr/>
          </p:nvSpPr>
          <p:spPr>
            <a:xfrm>
              <a:off x="564675" y="1732300"/>
              <a:ext cx="465200" cy="272175"/>
            </a:xfrm>
            <a:custGeom>
              <a:avLst/>
              <a:gdLst/>
              <a:ahLst/>
              <a:cxnLst/>
              <a:rect l="l" t="t" r="r" b="b"/>
              <a:pathLst>
                <a:path w="18608" h="10887" fill="none" extrusionOk="0">
                  <a:moveTo>
                    <a:pt x="13493" y="7209"/>
                  </a:moveTo>
                  <a:lnTo>
                    <a:pt x="18608" y="10887"/>
                  </a:lnTo>
                  <a:lnTo>
                    <a:pt x="18608" y="10887"/>
                  </a:lnTo>
                  <a:lnTo>
                    <a:pt x="18608" y="10814"/>
                  </a:lnTo>
                  <a:lnTo>
                    <a:pt x="18608" y="0"/>
                  </a:lnTo>
                  <a:lnTo>
                    <a:pt x="9450" y="6625"/>
                  </a:lnTo>
                  <a:lnTo>
                    <a:pt x="9450" y="6625"/>
                  </a:lnTo>
                  <a:lnTo>
                    <a:pt x="9377" y="6673"/>
                  </a:lnTo>
                  <a:lnTo>
                    <a:pt x="9304" y="6673"/>
                  </a:lnTo>
                  <a:lnTo>
                    <a:pt x="9304" y="6673"/>
                  </a:lnTo>
                  <a:lnTo>
                    <a:pt x="9231" y="6673"/>
                  </a:lnTo>
                  <a:lnTo>
                    <a:pt x="9158" y="6625"/>
                  </a:lnTo>
                  <a:lnTo>
                    <a:pt x="1" y="0"/>
                  </a:lnTo>
                  <a:lnTo>
                    <a:pt x="1" y="10814"/>
                  </a:lnTo>
                  <a:lnTo>
                    <a:pt x="1" y="10814"/>
                  </a:lnTo>
                  <a:lnTo>
                    <a:pt x="1" y="10887"/>
                  </a:lnTo>
                  <a:lnTo>
                    <a:pt x="5115" y="7209"/>
                  </a:lnTo>
                </a:path>
              </a:pathLst>
            </a:custGeom>
            <a:grp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09;p39">
              <a:extLst>
                <a:ext uri="{FF2B5EF4-FFF2-40B4-BE49-F238E27FC236}">
                  <a16:creationId xmlns:a16="http://schemas.microsoft.com/office/drawing/2014/main" id="{81197B7C-6E1B-B64F-995D-EA99DBC8C50F}"/>
                </a:ext>
              </a:extLst>
            </p:cNvPr>
            <p:cNvSpPr/>
            <p:nvPr/>
          </p:nvSpPr>
          <p:spPr>
            <a:xfrm>
              <a:off x="572600" y="2014200"/>
              <a:ext cx="449375" cy="625"/>
            </a:xfrm>
            <a:custGeom>
              <a:avLst/>
              <a:gdLst/>
              <a:ahLst/>
              <a:cxnLst/>
              <a:rect l="l" t="t" r="r" b="b"/>
              <a:pathLst>
                <a:path w="17975" h="25" fill="none" extrusionOk="0">
                  <a:moveTo>
                    <a:pt x="0" y="0"/>
                  </a:moveTo>
                  <a:lnTo>
                    <a:pt x="0" y="0"/>
                  </a:lnTo>
                  <a:lnTo>
                    <a:pt x="98" y="25"/>
                  </a:lnTo>
                  <a:lnTo>
                    <a:pt x="171" y="25"/>
                  </a:lnTo>
                  <a:lnTo>
                    <a:pt x="17804" y="25"/>
                  </a:lnTo>
                  <a:lnTo>
                    <a:pt x="17804" y="25"/>
                  </a:lnTo>
                  <a:lnTo>
                    <a:pt x="17877" y="25"/>
                  </a:lnTo>
                  <a:lnTo>
                    <a:pt x="17974" y="0"/>
                  </a:lnTo>
                </a:path>
              </a:pathLst>
            </a:custGeom>
            <a:grp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 Placeholder 17">
            <a:extLst>
              <a:ext uri="{FF2B5EF4-FFF2-40B4-BE49-F238E27FC236}">
                <a16:creationId xmlns:a16="http://schemas.microsoft.com/office/drawing/2014/main" id="{C149A2ED-4CA8-C043-B50B-8D1817BB1A26}"/>
              </a:ext>
            </a:extLst>
          </p:cNvPr>
          <p:cNvSpPr>
            <a:spLocks noGrp="1"/>
          </p:cNvSpPr>
          <p:nvPr>
            <p:ph type="body" sz="quarter" idx="25" hasCustomPrompt="1"/>
          </p:nvPr>
        </p:nvSpPr>
        <p:spPr>
          <a:xfrm>
            <a:off x="7723301" y="3283370"/>
            <a:ext cx="3704362" cy="361924"/>
          </a:xfrm>
        </p:spPr>
        <p:txBody>
          <a:bodyPr anchor="t"/>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0" name="Text Placeholder 17">
            <a:extLst>
              <a:ext uri="{FF2B5EF4-FFF2-40B4-BE49-F238E27FC236}">
                <a16:creationId xmlns:a16="http://schemas.microsoft.com/office/drawing/2014/main" id="{B3B235D2-8B53-D94D-AB40-46FCD68B0F68}"/>
              </a:ext>
            </a:extLst>
          </p:cNvPr>
          <p:cNvSpPr>
            <a:spLocks noGrp="1"/>
          </p:cNvSpPr>
          <p:nvPr>
            <p:ph type="body" sz="quarter" idx="26" hasCustomPrompt="1"/>
          </p:nvPr>
        </p:nvSpPr>
        <p:spPr>
          <a:xfrm>
            <a:off x="7723301" y="3906329"/>
            <a:ext cx="3704362" cy="361924"/>
          </a:xfrm>
        </p:spPr>
        <p:txBody>
          <a:bodyPr anchor="t"/>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1" name="Text Placeholder 17">
            <a:extLst>
              <a:ext uri="{FF2B5EF4-FFF2-40B4-BE49-F238E27FC236}">
                <a16:creationId xmlns:a16="http://schemas.microsoft.com/office/drawing/2014/main" id="{38C72918-A963-5543-BE47-6799D21FAF65}"/>
              </a:ext>
            </a:extLst>
          </p:cNvPr>
          <p:cNvSpPr>
            <a:spLocks noGrp="1"/>
          </p:cNvSpPr>
          <p:nvPr>
            <p:ph type="body" sz="quarter" idx="27" hasCustomPrompt="1"/>
          </p:nvPr>
        </p:nvSpPr>
        <p:spPr>
          <a:xfrm>
            <a:off x="7731465" y="4549892"/>
            <a:ext cx="3704362" cy="361924"/>
          </a:xfrm>
        </p:spPr>
        <p:txBody>
          <a:bodyPr anchor="t"/>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38" name="Text Placeholder 23">
            <a:extLst>
              <a:ext uri="{FF2B5EF4-FFF2-40B4-BE49-F238E27FC236}">
                <a16:creationId xmlns:a16="http://schemas.microsoft.com/office/drawing/2014/main" id="{28AA1DCD-E2D1-AB4F-9525-3C7A8492D0A8}"/>
              </a:ext>
            </a:extLst>
          </p:cNvPr>
          <p:cNvSpPr>
            <a:spLocks noGrp="1"/>
          </p:cNvSpPr>
          <p:nvPr>
            <p:ph type="body" sz="quarter" idx="19" hasCustomPrompt="1"/>
          </p:nvPr>
        </p:nvSpPr>
        <p:spPr>
          <a:xfrm>
            <a:off x="967062" y="4154268"/>
            <a:ext cx="3195486" cy="731140"/>
          </a:xfr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39" name="Text Placeholder 23">
            <a:extLst>
              <a:ext uri="{FF2B5EF4-FFF2-40B4-BE49-F238E27FC236}">
                <a16:creationId xmlns:a16="http://schemas.microsoft.com/office/drawing/2014/main" id="{15F19531-BE71-324A-B2F4-BCED970EE5C0}"/>
              </a:ext>
            </a:extLst>
          </p:cNvPr>
          <p:cNvSpPr>
            <a:spLocks noGrp="1"/>
          </p:cNvSpPr>
          <p:nvPr>
            <p:ph type="body" sz="quarter" idx="20" hasCustomPrompt="1"/>
          </p:nvPr>
        </p:nvSpPr>
        <p:spPr>
          <a:xfrm>
            <a:off x="967062" y="3344692"/>
            <a:ext cx="3195485" cy="837258"/>
          </a:xfrm>
        </p:spPr>
        <p:txBody>
          <a:bodyPr anchor="ctr">
            <a:normAutofit/>
          </a:bodyPr>
          <a:lstStyle>
            <a:lvl1pPr marL="0" indent="0" algn="l">
              <a:buNone/>
              <a:defRPr sz="5000" baseline="0">
                <a:solidFill>
                  <a:schemeClr val="bg1"/>
                </a:solidFill>
                <a:latin typeface="+mn-lt"/>
              </a:defRPr>
            </a:lvl1pPr>
          </a:lstStyle>
          <a:p>
            <a:pPr lvl="0"/>
            <a:r>
              <a:rPr lang="en-US" dirty="0"/>
              <a:t>Thank You</a:t>
            </a:r>
          </a:p>
        </p:txBody>
      </p:sp>
      <p:pic>
        <p:nvPicPr>
          <p:cNvPr id="27" name="Picture 26" descr="A picture containing text&#10;&#10;Description automatically generated">
            <a:extLst>
              <a:ext uri="{FF2B5EF4-FFF2-40B4-BE49-F238E27FC236}">
                <a16:creationId xmlns:a16="http://schemas.microsoft.com/office/drawing/2014/main" id="{779220D5-E881-5F4F-B934-02FD4F4206F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15586" y="473530"/>
            <a:ext cx="4899073" cy="2154566"/>
          </a:xfrm>
          <a:prstGeom prst="rect">
            <a:avLst/>
          </a:prstGeom>
        </p:spPr>
      </p:pic>
      <p:grpSp>
        <p:nvGrpSpPr>
          <p:cNvPr id="28" name="Group 27">
            <a:extLst>
              <a:ext uri="{FF2B5EF4-FFF2-40B4-BE49-F238E27FC236}">
                <a16:creationId xmlns:a16="http://schemas.microsoft.com/office/drawing/2014/main" id="{275E8263-0477-5645-B634-01AF59D540E4}"/>
              </a:ext>
            </a:extLst>
          </p:cNvPr>
          <p:cNvGrpSpPr/>
          <p:nvPr userDrawn="1"/>
        </p:nvGrpSpPr>
        <p:grpSpPr>
          <a:xfrm>
            <a:off x="9456007" y="5836660"/>
            <a:ext cx="2735993" cy="679345"/>
            <a:chOff x="0" y="0"/>
            <a:chExt cx="2301694" cy="571500"/>
          </a:xfrm>
        </p:grpSpPr>
        <p:sp>
          <p:nvSpPr>
            <p:cNvPr id="29" name="Rectangle 28">
              <a:extLst>
                <a:ext uri="{FF2B5EF4-FFF2-40B4-BE49-F238E27FC236}">
                  <a16:creationId xmlns:a16="http://schemas.microsoft.com/office/drawing/2014/main" id="{2D522520-FDCE-8442-9D71-202E6368C4F3}"/>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2" name="Picture 31">
              <a:extLst>
                <a:ext uri="{FF2B5EF4-FFF2-40B4-BE49-F238E27FC236}">
                  <a16:creationId xmlns:a16="http://schemas.microsoft.com/office/drawing/2014/main" id="{79C25753-B4D7-6849-9A91-5984DB1A8A7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309706829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1_Overview/Content Slide">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52FF19B-F26A-EC40-9F99-C10D1E505E59}"/>
              </a:ext>
            </a:extLst>
          </p:cNvPr>
          <p:cNvSpPr/>
          <p:nvPr userDrawn="1"/>
        </p:nvSpPr>
        <p:spPr>
          <a:xfrm>
            <a:off x="6642832" y="992114"/>
            <a:ext cx="771474" cy="771474"/>
          </a:xfrm>
          <a:prstGeom prst="ellipse">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5">
            <a:extLst>
              <a:ext uri="{FF2B5EF4-FFF2-40B4-BE49-F238E27FC236}">
                <a16:creationId xmlns:a16="http://schemas.microsoft.com/office/drawing/2014/main" id="{CAF61B17-26D4-B14D-97CA-EAAECA6A7411}"/>
              </a:ext>
            </a:extLst>
          </p:cNvPr>
          <p:cNvSpPr>
            <a:spLocks noGrp="1"/>
          </p:cNvSpPr>
          <p:nvPr>
            <p:ph type="body" sz="quarter" idx="15" hasCustomPrompt="1"/>
          </p:nvPr>
        </p:nvSpPr>
        <p:spPr>
          <a:xfrm>
            <a:off x="6781160" y="1049309"/>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cxnSp>
        <p:nvCxnSpPr>
          <p:cNvPr id="31" name="Straight Connector 30">
            <a:extLst>
              <a:ext uri="{FF2B5EF4-FFF2-40B4-BE49-F238E27FC236}">
                <a16:creationId xmlns:a16="http://schemas.microsoft.com/office/drawing/2014/main" id="{D8522547-A08F-EE44-A9AD-5FABBDCD549F}"/>
              </a:ext>
            </a:extLst>
          </p:cNvPr>
          <p:cNvCxnSpPr>
            <a:cxnSpLocks/>
          </p:cNvCxnSpPr>
          <p:nvPr userDrawn="1"/>
        </p:nvCxnSpPr>
        <p:spPr>
          <a:xfrm>
            <a:off x="6051115" y="1382085"/>
            <a:ext cx="591717" cy="0"/>
          </a:xfrm>
          <a:prstGeom prst="line">
            <a:avLst/>
          </a:prstGeom>
          <a:ln w="19050">
            <a:solidFill>
              <a:srgbClr val="81D1C5"/>
            </a:solidFill>
          </a:ln>
        </p:spPr>
        <p:style>
          <a:lnRef idx="1">
            <a:schemeClr val="accent1"/>
          </a:lnRef>
          <a:fillRef idx="0">
            <a:schemeClr val="accent1"/>
          </a:fillRef>
          <a:effectRef idx="0">
            <a:schemeClr val="accent1"/>
          </a:effectRef>
          <a:fontRef idx="minor">
            <a:schemeClr val="tx1"/>
          </a:fontRef>
        </p:style>
      </p:cxnSp>
      <p:sp>
        <p:nvSpPr>
          <p:cNvPr id="21" name="Text Placeholder 25">
            <a:extLst>
              <a:ext uri="{FF2B5EF4-FFF2-40B4-BE49-F238E27FC236}">
                <a16:creationId xmlns:a16="http://schemas.microsoft.com/office/drawing/2014/main" id="{5A1E8056-B0BB-444E-9F56-12D2DD4B8542}"/>
              </a:ext>
            </a:extLst>
          </p:cNvPr>
          <p:cNvSpPr>
            <a:spLocks noGrp="1"/>
          </p:cNvSpPr>
          <p:nvPr>
            <p:ph type="body" sz="quarter" idx="14" hasCustomPrompt="1"/>
          </p:nvPr>
        </p:nvSpPr>
        <p:spPr>
          <a:xfrm>
            <a:off x="7511069" y="992114"/>
            <a:ext cx="4465067" cy="822373"/>
          </a:xfrm>
        </p:spPr>
        <p:txBody>
          <a:bodyPr anchor="ctr">
            <a:noAutofit/>
          </a:bodyPr>
          <a:lstStyle>
            <a:lvl1pPr marL="0" indent="0" algn="l">
              <a:buNone/>
              <a:defRPr sz="2200" baseline="0">
                <a:solidFill>
                  <a:srgbClr val="595A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7" name="Oval 36">
            <a:extLst>
              <a:ext uri="{FF2B5EF4-FFF2-40B4-BE49-F238E27FC236}">
                <a16:creationId xmlns:a16="http://schemas.microsoft.com/office/drawing/2014/main" id="{8DF1992D-B7D5-8E4B-BDA5-761CB37D3675}"/>
              </a:ext>
            </a:extLst>
          </p:cNvPr>
          <p:cNvSpPr/>
          <p:nvPr userDrawn="1"/>
        </p:nvSpPr>
        <p:spPr>
          <a:xfrm>
            <a:off x="6642832" y="2743035"/>
            <a:ext cx="771474" cy="771474"/>
          </a:xfrm>
          <a:prstGeom prst="ellipse">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5">
            <a:extLst>
              <a:ext uri="{FF2B5EF4-FFF2-40B4-BE49-F238E27FC236}">
                <a16:creationId xmlns:a16="http://schemas.microsoft.com/office/drawing/2014/main" id="{D5D057F3-7821-E04C-AEF9-9BAF88BFC81A}"/>
              </a:ext>
            </a:extLst>
          </p:cNvPr>
          <p:cNvSpPr>
            <a:spLocks noGrp="1"/>
          </p:cNvSpPr>
          <p:nvPr>
            <p:ph type="body" sz="quarter" idx="21" hasCustomPrompt="1"/>
          </p:nvPr>
        </p:nvSpPr>
        <p:spPr>
          <a:xfrm>
            <a:off x="6781160" y="2800230"/>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cxnSp>
        <p:nvCxnSpPr>
          <p:cNvPr id="39" name="Straight Connector 38">
            <a:extLst>
              <a:ext uri="{FF2B5EF4-FFF2-40B4-BE49-F238E27FC236}">
                <a16:creationId xmlns:a16="http://schemas.microsoft.com/office/drawing/2014/main" id="{201686CB-AFC3-2E42-8385-6797A30142D9}"/>
              </a:ext>
            </a:extLst>
          </p:cNvPr>
          <p:cNvCxnSpPr>
            <a:cxnSpLocks/>
          </p:cNvCxnSpPr>
          <p:nvPr userDrawn="1"/>
        </p:nvCxnSpPr>
        <p:spPr>
          <a:xfrm>
            <a:off x="6051115" y="3133006"/>
            <a:ext cx="591717" cy="0"/>
          </a:xfrm>
          <a:prstGeom prst="line">
            <a:avLst/>
          </a:prstGeom>
          <a:ln w="19050">
            <a:solidFill>
              <a:srgbClr val="81D1C5"/>
            </a:solidFill>
          </a:ln>
        </p:spPr>
        <p:style>
          <a:lnRef idx="1">
            <a:schemeClr val="accent1"/>
          </a:lnRef>
          <a:fillRef idx="0">
            <a:schemeClr val="accent1"/>
          </a:fillRef>
          <a:effectRef idx="0">
            <a:schemeClr val="accent1"/>
          </a:effectRef>
          <a:fontRef idx="minor">
            <a:schemeClr val="tx1"/>
          </a:fontRef>
        </p:style>
      </p:cxnSp>
      <p:sp>
        <p:nvSpPr>
          <p:cNvPr id="40" name="Text Placeholder 25">
            <a:extLst>
              <a:ext uri="{FF2B5EF4-FFF2-40B4-BE49-F238E27FC236}">
                <a16:creationId xmlns:a16="http://schemas.microsoft.com/office/drawing/2014/main" id="{3EBAF954-82F2-CC42-82E9-A19064755653}"/>
              </a:ext>
            </a:extLst>
          </p:cNvPr>
          <p:cNvSpPr>
            <a:spLocks noGrp="1"/>
          </p:cNvSpPr>
          <p:nvPr>
            <p:ph type="body" sz="quarter" idx="22" hasCustomPrompt="1"/>
          </p:nvPr>
        </p:nvSpPr>
        <p:spPr>
          <a:xfrm>
            <a:off x="7511069" y="2743035"/>
            <a:ext cx="4465067" cy="822373"/>
          </a:xfrm>
        </p:spPr>
        <p:txBody>
          <a:bodyPr anchor="ctr">
            <a:noAutofit/>
          </a:bodyPr>
          <a:lstStyle>
            <a:lvl1pPr marL="0" indent="0" algn="l">
              <a:buNone/>
              <a:defRPr sz="2200" baseline="0">
                <a:solidFill>
                  <a:srgbClr val="595A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5" name="Oval 44">
            <a:extLst>
              <a:ext uri="{FF2B5EF4-FFF2-40B4-BE49-F238E27FC236}">
                <a16:creationId xmlns:a16="http://schemas.microsoft.com/office/drawing/2014/main" id="{3CA01ECA-9BBA-EE4B-8E28-5EE6A1A3E11D}"/>
              </a:ext>
            </a:extLst>
          </p:cNvPr>
          <p:cNvSpPr/>
          <p:nvPr userDrawn="1"/>
        </p:nvSpPr>
        <p:spPr>
          <a:xfrm>
            <a:off x="6642832" y="4443057"/>
            <a:ext cx="771474" cy="771474"/>
          </a:xfrm>
          <a:prstGeom prst="ellipse">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Placeholder 25">
            <a:extLst>
              <a:ext uri="{FF2B5EF4-FFF2-40B4-BE49-F238E27FC236}">
                <a16:creationId xmlns:a16="http://schemas.microsoft.com/office/drawing/2014/main" id="{981C64DC-4A52-6744-8327-31289AFCBA9B}"/>
              </a:ext>
            </a:extLst>
          </p:cNvPr>
          <p:cNvSpPr>
            <a:spLocks noGrp="1"/>
          </p:cNvSpPr>
          <p:nvPr>
            <p:ph type="body" sz="quarter" idx="25" hasCustomPrompt="1"/>
          </p:nvPr>
        </p:nvSpPr>
        <p:spPr>
          <a:xfrm>
            <a:off x="6781160" y="4500252"/>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cxnSp>
        <p:nvCxnSpPr>
          <p:cNvPr id="47" name="Straight Connector 46">
            <a:extLst>
              <a:ext uri="{FF2B5EF4-FFF2-40B4-BE49-F238E27FC236}">
                <a16:creationId xmlns:a16="http://schemas.microsoft.com/office/drawing/2014/main" id="{32514181-21FC-3442-AF04-713C37001620}"/>
              </a:ext>
            </a:extLst>
          </p:cNvPr>
          <p:cNvCxnSpPr>
            <a:cxnSpLocks/>
          </p:cNvCxnSpPr>
          <p:nvPr userDrawn="1"/>
        </p:nvCxnSpPr>
        <p:spPr>
          <a:xfrm>
            <a:off x="6051115" y="4833028"/>
            <a:ext cx="591717" cy="0"/>
          </a:xfrm>
          <a:prstGeom prst="line">
            <a:avLst/>
          </a:prstGeom>
          <a:ln w="19050">
            <a:solidFill>
              <a:srgbClr val="81D1C5"/>
            </a:solidFill>
          </a:ln>
        </p:spPr>
        <p:style>
          <a:lnRef idx="1">
            <a:schemeClr val="accent1"/>
          </a:lnRef>
          <a:fillRef idx="0">
            <a:schemeClr val="accent1"/>
          </a:fillRef>
          <a:effectRef idx="0">
            <a:schemeClr val="accent1"/>
          </a:effectRef>
          <a:fontRef idx="minor">
            <a:schemeClr val="tx1"/>
          </a:fontRef>
        </p:style>
      </p:cxnSp>
      <p:sp>
        <p:nvSpPr>
          <p:cNvPr id="48" name="Text Placeholder 25">
            <a:extLst>
              <a:ext uri="{FF2B5EF4-FFF2-40B4-BE49-F238E27FC236}">
                <a16:creationId xmlns:a16="http://schemas.microsoft.com/office/drawing/2014/main" id="{41215D43-08A5-AA4E-8D46-F8BEBABD637B}"/>
              </a:ext>
            </a:extLst>
          </p:cNvPr>
          <p:cNvSpPr>
            <a:spLocks noGrp="1"/>
          </p:cNvSpPr>
          <p:nvPr>
            <p:ph type="body" sz="quarter" idx="26" hasCustomPrompt="1"/>
          </p:nvPr>
        </p:nvSpPr>
        <p:spPr>
          <a:xfrm>
            <a:off x="7511069" y="4443057"/>
            <a:ext cx="4465067" cy="822373"/>
          </a:xfrm>
        </p:spPr>
        <p:txBody>
          <a:bodyPr anchor="ctr">
            <a:noAutofit/>
          </a:bodyPr>
          <a:lstStyle>
            <a:lvl1pPr marL="0" indent="0" algn="l">
              <a:buNone/>
              <a:defRPr sz="2200" baseline="0">
                <a:solidFill>
                  <a:srgbClr val="595A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6" name="Group 25">
            <a:extLst>
              <a:ext uri="{FF2B5EF4-FFF2-40B4-BE49-F238E27FC236}">
                <a16:creationId xmlns:a16="http://schemas.microsoft.com/office/drawing/2014/main" id="{A1F962A0-A2EA-DC4C-8389-AD163244EE8B}"/>
              </a:ext>
            </a:extLst>
          </p:cNvPr>
          <p:cNvGrpSpPr/>
          <p:nvPr userDrawn="1"/>
        </p:nvGrpSpPr>
        <p:grpSpPr>
          <a:xfrm rot="16200000">
            <a:off x="-1025447" y="4518095"/>
            <a:ext cx="3445636" cy="410479"/>
            <a:chOff x="301128" y="6151084"/>
            <a:chExt cx="3144242" cy="374574"/>
          </a:xfrm>
        </p:grpSpPr>
        <p:pic>
          <p:nvPicPr>
            <p:cNvPr id="27" name="Picture 26" descr="Shape&#10;&#10;Description automatically generated with medium confidence">
              <a:extLst>
                <a:ext uri="{FF2B5EF4-FFF2-40B4-BE49-F238E27FC236}">
                  <a16:creationId xmlns:a16="http://schemas.microsoft.com/office/drawing/2014/main" id="{F9F9E868-EEEC-CF4D-97B5-1E7AA7219A0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28" name="Picture 27" descr="Shape&#10;&#10;Description automatically generated with medium confidence">
              <a:extLst>
                <a:ext uri="{FF2B5EF4-FFF2-40B4-BE49-F238E27FC236}">
                  <a16:creationId xmlns:a16="http://schemas.microsoft.com/office/drawing/2014/main" id="{E0D2222E-FECD-C940-8C21-8E56311CC78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29" name="Picture 28" descr="Shape&#10;&#10;Description automatically generated with medium confidence">
              <a:extLst>
                <a:ext uri="{FF2B5EF4-FFF2-40B4-BE49-F238E27FC236}">
                  <a16:creationId xmlns:a16="http://schemas.microsoft.com/office/drawing/2014/main" id="{BAA49679-8673-7C43-9836-AE06179A6C28}"/>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
        <p:nvSpPr>
          <p:cNvPr id="11" name="Rectangle 10">
            <a:extLst>
              <a:ext uri="{FF2B5EF4-FFF2-40B4-BE49-F238E27FC236}">
                <a16:creationId xmlns:a16="http://schemas.microsoft.com/office/drawing/2014/main" id="{F8DF3840-EDCD-4B47-B492-D9F24116159A}"/>
              </a:ext>
            </a:extLst>
          </p:cNvPr>
          <p:cNvSpPr/>
          <p:nvPr userDrawn="1"/>
        </p:nvSpPr>
        <p:spPr>
          <a:xfrm flipV="1">
            <a:off x="955931" y="-6"/>
            <a:ext cx="5382725" cy="6892757"/>
          </a:xfrm>
          <a:prstGeom prst="rect">
            <a:avLst/>
          </a:prstGeom>
          <a:solidFill>
            <a:srgbClr val="3AA0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1575582" y="1899687"/>
            <a:ext cx="4180325" cy="4546458"/>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1548092" y="628636"/>
            <a:ext cx="4250272" cy="603631"/>
          </a:xfrm>
        </p:spPr>
        <p:txBody>
          <a:bodyPr>
            <a:normAutofit/>
          </a:bodyPr>
          <a:lstStyle>
            <a:lvl1pPr marL="0" indent="0" algn="l">
              <a:buNone/>
              <a:defRPr sz="3600" b="0" i="0">
                <a:solidFill>
                  <a:schemeClr val="bg1"/>
                </a:solidFill>
                <a:latin typeface="+mn-lt"/>
              </a:defRPr>
            </a:lvl1pPr>
          </a:lstStyle>
          <a:p>
            <a:pPr lvl="0"/>
            <a:r>
              <a:rPr lang="en-US" dirty="0"/>
              <a:t>Overview Slide</a:t>
            </a:r>
          </a:p>
        </p:txBody>
      </p:sp>
    </p:spTree>
    <p:extLst>
      <p:ext uri="{BB962C8B-B14F-4D97-AF65-F5344CB8AC3E}">
        <p14:creationId xmlns:p14="http://schemas.microsoft.com/office/powerpoint/2010/main" val="1178985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verview/Content Slide">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52FF19B-F26A-EC40-9F99-C10D1E505E59}"/>
              </a:ext>
            </a:extLst>
          </p:cNvPr>
          <p:cNvSpPr/>
          <p:nvPr userDrawn="1"/>
        </p:nvSpPr>
        <p:spPr>
          <a:xfrm>
            <a:off x="6642832" y="992114"/>
            <a:ext cx="771474" cy="771474"/>
          </a:xfrm>
          <a:prstGeom prst="ellipse">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5">
            <a:extLst>
              <a:ext uri="{FF2B5EF4-FFF2-40B4-BE49-F238E27FC236}">
                <a16:creationId xmlns:a16="http://schemas.microsoft.com/office/drawing/2014/main" id="{CAF61B17-26D4-B14D-97CA-EAAECA6A7411}"/>
              </a:ext>
            </a:extLst>
          </p:cNvPr>
          <p:cNvSpPr>
            <a:spLocks noGrp="1"/>
          </p:cNvSpPr>
          <p:nvPr>
            <p:ph type="body" sz="quarter" idx="15" hasCustomPrompt="1"/>
          </p:nvPr>
        </p:nvSpPr>
        <p:spPr>
          <a:xfrm>
            <a:off x="6781160" y="1049309"/>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cxnSp>
        <p:nvCxnSpPr>
          <p:cNvPr id="31" name="Straight Connector 30">
            <a:extLst>
              <a:ext uri="{FF2B5EF4-FFF2-40B4-BE49-F238E27FC236}">
                <a16:creationId xmlns:a16="http://schemas.microsoft.com/office/drawing/2014/main" id="{D8522547-A08F-EE44-A9AD-5FABBDCD549F}"/>
              </a:ext>
            </a:extLst>
          </p:cNvPr>
          <p:cNvCxnSpPr>
            <a:cxnSpLocks/>
          </p:cNvCxnSpPr>
          <p:nvPr userDrawn="1"/>
        </p:nvCxnSpPr>
        <p:spPr>
          <a:xfrm>
            <a:off x="6051115" y="1382085"/>
            <a:ext cx="591717" cy="0"/>
          </a:xfrm>
          <a:prstGeom prst="line">
            <a:avLst/>
          </a:prstGeom>
          <a:ln w="19050">
            <a:solidFill>
              <a:srgbClr val="81D1C5"/>
            </a:solidFill>
          </a:ln>
        </p:spPr>
        <p:style>
          <a:lnRef idx="1">
            <a:schemeClr val="accent1"/>
          </a:lnRef>
          <a:fillRef idx="0">
            <a:schemeClr val="accent1"/>
          </a:fillRef>
          <a:effectRef idx="0">
            <a:schemeClr val="accent1"/>
          </a:effectRef>
          <a:fontRef idx="minor">
            <a:schemeClr val="tx1"/>
          </a:fontRef>
        </p:style>
      </p:cxnSp>
      <p:sp>
        <p:nvSpPr>
          <p:cNvPr id="21" name="Text Placeholder 25">
            <a:extLst>
              <a:ext uri="{FF2B5EF4-FFF2-40B4-BE49-F238E27FC236}">
                <a16:creationId xmlns:a16="http://schemas.microsoft.com/office/drawing/2014/main" id="{5A1E8056-B0BB-444E-9F56-12D2DD4B8542}"/>
              </a:ext>
            </a:extLst>
          </p:cNvPr>
          <p:cNvSpPr>
            <a:spLocks noGrp="1"/>
          </p:cNvSpPr>
          <p:nvPr>
            <p:ph type="body" sz="quarter" idx="14" hasCustomPrompt="1"/>
          </p:nvPr>
        </p:nvSpPr>
        <p:spPr>
          <a:xfrm>
            <a:off x="7511069" y="992114"/>
            <a:ext cx="4465067" cy="822373"/>
          </a:xfrm>
        </p:spPr>
        <p:txBody>
          <a:bodyPr anchor="ctr">
            <a:noAutofit/>
          </a:bodyPr>
          <a:lstStyle>
            <a:lvl1pPr marL="0" indent="0" algn="l">
              <a:buNone/>
              <a:defRPr sz="2200" baseline="0">
                <a:solidFill>
                  <a:srgbClr val="595A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3" name="Oval 32">
            <a:extLst>
              <a:ext uri="{FF2B5EF4-FFF2-40B4-BE49-F238E27FC236}">
                <a16:creationId xmlns:a16="http://schemas.microsoft.com/office/drawing/2014/main" id="{60359091-EF1E-5347-86A8-664FF906AFA2}"/>
              </a:ext>
            </a:extLst>
          </p:cNvPr>
          <p:cNvSpPr/>
          <p:nvPr userDrawn="1"/>
        </p:nvSpPr>
        <p:spPr>
          <a:xfrm>
            <a:off x="6642832" y="2066740"/>
            <a:ext cx="771474" cy="771474"/>
          </a:xfrm>
          <a:prstGeom prst="ellipse">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25">
            <a:extLst>
              <a:ext uri="{FF2B5EF4-FFF2-40B4-BE49-F238E27FC236}">
                <a16:creationId xmlns:a16="http://schemas.microsoft.com/office/drawing/2014/main" id="{29FF15AB-A467-5248-AA8B-EA7E9FC37BED}"/>
              </a:ext>
            </a:extLst>
          </p:cNvPr>
          <p:cNvSpPr>
            <a:spLocks noGrp="1"/>
          </p:cNvSpPr>
          <p:nvPr>
            <p:ph type="body" sz="quarter" idx="19" hasCustomPrompt="1"/>
          </p:nvPr>
        </p:nvSpPr>
        <p:spPr>
          <a:xfrm>
            <a:off x="6781160" y="2123935"/>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cxnSp>
        <p:nvCxnSpPr>
          <p:cNvPr id="35" name="Straight Connector 34">
            <a:extLst>
              <a:ext uri="{FF2B5EF4-FFF2-40B4-BE49-F238E27FC236}">
                <a16:creationId xmlns:a16="http://schemas.microsoft.com/office/drawing/2014/main" id="{63453B8E-02A0-D945-99F3-A46F3D8AA698}"/>
              </a:ext>
            </a:extLst>
          </p:cNvPr>
          <p:cNvCxnSpPr>
            <a:cxnSpLocks/>
          </p:cNvCxnSpPr>
          <p:nvPr userDrawn="1"/>
        </p:nvCxnSpPr>
        <p:spPr>
          <a:xfrm>
            <a:off x="6051115" y="2456711"/>
            <a:ext cx="591717" cy="0"/>
          </a:xfrm>
          <a:prstGeom prst="line">
            <a:avLst/>
          </a:prstGeom>
          <a:ln w="19050">
            <a:solidFill>
              <a:srgbClr val="81D1C5"/>
            </a:solidFill>
          </a:ln>
        </p:spPr>
        <p:style>
          <a:lnRef idx="1">
            <a:schemeClr val="accent1"/>
          </a:lnRef>
          <a:fillRef idx="0">
            <a:schemeClr val="accent1"/>
          </a:fillRef>
          <a:effectRef idx="0">
            <a:schemeClr val="accent1"/>
          </a:effectRef>
          <a:fontRef idx="minor">
            <a:schemeClr val="tx1"/>
          </a:fontRef>
        </p:style>
      </p:cxnSp>
      <p:sp>
        <p:nvSpPr>
          <p:cNvPr id="36" name="Text Placeholder 25">
            <a:extLst>
              <a:ext uri="{FF2B5EF4-FFF2-40B4-BE49-F238E27FC236}">
                <a16:creationId xmlns:a16="http://schemas.microsoft.com/office/drawing/2014/main" id="{F2455212-2D5D-E648-802A-B9EB354595FE}"/>
              </a:ext>
            </a:extLst>
          </p:cNvPr>
          <p:cNvSpPr>
            <a:spLocks noGrp="1"/>
          </p:cNvSpPr>
          <p:nvPr>
            <p:ph type="body" sz="quarter" idx="20" hasCustomPrompt="1"/>
          </p:nvPr>
        </p:nvSpPr>
        <p:spPr>
          <a:xfrm>
            <a:off x="7511069" y="2066740"/>
            <a:ext cx="4465067" cy="822373"/>
          </a:xfrm>
        </p:spPr>
        <p:txBody>
          <a:bodyPr anchor="ctr">
            <a:noAutofit/>
          </a:bodyPr>
          <a:lstStyle>
            <a:lvl1pPr marL="0" indent="0" algn="l">
              <a:buNone/>
              <a:defRPr sz="2200" baseline="0">
                <a:solidFill>
                  <a:srgbClr val="595A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7" name="Oval 36">
            <a:extLst>
              <a:ext uri="{FF2B5EF4-FFF2-40B4-BE49-F238E27FC236}">
                <a16:creationId xmlns:a16="http://schemas.microsoft.com/office/drawing/2014/main" id="{8DF1992D-B7D5-8E4B-BDA5-761CB37D3675}"/>
              </a:ext>
            </a:extLst>
          </p:cNvPr>
          <p:cNvSpPr/>
          <p:nvPr userDrawn="1"/>
        </p:nvSpPr>
        <p:spPr>
          <a:xfrm>
            <a:off x="6642832" y="3126504"/>
            <a:ext cx="771474" cy="771474"/>
          </a:xfrm>
          <a:prstGeom prst="ellipse">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5">
            <a:extLst>
              <a:ext uri="{FF2B5EF4-FFF2-40B4-BE49-F238E27FC236}">
                <a16:creationId xmlns:a16="http://schemas.microsoft.com/office/drawing/2014/main" id="{D5D057F3-7821-E04C-AEF9-9BAF88BFC81A}"/>
              </a:ext>
            </a:extLst>
          </p:cNvPr>
          <p:cNvSpPr>
            <a:spLocks noGrp="1"/>
          </p:cNvSpPr>
          <p:nvPr>
            <p:ph type="body" sz="quarter" idx="21" hasCustomPrompt="1"/>
          </p:nvPr>
        </p:nvSpPr>
        <p:spPr>
          <a:xfrm>
            <a:off x="6781160" y="3183699"/>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cxnSp>
        <p:nvCxnSpPr>
          <p:cNvPr id="39" name="Straight Connector 38">
            <a:extLst>
              <a:ext uri="{FF2B5EF4-FFF2-40B4-BE49-F238E27FC236}">
                <a16:creationId xmlns:a16="http://schemas.microsoft.com/office/drawing/2014/main" id="{201686CB-AFC3-2E42-8385-6797A30142D9}"/>
              </a:ext>
            </a:extLst>
          </p:cNvPr>
          <p:cNvCxnSpPr>
            <a:cxnSpLocks/>
          </p:cNvCxnSpPr>
          <p:nvPr userDrawn="1"/>
        </p:nvCxnSpPr>
        <p:spPr>
          <a:xfrm>
            <a:off x="6051115" y="3516475"/>
            <a:ext cx="591717" cy="0"/>
          </a:xfrm>
          <a:prstGeom prst="line">
            <a:avLst/>
          </a:prstGeom>
          <a:ln w="19050">
            <a:solidFill>
              <a:srgbClr val="81D1C5"/>
            </a:solidFill>
          </a:ln>
        </p:spPr>
        <p:style>
          <a:lnRef idx="1">
            <a:schemeClr val="accent1"/>
          </a:lnRef>
          <a:fillRef idx="0">
            <a:schemeClr val="accent1"/>
          </a:fillRef>
          <a:effectRef idx="0">
            <a:schemeClr val="accent1"/>
          </a:effectRef>
          <a:fontRef idx="minor">
            <a:schemeClr val="tx1"/>
          </a:fontRef>
        </p:style>
      </p:cxnSp>
      <p:sp>
        <p:nvSpPr>
          <p:cNvPr id="40" name="Text Placeholder 25">
            <a:extLst>
              <a:ext uri="{FF2B5EF4-FFF2-40B4-BE49-F238E27FC236}">
                <a16:creationId xmlns:a16="http://schemas.microsoft.com/office/drawing/2014/main" id="{3EBAF954-82F2-CC42-82E9-A19064755653}"/>
              </a:ext>
            </a:extLst>
          </p:cNvPr>
          <p:cNvSpPr>
            <a:spLocks noGrp="1"/>
          </p:cNvSpPr>
          <p:nvPr>
            <p:ph type="body" sz="quarter" idx="22" hasCustomPrompt="1"/>
          </p:nvPr>
        </p:nvSpPr>
        <p:spPr>
          <a:xfrm>
            <a:off x="7511069" y="3126504"/>
            <a:ext cx="4465067" cy="822373"/>
          </a:xfrm>
        </p:spPr>
        <p:txBody>
          <a:bodyPr anchor="ctr">
            <a:noAutofit/>
          </a:bodyPr>
          <a:lstStyle>
            <a:lvl1pPr marL="0" indent="0" algn="l">
              <a:buNone/>
              <a:defRPr sz="2200" baseline="0">
                <a:solidFill>
                  <a:srgbClr val="595A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1" name="Oval 40">
            <a:extLst>
              <a:ext uri="{FF2B5EF4-FFF2-40B4-BE49-F238E27FC236}">
                <a16:creationId xmlns:a16="http://schemas.microsoft.com/office/drawing/2014/main" id="{7212A528-3E55-3E4C-A29B-933FD36CD4AA}"/>
              </a:ext>
            </a:extLst>
          </p:cNvPr>
          <p:cNvSpPr/>
          <p:nvPr userDrawn="1"/>
        </p:nvSpPr>
        <p:spPr>
          <a:xfrm>
            <a:off x="6628977" y="4184690"/>
            <a:ext cx="771474" cy="771474"/>
          </a:xfrm>
          <a:prstGeom prst="ellipse">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5">
            <a:extLst>
              <a:ext uri="{FF2B5EF4-FFF2-40B4-BE49-F238E27FC236}">
                <a16:creationId xmlns:a16="http://schemas.microsoft.com/office/drawing/2014/main" id="{5C41E408-2BE8-184D-BAE4-AEB73C241B6C}"/>
              </a:ext>
            </a:extLst>
          </p:cNvPr>
          <p:cNvSpPr>
            <a:spLocks noGrp="1"/>
          </p:cNvSpPr>
          <p:nvPr>
            <p:ph type="body" sz="quarter" idx="23" hasCustomPrompt="1"/>
          </p:nvPr>
        </p:nvSpPr>
        <p:spPr>
          <a:xfrm>
            <a:off x="6767305" y="4241885"/>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cxnSp>
        <p:nvCxnSpPr>
          <p:cNvPr id="43" name="Straight Connector 42">
            <a:extLst>
              <a:ext uri="{FF2B5EF4-FFF2-40B4-BE49-F238E27FC236}">
                <a16:creationId xmlns:a16="http://schemas.microsoft.com/office/drawing/2014/main" id="{EB1EA6CF-9EE0-6148-AA67-CE0598A3805A}"/>
              </a:ext>
            </a:extLst>
          </p:cNvPr>
          <p:cNvCxnSpPr>
            <a:cxnSpLocks/>
          </p:cNvCxnSpPr>
          <p:nvPr userDrawn="1"/>
        </p:nvCxnSpPr>
        <p:spPr>
          <a:xfrm>
            <a:off x="6037260" y="4574661"/>
            <a:ext cx="591717" cy="0"/>
          </a:xfrm>
          <a:prstGeom prst="line">
            <a:avLst/>
          </a:prstGeom>
          <a:ln w="19050">
            <a:solidFill>
              <a:srgbClr val="81D1C5"/>
            </a:solidFill>
          </a:ln>
        </p:spPr>
        <p:style>
          <a:lnRef idx="1">
            <a:schemeClr val="accent1"/>
          </a:lnRef>
          <a:fillRef idx="0">
            <a:schemeClr val="accent1"/>
          </a:fillRef>
          <a:effectRef idx="0">
            <a:schemeClr val="accent1"/>
          </a:effectRef>
          <a:fontRef idx="minor">
            <a:schemeClr val="tx1"/>
          </a:fontRef>
        </p:style>
      </p:cxnSp>
      <p:sp>
        <p:nvSpPr>
          <p:cNvPr id="44" name="Text Placeholder 25">
            <a:extLst>
              <a:ext uri="{FF2B5EF4-FFF2-40B4-BE49-F238E27FC236}">
                <a16:creationId xmlns:a16="http://schemas.microsoft.com/office/drawing/2014/main" id="{5A47AF7F-E736-2640-98D0-99CBD669AFBF}"/>
              </a:ext>
            </a:extLst>
          </p:cNvPr>
          <p:cNvSpPr>
            <a:spLocks noGrp="1"/>
          </p:cNvSpPr>
          <p:nvPr>
            <p:ph type="body" sz="quarter" idx="24" hasCustomPrompt="1"/>
          </p:nvPr>
        </p:nvSpPr>
        <p:spPr>
          <a:xfrm>
            <a:off x="7497214" y="4184690"/>
            <a:ext cx="4465067" cy="822373"/>
          </a:xfrm>
        </p:spPr>
        <p:txBody>
          <a:bodyPr anchor="ctr">
            <a:noAutofit/>
          </a:bodyPr>
          <a:lstStyle>
            <a:lvl1pPr marL="0" indent="0" algn="l">
              <a:buNone/>
              <a:defRPr sz="2200" baseline="0">
                <a:solidFill>
                  <a:srgbClr val="595A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5" name="Oval 44">
            <a:extLst>
              <a:ext uri="{FF2B5EF4-FFF2-40B4-BE49-F238E27FC236}">
                <a16:creationId xmlns:a16="http://schemas.microsoft.com/office/drawing/2014/main" id="{3CA01ECA-9BBA-EE4B-8E28-5EE6A1A3E11D}"/>
              </a:ext>
            </a:extLst>
          </p:cNvPr>
          <p:cNvSpPr/>
          <p:nvPr userDrawn="1"/>
        </p:nvSpPr>
        <p:spPr>
          <a:xfrm>
            <a:off x="6642832" y="5261992"/>
            <a:ext cx="771474" cy="771474"/>
          </a:xfrm>
          <a:prstGeom prst="ellipse">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Placeholder 25">
            <a:extLst>
              <a:ext uri="{FF2B5EF4-FFF2-40B4-BE49-F238E27FC236}">
                <a16:creationId xmlns:a16="http://schemas.microsoft.com/office/drawing/2014/main" id="{981C64DC-4A52-6744-8327-31289AFCBA9B}"/>
              </a:ext>
            </a:extLst>
          </p:cNvPr>
          <p:cNvSpPr>
            <a:spLocks noGrp="1"/>
          </p:cNvSpPr>
          <p:nvPr>
            <p:ph type="body" sz="quarter" idx="25" hasCustomPrompt="1"/>
          </p:nvPr>
        </p:nvSpPr>
        <p:spPr>
          <a:xfrm>
            <a:off x="6781160" y="5319187"/>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cxnSp>
        <p:nvCxnSpPr>
          <p:cNvPr id="47" name="Straight Connector 46">
            <a:extLst>
              <a:ext uri="{FF2B5EF4-FFF2-40B4-BE49-F238E27FC236}">
                <a16:creationId xmlns:a16="http://schemas.microsoft.com/office/drawing/2014/main" id="{32514181-21FC-3442-AF04-713C37001620}"/>
              </a:ext>
            </a:extLst>
          </p:cNvPr>
          <p:cNvCxnSpPr>
            <a:cxnSpLocks/>
          </p:cNvCxnSpPr>
          <p:nvPr userDrawn="1"/>
        </p:nvCxnSpPr>
        <p:spPr>
          <a:xfrm>
            <a:off x="6051115" y="5651963"/>
            <a:ext cx="591717" cy="0"/>
          </a:xfrm>
          <a:prstGeom prst="line">
            <a:avLst/>
          </a:prstGeom>
          <a:ln w="19050">
            <a:solidFill>
              <a:srgbClr val="81D1C5"/>
            </a:solidFill>
          </a:ln>
        </p:spPr>
        <p:style>
          <a:lnRef idx="1">
            <a:schemeClr val="accent1"/>
          </a:lnRef>
          <a:fillRef idx="0">
            <a:schemeClr val="accent1"/>
          </a:fillRef>
          <a:effectRef idx="0">
            <a:schemeClr val="accent1"/>
          </a:effectRef>
          <a:fontRef idx="minor">
            <a:schemeClr val="tx1"/>
          </a:fontRef>
        </p:style>
      </p:cxnSp>
      <p:sp>
        <p:nvSpPr>
          <p:cNvPr id="48" name="Text Placeholder 25">
            <a:extLst>
              <a:ext uri="{FF2B5EF4-FFF2-40B4-BE49-F238E27FC236}">
                <a16:creationId xmlns:a16="http://schemas.microsoft.com/office/drawing/2014/main" id="{41215D43-08A5-AA4E-8D46-F8BEBABD637B}"/>
              </a:ext>
            </a:extLst>
          </p:cNvPr>
          <p:cNvSpPr>
            <a:spLocks noGrp="1"/>
          </p:cNvSpPr>
          <p:nvPr>
            <p:ph type="body" sz="quarter" idx="26" hasCustomPrompt="1"/>
          </p:nvPr>
        </p:nvSpPr>
        <p:spPr>
          <a:xfrm>
            <a:off x="7511069" y="5261992"/>
            <a:ext cx="4465067" cy="822373"/>
          </a:xfrm>
        </p:spPr>
        <p:txBody>
          <a:bodyPr anchor="ctr">
            <a:noAutofit/>
          </a:bodyPr>
          <a:lstStyle>
            <a:lvl1pPr marL="0" indent="0" algn="l">
              <a:buNone/>
              <a:defRPr sz="2200" baseline="0">
                <a:solidFill>
                  <a:srgbClr val="595A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6" name="Group 25">
            <a:extLst>
              <a:ext uri="{FF2B5EF4-FFF2-40B4-BE49-F238E27FC236}">
                <a16:creationId xmlns:a16="http://schemas.microsoft.com/office/drawing/2014/main" id="{A1F962A0-A2EA-DC4C-8389-AD163244EE8B}"/>
              </a:ext>
            </a:extLst>
          </p:cNvPr>
          <p:cNvGrpSpPr/>
          <p:nvPr userDrawn="1"/>
        </p:nvGrpSpPr>
        <p:grpSpPr>
          <a:xfrm rot="16200000">
            <a:off x="-1025447" y="4518095"/>
            <a:ext cx="3445636" cy="410479"/>
            <a:chOff x="301128" y="6151084"/>
            <a:chExt cx="3144242" cy="374574"/>
          </a:xfrm>
        </p:grpSpPr>
        <p:pic>
          <p:nvPicPr>
            <p:cNvPr id="27" name="Picture 26" descr="Shape&#10;&#10;Description automatically generated with medium confidence">
              <a:extLst>
                <a:ext uri="{FF2B5EF4-FFF2-40B4-BE49-F238E27FC236}">
                  <a16:creationId xmlns:a16="http://schemas.microsoft.com/office/drawing/2014/main" id="{F9F9E868-EEEC-CF4D-97B5-1E7AA7219A0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28" name="Picture 27" descr="Shape&#10;&#10;Description automatically generated with medium confidence">
              <a:extLst>
                <a:ext uri="{FF2B5EF4-FFF2-40B4-BE49-F238E27FC236}">
                  <a16:creationId xmlns:a16="http://schemas.microsoft.com/office/drawing/2014/main" id="{E0D2222E-FECD-C940-8C21-8E56311CC78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29" name="Picture 28" descr="Shape&#10;&#10;Description automatically generated with medium confidence">
              <a:extLst>
                <a:ext uri="{FF2B5EF4-FFF2-40B4-BE49-F238E27FC236}">
                  <a16:creationId xmlns:a16="http://schemas.microsoft.com/office/drawing/2014/main" id="{BAA49679-8673-7C43-9836-AE06179A6C28}"/>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
        <p:nvSpPr>
          <p:cNvPr id="11" name="Rectangle 10">
            <a:extLst>
              <a:ext uri="{FF2B5EF4-FFF2-40B4-BE49-F238E27FC236}">
                <a16:creationId xmlns:a16="http://schemas.microsoft.com/office/drawing/2014/main" id="{F8DF3840-EDCD-4B47-B492-D9F24116159A}"/>
              </a:ext>
            </a:extLst>
          </p:cNvPr>
          <p:cNvSpPr/>
          <p:nvPr userDrawn="1"/>
        </p:nvSpPr>
        <p:spPr>
          <a:xfrm flipV="1">
            <a:off x="1286010" y="-4"/>
            <a:ext cx="4809990" cy="6892757"/>
          </a:xfrm>
          <a:prstGeom prst="rect">
            <a:avLst/>
          </a:prstGeom>
          <a:solidFill>
            <a:srgbClr val="3AA0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1575582" y="1899687"/>
            <a:ext cx="4180325" cy="4546458"/>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1548092" y="628636"/>
            <a:ext cx="4250272" cy="603631"/>
          </a:xfrm>
        </p:spPr>
        <p:txBody>
          <a:bodyPr>
            <a:normAutofit/>
          </a:bodyPr>
          <a:lstStyle>
            <a:lvl1pPr marL="0" indent="0" algn="l">
              <a:buNone/>
              <a:defRPr sz="3600" b="0" i="0">
                <a:solidFill>
                  <a:schemeClr val="bg1"/>
                </a:solidFill>
                <a:latin typeface="+mn-lt"/>
              </a:defRPr>
            </a:lvl1pPr>
          </a:lstStyle>
          <a:p>
            <a:pPr lvl="0"/>
            <a:r>
              <a:rPr lang="en-US" dirty="0"/>
              <a:t>Overview Slide</a:t>
            </a:r>
          </a:p>
        </p:txBody>
      </p:sp>
    </p:spTree>
    <p:extLst>
      <p:ext uri="{BB962C8B-B14F-4D97-AF65-F5344CB8AC3E}">
        <p14:creationId xmlns:p14="http://schemas.microsoft.com/office/powerpoint/2010/main" val="2476502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slide - Purpl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3A36C06-0CE7-D844-A324-5468406F7C91}"/>
              </a:ext>
            </a:extLst>
          </p:cNvPr>
          <p:cNvSpPr/>
          <p:nvPr userDrawn="1"/>
        </p:nvSpPr>
        <p:spPr>
          <a:xfrm>
            <a:off x="241300" y="367062"/>
            <a:ext cx="11696700" cy="5784022"/>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23">
            <a:extLst>
              <a:ext uri="{FF2B5EF4-FFF2-40B4-BE49-F238E27FC236}">
                <a16:creationId xmlns:a16="http://schemas.microsoft.com/office/drawing/2014/main" id="{B286B499-2CED-0E4E-8332-7D7387BECA25}"/>
              </a:ext>
            </a:extLst>
          </p:cNvPr>
          <p:cNvSpPr>
            <a:spLocks noGrp="1"/>
          </p:cNvSpPr>
          <p:nvPr>
            <p:ph type="body" sz="quarter" idx="14" hasCustomPrompt="1"/>
          </p:nvPr>
        </p:nvSpPr>
        <p:spPr>
          <a:xfrm>
            <a:off x="4586635" y="4512778"/>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4" name="Text Placeholder 23">
            <a:extLst>
              <a:ext uri="{FF2B5EF4-FFF2-40B4-BE49-F238E27FC236}">
                <a16:creationId xmlns:a16="http://schemas.microsoft.com/office/drawing/2014/main" id="{99F1A9DE-C995-2749-9FD6-8A286B1B1501}"/>
              </a:ext>
            </a:extLst>
          </p:cNvPr>
          <p:cNvSpPr>
            <a:spLocks noGrp="1"/>
          </p:cNvSpPr>
          <p:nvPr>
            <p:ph type="body" sz="quarter" idx="13" hasCustomPrompt="1"/>
          </p:nvPr>
        </p:nvSpPr>
        <p:spPr>
          <a:xfrm>
            <a:off x="827512" y="810208"/>
            <a:ext cx="4369392" cy="4493975"/>
          </a:xfr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15" name="Text Placeholder 23">
            <a:extLst>
              <a:ext uri="{FF2B5EF4-FFF2-40B4-BE49-F238E27FC236}">
                <a16:creationId xmlns:a16="http://schemas.microsoft.com/office/drawing/2014/main" id="{3994C396-75A1-AE41-B1B8-01F99CBA2162}"/>
              </a:ext>
            </a:extLst>
          </p:cNvPr>
          <p:cNvSpPr>
            <a:spLocks noGrp="1"/>
          </p:cNvSpPr>
          <p:nvPr>
            <p:ph type="body" sz="quarter" idx="15" hasCustomPrompt="1"/>
          </p:nvPr>
        </p:nvSpPr>
        <p:spPr>
          <a:xfrm>
            <a:off x="739096" y="612890"/>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6" name="Picture Placeholder 2">
            <a:extLst>
              <a:ext uri="{FF2B5EF4-FFF2-40B4-BE49-F238E27FC236}">
                <a16:creationId xmlns:a16="http://schemas.microsoft.com/office/drawing/2014/main" id="{ECD15D22-E2D6-9B4A-88C5-89653C94D3B5}"/>
              </a:ext>
            </a:extLst>
          </p:cNvPr>
          <p:cNvSpPr>
            <a:spLocks noGrp="1"/>
          </p:cNvSpPr>
          <p:nvPr>
            <p:ph type="pic" sz="quarter" idx="19"/>
          </p:nvPr>
        </p:nvSpPr>
        <p:spPr>
          <a:xfrm>
            <a:off x="5957047" y="0"/>
            <a:ext cx="5395869"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4" name="Group 3">
            <a:extLst>
              <a:ext uri="{FF2B5EF4-FFF2-40B4-BE49-F238E27FC236}">
                <a16:creationId xmlns:a16="http://schemas.microsoft.com/office/drawing/2014/main" id="{452473B6-8361-6B4D-A009-F41DC8359C92}"/>
              </a:ext>
            </a:extLst>
          </p:cNvPr>
          <p:cNvGrpSpPr/>
          <p:nvPr userDrawn="1"/>
        </p:nvGrpSpPr>
        <p:grpSpPr>
          <a:xfrm>
            <a:off x="291189" y="6151084"/>
            <a:ext cx="3144242" cy="374574"/>
            <a:chOff x="301128" y="6151084"/>
            <a:chExt cx="3144242" cy="374574"/>
          </a:xfrm>
        </p:grpSpPr>
        <p:pic>
          <p:nvPicPr>
            <p:cNvPr id="3" name="Picture 2" descr="Shape&#10;&#10;Description automatically generated with medium confidence">
              <a:extLst>
                <a:ext uri="{FF2B5EF4-FFF2-40B4-BE49-F238E27FC236}">
                  <a16:creationId xmlns:a16="http://schemas.microsoft.com/office/drawing/2014/main" id="{45EAF58F-DFF8-4E4B-94AA-E82F3B495EE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20" name="Picture 19" descr="Shape&#10;&#10;Description automatically generated with medium confidence">
              <a:extLst>
                <a:ext uri="{FF2B5EF4-FFF2-40B4-BE49-F238E27FC236}">
                  <a16:creationId xmlns:a16="http://schemas.microsoft.com/office/drawing/2014/main" id="{8B504119-BF72-B741-B526-206F56B6BAB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21" name="Picture 20" descr="Shape&#10;&#10;Description automatically generated with medium confidence">
              <a:extLst>
                <a:ext uri="{FF2B5EF4-FFF2-40B4-BE49-F238E27FC236}">
                  <a16:creationId xmlns:a16="http://schemas.microsoft.com/office/drawing/2014/main" id="{1CE0EC26-1684-8F4A-B7C5-35DA0735C4F1}"/>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64932371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F337BB-9F57-1B43-913A-21BC65FFB7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70557024-83C6-E440-928C-6196DF32B1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6124A238-6532-A840-B650-EB91262EE6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7FD578-4D8C-F94D-9569-CDE05732EEA7}" type="datetimeFigureOut">
              <a:rPr lang="en-US" smtClean="0"/>
              <a:t>9/6/2023</a:t>
            </a:fld>
            <a:endParaRPr lang="en-US"/>
          </a:p>
        </p:txBody>
      </p:sp>
      <p:sp>
        <p:nvSpPr>
          <p:cNvPr id="5" name="Footer Placeholder 4">
            <a:extLst>
              <a:ext uri="{FF2B5EF4-FFF2-40B4-BE49-F238E27FC236}">
                <a16:creationId xmlns:a16="http://schemas.microsoft.com/office/drawing/2014/main" id="{2229FE06-AD7A-EE46-8712-1181F535E6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6DBF10-9497-BF4E-8AAE-86407B9184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760C49-C21F-C349-B509-93C281143DFD}" type="slidenum">
              <a:rPr lang="en-US" smtClean="0"/>
              <a:t>‹#›</a:t>
            </a:fld>
            <a:endParaRPr lang="en-US"/>
          </a:p>
        </p:txBody>
      </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29" r:id="rId3"/>
    <p:sldLayoutId id="2147483880" r:id="rId4"/>
    <p:sldLayoutId id="2147483882" r:id="rId5"/>
    <p:sldLayoutId id="2147483881" r:id="rId6"/>
    <p:sldLayoutId id="2147483830" r:id="rId7"/>
    <p:sldLayoutId id="2147483842" r:id="rId8"/>
    <p:sldLayoutId id="2147483840" r:id="rId9"/>
    <p:sldLayoutId id="2147483841" r:id="rId10"/>
    <p:sldLayoutId id="2147483883" r:id="rId11"/>
    <p:sldLayoutId id="2147483891" r:id="rId12"/>
    <p:sldLayoutId id="2147483862" r:id="rId13"/>
    <p:sldLayoutId id="2147483907" r:id="rId14"/>
    <p:sldLayoutId id="2147483861" r:id="rId15"/>
    <p:sldLayoutId id="2147483906" r:id="rId16"/>
    <p:sldLayoutId id="2147483874" r:id="rId17"/>
    <p:sldLayoutId id="2147483863" r:id="rId18"/>
    <p:sldLayoutId id="2147483835" r:id="rId19"/>
    <p:sldLayoutId id="2147483875" r:id="rId20"/>
    <p:sldLayoutId id="2147483901" r:id="rId21"/>
    <p:sldLayoutId id="2147483836" r:id="rId22"/>
    <p:sldLayoutId id="2147483831" r:id="rId23"/>
    <p:sldLayoutId id="2147483888" r:id="rId24"/>
    <p:sldLayoutId id="2147483902" r:id="rId25"/>
    <p:sldLayoutId id="2147483889" r:id="rId26"/>
    <p:sldLayoutId id="2147483890" r:id="rId27"/>
    <p:sldLayoutId id="2147483846" r:id="rId28"/>
    <p:sldLayoutId id="2147483904" r:id="rId29"/>
    <p:sldLayoutId id="2147483876" r:id="rId30"/>
    <p:sldLayoutId id="2147483873" r:id="rId31"/>
    <p:sldLayoutId id="2147483834" r:id="rId32"/>
    <p:sldLayoutId id="2147483877" r:id="rId33"/>
    <p:sldLayoutId id="2147483845" r:id="rId34"/>
    <p:sldLayoutId id="2147483869" r:id="rId35"/>
    <p:sldLayoutId id="2147483878" r:id="rId36"/>
    <p:sldLayoutId id="2147483866" r:id="rId37"/>
    <p:sldLayoutId id="2147483833" r:id="rId38"/>
    <p:sldLayoutId id="2147483900" r:id="rId39"/>
    <p:sldLayoutId id="2147483847" r:id="rId40"/>
    <p:sldLayoutId id="2147483871" r:id="rId41"/>
    <p:sldLayoutId id="2147483870" r:id="rId42"/>
    <p:sldLayoutId id="2147483872" r:id="rId43"/>
    <p:sldLayoutId id="2147483837" r:id="rId44"/>
    <p:sldLayoutId id="2147483838" r:id="rId45"/>
    <p:sldLayoutId id="2147483844" r:id="rId46"/>
    <p:sldLayoutId id="2147483848" r:id="rId47"/>
    <p:sldLayoutId id="2147483898" r:id="rId48"/>
    <p:sldLayoutId id="2147483903" r:id="rId49"/>
    <p:sldLayoutId id="2147483905" r:id="rId50"/>
    <p:sldLayoutId id="2147483849" r:id="rId51"/>
    <p:sldLayoutId id="2147483895" r:id="rId52"/>
    <p:sldLayoutId id="2147483887" r:id="rId53"/>
    <p:sldLayoutId id="2147483896" r:id="rId54"/>
    <p:sldLayoutId id="2147483851" r:id="rId55"/>
    <p:sldLayoutId id="2147483854" r:id="rId56"/>
    <p:sldLayoutId id="2147483855" r:id="rId57"/>
    <p:sldLayoutId id="2147483885" r:id="rId58"/>
    <p:sldLayoutId id="2147483899" r:id="rId59"/>
    <p:sldLayoutId id="2147483886" r:id="rId60"/>
    <p:sldLayoutId id="2147483856" r:id="rId61"/>
    <p:sldLayoutId id="2147483893" r:id="rId62"/>
    <p:sldLayoutId id="2147483894" r:id="rId63"/>
    <p:sldLayoutId id="2147483892" r:id="rId64"/>
    <p:sldLayoutId id="2147483857" r:id="rId65"/>
    <p:sldLayoutId id="2147483864" r:id="rId66"/>
    <p:sldLayoutId id="2147483852" r:id="rId67"/>
    <p:sldLayoutId id="2147483858" r:id="rId68"/>
    <p:sldLayoutId id="2147483859" r:id="rId69"/>
    <p:sldLayoutId id="2147483860" r:id="rId70"/>
    <p:sldLayoutId id="2147483853" r:id="rId71"/>
    <p:sldLayoutId id="2147483909" r:id="rId72"/>
  </p:sldLayoutIdLst>
  <p:txStyles>
    <p:titleStyle>
      <a:lvl1pPr algn="l" defTabSz="914400" rtl="0" eaLnBrk="1" latinLnBrk="0" hangingPunct="1">
        <a:lnSpc>
          <a:spcPct val="90000"/>
        </a:lnSpc>
        <a:spcBef>
          <a:spcPct val="0"/>
        </a:spcBef>
        <a:buNone/>
        <a:defRPr sz="4400" kern="1200">
          <a:solidFill>
            <a:srgbClr val="4D4D4D"/>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4D4D4D"/>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rgbClr val="4D4D4D"/>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rgbClr val="4D4D4D"/>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4D4D4D"/>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rgbClr val="4D4D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www.techtarget.com/searchdisasterrecovery/definition/crisis-management-plan-CMP" TargetMode="External"/><Relationship Id="rId2" Type="http://schemas.openxmlformats.org/officeDocument/2006/relationships/image" Target="../media/image41.jpe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wearelao.com/sites/default/files/Crisis%20Communications_0.pdf" TargetMode="External"/><Relationship Id="rId1" Type="http://schemas.openxmlformats.org/officeDocument/2006/relationships/slideLayout" Target="../slideLayouts/slideLayout28.xml"/><Relationship Id="rId5" Type="http://schemas.openxmlformats.org/officeDocument/2006/relationships/image" Target="../media/image44.svg"/><Relationship Id="rId4" Type="http://schemas.openxmlformats.org/officeDocument/2006/relationships/image" Target="../media/image43.png"/></Relationships>
</file>

<file path=ppt/slides/_rels/slide1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hyperlink" Target="https://www.sciencedirect.com/science/article/pii/S1447677022001255" TargetMode="External"/><Relationship Id="rId2" Type="http://schemas.openxmlformats.org/officeDocument/2006/relationships/notesSlide" Target="../notesSlides/notesSlide6.xml"/><Relationship Id="rId1"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3" Type="http://schemas.openxmlformats.org/officeDocument/2006/relationships/hyperlink" Target="https://www.tandfonline.com/doi/full/10.1080/13669877.2022.2128391" TargetMode="External"/><Relationship Id="rId2" Type="http://schemas.openxmlformats.org/officeDocument/2006/relationships/notesSlide" Target="../notesSlides/notesSlide7.xml"/><Relationship Id="rId1" Type="http://schemas.openxmlformats.org/officeDocument/2006/relationships/slideLayout" Target="../slideLayouts/slideLayout42.xml"/></Relationships>
</file>

<file path=ppt/slides/_rels/slide17.xml.rels><?xml version="1.0" encoding="UTF-8" standalone="yes"?>
<Relationships xmlns="http://schemas.openxmlformats.org/package/2006/relationships"><Relationship Id="rId2" Type="http://schemas.openxmlformats.org/officeDocument/2006/relationships/hyperlink" Target="https://www.researchgate.net/publication/254378996_Crisis_Communication_and_Recovery_for_the_Tourism_Industry" TargetMode="External"/><Relationship Id="rId1" Type="http://schemas.openxmlformats.org/officeDocument/2006/relationships/slideLayout" Target="../slideLayouts/slideLayout42.xml"/></Relationships>
</file>

<file path=ppt/slides/_rels/slide18.xml.rels><?xml version="1.0" encoding="UTF-8" standalone="yes"?>
<Relationships xmlns="http://schemas.openxmlformats.org/package/2006/relationships"><Relationship Id="rId2" Type="http://schemas.openxmlformats.org/officeDocument/2006/relationships/hyperlink" Target="https://www.researchgate.net/publication/254378996_Crisis_Communication_and_Recovery_for_the_Tourism_Industry" TargetMode="External"/><Relationship Id="rId1" Type="http://schemas.openxmlformats.org/officeDocument/2006/relationships/slideLayout" Target="../slideLayouts/slideLayout42.xml"/></Relationships>
</file>

<file path=ppt/slides/_rels/slide19.xml.rels><?xml version="1.0" encoding="UTF-8" standalone="yes"?>
<Relationships xmlns="http://schemas.openxmlformats.org/package/2006/relationships"><Relationship Id="rId3" Type="http://schemas.openxmlformats.org/officeDocument/2006/relationships/hyperlink" Target="https://www.researchgate.net/publication/254378996_Crisis_Communication_and_Recovery_for_the_Tourism_Industry" TargetMode="External"/><Relationship Id="rId2" Type="http://schemas.openxmlformats.org/officeDocument/2006/relationships/notesSlide" Target="../notesSlides/notesSlide8.xml"/><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3" Type="http://schemas.openxmlformats.org/officeDocument/2006/relationships/hyperlink" Target="https://www.tourismrecovery.eu/hei-regional-tourism-crisis-curriculum-en/" TargetMode="External"/><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hyperlink" Target="https://www.mediatoolkit.com/blog/public-relations-in-travel-and-tourism/" TargetMode="External"/><Relationship Id="rId1" Type="http://schemas.openxmlformats.org/officeDocument/2006/relationships/slideLayout" Target="../slideLayouts/slideLayout42.xml"/></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hyperlink" Target="https://youtu.be/oovURIu4040" TargetMode="External"/><Relationship Id="rId1" Type="http://schemas.openxmlformats.org/officeDocument/2006/relationships/slideLayout" Target="../slideLayouts/slideLayout37.xml"/><Relationship Id="rId4" Type="http://schemas.openxmlformats.org/officeDocument/2006/relationships/hyperlink" Target="https://www.mediatoolkit.com/blog/public-relations-in-travel-and-touris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https://www.demandmetric.com/content/crisis-communications-plan-template" TargetMode="External"/><Relationship Id="rId1" Type="http://schemas.openxmlformats.org/officeDocument/2006/relationships/slideLayout" Target="../slideLayouts/slideLayout29.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51.png"/></Relationships>
</file>

<file path=ppt/slides/_rels/slide25.xml.rels><?xml version="1.0" encoding="UTF-8" standalone="yes"?>
<Relationships xmlns="http://schemas.openxmlformats.org/package/2006/relationships"><Relationship Id="rId3" Type="http://schemas.openxmlformats.org/officeDocument/2006/relationships/hyperlink" Target="https://www.demandmetric.com/content/crisis-communications-plan-template" TargetMode="External"/><Relationship Id="rId7" Type="http://schemas.openxmlformats.org/officeDocument/2006/relationships/image" Target="../media/image44.svg"/><Relationship Id="rId2" Type="http://schemas.openxmlformats.org/officeDocument/2006/relationships/notesSlide" Target="../notesSlides/notesSlide10.xml"/><Relationship Id="rId1" Type="http://schemas.openxmlformats.org/officeDocument/2006/relationships/slideLayout" Target="../slideLayouts/slideLayout29.xml"/><Relationship Id="rId6" Type="http://schemas.openxmlformats.org/officeDocument/2006/relationships/image" Target="../media/image43.png"/><Relationship Id="rId5" Type="http://schemas.openxmlformats.org/officeDocument/2006/relationships/image" Target="../media/image51.png"/><Relationship Id="rId4" Type="http://schemas.openxmlformats.org/officeDocument/2006/relationships/image" Target="../media/image5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hyperlink" Target="https://www.smartsheet.com/content/marketing-communications-plan-template" TargetMode="External"/><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hyperlink" Target="https://www.smartsheet.com/content/marketing-communications-plan-template" TargetMode="External"/><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3" Type="http://schemas.openxmlformats.org/officeDocument/2006/relationships/hyperlink" Target="https://www.smartsheet.com/content/marketing-communications-plan-template" TargetMode="External"/><Relationship Id="rId2" Type="http://schemas.openxmlformats.org/officeDocument/2006/relationships/notesSlide" Target="../notesSlides/notesSlide11.xml"/><Relationship Id="rId1" Type="http://schemas.openxmlformats.org/officeDocument/2006/relationships/slideLayout" Target="../slideLayouts/slideLayout37.xml"/><Relationship Id="rId4" Type="http://schemas.openxmlformats.org/officeDocument/2006/relationships/image" Target="../media/image54.png"/></Relationships>
</file>

<file path=ppt/slides/_rels/slide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37.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30.xml.rels><?xml version="1.0" encoding="UTF-8" standalone="yes"?>
<Relationships xmlns="http://schemas.openxmlformats.org/package/2006/relationships"><Relationship Id="rId3" Type="http://schemas.openxmlformats.org/officeDocument/2006/relationships/hyperlink" Target="https://momentumconsulting.ie/team/laura-magan/" TargetMode="External"/><Relationship Id="rId2" Type="http://schemas.openxmlformats.org/officeDocument/2006/relationships/hyperlink" Target="https://www.tourismrecovery.eu/" TargetMode="External"/><Relationship Id="rId1" Type="http://schemas.openxmlformats.org/officeDocument/2006/relationships/slideLayout" Target="../slideLayouts/slideLayout71.xml"/><Relationship Id="rId5" Type="http://schemas.openxmlformats.org/officeDocument/2006/relationships/image" Target="../media/image55.jpeg"/><Relationship Id="rId4" Type="http://schemas.openxmlformats.org/officeDocument/2006/relationships/hyperlink" Target="https://www.facebook.com/tourismcrisisrecovery"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29.xml"/><Relationship Id="rId6" Type="http://schemas.openxmlformats.org/officeDocument/2006/relationships/image" Target="../media/image39.jpeg"/><Relationship Id="rId5" Type="http://schemas.openxmlformats.org/officeDocument/2006/relationships/hyperlink" Target="https://grampianstourism.com.au/wp-content/uploads/sites/4/2020/04/Tourism_CrisisManagement_WEB.pdf" TargetMode="External"/><Relationship Id="rId4" Type="http://schemas.openxmlformats.org/officeDocument/2006/relationships/image" Target="../media/image38.svg"/></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29.xml"/><Relationship Id="rId6" Type="http://schemas.openxmlformats.org/officeDocument/2006/relationships/image" Target="../media/image40.jpeg"/><Relationship Id="rId5" Type="http://schemas.openxmlformats.org/officeDocument/2006/relationships/hyperlink" Target="https://grampianstourism.com.au/wp-content/uploads/sites/4/2020/04/Tourism_CrisisManagement_WEB.pdf" TargetMode="External"/><Relationship Id="rId4" Type="http://schemas.openxmlformats.org/officeDocument/2006/relationships/image" Target="../media/image3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8ABF4386-1A72-5764-B399-DE877BAC1C8E}"/>
              </a:ext>
            </a:extLst>
          </p:cNvPr>
          <p:cNvSpPr>
            <a:spLocks noGrp="1"/>
          </p:cNvSpPr>
          <p:nvPr>
            <p:ph type="body" sz="quarter" idx="15"/>
          </p:nvPr>
        </p:nvSpPr>
        <p:spPr>
          <a:xfrm>
            <a:off x="817349" y="4476760"/>
            <a:ext cx="11279401" cy="828770"/>
          </a:xfrm>
        </p:spPr>
        <p:txBody>
          <a:bodyPr vert="horz" lIns="91440" tIns="45720" rIns="91440" bIns="45720" rtlCol="0" anchor="t">
            <a:noAutofit/>
          </a:bodyPr>
          <a:lstStyle/>
          <a:p>
            <a:pPr algn="ctr"/>
            <a:r>
              <a:rPr lang="is-IS" sz="3200" dirty="0"/>
              <a:t>Samskiptastefna og samskipti við almannatengla og fjölmiðla</a:t>
            </a:r>
          </a:p>
          <a:p>
            <a:endParaRPr lang="is-IS" sz="3200" b="0" dirty="0"/>
          </a:p>
        </p:txBody>
      </p:sp>
      <p:sp>
        <p:nvSpPr>
          <p:cNvPr id="7" name="Text Placeholder 3">
            <a:extLst>
              <a:ext uri="{FF2B5EF4-FFF2-40B4-BE49-F238E27FC236}">
                <a16:creationId xmlns:a16="http://schemas.microsoft.com/office/drawing/2014/main" id="{1272D686-7BC4-DD27-0BCA-3D541821D1B9}"/>
              </a:ext>
            </a:extLst>
          </p:cNvPr>
          <p:cNvSpPr>
            <a:spLocks noGrp="1"/>
          </p:cNvSpPr>
          <p:nvPr>
            <p:ph type="body" sz="quarter" idx="16"/>
          </p:nvPr>
        </p:nvSpPr>
        <p:spPr>
          <a:xfrm>
            <a:off x="817349" y="3633385"/>
            <a:ext cx="6789253" cy="697353"/>
          </a:xfrm>
        </p:spPr>
        <p:txBody>
          <a:bodyPr>
            <a:noAutofit/>
          </a:bodyPr>
          <a:lstStyle/>
          <a:p>
            <a:r>
              <a:rPr lang="is-IS" sz="6000" b="1" dirty="0"/>
              <a:t>Námskeiðseining  7</a:t>
            </a:r>
          </a:p>
        </p:txBody>
      </p:sp>
    </p:spTree>
    <p:extLst>
      <p:ext uri="{BB962C8B-B14F-4D97-AF65-F5344CB8AC3E}">
        <p14:creationId xmlns:p14="http://schemas.microsoft.com/office/powerpoint/2010/main" val="186672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A group of people looking at a computer&#10;&#10;Description automatically generated with medium confidence">
            <a:extLst>
              <a:ext uri="{FF2B5EF4-FFF2-40B4-BE49-F238E27FC236}">
                <a16:creationId xmlns:a16="http://schemas.microsoft.com/office/drawing/2014/main" id="{BA225113-BE6F-8823-C41B-0118E1F3CF6A}"/>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t="4480" b="4480"/>
          <a:stretch>
            <a:fillRect/>
          </a:stretch>
        </p:blipFill>
        <p:spPr/>
      </p:pic>
      <p:sp>
        <p:nvSpPr>
          <p:cNvPr id="7" name="Text Placeholder 6">
            <a:extLst>
              <a:ext uri="{FF2B5EF4-FFF2-40B4-BE49-F238E27FC236}">
                <a16:creationId xmlns:a16="http://schemas.microsoft.com/office/drawing/2014/main" id="{F06E82A7-96DE-670A-332E-422C7225C7B8}"/>
              </a:ext>
            </a:extLst>
          </p:cNvPr>
          <p:cNvSpPr>
            <a:spLocks noGrp="1"/>
          </p:cNvSpPr>
          <p:nvPr>
            <p:ph type="body" sz="quarter" idx="4294967295"/>
          </p:nvPr>
        </p:nvSpPr>
        <p:spPr>
          <a:xfrm>
            <a:off x="1326460" y="1166022"/>
            <a:ext cx="5255315" cy="5425277"/>
          </a:xfrm>
        </p:spPr>
        <p:txBody>
          <a:bodyPr vert="horz" lIns="91440" tIns="45720" rIns="91440" bIns="45720" rtlCol="0" anchor="t">
            <a:normAutofit fontScale="92500" lnSpcReduction="20000"/>
          </a:bodyPr>
          <a:lstStyle/>
          <a:p>
            <a:pPr>
              <a:lnSpc>
                <a:spcPct val="120000"/>
              </a:lnSpc>
              <a:spcBef>
                <a:spcPts val="0"/>
              </a:spcBef>
            </a:pPr>
            <a:r>
              <a:rPr lang="is-IS" b="0" i="1" dirty="0">
                <a:solidFill>
                  <a:schemeClr val="bg1"/>
                </a:solidFill>
                <a:effectLst/>
              </a:rPr>
              <a:t>Almannatengsl eru oft órjúfanlegur þáttur í krísustjórnun. </a:t>
            </a:r>
            <a:r>
              <a:rPr lang="is-IS" i="1" dirty="0">
                <a:solidFill>
                  <a:schemeClr val="bg1"/>
                </a:solidFill>
              </a:rPr>
              <a:t>Fyrirtæki og stofnanir</a:t>
            </a:r>
            <a:r>
              <a:rPr lang="is-IS" b="0" i="1" dirty="0">
                <a:solidFill>
                  <a:schemeClr val="bg1"/>
                </a:solidFill>
                <a:effectLst/>
              </a:rPr>
              <a:t> geta valið að fá aðstoð annarstaðar en hjá almannatenglum til að sinna samskiptum, svo sem samskiptum við fjölmiðla. Með opinberum viðbrögðum við krísu </a:t>
            </a:r>
            <a:r>
              <a:rPr lang="is-IS" i="1" dirty="0">
                <a:solidFill>
                  <a:schemeClr val="bg1"/>
                </a:solidFill>
              </a:rPr>
              <a:t>geta </a:t>
            </a:r>
            <a:r>
              <a:rPr lang="is-IS" b="0" i="1" dirty="0">
                <a:solidFill>
                  <a:schemeClr val="bg1"/>
                </a:solidFill>
                <a:effectLst/>
              </a:rPr>
              <a:t>fyrirtæki/stofnanir brugðist við villandi og röngum upplýsingum. Ef hættuástandið leysist fljótt gæti verið að ekki sé nauðsynlegt að vekja athygli almennings á viðburðinum.</a:t>
            </a:r>
            <a:r>
              <a:rPr lang="is-IS" i="1" dirty="0">
                <a:solidFill>
                  <a:schemeClr val="bg1"/>
                </a:solidFill>
              </a:rPr>
              <a:t> </a:t>
            </a:r>
            <a:r>
              <a:rPr lang="is-IS" b="0" i="1" dirty="0">
                <a:solidFill>
                  <a:schemeClr val="bg1"/>
                </a:solidFill>
                <a:effectLst/>
              </a:rPr>
              <a:t> (</a:t>
            </a:r>
            <a:r>
              <a:rPr lang="is-IS" b="0" i="1" dirty="0">
                <a:solidFill>
                  <a:schemeClr val="bg1"/>
                </a:solidFill>
                <a:effectLst/>
                <a:hlinkClick r:id="rId3">
                  <a:extLst>
                    <a:ext uri="{A12FA001-AC4F-418D-AE19-62706E023703}">
                      <ahyp:hlinkClr xmlns:ahyp="http://schemas.microsoft.com/office/drawing/2018/hyperlinkcolor" val="tx"/>
                    </a:ext>
                  </a:extLst>
                </a:hlinkClick>
              </a:rPr>
              <a:t>Heimild</a:t>
            </a:r>
            <a:r>
              <a:rPr lang="is-IS" b="0" i="1" dirty="0">
                <a:solidFill>
                  <a:schemeClr val="bg1"/>
                </a:solidFill>
                <a:effectLst/>
              </a:rPr>
              <a:t>)</a:t>
            </a:r>
            <a:endParaRPr lang="is-IS" dirty="0">
              <a:solidFill>
                <a:schemeClr val="bg1"/>
              </a:solidFill>
            </a:endParaRPr>
          </a:p>
        </p:txBody>
      </p:sp>
      <p:sp>
        <p:nvSpPr>
          <p:cNvPr id="6" name="Text Placeholder 5">
            <a:extLst>
              <a:ext uri="{FF2B5EF4-FFF2-40B4-BE49-F238E27FC236}">
                <a16:creationId xmlns:a16="http://schemas.microsoft.com/office/drawing/2014/main" id="{E953C9FC-10AE-8431-F129-7CFE4470F034}"/>
              </a:ext>
            </a:extLst>
          </p:cNvPr>
          <p:cNvSpPr>
            <a:spLocks noGrp="1"/>
          </p:cNvSpPr>
          <p:nvPr>
            <p:ph type="body" sz="quarter" idx="4294967295"/>
          </p:nvPr>
        </p:nvSpPr>
        <p:spPr>
          <a:xfrm>
            <a:off x="1162050" y="595510"/>
            <a:ext cx="6057899" cy="582221"/>
          </a:xfrm>
        </p:spPr>
        <p:txBody>
          <a:bodyPr>
            <a:normAutofit fontScale="85000" lnSpcReduction="10000"/>
          </a:bodyPr>
          <a:lstStyle/>
          <a:p>
            <a:r>
              <a:rPr lang="is-IS" b="1" dirty="0">
                <a:solidFill>
                  <a:schemeClr val="bg1"/>
                </a:solidFill>
              </a:rPr>
              <a:t>Almannatenglar eru ekki alltaf nauðsynlegir</a:t>
            </a:r>
          </a:p>
        </p:txBody>
      </p:sp>
    </p:spTree>
    <p:extLst>
      <p:ext uri="{BB962C8B-B14F-4D97-AF65-F5344CB8AC3E}">
        <p14:creationId xmlns:p14="http://schemas.microsoft.com/office/powerpoint/2010/main" val="3146167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CD5D09C-8C5C-1AF9-92E7-FB4731E625D0}"/>
              </a:ext>
            </a:extLst>
          </p:cNvPr>
          <p:cNvSpPr>
            <a:spLocks noGrp="1"/>
          </p:cNvSpPr>
          <p:nvPr>
            <p:ph type="body" sz="quarter" idx="18"/>
          </p:nvPr>
        </p:nvSpPr>
        <p:spPr>
          <a:xfrm>
            <a:off x="493059" y="999046"/>
            <a:ext cx="5701553" cy="5706117"/>
          </a:xfrm>
        </p:spPr>
        <p:txBody>
          <a:bodyPr vert="horz" lIns="91440" tIns="45720" rIns="91440" bIns="45720" rtlCol="0" anchor="t">
            <a:noAutofit/>
          </a:bodyPr>
          <a:lstStyle/>
          <a:p>
            <a:r>
              <a:rPr lang="is-IS" sz="2000" dirty="0"/>
              <a:t>Mikilvægt er að vísa öllum fyrirspurnum og beiðnum frá fjölmiðlum til krísustjórnunarteymisins. Þegar kemur að samskiptum við fjölmiðla er brýnt að hafa eftirfarandi í huga: </a:t>
            </a:r>
            <a:endParaRPr lang="is-IS" sz="2000" dirty="0">
              <a:cs typeface="Calibri"/>
            </a:endParaRPr>
          </a:p>
          <a:p>
            <a:endParaRPr lang="is-IS" sz="2000" dirty="0"/>
          </a:p>
          <a:p>
            <a:pPr marL="342900" indent="-342900">
              <a:buFont typeface="Wingdings" panose="05000000000000000000" pitchFamily="2" charset="2"/>
              <a:buChar char="v"/>
            </a:pPr>
            <a:r>
              <a:rPr lang="is-IS" sz="2000" dirty="0"/>
              <a:t>Tilnefna þjálfaðan talsmann sem getur tjáð sig um ferðaþjónustutengd mál.</a:t>
            </a:r>
            <a:endParaRPr lang="is-IS" sz="2000" dirty="0">
              <a:cs typeface="Calibri"/>
            </a:endParaRPr>
          </a:p>
          <a:p>
            <a:pPr marL="342900" indent="-342900">
              <a:buFont typeface="Wingdings" panose="05000000000000000000" pitchFamily="2" charset="2"/>
              <a:buChar char="v"/>
            </a:pPr>
            <a:endParaRPr lang="is-IS" sz="2000" dirty="0"/>
          </a:p>
          <a:p>
            <a:pPr marL="342900" indent="-342900">
              <a:buFont typeface="Wingdings" panose="05000000000000000000" pitchFamily="2" charset="2"/>
              <a:buChar char="v"/>
            </a:pPr>
            <a:r>
              <a:rPr lang="is-IS" sz="2000" dirty="0"/>
              <a:t>Koma á samskiptareglum við fjölmiðla til að leiðbeina starfsfólki og hagsmunaaðilum í ferðaþjónustu við að bregðast við fyrirspurnum fjölmiðla og hvetja þá til að vísa til talsmanns krísustjórnunarteymisins um samræmi í skilaboðum.</a:t>
            </a:r>
          </a:p>
        </p:txBody>
      </p:sp>
      <p:sp>
        <p:nvSpPr>
          <p:cNvPr id="6" name="Text Placeholder 5">
            <a:extLst>
              <a:ext uri="{FF2B5EF4-FFF2-40B4-BE49-F238E27FC236}">
                <a16:creationId xmlns:a16="http://schemas.microsoft.com/office/drawing/2014/main" id="{4B76AA4A-8322-01B1-92CB-575BDAE4D7DC}"/>
              </a:ext>
            </a:extLst>
          </p:cNvPr>
          <p:cNvSpPr>
            <a:spLocks noGrp="1"/>
          </p:cNvSpPr>
          <p:nvPr>
            <p:ph type="body" sz="quarter" idx="16"/>
          </p:nvPr>
        </p:nvSpPr>
        <p:spPr>
          <a:xfrm>
            <a:off x="313765" y="147824"/>
            <a:ext cx="6087035" cy="582221"/>
          </a:xfrm>
        </p:spPr>
        <p:txBody>
          <a:bodyPr>
            <a:noAutofit/>
          </a:bodyPr>
          <a:lstStyle/>
          <a:p>
            <a:pPr algn="ctr"/>
            <a:r>
              <a:rPr lang="is-IS" sz="2400" b="0" dirty="0"/>
              <a:t>Krísustjórnunarteymið ætti að stjórna öllum samskiptum við almannatengla og fjölmiðla</a:t>
            </a:r>
          </a:p>
        </p:txBody>
      </p:sp>
      <p:pic>
        <p:nvPicPr>
          <p:cNvPr id="3074" name="Picture 2" descr="New UNWTO Publications January 2019 ">
            <a:hlinkClick r:id="rId2"/>
            <a:extLst>
              <a:ext uri="{FF2B5EF4-FFF2-40B4-BE49-F238E27FC236}">
                <a16:creationId xmlns:a16="http://schemas.microsoft.com/office/drawing/2014/main" id="{CE5B10BA-68BE-361C-CF04-D907A60C808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963853" y="147824"/>
            <a:ext cx="2597467" cy="37705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973C677-EC28-929C-C009-5B035E3BB110}"/>
              </a:ext>
            </a:extLst>
          </p:cNvPr>
          <p:cNvSpPr txBox="1"/>
          <p:nvPr/>
        </p:nvSpPr>
        <p:spPr>
          <a:xfrm>
            <a:off x="6713220" y="4124853"/>
            <a:ext cx="5116830" cy="646331"/>
          </a:xfrm>
          <a:prstGeom prst="rect">
            <a:avLst/>
          </a:prstGeom>
          <a:solidFill>
            <a:schemeClr val="bg1"/>
          </a:solidFill>
        </p:spPr>
        <p:txBody>
          <a:bodyPr wrap="square" lIns="91440" tIns="45720" rIns="91440" bIns="45720" rtlCol="0" anchor="t">
            <a:spAutoFit/>
          </a:bodyPr>
          <a:lstStyle/>
          <a:p>
            <a:pPr algn="ctr"/>
            <a:r>
              <a:rPr lang="en-GB" b="1" i="0" dirty="0">
                <a:solidFill>
                  <a:srgbClr val="4D4D4D"/>
                </a:solidFill>
                <a:effectLst/>
                <a:hlinkClick r:id="rId2">
                  <a:extLst>
                    <a:ext uri="{A12FA001-AC4F-418D-AE19-62706E023703}">
                      <ahyp:hlinkClr xmlns:ahyp="http://schemas.microsoft.com/office/drawing/2018/hyperlinkcolor" val="tx"/>
                    </a:ext>
                  </a:extLst>
                </a:hlinkClick>
              </a:rPr>
              <a:t>Verkfærakista fyrir</a:t>
            </a:r>
            <a:r>
              <a:rPr lang="en-GB" b="1" dirty="0">
                <a:solidFill>
                  <a:srgbClr val="4D4D4D"/>
                </a:solidFill>
                <a:hlinkClick r:id="rId2">
                  <a:extLst>
                    <a:ext uri="{A12FA001-AC4F-418D-AE19-62706E023703}">
                      <ahyp:hlinkClr xmlns:ahyp="http://schemas.microsoft.com/office/drawing/2018/hyperlinkcolor" val="tx"/>
                    </a:ext>
                  </a:extLst>
                </a:hlinkClick>
              </a:rPr>
              <a:t> samskipti</a:t>
            </a:r>
            <a:r>
              <a:rPr lang="en-GB" b="1" i="0" dirty="0">
                <a:solidFill>
                  <a:srgbClr val="4D4D4D"/>
                </a:solidFill>
                <a:effectLst/>
                <a:hlinkClick r:id="rId2">
                  <a:extLst>
                    <a:ext uri="{A12FA001-AC4F-418D-AE19-62706E023703}">
                      <ahyp:hlinkClr xmlns:ahyp="http://schemas.microsoft.com/office/drawing/2018/hyperlinkcolor" val="tx"/>
                    </a:ext>
                  </a:extLst>
                </a:hlinkClick>
              </a:rPr>
              <a:t> í ferðaþjónustu í krísu: Gátlisti og bestu starfsvenjur</a:t>
            </a:r>
            <a:endParaRPr lang="en-GB" b="1" i="0" dirty="0">
              <a:solidFill>
                <a:srgbClr val="4D4D4D"/>
              </a:solidFill>
              <a:effectLst/>
            </a:endParaRPr>
          </a:p>
        </p:txBody>
      </p:sp>
      <p:pic>
        <p:nvPicPr>
          <p:cNvPr id="9" name="Graphic 8" descr="Touchscreen with solid fill">
            <a:hlinkClick r:id="rId2"/>
            <a:extLst>
              <a:ext uri="{FF2B5EF4-FFF2-40B4-BE49-F238E27FC236}">
                <a16:creationId xmlns:a16="http://schemas.microsoft.com/office/drawing/2014/main" id="{BDD41026-1965-6036-0EA4-49B97E26E4A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561320" y="2733147"/>
            <a:ext cx="1206619" cy="1206619"/>
          </a:xfrm>
          <a:prstGeom prst="rect">
            <a:avLst/>
          </a:prstGeom>
        </p:spPr>
      </p:pic>
    </p:spTree>
    <p:extLst>
      <p:ext uri="{BB962C8B-B14F-4D97-AF65-F5344CB8AC3E}">
        <p14:creationId xmlns:p14="http://schemas.microsoft.com/office/powerpoint/2010/main" val="4234261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CD5D09C-8C5C-1AF9-92E7-FB4731E625D0}"/>
              </a:ext>
            </a:extLst>
          </p:cNvPr>
          <p:cNvSpPr>
            <a:spLocks noGrp="1"/>
          </p:cNvSpPr>
          <p:nvPr>
            <p:ph type="body" sz="quarter" idx="18"/>
          </p:nvPr>
        </p:nvSpPr>
        <p:spPr>
          <a:xfrm>
            <a:off x="734714" y="1018532"/>
            <a:ext cx="5361285" cy="5706117"/>
          </a:xfrm>
        </p:spPr>
        <p:txBody>
          <a:bodyPr vert="horz" lIns="91440" tIns="45720" rIns="91440" bIns="45720" rtlCol="0" anchor="t">
            <a:noAutofit/>
          </a:bodyPr>
          <a:lstStyle/>
          <a:p>
            <a:endParaRPr lang="is-IS" sz="2000" dirty="0"/>
          </a:p>
          <a:p>
            <a:endParaRPr lang="is-IS" sz="2000" dirty="0"/>
          </a:p>
          <a:p>
            <a:pPr marL="342900" indent="-342900">
              <a:buFont typeface="Wingdings" panose="05000000000000000000" pitchFamily="2" charset="2"/>
              <a:buChar char="v"/>
            </a:pPr>
            <a:r>
              <a:rPr lang="is-IS" sz="2000" dirty="0"/>
              <a:t>Hafa skal samband við fjölmiðlafulltrúa viðbragðsaðila.</a:t>
            </a:r>
          </a:p>
          <a:p>
            <a:pPr marL="342900" indent="-342900">
              <a:buFont typeface="Wingdings" panose="05000000000000000000" pitchFamily="2" charset="2"/>
              <a:buChar char="v"/>
            </a:pPr>
            <a:r>
              <a:rPr lang="is-IS" sz="2000" dirty="0"/>
              <a:t>Gera ráð fyrir að fjölmiðlafyrirspurnum varðandi ferðaþjónustu verði beint til </a:t>
            </a:r>
            <a:r>
              <a:rPr lang="is-IS" sz="2000"/>
              <a:t> krísustjórnunarteymisins. </a:t>
            </a:r>
          </a:p>
          <a:p>
            <a:pPr marL="342900" indent="-342900">
              <a:buFont typeface="Wingdings" panose="05000000000000000000" pitchFamily="2" charset="2"/>
              <a:buChar char="v"/>
            </a:pPr>
            <a:r>
              <a:rPr lang="is-IS" sz="2000" dirty="0"/>
              <a:t>Ákvarða stefnumótandi nálgun til að svara fyrirspurnum fjölmiðla og vera tilbúin að fyrra bragði. </a:t>
            </a:r>
            <a:endParaRPr lang="is-IS"/>
          </a:p>
          <a:p>
            <a:pPr marL="342900" indent="-342900">
              <a:buFont typeface="Wingdings" panose="05000000000000000000" pitchFamily="2" charset="2"/>
              <a:buChar char="v"/>
            </a:pPr>
            <a:r>
              <a:rPr lang="is-IS" sz="2000" dirty="0"/>
              <a:t>Svara fyrirspurnum fjölmiðla á rólegan, yfirvegaðan og traustvekjandi hátt, eins fljótt og auðið er. Ef nauðsyn krefur, útskýra hvers vegna frekari upplýsingar liggja ekki fyrir strax. </a:t>
            </a:r>
          </a:p>
          <a:p>
            <a:endParaRPr lang="is-IS" sz="2000" dirty="0"/>
          </a:p>
        </p:txBody>
      </p:sp>
      <p:sp>
        <p:nvSpPr>
          <p:cNvPr id="6" name="Text Placeholder 5">
            <a:extLst>
              <a:ext uri="{FF2B5EF4-FFF2-40B4-BE49-F238E27FC236}">
                <a16:creationId xmlns:a16="http://schemas.microsoft.com/office/drawing/2014/main" id="{4B76AA4A-8322-01B1-92CB-575BDAE4D7DC}"/>
              </a:ext>
            </a:extLst>
          </p:cNvPr>
          <p:cNvSpPr>
            <a:spLocks noGrp="1"/>
          </p:cNvSpPr>
          <p:nvPr>
            <p:ph type="body" sz="quarter" idx="16"/>
          </p:nvPr>
        </p:nvSpPr>
        <p:spPr>
          <a:xfrm>
            <a:off x="234818" y="296284"/>
            <a:ext cx="6214632" cy="722248"/>
          </a:xfrm>
        </p:spPr>
        <p:txBody>
          <a:bodyPr>
            <a:normAutofit fontScale="92500" lnSpcReduction="10000"/>
          </a:bodyPr>
          <a:lstStyle/>
          <a:p>
            <a:pPr algn="ctr"/>
            <a:r>
              <a:rPr lang="is-IS" sz="2400" dirty="0"/>
              <a:t>Hvernig á að takast á við og eiga samskipti við fjölmiðla</a:t>
            </a:r>
          </a:p>
        </p:txBody>
      </p:sp>
      <p:pic>
        <p:nvPicPr>
          <p:cNvPr id="3" name="Picture Placeholder 2" descr="A group of people sitting in a room with a projection screen&#10;&#10;Description automatically generated with low confidence">
            <a:extLst>
              <a:ext uri="{FF2B5EF4-FFF2-40B4-BE49-F238E27FC236}">
                <a16:creationId xmlns:a16="http://schemas.microsoft.com/office/drawing/2014/main" id="{826B4AE3-0D06-6172-A96F-B332850470FC}"/>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15908" r="15908"/>
          <a:stretch>
            <a:fillRect/>
          </a:stretch>
        </p:blipFill>
        <p:spPr>
          <a:xfrm>
            <a:off x="6449450" y="228600"/>
            <a:ext cx="5564883" cy="5447571"/>
          </a:xfrm>
        </p:spPr>
      </p:pic>
    </p:spTree>
    <p:extLst>
      <p:ext uri="{BB962C8B-B14F-4D97-AF65-F5344CB8AC3E}">
        <p14:creationId xmlns:p14="http://schemas.microsoft.com/office/powerpoint/2010/main" val="21065307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CD5D09C-8C5C-1AF9-92E7-FB4731E625D0}"/>
              </a:ext>
            </a:extLst>
          </p:cNvPr>
          <p:cNvSpPr>
            <a:spLocks noGrp="1"/>
          </p:cNvSpPr>
          <p:nvPr>
            <p:ph type="body" sz="quarter" idx="18"/>
          </p:nvPr>
        </p:nvSpPr>
        <p:spPr>
          <a:xfrm>
            <a:off x="531117" y="340606"/>
            <a:ext cx="5927858" cy="6517394"/>
          </a:xfrm>
        </p:spPr>
        <p:txBody>
          <a:bodyPr vert="horz" lIns="91440" tIns="45720" rIns="91440" bIns="45720" rtlCol="0" anchor="t">
            <a:noAutofit/>
          </a:bodyPr>
          <a:lstStyle/>
          <a:p>
            <a:pPr marL="342900" indent="-342900">
              <a:buFont typeface="Wingdings" panose="05000000000000000000" pitchFamily="2" charset="2"/>
              <a:buChar char="v"/>
            </a:pPr>
            <a:r>
              <a:rPr lang="is-IS" sz="2000" dirty="0"/>
              <a:t>Fylgjast með allri fjölmiðlaumfjöllun og láta krísustjórnunarteymið strax vita af mikilvægum málum.</a:t>
            </a:r>
          </a:p>
          <a:p>
            <a:pPr marL="342900" indent="-342900">
              <a:buFont typeface="Wingdings" panose="05000000000000000000" pitchFamily="2" charset="2"/>
              <a:buChar char="v"/>
            </a:pPr>
            <a:r>
              <a:rPr lang="is-IS" sz="2000" dirty="0"/>
              <a:t>Halda skrá yfir blaðamenn sem koma með fyrirspurnir.</a:t>
            </a:r>
          </a:p>
          <a:p>
            <a:pPr marL="342900" indent="-342900">
              <a:buFont typeface="Wingdings" panose="05000000000000000000" pitchFamily="2" charset="2"/>
              <a:buChar char="v"/>
            </a:pPr>
            <a:r>
              <a:rPr lang="is-IS" sz="2000" dirty="0"/>
              <a:t>Fylgjast með umfangi og tóni fjölmiðlaumfjöllunar</a:t>
            </a:r>
          </a:p>
          <a:p>
            <a:pPr marL="342900" indent="-342900">
              <a:buFont typeface="Wingdings" panose="05000000000000000000" pitchFamily="2" charset="2"/>
              <a:buChar char="v"/>
            </a:pPr>
            <a:r>
              <a:rPr lang="is-IS" sz="2000" dirty="0"/>
              <a:t>Meta hvenær rétt er að gefa út yfirlýsingu og gera drög ef þörf krefur.</a:t>
            </a:r>
            <a:endParaRPr lang="is-IS" sz="2000" dirty="0">
              <a:cs typeface="Calibri"/>
            </a:endParaRPr>
          </a:p>
          <a:p>
            <a:pPr marL="342900" indent="-342900">
              <a:buFont typeface="Wingdings" panose="05000000000000000000" pitchFamily="2" charset="2"/>
              <a:buChar char="v"/>
            </a:pPr>
            <a:r>
              <a:rPr lang="is-IS" sz="2000" dirty="0"/>
              <a:t>Fá stuðning frá öðrum stofnunum og ráðgjöfum ef þörf krefur</a:t>
            </a:r>
            <a:endParaRPr lang="is-IS" sz="2000" dirty="0">
              <a:cs typeface="Calibri"/>
            </a:endParaRPr>
          </a:p>
          <a:p>
            <a:pPr marL="342900" indent="-342900">
              <a:buFont typeface="Wingdings" panose="05000000000000000000" pitchFamily="2" charset="2"/>
              <a:buChar char="v"/>
            </a:pPr>
            <a:r>
              <a:rPr lang="is-IS" sz="2000" dirty="0"/>
              <a:t>Gera drög að yfirlýsingum til fjölmiðla og uppfærslum á vefsíðum. </a:t>
            </a:r>
            <a:endParaRPr lang="is-IS" sz="2000" dirty="0">
              <a:cs typeface="Calibri"/>
            </a:endParaRPr>
          </a:p>
          <a:p>
            <a:pPr marL="342900" indent="-342900">
              <a:buFont typeface="Wingdings" panose="05000000000000000000" pitchFamily="2" charset="2"/>
              <a:buChar char="v"/>
            </a:pPr>
            <a:r>
              <a:rPr lang="is-IS" sz="2000" dirty="0"/>
              <a:t>Skoða vel allar yfirlýsingar til fjölmiðla áður en þær eru gefnar út til að meta afleiðingar.</a:t>
            </a:r>
            <a:endParaRPr lang="is-IS" sz="2000" dirty="0">
              <a:cs typeface="Calibri"/>
            </a:endParaRPr>
          </a:p>
          <a:p>
            <a:pPr marL="342900" indent="-342900">
              <a:buFont typeface="Wingdings" panose="05000000000000000000" pitchFamily="2" charset="2"/>
              <a:buChar char="v"/>
            </a:pPr>
            <a:r>
              <a:rPr lang="is-IS" sz="2000" dirty="0"/>
              <a:t>Gefa fjölmiðlum bakgrunnsupplýsingar eftir þörfum.</a:t>
            </a:r>
            <a:endParaRPr lang="is-IS" sz="2000" dirty="0">
              <a:cs typeface="Calibri"/>
            </a:endParaRPr>
          </a:p>
          <a:p>
            <a:pPr marL="342900" indent="-342900">
              <a:buFont typeface="Wingdings" panose="05000000000000000000" pitchFamily="2" charset="2"/>
              <a:buChar char="v"/>
            </a:pPr>
            <a:r>
              <a:rPr lang="is-IS" sz="2000" dirty="0"/>
              <a:t>Farðu vandlega yfir alla fjölmiðlaviðburði.</a:t>
            </a:r>
            <a:endParaRPr lang="is-IS" sz="2000" dirty="0">
              <a:cs typeface="Calibri" panose="020F0502020204030204"/>
            </a:endParaRPr>
          </a:p>
          <a:p>
            <a:endParaRPr lang="is-IS" sz="2000" b="1" i="1" dirty="0"/>
          </a:p>
          <a:p>
            <a:r>
              <a:rPr lang="is-IS" sz="2000" b="1" i="1" dirty="0"/>
              <a:t>Fjölmiðlar geta verið ómetanlegir í að koma mikilvægum upplýsingum fljótt á framfæri. </a:t>
            </a:r>
            <a:endParaRPr lang="is-IS" sz="2000">
              <a:cs typeface="Calibri"/>
            </a:endParaRPr>
          </a:p>
        </p:txBody>
      </p:sp>
      <p:pic>
        <p:nvPicPr>
          <p:cNvPr id="8" name="Picture Placeholder 7" descr="A person talking to a person&#10;&#10;Description automatically generated with low confidence">
            <a:extLst>
              <a:ext uri="{FF2B5EF4-FFF2-40B4-BE49-F238E27FC236}">
                <a16:creationId xmlns:a16="http://schemas.microsoft.com/office/drawing/2014/main" id="{E8BD6897-FAFA-9F16-414F-67EB107A7BF3}"/>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15908" r="15908"/>
          <a:stretch>
            <a:fillRect/>
          </a:stretch>
        </p:blipFill>
        <p:spPr>
          <a:xfrm>
            <a:off x="6458975" y="340606"/>
            <a:ext cx="5564883" cy="5447571"/>
          </a:xfrm>
        </p:spPr>
      </p:pic>
    </p:spTree>
    <p:extLst>
      <p:ext uri="{BB962C8B-B14F-4D97-AF65-F5344CB8AC3E}">
        <p14:creationId xmlns:p14="http://schemas.microsoft.com/office/powerpoint/2010/main" val="2893571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CD5D09C-8C5C-1AF9-92E7-FB4731E625D0}"/>
              </a:ext>
            </a:extLst>
          </p:cNvPr>
          <p:cNvSpPr>
            <a:spLocks noGrp="1"/>
          </p:cNvSpPr>
          <p:nvPr>
            <p:ph type="body" sz="quarter" idx="18"/>
          </p:nvPr>
        </p:nvSpPr>
        <p:spPr>
          <a:xfrm>
            <a:off x="531117" y="351782"/>
            <a:ext cx="5564883" cy="5706117"/>
          </a:xfrm>
        </p:spPr>
        <p:txBody>
          <a:bodyPr vert="horz" lIns="91440" tIns="45720" rIns="91440" bIns="45720" rtlCol="0" anchor="t">
            <a:noAutofit/>
          </a:bodyPr>
          <a:lstStyle/>
          <a:p>
            <a:pPr marL="342900" indent="-342900">
              <a:buFont typeface="Wingdings" panose="05000000000000000000" pitchFamily="2" charset="2"/>
              <a:buChar char="v"/>
            </a:pPr>
            <a:r>
              <a:rPr lang="is-IS" sz="2000" dirty="0"/>
              <a:t>Leiðrétta allar staðreyndavillur eða ranghugmyndir sem fjölmiðlar hafa greint frá.</a:t>
            </a:r>
          </a:p>
          <a:p>
            <a:pPr marL="342900" indent="-342900">
              <a:buFont typeface="Wingdings" panose="05000000000000000000" pitchFamily="2" charset="2"/>
              <a:buChar char="v"/>
            </a:pPr>
            <a:r>
              <a:rPr lang="is-IS" sz="2000" dirty="0"/>
              <a:t>Ef við á, og aðeins í samráði við krísustjórnunarteymið, bregðast við hugsanlegum skaðlegum kröfum þriðja aðila.</a:t>
            </a:r>
            <a:endParaRPr lang="is-IS" sz="2000" dirty="0">
              <a:cs typeface="Calibri"/>
            </a:endParaRPr>
          </a:p>
          <a:p>
            <a:pPr marL="342900" indent="-342900">
              <a:buFont typeface="Wingdings" panose="05000000000000000000" pitchFamily="2" charset="2"/>
              <a:buChar char="v"/>
            </a:pPr>
            <a:r>
              <a:rPr lang="is-IS" sz="2000" dirty="0"/>
              <a:t>Taka þátt í eftirfylgni/endurgjöf þegar krísan er leyst.</a:t>
            </a:r>
            <a:endParaRPr lang="is-IS" sz="2000" dirty="0">
              <a:cs typeface="Calibri"/>
            </a:endParaRPr>
          </a:p>
          <a:p>
            <a:pPr marL="342900" indent="-342900">
              <a:buFont typeface="Wingdings" panose="05000000000000000000" pitchFamily="2" charset="2"/>
              <a:buChar char="v"/>
            </a:pPr>
            <a:endParaRPr lang="is-IS" sz="2000" dirty="0"/>
          </a:p>
          <a:p>
            <a:r>
              <a:rPr lang="is-IS" sz="2000" dirty="0"/>
              <a:t>Líta ber á fjölmiðla sem tæki til þess að eiga í góðum samskiptum við núverandi jafnt sem framtíðar ferðamenn svæðisins sem og samfélagið allt. </a:t>
            </a:r>
            <a:endParaRPr lang="is-IS" sz="2000" dirty="0">
              <a:cs typeface="Calibri"/>
            </a:endParaRPr>
          </a:p>
          <a:p>
            <a:endParaRPr lang="is-IS" sz="2000" dirty="0"/>
          </a:p>
          <a:p>
            <a:endParaRPr lang="is-IS" sz="2000" dirty="0"/>
          </a:p>
          <a:p>
            <a:pPr marL="342900" indent="-342900">
              <a:buFont typeface="Wingdings" panose="05000000000000000000" pitchFamily="2" charset="2"/>
              <a:buChar char="v"/>
            </a:pPr>
            <a:endParaRPr lang="is-IS" sz="2000" dirty="0"/>
          </a:p>
          <a:p>
            <a:endParaRPr lang="en-IE" sz="2000" dirty="0"/>
          </a:p>
        </p:txBody>
      </p:sp>
      <p:pic>
        <p:nvPicPr>
          <p:cNvPr id="8" name="Picture Placeholder 7" descr="A person working on a computer&#10;&#10;Description automatically generated with medium confidence">
            <a:extLst>
              <a:ext uri="{FF2B5EF4-FFF2-40B4-BE49-F238E27FC236}">
                <a16:creationId xmlns:a16="http://schemas.microsoft.com/office/drawing/2014/main" id="{13CBE452-5D9E-18BF-2B22-131770BE4345}"/>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15941" r="15941"/>
          <a:stretch>
            <a:fillRect/>
          </a:stretch>
        </p:blipFill>
        <p:spPr>
          <a:xfrm>
            <a:off x="6392300" y="228600"/>
            <a:ext cx="5799700" cy="5677438"/>
          </a:xfrm>
        </p:spPr>
      </p:pic>
    </p:spTree>
    <p:extLst>
      <p:ext uri="{BB962C8B-B14F-4D97-AF65-F5344CB8AC3E}">
        <p14:creationId xmlns:p14="http://schemas.microsoft.com/office/powerpoint/2010/main" val="846284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peech Bubble: Rectangle with Corners Rounded 9">
            <a:extLst>
              <a:ext uri="{FF2B5EF4-FFF2-40B4-BE49-F238E27FC236}">
                <a16:creationId xmlns:a16="http://schemas.microsoft.com/office/drawing/2014/main" id="{7111E126-9D96-AE26-34B0-B956F01446E0}"/>
              </a:ext>
            </a:extLst>
          </p:cNvPr>
          <p:cNvSpPr/>
          <p:nvPr/>
        </p:nvSpPr>
        <p:spPr>
          <a:xfrm>
            <a:off x="657225" y="2028825"/>
            <a:ext cx="4286250" cy="1190625"/>
          </a:xfrm>
          <a:prstGeom prst="wedgeRoundRectCallout">
            <a:avLst>
              <a:gd name="adj1" fmla="val -20611"/>
              <a:gd name="adj2" fmla="val 70500"/>
              <a:gd name="adj3" fmla="val 16667"/>
            </a:avLst>
          </a:prstGeom>
          <a:solidFill>
            <a:srgbClr val="F279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3600" dirty="0"/>
              <a:t>1. Vertu skýr í samskiptum</a:t>
            </a:r>
          </a:p>
        </p:txBody>
      </p:sp>
      <p:sp>
        <p:nvSpPr>
          <p:cNvPr id="5" name="Text Placeholder 4">
            <a:extLst>
              <a:ext uri="{FF2B5EF4-FFF2-40B4-BE49-F238E27FC236}">
                <a16:creationId xmlns:a16="http://schemas.microsoft.com/office/drawing/2014/main" id="{BE317CEA-12E9-A71D-18A0-176E0ABB57F6}"/>
              </a:ext>
            </a:extLst>
          </p:cNvPr>
          <p:cNvSpPr>
            <a:spLocks noGrp="1"/>
          </p:cNvSpPr>
          <p:nvPr>
            <p:ph type="body" sz="quarter" idx="20"/>
          </p:nvPr>
        </p:nvSpPr>
        <p:spPr>
          <a:xfrm>
            <a:off x="5543552" y="1054991"/>
            <a:ext cx="6496048" cy="5290802"/>
          </a:xfrm>
        </p:spPr>
        <p:txBody>
          <a:bodyPr vert="horz" lIns="91440" tIns="45720" rIns="91440" bIns="45720" rtlCol="0" anchor="t">
            <a:noAutofit/>
          </a:bodyPr>
          <a:lstStyle/>
          <a:p>
            <a:pPr algn="l"/>
            <a:r>
              <a:rPr lang="is-IS" dirty="0">
                <a:solidFill>
                  <a:srgbClr val="455264"/>
                </a:solidFill>
                <a:latin typeface="TT Norms"/>
              </a:rPr>
              <a:t>Samskiptaáætlun um gin- og klaufaveikinni var illa stjórnað, sem leiddi til erfiðleika við að nálgast upplýsingar.</a:t>
            </a:r>
          </a:p>
          <a:p>
            <a:r>
              <a:rPr lang="is-IS" dirty="0">
                <a:solidFill>
                  <a:srgbClr val="455264"/>
                </a:solidFill>
                <a:latin typeface="TT Norms"/>
              </a:rPr>
              <a:t>Ferðaþjónustuaðila skorti skýrar leiðbeiningar til að miðla til ferðamanna.</a:t>
            </a:r>
          </a:p>
          <a:p>
            <a:pPr algn="l"/>
            <a:r>
              <a:rPr lang="is-IS" dirty="0">
                <a:solidFill>
                  <a:srgbClr val="455264"/>
                </a:solidFill>
                <a:latin typeface="TT Norms"/>
              </a:rPr>
              <a:t>Misræmi í skilaboðum og ófullnægjandi þekking jók á samskiptaáskoranir.</a:t>
            </a:r>
          </a:p>
          <a:p>
            <a:r>
              <a:rPr lang="is-IS" dirty="0">
                <a:solidFill>
                  <a:srgbClr val="455264"/>
                </a:solidFill>
                <a:latin typeface="TT Norms"/>
              </a:rPr>
              <a:t>Slæm samskipti og léleg ákvarðanataka áttu stóran þátt í neikvæðum afleiðingum krísunnar. </a:t>
            </a:r>
          </a:p>
        </p:txBody>
      </p:sp>
      <p:sp>
        <p:nvSpPr>
          <p:cNvPr id="6" name="Text Placeholder 5">
            <a:extLst>
              <a:ext uri="{FF2B5EF4-FFF2-40B4-BE49-F238E27FC236}">
                <a16:creationId xmlns:a16="http://schemas.microsoft.com/office/drawing/2014/main" id="{B076462C-BB4C-63A6-7819-88F9A7C5D92A}"/>
              </a:ext>
            </a:extLst>
          </p:cNvPr>
          <p:cNvSpPr>
            <a:spLocks noGrp="1"/>
          </p:cNvSpPr>
          <p:nvPr>
            <p:ph type="body" sz="quarter" idx="22"/>
          </p:nvPr>
        </p:nvSpPr>
        <p:spPr>
          <a:xfrm>
            <a:off x="5610227" y="281704"/>
            <a:ext cx="6095998" cy="857158"/>
          </a:xfrm>
        </p:spPr>
        <p:txBody>
          <a:bodyPr>
            <a:normAutofit fontScale="92500"/>
          </a:bodyPr>
          <a:lstStyle/>
          <a:p>
            <a:r>
              <a:rPr lang="en-IE" dirty="0" err="1">
                <a:solidFill>
                  <a:srgbClr val="F27954"/>
                </a:solidFill>
              </a:rPr>
              <a:t>Dæmi</a:t>
            </a:r>
            <a:r>
              <a:rPr lang="en-IE" dirty="0">
                <a:solidFill>
                  <a:srgbClr val="F27954"/>
                </a:solidFill>
              </a:rPr>
              <a:t>:</a:t>
            </a:r>
            <a:r>
              <a:rPr lang="en-IE" b="0" dirty="0">
                <a:solidFill>
                  <a:srgbClr val="086D6E"/>
                </a:solidFill>
              </a:rPr>
              <a:t> </a:t>
            </a:r>
            <a:r>
              <a:rPr lang="is-IS" b="0" dirty="0">
                <a:solidFill>
                  <a:srgbClr val="086D6E"/>
                </a:solidFill>
              </a:rPr>
              <a:t>Gin og klaufaveiki, Bretland</a:t>
            </a:r>
          </a:p>
        </p:txBody>
      </p:sp>
      <p:sp>
        <p:nvSpPr>
          <p:cNvPr id="7" name="Text Placeholder 6">
            <a:extLst>
              <a:ext uri="{FF2B5EF4-FFF2-40B4-BE49-F238E27FC236}">
                <a16:creationId xmlns:a16="http://schemas.microsoft.com/office/drawing/2014/main" id="{917BC313-AE93-8011-C4AA-E04002A444D4}"/>
              </a:ext>
            </a:extLst>
          </p:cNvPr>
          <p:cNvSpPr>
            <a:spLocks noGrp="1"/>
          </p:cNvSpPr>
          <p:nvPr>
            <p:ph type="body" sz="quarter" idx="23"/>
          </p:nvPr>
        </p:nvSpPr>
        <p:spPr>
          <a:xfrm>
            <a:off x="295835" y="419099"/>
            <a:ext cx="4763366" cy="1190625"/>
          </a:xfrm>
        </p:spPr>
        <p:txBody>
          <a:bodyPr>
            <a:normAutofit fontScale="77500" lnSpcReduction="20000"/>
          </a:bodyPr>
          <a:lstStyle/>
          <a:p>
            <a:r>
              <a:rPr lang="is-IS" b="0" dirty="0">
                <a:solidFill>
                  <a:srgbClr val="086D6E"/>
                </a:solidFill>
              </a:rPr>
              <a:t>Hvernig á að eiga samskipti við almannatengla og fjölmiðla?</a:t>
            </a:r>
          </a:p>
        </p:txBody>
      </p:sp>
      <p:sp>
        <p:nvSpPr>
          <p:cNvPr id="8" name="TextBox 7">
            <a:extLst>
              <a:ext uri="{FF2B5EF4-FFF2-40B4-BE49-F238E27FC236}">
                <a16:creationId xmlns:a16="http://schemas.microsoft.com/office/drawing/2014/main" id="{F80B4D4D-1D7A-3B5C-91E1-82F63E2BB35B}"/>
              </a:ext>
            </a:extLst>
          </p:cNvPr>
          <p:cNvSpPr txBox="1"/>
          <p:nvPr/>
        </p:nvSpPr>
        <p:spPr>
          <a:xfrm>
            <a:off x="657225" y="3638551"/>
            <a:ext cx="3848100" cy="3046988"/>
          </a:xfrm>
          <a:prstGeom prst="rect">
            <a:avLst/>
          </a:prstGeom>
          <a:noFill/>
        </p:spPr>
        <p:txBody>
          <a:bodyPr wrap="square" rtlCol="0">
            <a:spAutoFit/>
          </a:bodyPr>
          <a:lstStyle/>
          <a:p>
            <a:pPr algn="ctr"/>
            <a:r>
              <a:rPr lang="is-IS" sz="2400" b="0" i="0" dirty="0">
                <a:solidFill>
                  <a:srgbClr val="4D4D4D"/>
                </a:solidFill>
                <a:effectLst/>
              </a:rPr>
              <a:t>Settu upplýsingar fram á opinskáan hátt og þannig að aðrir skilji. Gerðu þér grein fyrir því að persónulegt sjónarhorn hefur áhrif á hvernig aðrir túlka upplýsingar. Ekki fela þig fyrir slæmum fréttum.</a:t>
            </a:r>
            <a:endParaRPr lang="is-IS" sz="2400" dirty="0">
              <a:solidFill>
                <a:srgbClr val="4D4D4D"/>
              </a:solidFill>
            </a:endParaRPr>
          </a:p>
        </p:txBody>
      </p:sp>
      <p:sp>
        <p:nvSpPr>
          <p:cNvPr id="2" name="TextBox 1">
            <a:extLst>
              <a:ext uri="{FF2B5EF4-FFF2-40B4-BE49-F238E27FC236}">
                <a16:creationId xmlns:a16="http://schemas.microsoft.com/office/drawing/2014/main" id="{80A15491-76A6-9EB3-BD10-DC92EDE07763}"/>
              </a:ext>
            </a:extLst>
          </p:cNvPr>
          <p:cNvSpPr txBox="1"/>
          <p:nvPr/>
        </p:nvSpPr>
        <p:spPr>
          <a:xfrm>
            <a:off x="5610227" y="5948469"/>
            <a:ext cx="5728363" cy="369332"/>
          </a:xfrm>
          <a:prstGeom prst="rect">
            <a:avLst/>
          </a:prstGeom>
          <a:noFill/>
        </p:spPr>
        <p:txBody>
          <a:bodyPr wrap="none" rtlCol="0">
            <a:spAutoFit/>
          </a:bodyPr>
          <a:lstStyle/>
          <a:p>
            <a:r>
              <a:rPr lang="is-IS" dirty="0"/>
              <a:t>Frekara lesefni: </a:t>
            </a:r>
            <a:r>
              <a:rPr lang="is-IS" dirty="0" err="1">
                <a:hlinkClick r:id="rId3"/>
              </a:rPr>
              <a:t>How</a:t>
            </a:r>
            <a:r>
              <a:rPr lang="is-IS" dirty="0">
                <a:hlinkClick r:id="rId3"/>
              </a:rPr>
              <a:t> Not </a:t>
            </a:r>
            <a:r>
              <a:rPr lang="is-IS" dirty="0" err="1">
                <a:hlinkClick r:id="rId3"/>
              </a:rPr>
              <a:t>to</a:t>
            </a:r>
            <a:r>
              <a:rPr lang="is-IS" dirty="0">
                <a:hlinkClick r:id="rId3"/>
              </a:rPr>
              <a:t> </a:t>
            </a:r>
            <a:r>
              <a:rPr lang="is-IS" dirty="0" err="1">
                <a:hlinkClick r:id="rId3"/>
              </a:rPr>
              <a:t>Manage</a:t>
            </a:r>
            <a:r>
              <a:rPr lang="is-IS" dirty="0">
                <a:hlinkClick r:id="rId3"/>
              </a:rPr>
              <a:t> A </a:t>
            </a:r>
            <a:r>
              <a:rPr lang="is-IS" dirty="0" err="1">
                <a:hlinkClick r:id="rId3"/>
              </a:rPr>
              <a:t>Crisis-Being</a:t>
            </a:r>
            <a:r>
              <a:rPr lang="is-IS" dirty="0">
                <a:hlinkClick r:id="rId3"/>
              </a:rPr>
              <a:t> </a:t>
            </a:r>
            <a:r>
              <a:rPr lang="is-IS" dirty="0" err="1">
                <a:hlinkClick r:id="rId3"/>
              </a:rPr>
              <a:t>Reactive</a:t>
            </a:r>
            <a:endParaRPr lang="is-IS" dirty="0"/>
          </a:p>
        </p:txBody>
      </p:sp>
    </p:spTree>
    <p:extLst>
      <p:ext uri="{BB962C8B-B14F-4D97-AF65-F5344CB8AC3E}">
        <p14:creationId xmlns:p14="http://schemas.microsoft.com/office/powerpoint/2010/main" val="29435732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peech Bubble: Rectangle with Corners Rounded 9">
            <a:extLst>
              <a:ext uri="{FF2B5EF4-FFF2-40B4-BE49-F238E27FC236}">
                <a16:creationId xmlns:a16="http://schemas.microsoft.com/office/drawing/2014/main" id="{7111E126-9D96-AE26-34B0-B956F01446E0}"/>
              </a:ext>
            </a:extLst>
          </p:cNvPr>
          <p:cNvSpPr/>
          <p:nvPr/>
        </p:nvSpPr>
        <p:spPr>
          <a:xfrm>
            <a:off x="657225" y="2028825"/>
            <a:ext cx="4286250" cy="1190625"/>
          </a:xfrm>
          <a:prstGeom prst="wedgeRoundRectCallout">
            <a:avLst>
              <a:gd name="adj1" fmla="val -20611"/>
              <a:gd name="adj2" fmla="val 70500"/>
              <a:gd name="adj3" fmla="val 16667"/>
            </a:avLst>
          </a:prstGeom>
          <a:solidFill>
            <a:srgbClr val="F279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3600" dirty="0"/>
              <a:t>2. </a:t>
            </a:r>
            <a:r>
              <a:rPr lang="is-IS" sz="3600" dirty="0"/>
              <a:t>Veldu rétta talsmanninn</a:t>
            </a:r>
          </a:p>
        </p:txBody>
      </p:sp>
      <p:sp>
        <p:nvSpPr>
          <p:cNvPr id="5" name="Text Placeholder 4">
            <a:extLst>
              <a:ext uri="{FF2B5EF4-FFF2-40B4-BE49-F238E27FC236}">
                <a16:creationId xmlns:a16="http://schemas.microsoft.com/office/drawing/2014/main" id="{BE317CEA-12E9-A71D-18A0-176E0ABB57F6}"/>
              </a:ext>
            </a:extLst>
          </p:cNvPr>
          <p:cNvSpPr>
            <a:spLocks noGrp="1"/>
          </p:cNvSpPr>
          <p:nvPr>
            <p:ph type="body" sz="quarter" idx="20"/>
          </p:nvPr>
        </p:nvSpPr>
        <p:spPr>
          <a:xfrm>
            <a:off x="5543552" y="1054990"/>
            <a:ext cx="6496048" cy="5521305"/>
          </a:xfrm>
        </p:spPr>
        <p:txBody>
          <a:bodyPr vert="horz" lIns="91440" tIns="45720" rIns="91440" bIns="45720" rtlCol="0" anchor="t">
            <a:noAutofit/>
          </a:bodyPr>
          <a:lstStyle/>
          <a:p>
            <a:pPr fontAlgn="base">
              <a:lnSpc>
                <a:spcPct val="100000"/>
              </a:lnSpc>
            </a:pPr>
            <a:r>
              <a:rPr lang="en-GB" sz="2400" b="0" i="0" dirty="0" err="1">
                <a:solidFill>
                  <a:srgbClr val="455264"/>
                </a:solidFill>
                <a:effectLst/>
                <a:latin typeface="TT Norms"/>
              </a:rPr>
              <a:t>Dr.</a:t>
            </a:r>
            <a:r>
              <a:rPr lang="en-GB" sz="2400" b="0" i="0" dirty="0">
                <a:solidFill>
                  <a:srgbClr val="455264"/>
                </a:solidFill>
                <a:effectLst/>
                <a:latin typeface="TT Norms"/>
              </a:rPr>
              <a:t> </a:t>
            </a:r>
            <a:r>
              <a:rPr lang="is-IS" sz="2400" b="0" i="0" dirty="0">
                <a:solidFill>
                  <a:srgbClr val="455264"/>
                </a:solidFill>
                <a:effectLst/>
                <a:latin typeface="TT Norms"/>
              </a:rPr>
              <a:t>Anthony </a:t>
            </a:r>
            <a:r>
              <a:rPr lang="is-IS" sz="2400" b="0" i="0" dirty="0" err="1">
                <a:solidFill>
                  <a:srgbClr val="455264"/>
                </a:solidFill>
                <a:effectLst/>
                <a:latin typeface="TT Norms"/>
              </a:rPr>
              <a:t>Fauci</a:t>
            </a:r>
            <a:r>
              <a:rPr lang="is-IS" sz="2400" b="0" i="0" dirty="0">
                <a:solidFill>
                  <a:srgbClr val="455264"/>
                </a:solidFill>
                <a:effectLst/>
                <a:latin typeface="TT Norms"/>
              </a:rPr>
              <a:t>, sérfræðingur í smitsjúkdómum, tjáði á áhrifaríkan hátt mikilvægi þess að vera heima meðan á heimsfaraldri </a:t>
            </a:r>
            <a:r>
              <a:rPr lang="is-IS" dirty="0">
                <a:solidFill>
                  <a:srgbClr val="455264"/>
                </a:solidFill>
                <a:latin typeface="TT Norms"/>
              </a:rPr>
              <a:t>stóð </a:t>
            </a:r>
            <a:r>
              <a:rPr lang="is-IS" sz="2400" b="0" i="0" dirty="0">
                <a:solidFill>
                  <a:srgbClr val="455264"/>
                </a:solidFill>
                <a:effectLst/>
                <a:latin typeface="TT Norms"/>
              </a:rPr>
              <a:t>með skýrum og samkvæmum skilaboðum.</a:t>
            </a:r>
            <a:r>
              <a:rPr lang="is-IS" dirty="0">
                <a:solidFill>
                  <a:srgbClr val="455264"/>
                </a:solidFill>
                <a:latin typeface="TT Norms"/>
              </a:rPr>
              <a:t> </a:t>
            </a:r>
            <a:endParaRPr lang="is-IS" sz="2400" b="0" i="0" dirty="0">
              <a:solidFill>
                <a:srgbClr val="455264"/>
              </a:solidFill>
              <a:effectLst/>
              <a:latin typeface="TT Norms"/>
            </a:endParaRPr>
          </a:p>
          <a:p>
            <a:pPr algn="l" rtl="0" fontAlgn="base">
              <a:lnSpc>
                <a:spcPct val="100000"/>
              </a:lnSpc>
            </a:pPr>
            <a:endParaRPr lang="is-IS" dirty="0">
              <a:solidFill>
                <a:srgbClr val="455264"/>
              </a:solidFill>
              <a:latin typeface="TT Norms"/>
            </a:endParaRPr>
          </a:p>
          <a:p>
            <a:pPr algn="l" rtl="0" fontAlgn="base">
              <a:lnSpc>
                <a:spcPct val="100000"/>
              </a:lnSpc>
            </a:pPr>
            <a:r>
              <a:rPr lang="is-IS" sz="2400" b="0" i="0" dirty="0">
                <a:solidFill>
                  <a:srgbClr val="455264"/>
                </a:solidFill>
                <a:effectLst/>
                <a:latin typeface="TT Norms"/>
              </a:rPr>
              <a:t>Hann fjallaði um flóknar vísindalegar spurningar frá ýmsum fjölmiðlum og náði til fjölbreyttra hópa, þar á meðal unglinga.</a:t>
            </a:r>
          </a:p>
          <a:p>
            <a:pPr algn="l" rtl="0" fontAlgn="base"/>
            <a:endParaRPr lang="is-IS" dirty="0">
              <a:solidFill>
                <a:srgbClr val="455264"/>
              </a:solidFill>
              <a:latin typeface="TT Norms"/>
            </a:endParaRPr>
          </a:p>
        </p:txBody>
      </p:sp>
      <p:sp>
        <p:nvSpPr>
          <p:cNvPr id="6" name="Text Placeholder 5">
            <a:extLst>
              <a:ext uri="{FF2B5EF4-FFF2-40B4-BE49-F238E27FC236}">
                <a16:creationId xmlns:a16="http://schemas.microsoft.com/office/drawing/2014/main" id="{B076462C-BB4C-63A6-7819-88F9A7C5D92A}"/>
              </a:ext>
            </a:extLst>
          </p:cNvPr>
          <p:cNvSpPr>
            <a:spLocks noGrp="1"/>
          </p:cNvSpPr>
          <p:nvPr>
            <p:ph type="body" sz="quarter" idx="22"/>
          </p:nvPr>
        </p:nvSpPr>
        <p:spPr>
          <a:xfrm>
            <a:off x="5610227" y="281704"/>
            <a:ext cx="6095998" cy="857158"/>
          </a:xfrm>
        </p:spPr>
        <p:txBody>
          <a:bodyPr>
            <a:normAutofit/>
          </a:bodyPr>
          <a:lstStyle/>
          <a:p>
            <a:r>
              <a:rPr lang="is-IS" dirty="0">
                <a:solidFill>
                  <a:srgbClr val="F27954"/>
                </a:solidFill>
              </a:rPr>
              <a:t>Dæmi: </a:t>
            </a:r>
            <a:r>
              <a:rPr lang="is-IS" b="0" dirty="0">
                <a:solidFill>
                  <a:srgbClr val="086D6E"/>
                </a:solidFill>
              </a:rPr>
              <a:t> Talsmaður í COVID 19</a:t>
            </a:r>
          </a:p>
        </p:txBody>
      </p:sp>
      <p:sp>
        <p:nvSpPr>
          <p:cNvPr id="8" name="TextBox 7">
            <a:extLst>
              <a:ext uri="{FF2B5EF4-FFF2-40B4-BE49-F238E27FC236}">
                <a16:creationId xmlns:a16="http://schemas.microsoft.com/office/drawing/2014/main" id="{F80B4D4D-1D7A-3B5C-91E1-82F63E2BB35B}"/>
              </a:ext>
            </a:extLst>
          </p:cNvPr>
          <p:cNvSpPr txBox="1"/>
          <p:nvPr/>
        </p:nvSpPr>
        <p:spPr>
          <a:xfrm>
            <a:off x="657224" y="3638551"/>
            <a:ext cx="4286249" cy="2246769"/>
          </a:xfrm>
          <a:prstGeom prst="rect">
            <a:avLst/>
          </a:prstGeom>
          <a:noFill/>
        </p:spPr>
        <p:txBody>
          <a:bodyPr wrap="square" lIns="91440" tIns="45720" rIns="91440" bIns="45720" rtlCol="0" anchor="t">
            <a:spAutoFit/>
          </a:bodyPr>
          <a:lstStyle/>
          <a:p>
            <a:pPr algn="ctr" fontAlgn="base"/>
            <a:r>
              <a:rPr lang="is-IS" sz="2000" dirty="0">
                <a:solidFill>
                  <a:srgbClr val="4D4D4D"/>
                </a:solidFill>
              </a:rPr>
              <a:t>Einstaklingurinn ætti að hafa þekkingu, þjálfun og vald til að takast á við krísuna. Hægt er að þjálfa manneskju til að vinna með fjölmiðlum en ef aðili sem skortir sérfræðiþekkingu er settur fyrir framan myndavélarnar kemur það í bakið á greininni.</a:t>
            </a:r>
          </a:p>
        </p:txBody>
      </p:sp>
      <p:sp>
        <p:nvSpPr>
          <p:cNvPr id="4" name="Text Placeholder 6">
            <a:extLst>
              <a:ext uri="{FF2B5EF4-FFF2-40B4-BE49-F238E27FC236}">
                <a16:creationId xmlns:a16="http://schemas.microsoft.com/office/drawing/2014/main" id="{908BBB3E-A622-9CD0-A30D-DD32AA54422D}"/>
              </a:ext>
            </a:extLst>
          </p:cNvPr>
          <p:cNvSpPr>
            <a:spLocks noGrp="1"/>
          </p:cNvSpPr>
          <p:nvPr>
            <p:ph type="body" sz="quarter" idx="23"/>
          </p:nvPr>
        </p:nvSpPr>
        <p:spPr>
          <a:xfrm>
            <a:off x="295835" y="419099"/>
            <a:ext cx="4763366" cy="1190625"/>
          </a:xfrm>
        </p:spPr>
        <p:txBody>
          <a:bodyPr>
            <a:normAutofit fontScale="77500" lnSpcReduction="20000"/>
          </a:bodyPr>
          <a:lstStyle/>
          <a:p>
            <a:r>
              <a:rPr lang="is-IS" b="0" dirty="0">
                <a:solidFill>
                  <a:srgbClr val="086D6E"/>
                </a:solidFill>
              </a:rPr>
              <a:t>Hvernig á að eiga samskipti við almannatengla og fjölmiðla?</a:t>
            </a:r>
          </a:p>
          <a:p>
            <a:endParaRPr lang="en-IE" b="0" dirty="0">
              <a:solidFill>
                <a:srgbClr val="086D6E"/>
              </a:solidFill>
            </a:endParaRPr>
          </a:p>
        </p:txBody>
      </p:sp>
      <p:sp>
        <p:nvSpPr>
          <p:cNvPr id="2" name="TextBox 1">
            <a:extLst>
              <a:ext uri="{FF2B5EF4-FFF2-40B4-BE49-F238E27FC236}">
                <a16:creationId xmlns:a16="http://schemas.microsoft.com/office/drawing/2014/main" id="{C1AE3438-E291-3511-8E68-7D6FA8AD27AC}"/>
              </a:ext>
            </a:extLst>
          </p:cNvPr>
          <p:cNvSpPr txBox="1"/>
          <p:nvPr/>
        </p:nvSpPr>
        <p:spPr>
          <a:xfrm>
            <a:off x="5610227" y="5948469"/>
            <a:ext cx="4153509" cy="369332"/>
          </a:xfrm>
          <a:prstGeom prst="rect">
            <a:avLst/>
          </a:prstGeom>
          <a:noFill/>
        </p:spPr>
        <p:txBody>
          <a:bodyPr wrap="none" rtlCol="0">
            <a:spAutoFit/>
          </a:bodyPr>
          <a:lstStyle/>
          <a:p>
            <a:r>
              <a:rPr lang="is-IS" dirty="0"/>
              <a:t>Frekara lesefni: </a:t>
            </a:r>
            <a:r>
              <a:rPr lang="en-GB" b="0" dirty="0">
                <a:hlinkClick r:id="rId3"/>
              </a:rPr>
              <a:t>The Spokesperson Matters</a:t>
            </a:r>
            <a:endParaRPr lang="is-IS" dirty="0"/>
          </a:p>
        </p:txBody>
      </p:sp>
    </p:spTree>
    <p:extLst>
      <p:ext uri="{BB962C8B-B14F-4D97-AF65-F5344CB8AC3E}">
        <p14:creationId xmlns:p14="http://schemas.microsoft.com/office/powerpoint/2010/main" val="41266305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peech Bubble: Rectangle with Corners Rounded 9">
            <a:extLst>
              <a:ext uri="{FF2B5EF4-FFF2-40B4-BE49-F238E27FC236}">
                <a16:creationId xmlns:a16="http://schemas.microsoft.com/office/drawing/2014/main" id="{7111E126-9D96-AE26-34B0-B956F01446E0}"/>
              </a:ext>
            </a:extLst>
          </p:cNvPr>
          <p:cNvSpPr/>
          <p:nvPr/>
        </p:nvSpPr>
        <p:spPr>
          <a:xfrm>
            <a:off x="657225" y="2028825"/>
            <a:ext cx="4286250" cy="1190625"/>
          </a:xfrm>
          <a:prstGeom prst="wedgeRoundRectCallout">
            <a:avLst>
              <a:gd name="adj1" fmla="val -20611"/>
              <a:gd name="adj2" fmla="val 70500"/>
              <a:gd name="adj3" fmla="val 16667"/>
            </a:avLst>
          </a:prstGeom>
          <a:solidFill>
            <a:srgbClr val="F279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3600" dirty="0"/>
              <a:t>3. </a:t>
            </a:r>
            <a:r>
              <a:rPr lang="is-IS" sz="3600" dirty="0"/>
              <a:t>Vertu fljót/</a:t>
            </a:r>
            <a:r>
              <a:rPr lang="is-IS" sz="3600" dirty="0" err="1"/>
              <a:t>ur</a:t>
            </a:r>
            <a:r>
              <a:rPr lang="is-IS" sz="3600" dirty="0"/>
              <a:t> að svara</a:t>
            </a:r>
          </a:p>
        </p:txBody>
      </p:sp>
      <p:sp>
        <p:nvSpPr>
          <p:cNvPr id="5" name="Text Placeholder 4">
            <a:extLst>
              <a:ext uri="{FF2B5EF4-FFF2-40B4-BE49-F238E27FC236}">
                <a16:creationId xmlns:a16="http://schemas.microsoft.com/office/drawing/2014/main" id="{BE317CEA-12E9-A71D-18A0-176E0ABB57F6}"/>
              </a:ext>
            </a:extLst>
          </p:cNvPr>
          <p:cNvSpPr>
            <a:spLocks noGrp="1"/>
          </p:cNvSpPr>
          <p:nvPr>
            <p:ph type="body" sz="quarter" idx="20"/>
          </p:nvPr>
        </p:nvSpPr>
        <p:spPr>
          <a:xfrm>
            <a:off x="5438775" y="914400"/>
            <a:ext cx="6600825" cy="5857875"/>
          </a:xfrm>
        </p:spPr>
        <p:txBody>
          <a:bodyPr vert="horz" lIns="91440" tIns="45720" rIns="91440" bIns="45720" rtlCol="0" anchor="t">
            <a:noAutofit/>
          </a:bodyPr>
          <a:lstStyle/>
          <a:p>
            <a:pPr fontAlgn="base">
              <a:lnSpc>
                <a:spcPct val="100000"/>
              </a:lnSpc>
            </a:pPr>
            <a:r>
              <a:rPr lang="is-IS" dirty="0">
                <a:solidFill>
                  <a:srgbClr val="455264"/>
                </a:solidFill>
                <a:latin typeface="Calibri"/>
                <a:cs typeface="Calibri"/>
              </a:rPr>
              <a:t>Fellibylurinn Larry olli verulegu tjóni í Norður-</a:t>
            </a:r>
            <a:r>
              <a:rPr lang="is-IS" dirty="0" err="1">
                <a:solidFill>
                  <a:srgbClr val="455264"/>
                </a:solidFill>
                <a:latin typeface="Calibri"/>
                <a:cs typeface="Calibri"/>
              </a:rPr>
              <a:t>Queensland</a:t>
            </a:r>
            <a:r>
              <a:rPr lang="is-IS" dirty="0">
                <a:solidFill>
                  <a:srgbClr val="455264"/>
                </a:solidFill>
                <a:latin typeface="Calibri"/>
                <a:cs typeface="Calibri"/>
              </a:rPr>
              <a:t> í Ástralíu en árangursrík skipulagning almannavarna og aðgerðir til </a:t>
            </a:r>
            <a:r>
              <a:rPr lang="is-IS" dirty="0" err="1">
                <a:solidFill>
                  <a:srgbClr val="455264"/>
                </a:solidFill>
                <a:latin typeface="Calibri"/>
                <a:cs typeface="Calibri"/>
              </a:rPr>
              <a:t>rýmingar</a:t>
            </a:r>
            <a:r>
              <a:rPr lang="is-IS" dirty="0">
                <a:solidFill>
                  <a:srgbClr val="455264"/>
                </a:solidFill>
                <a:latin typeface="Calibri"/>
                <a:cs typeface="Calibri"/>
              </a:rPr>
              <a:t>  komu í veg fyrir banaslys. Lærdómur sem dreginn var af fyrri fellibyljum hjálpaði til við gerð áætlunar um krísustjórnun.</a:t>
            </a:r>
          </a:p>
        </p:txBody>
      </p:sp>
      <p:sp>
        <p:nvSpPr>
          <p:cNvPr id="6" name="Text Placeholder 5">
            <a:extLst>
              <a:ext uri="{FF2B5EF4-FFF2-40B4-BE49-F238E27FC236}">
                <a16:creationId xmlns:a16="http://schemas.microsoft.com/office/drawing/2014/main" id="{B076462C-BB4C-63A6-7819-88F9A7C5D92A}"/>
              </a:ext>
            </a:extLst>
          </p:cNvPr>
          <p:cNvSpPr>
            <a:spLocks noGrp="1"/>
          </p:cNvSpPr>
          <p:nvPr>
            <p:ph type="body" sz="quarter" idx="22"/>
          </p:nvPr>
        </p:nvSpPr>
        <p:spPr>
          <a:xfrm>
            <a:off x="5610227" y="281704"/>
            <a:ext cx="6095998" cy="857158"/>
          </a:xfrm>
        </p:spPr>
        <p:txBody>
          <a:bodyPr>
            <a:normAutofit/>
          </a:bodyPr>
          <a:lstStyle/>
          <a:p>
            <a:r>
              <a:rPr lang="is-IS" sz="3200" dirty="0">
                <a:solidFill>
                  <a:srgbClr val="F27954"/>
                </a:solidFill>
              </a:rPr>
              <a:t>Dæmi:</a:t>
            </a:r>
            <a:r>
              <a:rPr lang="is-IS" sz="3200" b="0" dirty="0">
                <a:solidFill>
                  <a:srgbClr val="086D6E"/>
                </a:solidFill>
              </a:rPr>
              <a:t> Fellibylurinn Larry, Ástralía</a:t>
            </a:r>
          </a:p>
        </p:txBody>
      </p:sp>
      <p:sp>
        <p:nvSpPr>
          <p:cNvPr id="8" name="TextBox 7">
            <a:extLst>
              <a:ext uri="{FF2B5EF4-FFF2-40B4-BE49-F238E27FC236}">
                <a16:creationId xmlns:a16="http://schemas.microsoft.com/office/drawing/2014/main" id="{F80B4D4D-1D7A-3B5C-91E1-82F63E2BB35B}"/>
              </a:ext>
            </a:extLst>
          </p:cNvPr>
          <p:cNvSpPr txBox="1"/>
          <p:nvPr/>
        </p:nvSpPr>
        <p:spPr>
          <a:xfrm>
            <a:off x="657224" y="3638551"/>
            <a:ext cx="4286249" cy="2677656"/>
          </a:xfrm>
          <a:prstGeom prst="rect">
            <a:avLst/>
          </a:prstGeom>
          <a:noFill/>
        </p:spPr>
        <p:txBody>
          <a:bodyPr wrap="square" lIns="91440" tIns="45720" rIns="91440" bIns="45720" rtlCol="0" anchor="t">
            <a:spAutoFit/>
          </a:bodyPr>
          <a:lstStyle/>
          <a:p>
            <a:pPr algn="ctr" fontAlgn="base"/>
            <a:r>
              <a:rPr lang="is-IS" sz="2100" dirty="0">
                <a:solidFill>
                  <a:srgbClr val="4D4D4D"/>
                </a:solidFill>
              </a:rPr>
              <a:t>Gefa ætti út</a:t>
            </a:r>
            <a:r>
              <a:rPr lang="is-IS" sz="2100" b="0" i="0" dirty="0">
                <a:solidFill>
                  <a:srgbClr val="4D4D4D"/>
                </a:solidFill>
                <a:effectLst/>
              </a:rPr>
              <a:t> yfirlýsingu fyrstu klukkustundina eftir að krísa kemur upp og birta tíðar stöðu uppfærslur. Mikilvægt er að halda viðskiptavinum og öðrum hagsmunaaðilum upplýstum um framfarir. </a:t>
            </a:r>
            <a:r>
              <a:rPr lang="is-IS" sz="2100" dirty="0">
                <a:solidFill>
                  <a:srgbClr val="4D4D4D"/>
                </a:solidFill>
              </a:rPr>
              <a:t>Betra er að eiga í of miklum samskiptum en of litlum. </a:t>
            </a:r>
          </a:p>
        </p:txBody>
      </p:sp>
      <p:sp>
        <p:nvSpPr>
          <p:cNvPr id="4" name="Text Placeholder 6">
            <a:extLst>
              <a:ext uri="{FF2B5EF4-FFF2-40B4-BE49-F238E27FC236}">
                <a16:creationId xmlns:a16="http://schemas.microsoft.com/office/drawing/2014/main" id="{6616CE30-1A98-82C0-F790-0F190F7C5EB5}"/>
              </a:ext>
            </a:extLst>
          </p:cNvPr>
          <p:cNvSpPr>
            <a:spLocks noGrp="1"/>
          </p:cNvSpPr>
          <p:nvPr>
            <p:ph type="body" sz="quarter" idx="23"/>
          </p:nvPr>
        </p:nvSpPr>
        <p:spPr>
          <a:xfrm>
            <a:off x="295835" y="419099"/>
            <a:ext cx="4763366" cy="1190625"/>
          </a:xfrm>
        </p:spPr>
        <p:txBody>
          <a:bodyPr>
            <a:normAutofit fontScale="77500" lnSpcReduction="20000"/>
          </a:bodyPr>
          <a:lstStyle/>
          <a:p>
            <a:r>
              <a:rPr lang="is-IS" b="0" dirty="0">
                <a:solidFill>
                  <a:srgbClr val="086D6E"/>
                </a:solidFill>
              </a:rPr>
              <a:t>Hvernig á að eiga samskipti við almannatengla og fjölmiðla?</a:t>
            </a:r>
          </a:p>
          <a:p>
            <a:endParaRPr lang="en-IE" b="0" dirty="0">
              <a:solidFill>
                <a:srgbClr val="086D6E"/>
              </a:solidFill>
            </a:endParaRPr>
          </a:p>
        </p:txBody>
      </p:sp>
      <p:sp>
        <p:nvSpPr>
          <p:cNvPr id="2" name="TextBox 1">
            <a:extLst>
              <a:ext uri="{FF2B5EF4-FFF2-40B4-BE49-F238E27FC236}">
                <a16:creationId xmlns:a16="http://schemas.microsoft.com/office/drawing/2014/main" id="{26649788-B927-C3FC-2001-723B9AA0183B}"/>
              </a:ext>
            </a:extLst>
          </p:cNvPr>
          <p:cNvSpPr txBox="1"/>
          <p:nvPr/>
        </p:nvSpPr>
        <p:spPr>
          <a:xfrm>
            <a:off x="5610227" y="5948469"/>
            <a:ext cx="6077946" cy="369332"/>
          </a:xfrm>
          <a:prstGeom prst="rect">
            <a:avLst/>
          </a:prstGeom>
          <a:noFill/>
        </p:spPr>
        <p:txBody>
          <a:bodyPr wrap="none" rtlCol="0">
            <a:spAutoFit/>
          </a:bodyPr>
          <a:lstStyle/>
          <a:p>
            <a:r>
              <a:rPr lang="is-IS" dirty="0"/>
              <a:t>Frekara lesefni:</a:t>
            </a:r>
            <a:r>
              <a:rPr lang="en-GB" b="0" dirty="0"/>
              <a:t> </a:t>
            </a:r>
            <a:r>
              <a:rPr lang="en-GB" b="0" dirty="0">
                <a:hlinkClick r:id="rId2"/>
              </a:rPr>
              <a:t>The Impacts of a Reactive and a Slow Response</a:t>
            </a:r>
            <a:endParaRPr lang="is-IS" dirty="0"/>
          </a:p>
        </p:txBody>
      </p:sp>
    </p:spTree>
    <p:extLst>
      <p:ext uri="{BB962C8B-B14F-4D97-AF65-F5344CB8AC3E}">
        <p14:creationId xmlns:p14="http://schemas.microsoft.com/office/powerpoint/2010/main" val="2629709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peech Bubble: Rectangle with Corners Rounded 9">
            <a:extLst>
              <a:ext uri="{FF2B5EF4-FFF2-40B4-BE49-F238E27FC236}">
                <a16:creationId xmlns:a16="http://schemas.microsoft.com/office/drawing/2014/main" id="{7111E126-9D96-AE26-34B0-B956F01446E0}"/>
              </a:ext>
            </a:extLst>
          </p:cNvPr>
          <p:cNvSpPr/>
          <p:nvPr/>
        </p:nvSpPr>
        <p:spPr>
          <a:xfrm>
            <a:off x="409578" y="1454728"/>
            <a:ext cx="4533898" cy="1732100"/>
          </a:xfrm>
          <a:prstGeom prst="wedgeRoundRectCallout">
            <a:avLst>
              <a:gd name="adj1" fmla="val -20611"/>
              <a:gd name="adj2" fmla="val 70500"/>
              <a:gd name="adj3" fmla="val 16667"/>
            </a:avLst>
          </a:prstGeom>
          <a:solidFill>
            <a:srgbClr val="F27954"/>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is-IS" sz="2800" dirty="0"/>
              <a:t>4. Að mata almannatengla  og fjölmiðla á sérsniðnum fréttum</a:t>
            </a:r>
          </a:p>
        </p:txBody>
      </p:sp>
      <p:sp>
        <p:nvSpPr>
          <p:cNvPr id="5" name="Text Placeholder 4">
            <a:extLst>
              <a:ext uri="{FF2B5EF4-FFF2-40B4-BE49-F238E27FC236}">
                <a16:creationId xmlns:a16="http://schemas.microsoft.com/office/drawing/2014/main" id="{BE317CEA-12E9-A71D-18A0-176E0ABB57F6}"/>
              </a:ext>
            </a:extLst>
          </p:cNvPr>
          <p:cNvSpPr>
            <a:spLocks noGrp="1"/>
          </p:cNvSpPr>
          <p:nvPr>
            <p:ph type="body" sz="quarter" idx="20"/>
          </p:nvPr>
        </p:nvSpPr>
        <p:spPr>
          <a:xfrm>
            <a:off x="5438775" y="1727842"/>
            <a:ext cx="6600825" cy="4594340"/>
          </a:xfrm>
        </p:spPr>
        <p:txBody>
          <a:bodyPr vert="horz" lIns="91440" tIns="45720" rIns="91440" bIns="45720" rtlCol="0" anchor="t">
            <a:noAutofit/>
          </a:bodyPr>
          <a:lstStyle/>
          <a:p>
            <a:pPr fontAlgn="base">
              <a:lnSpc>
                <a:spcPct val="100000"/>
              </a:lnSpc>
            </a:pPr>
            <a:r>
              <a:rPr lang="is-IS" dirty="0">
                <a:solidFill>
                  <a:srgbClr val="455264"/>
                </a:solidFill>
                <a:latin typeface="TT Norms"/>
              </a:rPr>
              <a:t>Svæði ættu að veita áreiðanlegar og traustar upplýsingar til að vinna gegn vangaveltum og misskilningi í krísu. Mikilvægt er að koma til móts við fyrirspurnir fjölmiðla tafarlaust til að dreifa staðreyndum og sýna að ferðaþjónustan er opin, ábyrg og viðskiptavinamiðuð. Tímasetning og eðli viðbragða krísustjórnunarteymisins ætti að vera í takt við alvarleika krísunnar eða atburðarins.  Í sumum tilfellum þarf að vera varkár í upplýsingagjöf, t.a.m. þegar um andlát er að ræða. </a:t>
            </a:r>
          </a:p>
        </p:txBody>
      </p:sp>
      <p:sp>
        <p:nvSpPr>
          <p:cNvPr id="6" name="Text Placeholder 5">
            <a:extLst>
              <a:ext uri="{FF2B5EF4-FFF2-40B4-BE49-F238E27FC236}">
                <a16:creationId xmlns:a16="http://schemas.microsoft.com/office/drawing/2014/main" id="{B076462C-BB4C-63A6-7819-88F9A7C5D92A}"/>
              </a:ext>
            </a:extLst>
          </p:cNvPr>
          <p:cNvSpPr>
            <a:spLocks noGrp="1"/>
          </p:cNvSpPr>
          <p:nvPr>
            <p:ph type="body" sz="quarter" idx="22"/>
          </p:nvPr>
        </p:nvSpPr>
        <p:spPr>
          <a:xfrm>
            <a:off x="5506878" y="277033"/>
            <a:ext cx="6532722" cy="857158"/>
          </a:xfrm>
        </p:spPr>
        <p:txBody>
          <a:bodyPr>
            <a:noAutofit/>
          </a:bodyPr>
          <a:lstStyle/>
          <a:p>
            <a:r>
              <a:rPr lang="is-IS" sz="3200" dirty="0">
                <a:solidFill>
                  <a:srgbClr val="F27954"/>
                </a:solidFill>
              </a:rPr>
              <a:t>Dæmi:</a:t>
            </a:r>
            <a:r>
              <a:rPr lang="is-IS" sz="3200" b="0" dirty="0">
                <a:solidFill>
                  <a:srgbClr val="086D6E"/>
                </a:solidFill>
              </a:rPr>
              <a:t> Að meðhöndla rangar upplýsingar frá fjölmiðlum</a:t>
            </a:r>
          </a:p>
        </p:txBody>
      </p:sp>
      <p:sp>
        <p:nvSpPr>
          <p:cNvPr id="8" name="TextBox 7">
            <a:extLst>
              <a:ext uri="{FF2B5EF4-FFF2-40B4-BE49-F238E27FC236}">
                <a16:creationId xmlns:a16="http://schemas.microsoft.com/office/drawing/2014/main" id="{F80B4D4D-1D7A-3B5C-91E1-82F63E2BB35B}"/>
              </a:ext>
            </a:extLst>
          </p:cNvPr>
          <p:cNvSpPr txBox="1"/>
          <p:nvPr/>
        </p:nvSpPr>
        <p:spPr>
          <a:xfrm>
            <a:off x="409577" y="3671172"/>
            <a:ext cx="4533898" cy="2677656"/>
          </a:xfrm>
          <a:prstGeom prst="rect">
            <a:avLst/>
          </a:prstGeom>
          <a:noFill/>
        </p:spPr>
        <p:txBody>
          <a:bodyPr wrap="square" lIns="91440" tIns="45720" rIns="91440" bIns="45720" rtlCol="0" anchor="t">
            <a:spAutoFit/>
          </a:bodyPr>
          <a:lstStyle/>
          <a:p>
            <a:pPr algn="ctr" fontAlgn="base"/>
            <a:r>
              <a:rPr lang="is-IS" sz="2100" b="0" i="0" dirty="0">
                <a:solidFill>
                  <a:srgbClr val="4D4D4D"/>
                </a:solidFill>
                <a:effectLst/>
              </a:rPr>
              <a:t>Blaðamenn munu búa til sögu með eða án aðstoðar svæðisins. Ekki láta fjölmiðla og almannatengla villa um fyrir áheyrendum. Búðu til þína eigin sögu og sendu þeim hana. Vertu með tilbúið sniðmát fyrir yfirlýsingu. Talsmenn þurfa að vera fljótir, blátt áfram og </a:t>
            </a:r>
            <a:r>
              <a:rPr lang="is-IS" sz="2100" dirty="0">
                <a:solidFill>
                  <a:srgbClr val="4D4D4D"/>
                </a:solidFill>
              </a:rPr>
              <a:t>skýrir. </a:t>
            </a:r>
          </a:p>
        </p:txBody>
      </p:sp>
      <p:sp>
        <p:nvSpPr>
          <p:cNvPr id="4" name="Text Placeholder 6">
            <a:extLst>
              <a:ext uri="{FF2B5EF4-FFF2-40B4-BE49-F238E27FC236}">
                <a16:creationId xmlns:a16="http://schemas.microsoft.com/office/drawing/2014/main" id="{309D4640-2047-A5B2-8479-4B9345829EA1}"/>
              </a:ext>
            </a:extLst>
          </p:cNvPr>
          <p:cNvSpPr>
            <a:spLocks noGrp="1"/>
          </p:cNvSpPr>
          <p:nvPr>
            <p:ph type="body" sz="quarter" idx="23"/>
          </p:nvPr>
        </p:nvSpPr>
        <p:spPr>
          <a:xfrm>
            <a:off x="295835" y="419099"/>
            <a:ext cx="4763366" cy="1190625"/>
          </a:xfrm>
        </p:spPr>
        <p:txBody>
          <a:bodyPr>
            <a:normAutofit fontScale="77500" lnSpcReduction="20000"/>
          </a:bodyPr>
          <a:lstStyle/>
          <a:p>
            <a:r>
              <a:rPr lang="is-IS" b="0" dirty="0">
                <a:solidFill>
                  <a:srgbClr val="086D6E"/>
                </a:solidFill>
              </a:rPr>
              <a:t>Hvernig á að eiga samskipti við almannatengla og fjölmiðla?</a:t>
            </a:r>
          </a:p>
        </p:txBody>
      </p:sp>
      <p:sp>
        <p:nvSpPr>
          <p:cNvPr id="2" name="TextBox 1">
            <a:extLst>
              <a:ext uri="{FF2B5EF4-FFF2-40B4-BE49-F238E27FC236}">
                <a16:creationId xmlns:a16="http://schemas.microsoft.com/office/drawing/2014/main" id="{AB7B5C7D-FB31-9325-2962-E672F9D9F643}"/>
              </a:ext>
            </a:extLst>
          </p:cNvPr>
          <p:cNvSpPr txBox="1"/>
          <p:nvPr/>
        </p:nvSpPr>
        <p:spPr>
          <a:xfrm>
            <a:off x="5610227" y="5948469"/>
            <a:ext cx="5913079" cy="646331"/>
          </a:xfrm>
          <a:prstGeom prst="rect">
            <a:avLst/>
          </a:prstGeom>
          <a:noFill/>
        </p:spPr>
        <p:txBody>
          <a:bodyPr wrap="square" rtlCol="0">
            <a:spAutoFit/>
          </a:bodyPr>
          <a:lstStyle/>
          <a:p>
            <a:r>
              <a:rPr lang="is-IS" dirty="0"/>
              <a:t>Frekara lesefni: </a:t>
            </a:r>
            <a:r>
              <a:rPr lang="en-GB" b="0" dirty="0">
                <a:hlinkClick r:id="rId2"/>
              </a:rPr>
              <a:t>Media Needs to Be Managed. Otherwise it can Break a Business</a:t>
            </a:r>
            <a:endParaRPr lang="is-IS" dirty="0"/>
          </a:p>
        </p:txBody>
      </p:sp>
    </p:spTree>
    <p:extLst>
      <p:ext uri="{BB962C8B-B14F-4D97-AF65-F5344CB8AC3E}">
        <p14:creationId xmlns:p14="http://schemas.microsoft.com/office/powerpoint/2010/main" val="34219074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peech Bubble: Rectangle with Corners Rounded 9">
            <a:extLst>
              <a:ext uri="{FF2B5EF4-FFF2-40B4-BE49-F238E27FC236}">
                <a16:creationId xmlns:a16="http://schemas.microsoft.com/office/drawing/2014/main" id="{7111E126-9D96-AE26-34B0-B956F01446E0}"/>
              </a:ext>
            </a:extLst>
          </p:cNvPr>
          <p:cNvSpPr/>
          <p:nvPr/>
        </p:nvSpPr>
        <p:spPr>
          <a:xfrm>
            <a:off x="657225" y="2028825"/>
            <a:ext cx="4286250" cy="1190625"/>
          </a:xfrm>
          <a:prstGeom prst="wedgeRoundRectCallout">
            <a:avLst>
              <a:gd name="adj1" fmla="val -20611"/>
              <a:gd name="adj2" fmla="val 70500"/>
              <a:gd name="adj3" fmla="val 16667"/>
            </a:avLst>
          </a:prstGeom>
          <a:solidFill>
            <a:srgbClr val="F279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3600" dirty="0"/>
              <a:t>5. Samræmi í svörun</a:t>
            </a:r>
          </a:p>
        </p:txBody>
      </p:sp>
      <p:sp>
        <p:nvSpPr>
          <p:cNvPr id="5" name="Text Placeholder 4">
            <a:extLst>
              <a:ext uri="{FF2B5EF4-FFF2-40B4-BE49-F238E27FC236}">
                <a16:creationId xmlns:a16="http://schemas.microsoft.com/office/drawing/2014/main" id="{BE317CEA-12E9-A71D-18A0-176E0ABB57F6}"/>
              </a:ext>
            </a:extLst>
          </p:cNvPr>
          <p:cNvSpPr>
            <a:spLocks noGrp="1"/>
          </p:cNvSpPr>
          <p:nvPr>
            <p:ph type="body" sz="quarter" idx="20"/>
          </p:nvPr>
        </p:nvSpPr>
        <p:spPr>
          <a:xfrm>
            <a:off x="5438775" y="713984"/>
            <a:ext cx="6753225" cy="6405424"/>
          </a:xfrm>
        </p:spPr>
        <p:txBody>
          <a:bodyPr vert="horz" lIns="91440" tIns="45720" rIns="91440" bIns="45720" rtlCol="0" anchor="t">
            <a:noAutofit/>
          </a:bodyPr>
          <a:lstStyle/>
          <a:p>
            <a:pPr marL="342900" indent="-342900">
              <a:lnSpc>
                <a:spcPct val="100000"/>
              </a:lnSpc>
              <a:spcBef>
                <a:spcPts val="0"/>
              </a:spcBef>
              <a:buFont typeface="Wingdings" panose="05000000000000000000" pitchFamily="2" charset="2"/>
              <a:buChar char="ü"/>
            </a:pPr>
            <a:r>
              <a:rPr lang="is-IS" sz="2000" b="1" dirty="0">
                <a:solidFill>
                  <a:srgbClr val="F27954"/>
                </a:solidFill>
              </a:rPr>
              <a:t>Gerðu ráð fyrir hugsanlegum spurningum </a:t>
            </a:r>
            <a:r>
              <a:rPr lang="is-IS" sz="2000" dirty="0"/>
              <a:t>og</a:t>
            </a:r>
            <a:r>
              <a:rPr lang="is-IS" sz="2000" b="1" dirty="0">
                <a:solidFill>
                  <a:srgbClr val="F27954"/>
                </a:solidFill>
              </a:rPr>
              <a:t> </a:t>
            </a:r>
            <a:r>
              <a:rPr lang="is-IS" sz="2000" dirty="0"/>
              <a:t>undirbúðu</a:t>
            </a:r>
            <a:r>
              <a:rPr lang="is-IS" sz="2000" b="1" dirty="0">
                <a:solidFill>
                  <a:srgbClr val="F27954"/>
                </a:solidFill>
              </a:rPr>
              <a:t> </a:t>
            </a:r>
            <a:r>
              <a:rPr lang="is-IS" sz="2000" dirty="0"/>
              <a:t>þig vel</a:t>
            </a:r>
          </a:p>
          <a:p>
            <a:pPr marL="342900" indent="-342900">
              <a:lnSpc>
                <a:spcPct val="100000"/>
              </a:lnSpc>
              <a:spcBef>
                <a:spcPts val="0"/>
              </a:spcBef>
              <a:buFont typeface="Wingdings" panose="05000000000000000000" pitchFamily="2" charset="2"/>
              <a:buChar char="ü"/>
            </a:pPr>
            <a:r>
              <a:rPr lang="is-IS" sz="2000" dirty="0"/>
              <a:t>Talaðu rólega og hnitmiðað og í </a:t>
            </a:r>
            <a:r>
              <a:rPr lang="is-IS" sz="2000" b="1" dirty="0">
                <a:solidFill>
                  <a:srgbClr val="F27954"/>
                </a:solidFill>
              </a:rPr>
              <a:t>stuttum setningum. </a:t>
            </a:r>
            <a:r>
              <a:rPr lang="is-IS" sz="2000" dirty="0"/>
              <a:t>Haltu</a:t>
            </a:r>
            <a:r>
              <a:rPr lang="is-IS" sz="2000" b="1" dirty="0">
                <a:solidFill>
                  <a:srgbClr val="F27954"/>
                </a:solidFill>
              </a:rPr>
              <a:t> </a:t>
            </a:r>
            <a:r>
              <a:rPr lang="is-IS" sz="2000" dirty="0"/>
              <a:t>þig</a:t>
            </a:r>
            <a:r>
              <a:rPr lang="is-IS" sz="2000" b="1" dirty="0">
                <a:solidFill>
                  <a:srgbClr val="F27954"/>
                </a:solidFill>
              </a:rPr>
              <a:t> </a:t>
            </a:r>
            <a:r>
              <a:rPr lang="is-IS" sz="2000" dirty="0"/>
              <a:t>við</a:t>
            </a:r>
            <a:r>
              <a:rPr lang="is-IS" sz="2000" b="1" dirty="0">
                <a:solidFill>
                  <a:srgbClr val="F27954"/>
                </a:solidFill>
              </a:rPr>
              <a:t> </a:t>
            </a:r>
            <a:r>
              <a:rPr lang="is-IS" sz="2000" b="1" dirty="0" err="1">
                <a:solidFill>
                  <a:srgbClr val="F27954"/>
                </a:solidFill>
              </a:rPr>
              <a:t>fyrirfram</a:t>
            </a:r>
            <a:r>
              <a:rPr lang="is-IS" sz="2000" b="1" dirty="0">
                <a:solidFill>
                  <a:srgbClr val="F27954"/>
                </a:solidFill>
              </a:rPr>
              <a:t> skipulögð lykilskilaboð og </a:t>
            </a:r>
            <a:r>
              <a:rPr lang="is-IS" sz="2000" dirty="0"/>
              <a:t>viðbrögð</a:t>
            </a:r>
          </a:p>
          <a:p>
            <a:pPr marL="342900" indent="-342900">
              <a:lnSpc>
                <a:spcPct val="100000"/>
              </a:lnSpc>
              <a:spcBef>
                <a:spcPts val="0"/>
              </a:spcBef>
              <a:buFont typeface="Wingdings" panose="05000000000000000000" pitchFamily="2" charset="2"/>
              <a:buChar char="ü"/>
            </a:pPr>
            <a:r>
              <a:rPr lang="is-IS" sz="2000" dirty="0"/>
              <a:t>Gerðu aldrei ráð fyrir að </a:t>
            </a:r>
            <a:r>
              <a:rPr lang="is-IS" sz="2000" b="1" dirty="0">
                <a:solidFill>
                  <a:srgbClr val="F27954"/>
                </a:solidFill>
              </a:rPr>
              <a:t>slökkt sé á myndavélum eða upptökutækjum</a:t>
            </a:r>
          </a:p>
          <a:p>
            <a:pPr marL="342900" indent="-342900">
              <a:lnSpc>
                <a:spcPct val="100000"/>
              </a:lnSpc>
              <a:spcBef>
                <a:spcPts val="0"/>
              </a:spcBef>
              <a:buFont typeface="Wingdings" panose="05000000000000000000" pitchFamily="2" charset="2"/>
              <a:buChar char="ü"/>
            </a:pPr>
            <a:r>
              <a:rPr lang="is-IS" sz="2000" dirty="0"/>
              <a:t>Mundu</a:t>
            </a:r>
            <a:r>
              <a:rPr lang="is-IS" sz="2000" b="1" dirty="0">
                <a:solidFill>
                  <a:srgbClr val="F27954"/>
                </a:solidFill>
              </a:rPr>
              <a:t> </a:t>
            </a:r>
            <a:r>
              <a:rPr lang="is-IS" sz="2000" dirty="0"/>
              <a:t>hverjir</a:t>
            </a:r>
            <a:r>
              <a:rPr lang="is-IS" sz="2000" b="1" dirty="0">
                <a:solidFill>
                  <a:srgbClr val="F27954"/>
                </a:solidFill>
              </a:rPr>
              <a:t> </a:t>
            </a:r>
            <a:r>
              <a:rPr lang="is-IS" sz="2000" dirty="0"/>
              <a:t>eru</a:t>
            </a:r>
            <a:r>
              <a:rPr lang="is-IS" sz="2000" b="1" dirty="0">
                <a:solidFill>
                  <a:srgbClr val="F27954"/>
                </a:solidFill>
              </a:rPr>
              <a:t> áheyrendur - </a:t>
            </a:r>
            <a:r>
              <a:rPr lang="is-IS" sz="2000" dirty="0"/>
              <a:t>áhorfendur, ferðamenn, hagsmunaaðilar, hlustendur og lesendur</a:t>
            </a:r>
            <a:endParaRPr lang="is-IS" sz="2000" b="1" dirty="0">
              <a:solidFill>
                <a:srgbClr val="F27954"/>
              </a:solidFill>
            </a:endParaRPr>
          </a:p>
          <a:p>
            <a:pPr marL="342900" indent="-342900">
              <a:lnSpc>
                <a:spcPct val="100000"/>
              </a:lnSpc>
              <a:spcBef>
                <a:spcPts val="0"/>
              </a:spcBef>
              <a:buFont typeface="Wingdings" panose="05000000000000000000" pitchFamily="2" charset="2"/>
              <a:buChar char="ü"/>
            </a:pPr>
            <a:r>
              <a:rPr lang="is-IS" sz="2000" dirty="0"/>
              <a:t>Vertu meðvitaður um </a:t>
            </a:r>
            <a:r>
              <a:rPr lang="is-IS" sz="2000" b="1" dirty="0">
                <a:solidFill>
                  <a:srgbClr val="F27954"/>
                </a:solidFill>
              </a:rPr>
              <a:t>nýjustu upplýsingarnar </a:t>
            </a:r>
            <a:r>
              <a:rPr lang="is-IS" sz="2000" dirty="0"/>
              <a:t>og þekktu staðreyndirnar. Hafðu bakgrunnsupplýsingar við höndina</a:t>
            </a:r>
            <a:r>
              <a:rPr lang="is-IS" sz="2000" b="1" dirty="0">
                <a:solidFill>
                  <a:srgbClr val="F27954"/>
                </a:solidFill>
              </a:rPr>
              <a:t>.</a:t>
            </a:r>
          </a:p>
          <a:p>
            <a:pPr marL="342900" indent="-342900">
              <a:lnSpc>
                <a:spcPct val="100000"/>
              </a:lnSpc>
              <a:spcBef>
                <a:spcPts val="0"/>
              </a:spcBef>
              <a:buFont typeface="Wingdings" panose="05000000000000000000" pitchFamily="2" charset="2"/>
              <a:buChar char="ü"/>
            </a:pPr>
            <a:r>
              <a:rPr lang="is-IS" sz="2000" dirty="0"/>
              <a:t>Vertu meðvitaður um hvernig tilkynnt er um krísuna eða atvikið og </a:t>
            </a:r>
            <a:r>
              <a:rPr lang="is-IS" sz="2000" b="1" dirty="0">
                <a:solidFill>
                  <a:srgbClr val="F27954"/>
                </a:solidFill>
              </a:rPr>
              <a:t>hvers kyns áhyggjur kunna að vakna</a:t>
            </a:r>
          </a:p>
          <a:p>
            <a:pPr marL="342900" indent="-342900">
              <a:lnSpc>
                <a:spcPct val="100000"/>
              </a:lnSpc>
              <a:spcBef>
                <a:spcPts val="0"/>
              </a:spcBef>
              <a:buFont typeface="Wingdings" panose="05000000000000000000" pitchFamily="2" charset="2"/>
              <a:buChar char="ü"/>
            </a:pPr>
            <a:r>
              <a:rPr lang="is-IS" sz="2000" dirty="0"/>
              <a:t>Ekki taka fjölmiðlaviðtöl </a:t>
            </a:r>
            <a:r>
              <a:rPr lang="is-IS" sz="2000" b="1" dirty="0">
                <a:solidFill>
                  <a:srgbClr val="F27954"/>
                </a:solidFill>
              </a:rPr>
              <a:t>óundirbúið</a:t>
            </a:r>
            <a:endParaRPr lang="is-IS" sz="2000" dirty="0"/>
          </a:p>
          <a:p>
            <a:pPr marL="342900" indent="-342900">
              <a:lnSpc>
                <a:spcPct val="100000"/>
              </a:lnSpc>
              <a:spcBef>
                <a:spcPts val="0"/>
              </a:spcBef>
              <a:buFont typeface="Wingdings" panose="05000000000000000000" pitchFamily="2" charset="2"/>
              <a:buChar char="ü"/>
            </a:pPr>
            <a:r>
              <a:rPr lang="is-IS" sz="2000" dirty="0"/>
              <a:t>Ef við á skaltu spyrja hvort blaðamaðurinn hafi talað við einhvern annan</a:t>
            </a:r>
          </a:p>
          <a:p>
            <a:pPr marL="342900" indent="-342900">
              <a:lnSpc>
                <a:spcPct val="100000"/>
              </a:lnSpc>
              <a:spcBef>
                <a:spcPts val="0"/>
              </a:spcBef>
              <a:buFont typeface="Wingdings" panose="05000000000000000000" pitchFamily="2" charset="2"/>
              <a:buChar char="ü"/>
            </a:pPr>
            <a:r>
              <a:rPr lang="is-IS" sz="2000" dirty="0"/>
              <a:t>Notaðu</a:t>
            </a:r>
            <a:r>
              <a:rPr lang="is-IS" sz="2000" b="1" dirty="0">
                <a:solidFill>
                  <a:srgbClr val="F27954"/>
                </a:solidFill>
              </a:rPr>
              <a:t> einfalt hversdagsmál</a:t>
            </a:r>
          </a:p>
          <a:p>
            <a:pPr marL="342900" indent="-342900">
              <a:lnSpc>
                <a:spcPct val="100000"/>
              </a:lnSpc>
              <a:spcBef>
                <a:spcPts val="0"/>
              </a:spcBef>
              <a:buFont typeface="Wingdings" panose="05000000000000000000" pitchFamily="2" charset="2"/>
              <a:buChar char="ü"/>
            </a:pPr>
            <a:r>
              <a:rPr lang="is-IS" sz="2000" dirty="0"/>
              <a:t>Hunsaðu</a:t>
            </a:r>
            <a:r>
              <a:rPr lang="is-IS" sz="2000" b="1" dirty="0">
                <a:solidFill>
                  <a:srgbClr val="F27954"/>
                </a:solidFill>
              </a:rPr>
              <a:t> nærliggjandi truflun, </a:t>
            </a:r>
            <a:r>
              <a:rPr lang="is-IS" sz="2000" dirty="0"/>
              <a:t>klæddu þig á viðeigandi hátt</a:t>
            </a:r>
            <a:endParaRPr lang="is-IS" sz="2000" dirty="0">
              <a:cs typeface="Calibri"/>
            </a:endParaRPr>
          </a:p>
          <a:p>
            <a:pPr marL="342900" indent="-342900">
              <a:lnSpc>
                <a:spcPct val="100000"/>
              </a:lnSpc>
              <a:spcBef>
                <a:spcPts val="0"/>
              </a:spcBef>
              <a:buFont typeface="Wingdings" panose="05000000000000000000" pitchFamily="2" charset="2"/>
              <a:buChar char="ü"/>
            </a:pPr>
            <a:r>
              <a:rPr lang="is-IS" sz="2000" dirty="0"/>
              <a:t>Ekki</a:t>
            </a:r>
            <a:r>
              <a:rPr lang="is-IS" sz="2000" b="1" dirty="0">
                <a:solidFill>
                  <a:srgbClr val="F27954"/>
                </a:solidFill>
              </a:rPr>
              <a:t> </a:t>
            </a:r>
            <a:r>
              <a:rPr lang="is-IS" sz="2000" dirty="0"/>
              <a:t>vera</a:t>
            </a:r>
            <a:r>
              <a:rPr lang="is-IS" sz="2000" b="1" dirty="0">
                <a:solidFill>
                  <a:srgbClr val="F27954"/>
                </a:solidFill>
              </a:rPr>
              <a:t> </a:t>
            </a:r>
            <a:r>
              <a:rPr lang="is-IS" sz="2000" dirty="0"/>
              <a:t>í </a:t>
            </a:r>
            <a:r>
              <a:rPr lang="is-IS" sz="2000" b="1" dirty="0">
                <a:solidFill>
                  <a:srgbClr val="F27954"/>
                </a:solidFill>
              </a:rPr>
              <a:t>vörn eða ljúga, </a:t>
            </a:r>
            <a:r>
              <a:rPr lang="is-IS" sz="2000" dirty="0"/>
              <a:t>ekki endurtaka og forðastu rökræður. Tryggðu </a:t>
            </a:r>
            <a:r>
              <a:rPr lang="is-IS" sz="2000" b="1" dirty="0">
                <a:solidFill>
                  <a:srgbClr val="F27954"/>
                </a:solidFill>
              </a:rPr>
              <a:t>viðeigandi bakgrunn </a:t>
            </a:r>
            <a:r>
              <a:rPr lang="is-IS" sz="2000" dirty="0"/>
              <a:t>fyrir sjónvarpsviðtöl</a:t>
            </a:r>
            <a:endParaRPr lang="is-IS" sz="2000" dirty="0">
              <a:cs typeface="Calibri"/>
            </a:endParaRPr>
          </a:p>
        </p:txBody>
      </p:sp>
      <p:sp>
        <p:nvSpPr>
          <p:cNvPr id="6" name="Text Placeholder 5">
            <a:extLst>
              <a:ext uri="{FF2B5EF4-FFF2-40B4-BE49-F238E27FC236}">
                <a16:creationId xmlns:a16="http://schemas.microsoft.com/office/drawing/2014/main" id="{B076462C-BB4C-63A6-7819-88F9A7C5D92A}"/>
              </a:ext>
            </a:extLst>
          </p:cNvPr>
          <p:cNvSpPr>
            <a:spLocks noGrp="1"/>
          </p:cNvSpPr>
          <p:nvPr>
            <p:ph type="body" sz="quarter" idx="22"/>
          </p:nvPr>
        </p:nvSpPr>
        <p:spPr>
          <a:xfrm>
            <a:off x="5506878" y="77008"/>
            <a:ext cx="6532722" cy="636976"/>
          </a:xfrm>
        </p:spPr>
        <p:txBody>
          <a:bodyPr anchor="ctr">
            <a:normAutofit/>
          </a:bodyPr>
          <a:lstStyle/>
          <a:p>
            <a:r>
              <a:rPr lang="is-IS" sz="2800" dirty="0">
                <a:solidFill>
                  <a:srgbClr val="F27954"/>
                </a:solidFill>
              </a:rPr>
              <a:t>Dæmi</a:t>
            </a:r>
            <a:r>
              <a:rPr lang="is-IS" sz="2800" b="0" dirty="0">
                <a:solidFill>
                  <a:srgbClr val="086D6E"/>
                </a:solidFill>
              </a:rPr>
              <a:t> </a:t>
            </a:r>
            <a:r>
              <a:rPr lang="is-IS" sz="2800" b="0" dirty="0">
                <a:solidFill>
                  <a:srgbClr val="4D4D4D"/>
                </a:solidFill>
              </a:rPr>
              <a:t>Hvernig á að halda samræmi</a:t>
            </a:r>
          </a:p>
        </p:txBody>
      </p:sp>
      <p:sp>
        <p:nvSpPr>
          <p:cNvPr id="8" name="TextBox 7">
            <a:extLst>
              <a:ext uri="{FF2B5EF4-FFF2-40B4-BE49-F238E27FC236}">
                <a16:creationId xmlns:a16="http://schemas.microsoft.com/office/drawing/2014/main" id="{F80B4D4D-1D7A-3B5C-91E1-82F63E2BB35B}"/>
              </a:ext>
            </a:extLst>
          </p:cNvPr>
          <p:cNvSpPr txBox="1"/>
          <p:nvPr/>
        </p:nvSpPr>
        <p:spPr>
          <a:xfrm>
            <a:off x="409577" y="3671172"/>
            <a:ext cx="4533898" cy="2031325"/>
          </a:xfrm>
          <a:prstGeom prst="rect">
            <a:avLst/>
          </a:prstGeom>
          <a:noFill/>
        </p:spPr>
        <p:txBody>
          <a:bodyPr wrap="square" rtlCol="0">
            <a:spAutoFit/>
          </a:bodyPr>
          <a:lstStyle/>
          <a:p>
            <a:pPr algn="ctr" fontAlgn="base"/>
            <a:r>
              <a:rPr lang="is-IS" sz="2100" dirty="0">
                <a:solidFill>
                  <a:srgbClr val="4D4D4D"/>
                </a:solidFill>
              </a:rPr>
              <a:t>Það er góð stefna að vera tilbúin með yfirlýsingar áður og undirbúa samskipti við fjölmiðla. Yfirlýsingin þarf að útlista hver, hvað, hvar, hvenær, hvernig á að svara viðeigandi spurningum.</a:t>
            </a:r>
          </a:p>
          <a:p>
            <a:pPr algn="ctr"/>
            <a:endParaRPr lang="is-IS" sz="2100" dirty="0">
              <a:solidFill>
                <a:srgbClr val="4D4D4D"/>
              </a:solidFill>
            </a:endParaRPr>
          </a:p>
        </p:txBody>
      </p:sp>
      <p:sp>
        <p:nvSpPr>
          <p:cNvPr id="12" name="Text Placeholder 6">
            <a:extLst>
              <a:ext uri="{FF2B5EF4-FFF2-40B4-BE49-F238E27FC236}">
                <a16:creationId xmlns:a16="http://schemas.microsoft.com/office/drawing/2014/main" id="{E366B373-D347-C1AA-B10F-F5EDBFBB8943}"/>
              </a:ext>
            </a:extLst>
          </p:cNvPr>
          <p:cNvSpPr>
            <a:spLocks noGrp="1"/>
          </p:cNvSpPr>
          <p:nvPr>
            <p:ph type="body" sz="quarter" idx="23"/>
          </p:nvPr>
        </p:nvSpPr>
        <p:spPr>
          <a:xfrm>
            <a:off x="295835" y="419099"/>
            <a:ext cx="4763366" cy="1190625"/>
          </a:xfrm>
        </p:spPr>
        <p:txBody>
          <a:bodyPr>
            <a:normAutofit fontScale="77500" lnSpcReduction="20000"/>
          </a:bodyPr>
          <a:lstStyle/>
          <a:p>
            <a:r>
              <a:rPr lang="is-IS" b="0" dirty="0">
                <a:solidFill>
                  <a:srgbClr val="086D6E"/>
                </a:solidFill>
              </a:rPr>
              <a:t>Hvernig á að eiga samskipti við almannatengla og fjölmiðla?</a:t>
            </a:r>
          </a:p>
        </p:txBody>
      </p:sp>
      <p:sp>
        <p:nvSpPr>
          <p:cNvPr id="2" name="TextBox 1">
            <a:extLst>
              <a:ext uri="{FF2B5EF4-FFF2-40B4-BE49-F238E27FC236}">
                <a16:creationId xmlns:a16="http://schemas.microsoft.com/office/drawing/2014/main" id="{23F560FC-25C3-6A0E-696C-B432BBA9EEC9}"/>
              </a:ext>
            </a:extLst>
          </p:cNvPr>
          <p:cNvSpPr txBox="1"/>
          <p:nvPr/>
        </p:nvSpPr>
        <p:spPr>
          <a:xfrm>
            <a:off x="459340" y="5944007"/>
            <a:ext cx="4672497" cy="646331"/>
          </a:xfrm>
          <a:prstGeom prst="rect">
            <a:avLst/>
          </a:prstGeom>
          <a:noFill/>
        </p:spPr>
        <p:txBody>
          <a:bodyPr wrap="square" rtlCol="0">
            <a:spAutoFit/>
          </a:bodyPr>
          <a:lstStyle/>
          <a:p>
            <a:r>
              <a:rPr lang="is-IS" dirty="0"/>
              <a:t>Frekara lesefni: </a:t>
            </a:r>
            <a:r>
              <a:rPr lang="en-GB" b="0" dirty="0">
                <a:hlinkClick r:id="rId3"/>
              </a:rPr>
              <a:t>Media Needs to Be Managed to Reduce Misinformation. </a:t>
            </a:r>
            <a:endParaRPr lang="is-IS" dirty="0"/>
          </a:p>
        </p:txBody>
      </p:sp>
    </p:spTree>
    <p:extLst>
      <p:ext uri="{BB962C8B-B14F-4D97-AF65-F5344CB8AC3E}">
        <p14:creationId xmlns:p14="http://schemas.microsoft.com/office/powerpoint/2010/main" val="3145339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DE5F031-166F-07AE-1D8D-D3DE6A55AD07}"/>
              </a:ext>
            </a:extLst>
          </p:cNvPr>
          <p:cNvSpPr>
            <a:spLocks noGrp="1"/>
          </p:cNvSpPr>
          <p:nvPr>
            <p:ph type="body" sz="quarter" idx="16"/>
          </p:nvPr>
        </p:nvSpPr>
        <p:spPr>
          <a:xfrm>
            <a:off x="666708" y="752922"/>
            <a:ext cx="10919041" cy="4552892"/>
          </a:xfrm>
        </p:spPr>
        <p:txBody>
          <a:bodyPr vert="horz" lIns="91440" tIns="45720" rIns="91440" bIns="45720" rtlCol="0" anchor="t">
            <a:normAutofit fontScale="92500" lnSpcReduction="10000"/>
          </a:bodyPr>
          <a:lstStyle/>
          <a:p>
            <a:r>
              <a:rPr lang="is-IS" sz="3600" dirty="0"/>
              <a:t>Þessar glærur er samantekt af efni sem gert var vegna </a:t>
            </a:r>
            <a:r>
              <a:rPr lang="is-IS" sz="3600" dirty="0" err="1"/>
              <a:t>Erasmus</a:t>
            </a:r>
            <a:r>
              <a:rPr lang="is-IS" sz="3600" dirty="0"/>
              <a:t>+ verkefnisins ´</a:t>
            </a:r>
            <a:r>
              <a:rPr lang="is-IS" sz="3600" dirty="0" err="1"/>
              <a:t>Navigating</a:t>
            </a:r>
            <a:r>
              <a:rPr lang="is-IS" sz="3600" dirty="0"/>
              <a:t> </a:t>
            </a:r>
            <a:r>
              <a:rPr lang="is-IS" sz="3600" dirty="0" err="1"/>
              <a:t>Tourism</a:t>
            </a:r>
            <a:r>
              <a:rPr lang="is-IS" sz="3600" dirty="0"/>
              <a:t> </a:t>
            </a:r>
            <a:r>
              <a:rPr lang="is-IS" sz="3600" dirty="0" err="1"/>
              <a:t>Crisis</a:t>
            </a:r>
            <a:r>
              <a:rPr lang="is-IS" sz="3600" dirty="0"/>
              <a:t> </a:t>
            </a:r>
            <a:r>
              <a:rPr lang="is-IS" sz="3600" dirty="0" err="1"/>
              <a:t>Recovery</a:t>
            </a:r>
            <a:r>
              <a:rPr lang="is-IS" sz="3600" dirty="0"/>
              <a:t>´ og má finna mun ítarlegra efni, tengla, frekari lesefni, raundæmi og leiðbeiningar </a:t>
            </a:r>
            <a:r>
              <a:rPr lang="is-IS" sz="3600" dirty="0">
                <a:solidFill>
                  <a:schemeClr val="tx2"/>
                </a:solidFill>
              </a:rPr>
              <a:t>á </a:t>
            </a:r>
            <a:r>
              <a:rPr lang="is-IS" sz="3600" dirty="0">
                <a:solidFill>
                  <a:schemeClr val="tx2"/>
                </a:solidFill>
                <a:hlinkClick r:id="rId3">
                  <a:extLst>
                    <a:ext uri="{A12FA001-AC4F-418D-AE19-62706E023703}">
                      <ahyp:hlinkClr xmlns:ahyp="http://schemas.microsoft.com/office/drawing/2018/hyperlinkcolor" val="tx"/>
                    </a:ext>
                  </a:extLst>
                </a:hlinkClick>
              </a:rPr>
              <a:t>ensku glærunum</a:t>
            </a:r>
            <a:r>
              <a:rPr lang="is-IS" sz="3600" dirty="0">
                <a:solidFill>
                  <a:schemeClr val="tx2"/>
                </a:solidFill>
              </a:rPr>
              <a:t>. </a:t>
            </a:r>
            <a:r>
              <a:rPr lang="is-IS" sz="3600" dirty="0"/>
              <a:t>Við mælum með að nota ensku glærurnar til aflestrar og kennslu. Heimilt er að aðlaga glærurnar eftir því sem þurfa þykir, svo framalega sem vísað er í verkefnið ´</a:t>
            </a:r>
            <a:r>
              <a:rPr lang="is-IS" sz="3600" dirty="0" err="1"/>
              <a:t>Navigating</a:t>
            </a:r>
            <a:r>
              <a:rPr lang="is-IS" sz="3600" dirty="0"/>
              <a:t> </a:t>
            </a:r>
            <a:r>
              <a:rPr lang="is-IS" sz="3600" dirty="0" err="1"/>
              <a:t>Tourism</a:t>
            </a:r>
            <a:r>
              <a:rPr lang="is-IS" sz="3600" dirty="0"/>
              <a:t> </a:t>
            </a:r>
            <a:r>
              <a:rPr lang="is-IS" sz="3600" dirty="0" err="1"/>
              <a:t>Crisis</a:t>
            </a:r>
            <a:r>
              <a:rPr lang="is-IS" sz="3600" dirty="0"/>
              <a:t> </a:t>
            </a:r>
            <a:r>
              <a:rPr lang="is-IS" sz="3600" dirty="0" err="1"/>
              <a:t>Recovery</a:t>
            </a:r>
            <a:r>
              <a:rPr lang="is-IS" sz="3600" dirty="0"/>
              <a:t>´ (þ.e. með því að nota hönnunina, lógóið, smáforritið eða vefsíðuna eins og hún er) með fjármögnun og stuðningi </a:t>
            </a:r>
            <a:r>
              <a:rPr lang="is-IS" sz="3600" dirty="0" err="1"/>
              <a:t>Erasmus</a:t>
            </a:r>
            <a:r>
              <a:rPr lang="is-IS" sz="3600" dirty="0"/>
              <a:t>+ framkvæmdastjórnar Evrópusambandsins.“</a:t>
            </a:r>
          </a:p>
        </p:txBody>
      </p:sp>
      <p:sp>
        <p:nvSpPr>
          <p:cNvPr id="2" name="TextBox 1">
            <a:extLst>
              <a:ext uri="{FF2B5EF4-FFF2-40B4-BE49-F238E27FC236}">
                <a16:creationId xmlns:a16="http://schemas.microsoft.com/office/drawing/2014/main" id="{A469926D-B96A-8510-E5D1-B8A4F8955CE2}"/>
              </a:ext>
            </a:extLst>
          </p:cNvPr>
          <p:cNvSpPr txBox="1"/>
          <p:nvPr/>
        </p:nvSpPr>
        <p:spPr>
          <a:xfrm>
            <a:off x="1627833" y="6159640"/>
            <a:ext cx="3349763" cy="369332"/>
          </a:xfrm>
          <a:prstGeom prst="rect">
            <a:avLst/>
          </a:prstGeom>
          <a:noFill/>
        </p:spPr>
        <p:txBody>
          <a:bodyPr wrap="none" rtlCol="0">
            <a:spAutoFit/>
          </a:bodyPr>
          <a:lstStyle/>
          <a:p>
            <a:r>
              <a:rPr lang="is-IS" dirty="0"/>
              <a:t>https://www.tourismrecovery.eu/</a:t>
            </a:r>
          </a:p>
        </p:txBody>
      </p:sp>
    </p:spTree>
    <p:extLst>
      <p:ext uri="{BB962C8B-B14F-4D97-AF65-F5344CB8AC3E}">
        <p14:creationId xmlns:p14="http://schemas.microsoft.com/office/powerpoint/2010/main" val="24450643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peech Bubble: Rectangle with Corners Rounded 9">
            <a:extLst>
              <a:ext uri="{FF2B5EF4-FFF2-40B4-BE49-F238E27FC236}">
                <a16:creationId xmlns:a16="http://schemas.microsoft.com/office/drawing/2014/main" id="{7111E126-9D96-AE26-34B0-B956F01446E0}"/>
              </a:ext>
            </a:extLst>
          </p:cNvPr>
          <p:cNvSpPr/>
          <p:nvPr/>
        </p:nvSpPr>
        <p:spPr>
          <a:xfrm>
            <a:off x="657225" y="2028825"/>
            <a:ext cx="4286250" cy="1190625"/>
          </a:xfrm>
          <a:prstGeom prst="wedgeRoundRectCallout">
            <a:avLst>
              <a:gd name="adj1" fmla="val -20611"/>
              <a:gd name="adj2" fmla="val 70500"/>
              <a:gd name="adj3" fmla="val 16667"/>
            </a:avLst>
          </a:prstGeom>
          <a:solidFill>
            <a:srgbClr val="F279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3600" dirty="0"/>
              <a:t>6. Stýrðu eigin almannatengslum</a:t>
            </a:r>
          </a:p>
        </p:txBody>
      </p:sp>
      <p:sp>
        <p:nvSpPr>
          <p:cNvPr id="5" name="Text Placeholder 4">
            <a:extLst>
              <a:ext uri="{FF2B5EF4-FFF2-40B4-BE49-F238E27FC236}">
                <a16:creationId xmlns:a16="http://schemas.microsoft.com/office/drawing/2014/main" id="{BE317CEA-12E9-A71D-18A0-176E0ABB57F6}"/>
              </a:ext>
            </a:extLst>
          </p:cNvPr>
          <p:cNvSpPr>
            <a:spLocks noGrp="1"/>
          </p:cNvSpPr>
          <p:nvPr>
            <p:ph type="body" sz="quarter" idx="20"/>
          </p:nvPr>
        </p:nvSpPr>
        <p:spPr>
          <a:xfrm>
            <a:off x="5295340" y="742234"/>
            <a:ext cx="6807013" cy="5857875"/>
          </a:xfrm>
        </p:spPr>
        <p:txBody>
          <a:bodyPr vert="horz" lIns="91440" tIns="45720" rIns="91440" bIns="45720" rtlCol="0" anchor="t">
            <a:noAutofit/>
          </a:bodyPr>
          <a:lstStyle/>
          <a:p>
            <a:pPr marL="342900" indent="-342900" algn="l">
              <a:lnSpc>
                <a:spcPct val="200000"/>
              </a:lnSpc>
              <a:buFont typeface="Wingdings" panose="05000000000000000000" pitchFamily="2" charset="2"/>
              <a:buChar char="v"/>
            </a:pPr>
            <a:r>
              <a:rPr lang="is-IS" dirty="0">
                <a:solidFill>
                  <a:srgbClr val="455264"/>
                </a:solidFill>
                <a:latin typeface="TT Norms"/>
              </a:rPr>
              <a:t>Tengsl við fjölmiðla eru verðmæt</a:t>
            </a:r>
          </a:p>
          <a:p>
            <a:pPr marL="342900" indent="-342900">
              <a:lnSpc>
                <a:spcPct val="100000"/>
              </a:lnSpc>
              <a:buFont typeface="Wingdings" panose="05000000000000000000" pitchFamily="2" charset="2"/>
              <a:buChar char="v"/>
            </a:pPr>
            <a:r>
              <a:rPr lang="is-IS" dirty="0">
                <a:solidFill>
                  <a:srgbClr val="455264"/>
                </a:solidFill>
                <a:latin typeface="TT Norms"/>
              </a:rPr>
              <a:t>Almannatengsl geta verið gagnlegt kynningartæki</a:t>
            </a:r>
          </a:p>
          <a:p>
            <a:pPr marL="342900" indent="-342900">
              <a:lnSpc>
                <a:spcPct val="100000"/>
              </a:lnSpc>
              <a:buFont typeface="Wingdings" panose="05000000000000000000" pitchFamily="2" charset="2"/>
              <a:buChar char="v"/>
            </a:pPr>
            <a:r>
              <a:rPr lang="is-IS" dirty="0">
                <a:solidFill>
                  <a:srgbClr val="455264"/>
                </a:solidFill>
                <a:latin typeface="TT Norms"/>
              </a:rPr>
              <a:t>Almannatengsl hjálpa til við að skapa vörumerkjavitund svæðisins</a:t>
            </a:r>
          </a:p>
          <a:p>
            <a:pPr marL="342900" indent="-342900">
              <a:lnSpc>
                <a:spcPct val="100000"/>
              </a:lnSpc>
              <a:buFont typeface="Wingdings" panose="05000000000000000000" pitchFamily="2" charset="2"/>
              <a:buChar char="v"/>
            </a:pPr>
            <a:r>
              <a:rPr lang="is-IS" dirty="0">
                <a:solidFill>
                  <a:srgbClr val="455264"/>
                </a:solidFill>
                <a:latin typeface="TT Norms"/>
              </a:rPr>
              <a:t>Betri tengsl við áhorfendur og áheyrendur</a:t>
            </a:r>
          </a:p>
          <a:p>
            <a:pPr marL="342900" indent="-342900">
              <a:lnSpc>
                <a:spcPct val="100000"/>
              </a:lnSpc>
              <a:buFont typeface="Wingdings" panose="05000000000000000000" pitchFamily="2" charset="2"/>
              <a:buChar char="v"/>
            </a:pPr>
            <a:r>
              <a:rPr lang="is-IS" dirty="0">
                <a:solidFill>
                  <a:srgbClr val="455264"/>
                </a:solidFill>
                <a:latin typeface="TT Norms"/>
              </a:rPr>
              <a:t>Almannatengsl geta hjálpað til við að eiga í samskiptum við hagsmunaaðila</a:t>
            </a:r>
          </a:p>
        </p:txBody>
      </p:sp>
      <p:sp>
        <p:nvSpPr>
          <p:cNvPr id="6" name="Text Placeholder 5">
            <a:extLst>
              <a:ext uri="{FF2B5EF4-FFF2-40B4-BE49-F238E27FC236}">
                <a16:creationId xmlns:a16="http://schemas.microsoft.com/office/drawing/2014/main" id="{B076462C-BB4C-63A6-7819-88F9A7C5D92A}"/>
              </a:ext>
            </a:extLst>
          </p:cNvPr>
          <p:cNvSpPr>
            <a:spLocks noGrp="1"/>
          </p:cNvSpPr>
          <p:nvPr>
            <p:ph type="body" sz="quarter" idx="22"/>
          </p:nvPr>
        </p:nvSpPr>
        <p:spPr>
          <a:xfrm>
            <a:off x="5295340" y="5291"/>
            <a:ext cx="6896660" cy="857158"/>
          </a:xfrm>
        </p:spPr>
        <p:txBody>
          <a:bodyPr anchor="ctr">
            <a:noAutofit/>
          </a:bodyPr>
          <a:lstStyle/>
          <a:p>
            <a:r>
              <a:rPr lang="is-IS" sz="2800" dirty="0">
                <a:solidFill>
                  <a:srgbClr val="F27954"/>
                </a:solidFill>
              </a:rPr>
              <a:t>Dæmi</a:t>
            </a:r>
            <a:r>
              <a:rPr lang="is-IS" sz="2800" b="0" dirty="0">
                <a:solidFill>
                  <a:srgbClr val="086D6E"/>
                </a:solidFill>
              </a:rPr>
              <a:t> </a:t>
            </a:r>
            <a:r>
              <a:rPr lang="is-IS" sz="2800" b="0" dirty="0">
                <a:solidFill>
                  <a:srgbClr val="4D4D4D"/>
                </a:solidFill>
              </a:rPr>
              <a:t>Kostir þess að leiða eigin almannatengsl</a:t>
            </a:r>
          </a:p>
        </p:txBody>
      </p:sp>
      <p:sp>
        <p:nvSpPr>
          <p:cNvPr id="8" name="TextBox 7">
            <a:extLst>
              <a:ext uri="{FF2B5EF4-FFF2-40B4-BE49-F238E27FC236}">
                <a16:creationId xmlns:a16="http://schemas.microsoft.com/office/drawing/2014/main" id="{F80B4D4D-1D7A-3B5C-91E1-82F63E2BB35B}"/>
              </a:ext>
            </a:extLst>
          </p:cNvPr>
          <p:cNvSpPr txBox="1"/>
          <p:nvPr/>
        </p:nvSpPr>
        <p:spPr>
          <a:xfrm>
            <a:off x="409577" y="3671172"/>
            <a:ext cx="4533898" cy="1384995"/>
          </a:xfrm>
          <a:prstGeom prst="rect">
            <a:avLst/>
          </a:prstGeom>
          <a:noFill/>
        </p:spPr>
        <p:txBody>
          <a:bodyPr wrap="square" rtlCol="0">
            <a:spAutoFit/>
          </a:bodyPr>
          <a:lstStyle/>
          <a:p>
            <a:pPr algn="ctr" fontAlgn="base"/>
            <a:r>
              <a:rPr lang="is-IS" sz="2100" dirty="0">
                <a:solidFill>
                  <a:srgbClr val="4D4D4D"/>
                </a:solidFill>
              </a:rPr>
              <a:t>Það er nauðsynlegt fyrir svæði að leiða eigin almannatengsl og tengsl við fjölmiðla svo það geti viðhaldið og eflt vörumerki sitt og orðspor. </a:t>
            </a:r>
            <a:r>
              <a:rPr lang="is-IS" sz="2100" dirty="0">
                <a:solidFill>
                  <a:srgbClr val="F27954"/>
                </a:solidFill>
                <a:hlinkClick r:id="rId2">
                  <a:extLst>
                    <a:ext uri="{A12FA001-AC4F-418D-AE19-62706E023703}">
                      <ahyp:hlinkClr xmlns:ahyp="http://schemas.microsoft.com/office/drawing/2018/hyperlinkcolor" val="tx"/>
                    </a:ext>
                  </a:extLst>
                </a:hlinkClick>
              </a:rPr>
              <a:t>Heimild</a:t>
            </a:r>
            <a:endParaRPr lang="is-IS" sz="2100" dirty="0">
              <a:solidFill>
                <a:srgbClr val="4D4D4D"/>
              </a:solidFill>
            </a:endParaRPr>
          </a:p>
        </p:txBody>
      </p:sp>
      <p:sp>
        <p:nvSpPr>
          <p:cNvPr id="12" name="Text Placeholder 6">
            <a:extLst>
              <a:ext uri="{FF2B5EF4-FFF2-40B4-BE49-F238E27FC236}">
                <a16:creationId xmlns:a16="http://schemas.microsoft.com/office/drawing/2014/main" id="{E366B373-D347-C1AA-B10F-F5EDBFBB8943}"/>
              </a:ext>
            </a:extLst>
          </p:cNvPr>
          <p:cNvSpPr>
            <a:spLocks noGrp="1"/>
          </p:cNvSpPr>
          <p:nvPr>
            <p:ph type="body" sz="quarter" idx="23"/>
          </p:nvPr>
        </p:nvSpPr>
        <p:spPr>
          <a:xfrm>
            <a:off x="295835" y="419099"/>
            <a:ext cx="4763366" cy="1190625"/>
          </a:xfrm>
        </p:spPr>
        <p:txBody>
          <a:bodyPr>
            <a:normAutofit fontScale="77500" lnSpcReduction="20000"/>
          </a:bodyPr>
          <a:lstStyle/>
          <a:p>
            <a:r>
              <a:rPr lang="is-IS" b="0" dirty="0">
                <a:solidFill>
                  <a:srgbClr val="086D6E"/>
                </a:solidFill>
              </a:rPr>
              <a:t>Hvernig á að eiga samskipti við almannatengla og fjölmiðla?</a:t>
            </a:r>
          </a:p>
        </p:txBody>
      </p:sp>
    </p:spTree>
    <p:extLst>
      <p:ext uri="{BB962C8B-B14F-4D97-AF65-F5344CB8AC3E}">
        <p14:creationId xmlns:p14="http://schemas.microsoft.com/office/powerpoint/2010/main" val="13811706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4791452-11DA-6824-19D7-39FC5FB45C08}"/>
              </a:ext>
            </a:extLst>
          </p:cNvPr>
          <p:cNvSpPr>
            <a:spLocks noGrp="1"/>
          </p:cNvSpPr>
          <p:nvPr>
            <p:ph type="body" sz="quarter" idx="18"/>
          </p:nvPr>
        </p:nvSpPr>
        <p:spPr>
          <a:xfrm>
            <a:off x="587985" y="1637828"/>
            <a:ext cx="6526698" cy="4542036"/>
          </a:xfrm>
        </p:spPr>
        <p:txBody>
          <a:bodyPr vert="horz" lIns="91440" tIns="45720" rIns="91440" bIns="45720" rtlCol="0" anchor="t">
            <a:normAutofit fontScale="85000" lnSpcReduction="10000"/>
          </a:bodyPr>
          <a:lstStyle/>
          <a:p>
            <a:pPr marL="457200" indent="-457200">
              <a:buFont typeface="+mj-lt"/>
              <a:buAutoNum type="arabicPeriod"/>
            </a:pPr>
            <a:r>
              <a:rPr lang="is-IS" sz="2600" dirty="0">
                <a:solidFill>
                  <a:srgbClr val="455264"/>
                </a:solidFill>
                <a:latin typeface="Calibri"/>
                <a:cs typeface="Calibri"/>
              </a:rPr>
              <a:t>Vera með öfluga stefnu varðandi samfélagsmiðla</a:t>
            </a:r>
          </a:p>
          <a:p>
            <a:pPr marL="457200" indent="-457200">
              <a:buFont typeface="+mj-lt"/>
              <a:buAutoNum type="arabicPeriod"/>
            </a:pPr>
            <a:r>
              <a:rPr lang="is-IS" sz="2600" dirty="0">
                <a:solidFill>
                  <a:srgbClr val="455264"/>
                </a:solidFill>
                <a:latin typeface="Calibri"/>
                <a:cs typeface="Calibri"/>
              </a:rPr>
              <a:t>Búa til staðbundin og persónuleg skilaboð</a:t>
            </a:r>
          </a:p>
          <a:p>
            <a:pPr marL="457200" indent="-457200">
              <a:buFont typeface="+mj-lt"/>
              <a:buAutoNum type="arabicPeriod"/>
            </a:pPr>
            <a:r>
              <a:rPr lang="is-IS" sz="2600" dirty="0">
                <a:solidFill>
                  <a:srgbClr val="455264"/>
                </a:solidFill>
                <a:latin typeface="Calibri"/>
                <a:cs typeface="Calibri"/>
              </a:rPr>
              <a:t>Samstarf við mikilvæga ferðamenn og áhrifavalda</a:t>
            </a:r>
          </a:p>
          <a:p>
            <a:pPr marL="457200" indent="-457200">
              <a:buFont typeface="+mj-lt"/>
              <a:buAutoNum type="arabicPeriod"/>
            </a:pPr>
            <a:r>
              <a:rPr lang="is-IS" sz="2600" dirty="0">
                <a:solidFill>
                  <a:srgbClr val="455264"/>
                </a:solidFill>
                <a:latin typeface="Calibri"/>
                <a:cs typeface="Calibri"/>
              </a:rPr>
              <a:t>Einbeita sér skilaboðum sem hægt er að nálgast með farsímum</a:t>
            </a:r>
          </a:p>
          <a:p>
            <a:pPr marL="457200" indent="-457200">
              <a:buFont typeface="+mj-lt"/>
              <a:buAutoNum type="arabicPeriod"/>
            </a:pPr>
            <a:r>
              <a:rPr lang="is-IS" sz="2600" dirty="0">
                <a:solidFill>
                  <a:srgbClr val="455264"/>
                </a:solidFill>
                <a:latin typeface="Calibri"/>
                <a:cs typeface="Calibri"/>
              </a:rPr>
              <a:t>Búa til myndbandsefni</a:t>
            </a:r>
          </a:p>
          <a:p>
            <a:pPr marL="457200" indent="-457200">
              <a:buFont typeface="+mj-lt"/>
              <a:buAutoNum type="arabicPeriod"/>
            </a:pPr>
            <a:r>
              <a:rPr lang="is-IS" sz="2600" dirty="0">
                <a:solidFill>
                  <a:srgbClr val="455264"/>
                </a:solidFill>
                <a:latin typeface="Calibri"/>
                <a:cs typeface="Calibri"/>
              </a:rPr>
              <a:t>Taka þátt í og skipuleggja viðburði (hvort sem er í raunheimum eða á netinu)</a:t>
            </a:r>
          </a:p>
          <a:p>
            <a:pPr marL="457200" indent="-457200">
              <a:buFont typeface="+mj-lt"/>
              <a:buAutoNum type="arabicPeriod"/>
            </a:pPr>
            <a:r>
              <a:rPr lang="is-IS" sz="2600" dirty="0">
                <a:solidFill>
                  <a:srgbClr val="455264"/>
                </a:solidFill>
                <a:latin typeface="Calibri"/>
                <a:cs typeface="Calibri"/>
              </a:rPr>
              <a:t>Nýta sýndarveruleika</a:t>
            </a:r>
          </a:p>
          <a:p>
            <a:pPr marL="457200" indent="-457200">
              <a:buFont typeface="+mj-lt"/>
              <a:buAutoNum type="arabicPeriod"/>
            </a:pPr>
            <a:r>
              <a:rPr lang="is-IS" sz="2600" dirty="0">
                <a:solidFill>
                  <a:srgbClr val="455264"/>
                </a:solidFill>
                <a:latin typeface="Calibri"/>
                <a:cs typeface="Calibri"/>
              </a:rPr>
              <a:t>Að eiga í samskiptum við viðskiptavini og tilvonandi viðskiptavini (einnig hægt að gera á netinu)</a:t>
            </a:r>
          </a:p>
          <a:p>
            <a:pPr marL="457200" indent="-457200">
              <a:buFont typeface="+mj-lt"/>
              <a:buAutoNum type="arabicPeriod"/>
            </a:pPr>
            <a:r>
              <a:rPr lang="is-IS" sz="2600" dirty="0">
                <a:solidFill>
                  <a:srgbClr val="455264"/>
                </a:solidFill>
                <a:latin typeface="Calibri"/>
                <a:cs typeface="Calibri"/>
              </a:rPr>
              <a:t>Fylgjast með ummælum á samfélagsmiðlum um svæðið og ímynd þess</a:t>
            </a:r>
          </a:p>
          <a:p>
            <a:pPr marL="457200" indent="-457200">
              <a:buFont typeface="+mj-lt"/>
              <a:buAutoNum type="arabicPeriod"/>
            </a:pPr>
            <a:r>
              <a:rPr lang="is-IS" sz="2600" dirty="0">
                <a:solidFill>
                  <a:srgbClr val="455264"/>
                </a:solidFill>
                <a:latin typeface="Calibri"/>
                <a:cs typeface="Calibri"/>
              </a:rPr>
              <a:t>Mæla árangur af því sem gert er</a:t>
            </a:r>
            <a:endParaRPr lang="is-IS" sz="2600" dirty="0">
              <a:solidFill>
                <a:srgbClr val="455264"/>
              </a:solidFill>
              <a:highlight>
                <a:srgbClr val="00FF00"/>
              </a:highlight>
              <a:latin typeface="Calibri"/>
              <a:cs typeface="Calibri"/>
            </a:endParaRPr>
          </a:p>
          <a:p>
            <a:endParaRPr lang="is-IS" dirty="0"/>
          </a:p>
        </p:txBody>
      </p:sp>
      <p:sp>
        <p:nvSpPr>
          <p:cNvPr id="5" name="Text Placeholder 4">
            <a:extLst>
              <a:ext uri="{FF2B5EF4-FFF2-40B4-BE49-F238E27FC236}">
                <a16:creationId xmlns:a16="http://schemas.microsoft.com/office/drawing/2014/main" id="{FCE75D41-0DF2-4898-16D8-4674F6613C6F}"/>
              </a:ext>
            </a:extLst>
          </p:cNvPr>
          <p:cNvSpPr>
            <a:spLocks noGrp="1"/>
          </p:cNvSpPr>
          <p:nvPr>
            <p:ph type="body" sz="quarter" idx="16"/>
          </p:nvPr>
        </p:nvSpPr>
        <p:spPr>
          <a:xfrm>
            <a:off x="734714" y="350730"/>
            <a:ext cx="11127434" cy="1127342"/>
          </a:xfrm>
        </p:spPr>
        <p:txBody>
          <a:bodyPr>
            <a:normAutofit lnSpcReduction="10000"/>
          </a:bodyPr>
          <a:lstStyle/>
          <a:p>
            <a:r>
              <a:rPr lang="is-IS" b="0" dirty="0">
                <a:solidFill>
                  <a:srgbClr val="F27954"/>
                </a:solidFill>
              </a:rPr>
              <a:t>Hvernig á að keyra svæðisbundnar almannatengla- og fjölmiðlaherferðir</a:t>
            </a:r>
          </a:p>
        </p:txBody>
      </p:sp>
      <p:pic>
        <p:nvPicPr>
          <p:cNvPr id="8" name="Picture 7">
            <a:hlinkClick r:id="rId2"/>
            <a:extLst>
              <a:ext uri="{FF2B5EF4-FFF2-40B4-BE49-F238E27FC236}">
                <a16:creationId xmlns:a16="http://schemas.microsoft.com/office/drawing/2014/main" id="{FAF689F6-7E05-BCBC-3CAF-DA7D712FE9A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52447" y="1822494"/>
            <a:ext cx="4491318" cy="2582508"/>
          </a:xfrm>
          <a:prstGeom prst="rect">
            <a:avLst/>
          </a:prstGeom>
        </p:spPr>
      </p:pic>
      <p:sp>
        <p:nvSpPr>
          <p:cNvPr id="9" name="TextBox 8">
            <a:extLst>
              <a:ext uri="{FF2B5EF4-FFF2-40B4-BE49-F238E27FC236}">
                <a16:creationId xmlns:a16="http://schemas.microsoft.com/office/drawing/2014/main" id="{56B7DBC2-9DA7-7B32-168B-24566D1DE3E4}"/>
              </a:ext>
            </a:extLst>
          </p:cNvPr>
          <p:cNvSpPr txBox="1"/>
          <p:nvPr/>
        </p:nvSpPr>
        <p:spPr>
          <a:xfrm>
            <a:off x="7920317" y="4426508"/>
            <a:ext cx="3155577" cy="369332"/>
          </a:xfrm>
          <a:prstGeom prst="rect">
            <a:avLst/>
          </a:prstGeom>
          <a:noFill/>
        </p:spPr>
        <p:txBody>
          <a:bodyPr wrap="square" rtlCol="0">
            <a:spAutoFit/>
          </a:bodyPr>
          <a:lstStyle/>
          <a:p>
            <a:r>
              <a:rPr lang="en-IE" dirty="0">
                <a:solidFill>
                  <a:srgbClr val="F27954"/>
                </a:solidFill>
                <a:hlinkClick r:id="rId2">
                  <a:extLst>
                    <a:ext uri="{A12FA001-AC4F-418D-AE19-62706E023703}">
                      <ahyp:hlinkClr xmlns:ahyp="http://schemas.microsoft.com/office/drawing/2018/hyperlinkcolor" val="tx"/>
                    </a:ext>
                  </a:extLst>
                </a:hlinkClick>
              </a:rPr>
              <a:t>https://youtu.be/oovURIu4040</a:t>
            </a:r>
            <a:r>
              <a:rPr lang="en-IE" dirty="0">
                <a:solidFill>
                  <a:srgbClr val="F27954"/>
                </a:solidFill>
              </a:rPr>
              <a:t> </a:t>
            </a:r>
          </a:p>
        </p:txBody>
      </p:sp>
      <p:sp>
        <p:nvSpPr>
          <p:cNvPr id="10" name="TextBox 9">
            <a:extLst>
              <a:ext uri="{FF2B5EF4-FFF2-40B4-BE49-F238E27FC236}">
                <a16:creationId xmlns:a16="http://schemas.microsoft.com/office/drawing/2014/main" id="{03C1FD30-FDB5-13D3-AF81-58DA70254F95}"/>
              </a:ext>
            </a:extLst>
          </p:cNvPr>
          <p:cNvSpPr txBox="1"/>
          <p:nvPr/>
        </p:nvSpPr>
        <p:spPr>
          <a:xfrm>
            <a:off x="4032643" y="6179864"/>
            <a:ext cx="5136409" cy="461665"/>
          </a:xfrm>
          <a:prstGeom prst="rect">
            <a:avLst/>
          </a:prstGeom>
          <a:noFill/>
        </p:spPr>
        <p:txBody>
          <a:bodyPr wrap="square" rtlCol="0">
            <a:spAutoFit/>
          </a:bodyPr>
          <a:lstStyle/>
          <a:p>
            <a:pPr algn="ctr"/>
            <a:r>
              <a:rPr lang="is-IS" sz="2400" dirty="0">
                <a:solidFill>
                  <a:srgbClr val="F27954"/>
                </a:solidFill>
                <a:hlinkClick r:id="rId4">
                  <a:extLst>
                    <a:ext uri="{A12FA001-AC4F-418D-AE19-62706E023703}">
                      <ahyp:hlinkClr xmlns:ahyp="http://schemas.microsoft.com/office/drawing/2018/hyperlinkcolor" val="tx"/>
                    </a:ext>
                  </a:extLst>
                </a:hlinkClick>
              </a:rPr>
              <a:t>Nánari upplýsingar má finna hér</a:t>
            </a:r>
            <a:endParaRPr lang="is-IS" sz="2400" dirty="0">
              <a:solidFill>
                <a:srgbClr val="F27954"/>
              </a:solidFill>
            </a:endParaRPr>
          </a:p>
        </p:txBody>
      </p:sp>
    </p:spTree>
    <p:extLst>
      <p:ext uri="{BB962C8B-B14F-4D97-AF65-F5344CB8AC3E}">
        <p14:creationId xmlns:p14="http://schemas.microsoft.com/office/powerpoint/2010/main" val="41691605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C616641-C868-5042-97A0-200F306B528B}"/>
              </a:ext>
            </a:extLst>
          </p:cNvPr>
          <p:cNvSpPr>
            <a:spLocks noGrp="1"/>
          </p:cNvSpPr>
          <p:nvPr>
            <p:ph type="body" sz="quarter" idx="16"/>
          </p:nvPr>
        </p:nvSpPr>
        <p:spPr>
          <a:xfrm>
            <a:off x="6420495" y="1265981"/>
            <a:ext cx="5667121" cy="582221"/>
          </a:xfrm>
        </p:spPr>
        <p:txBody>
          <a:bodyPr vert="horz" lIns="91440" tIns="45720" rIns="91440" bIns="45720" rtlCol="0" anchor="t">
            <a:noAutofit/>
          </a:bodyPr>
          <a:lstStyle/>
          <a:p>
            <a:r>
              <a:rPr lang="is-IS" sz="3600" b="0" dirty="0">
                <a:solidFill>
                  <a:srgbClr val="FFFFFF"/>
                </a:solidFill>
              </a:rPr>
              <a:t>2. Þróun svæðisbundinnar krísu samskiptastefnu og </a:t>
            </a:r>
            <a:r>
              <a:rPr lang="is-IS" sz="3600" b="0" dirty="0"/>
              <a:t>samskiptaáætlun </a:t>
            </a:r>
          </a:p>
          <a:p>
            <a:endParaRPr lang="is-IS" sz="3600" b="0" dirty="0">
              <a:cs typeface="Calibri"/>
            </a:endParaRPr>
          </a:p>
        </p:txBody>
      </p:sp>
      <p:pic>
        <p:nvPicPr>
          <p:cNvPr id="13" name="Picture Placeholder 12" descr="A group of people in clothing&#10;&#10;Description automatically generated with low confidence">
            <a:extLst>
              <a:ext uri="{FF2B5EF4-FFF2-40B4-BE49-F238E27FC236}">
                <a16:creationId xmlns:a16="http://schemas.microsoft.com/office/drawing/2014/main" id="{14D2E34A-1138-620A-85BA-6A2B7657CEC1}"/>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t="13093" b="13093"/>
          <a:stretch>
            <a:fillRect/>
          </a:stretch>
        </p:blipFill>
        <p:spPr>
          <a:xfrm>
            <a:off x="250884" y="228600"/>
            <a:ext cx="11696700" cy="5763986"/>
          </a:xfrm>
        </p:spPr>
      </p:pic>
    </p:spTree>
    <p:extLst>
      <p:ext uri="{BB962C8B-B14F-4D97-AF65-F5344CB8AC3E}">
        <p14:creationId xmlns:p14="http://schemas.microsoft.com/office/powerpoint/2010/main" val="27149602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peech Bubble: Rectangle with Corners Rounded 9">
            <a:extLst>
              <a:ext uri="{FF2B5EF4-FFF2-40B4-BE49-F238E27FC236}">
                <a16:creationId xmlns:a16="http://schemas.microsoft.com/office/drawing/2014/main" id="{7111E126-9D96-AE26-34B0-B956F01446E0}"/>
              </a:ext>
            </a:extLst>
          </p:cNvPr>
          <p:cNvSpPr/>
          <p:nvPr/>
        </p:nvSpPr>
        <p:spPr>
          <a:xfrm>
            <a:off x="657225" y="1781175"/>
            <a:ext cx="4286250" cy="1438276"/>
          </a:xfrm>
          <a:prstGeom prst="wedgeRoundRectCallout">
            <a:avLst>
              <a:gd name="adj1" fmla="val -18611"/>
              <a:gd name="adj2" fmla="val 115889"/>
              <a:gd name="adj3" fmla="val 16667"/>
            </a:avLst>
          </a:prstGeom>
          <a:solidFill>
            <a:srgbClr val="F279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2800" dirty="0"/>
              <a:t>7. Þróa </a:t>
            </a:r>
            <a:r>
              <a:rPr lang="is-IS" sz="2800" dirty="0" err="1"/>
              <a:t>samskiptaprógram</a:t>
            </a:r>
            <a:r>
              <a:rPr lang="is-IS" sz="2800" dirty="0"/>
              <a:t> </a:t>
            </a:r>
            <a:r>
              <a:rPr lang="is-IS" sz="2800" i="1" dirty="0"/>
              <a:t>(Áætlun og stefna)</a:t>
            </a:r>
          </a:p>
        </p:txBody>
      </p:sp>
      <p:sp>
        <p:nvSpPr>
          <p:cNvPr id="5" name="Text Placeholder 4">
            <a:extLst>
              <a:ext uri="{FF2B5EF4-FFF2-40B4-BE49-F238E27FC236}">
                <a16:creationId xmlns:a16="http://schemas.microsoft.com/office/drawing/2014/main" id="{BE317CEA-12E9-A71D-18A0-176E0ABB57F6}"/>
              </a:ext>
            </a:extLst>
          </p:cNvPr>
          <p:cNvSpPr>
            <a:spLocks noGrp="1"/>
          </p:cNvSpPr>
          <p:nvPr>
            <p:ph type="body" sz="quarter" idx="20"/>
          </p:nvPr>
        </p:nvSpPr>
        <p:spPr>
          <a:xfrm>
            <a:off x="5438775" y="1134191"/>
            <a:ext cx="6600825" cy="5360429"/>
          </a:xfrm>
        </p:spPr>
        <p:txBody>
          <a:bodyPr vert="horz" lIns="91440" tIns="45720" rIns="91440" bIns="45720" rtlCol="0" anchor="t">
            <a:noAutofit/>
          </a:bodyPr>
          <a:lstStyle/>
          <a:p>
            <a:pPr marL="342900" indent="-342900">
              <a:lnSpc>
                <a:spcPct val="100000"/>
              </a:lnSpc>
              <a:spcBef>
                <a:spcPts val="0"/>
              </a:spcBef>
              <a:buFont typeface="Wingdings" panose="05000000000000000000" pitchFamily="2" charset="2"/>
              <a:buChar char="ü"/>
            </a:pPr>
            <a:r>
              <a:rPr lang="is-IS" dirty="0">
                <a:solidFill>
                  <a:srgbClr val="455264"/>
                </a:solidFill>
                <a:latin typeface="TT Norms"/>
              </a:rPr>
              <a:t>Áætlun og stefna um samskipti í krísu eru tvö mjög gagnleg verkfæri sem sameina alla þá þætti sem þarf að koma saman á einn stað til að hraða endurreisn ferðaþjónustunnar. Nauðsynleg verkfæri eru yfirlýsingar, fréttatilkynningar, miðlægur samskiptagagnagrunnur, vefsíður og samfélagsmiðlar fyrir upplýsingar um greinina og ferðamenn, tölvupóstar, kynningarfundir, auglýsingar og herferðir ... og fleira.</a:t>
            </a:r>
          </a:p>
          <a:p>
            <a:pPr marL="342900" indent="-342900">
              <a:lnSpc>
                <a:spcPct val="100000"/>
              </a:lnSpc>
              <a:spcBef>
                <a:spcPts val="0"/>
              </a:spcBef>
              <a:buFont typeface="Wingdings" panose="05000000000000000000" pitchFamily="2" charset="2"/>
              <a:buChar char="ü"/>
            </a:pPr>
            <a:endParaRPr lang="is-IS" sz="2000" dirty="0"/>
          </a:p>
          <a:p>
            <a:pPr marL="342900" indent="-342900">
              <a:lnSpc>
                <a:spcPct val="100000"/>
              </a:lnSpc>
              <a:spcBef>
                <a:spcPts val="0"/>
              </a:spcBef>
              <a:buFont typeface="Wingdings" panose="05000000000000000000" pitchFamily="2" charset="2"/>
              <a:buChar char="ü"/>
            </a:pPr>
            <a:r>
              <a:rPr lang="is-IS" dirty="0">
                <a:solidFill>
                  <a:srgbClr val="455264"/>
                </a:solidFill>
                <a:latin typeface="TT Norms"/>
              </a:rPr>
              <a:t>Að hugsa um þetta í fyrsta skipti þegar krísan er komin upp er mjög krefjandi verkefni. Það er miklu auðveldara að vera með samskiptaáætlun tilbúna sem hægt er að nota til leiðbeiningar.</a:t>
            </a:r>
          </a:p>
          <a:p>
            <a:pPr marL="342900" indent="-342900">
              <a:lnSpc>
                <a:spcPct val="100000"/>
              </a:lnSpc>
              <a:spcBef>
                <a:spcPts val="0"/>
              </a:spcBef>
              <a:buFont typeface="Wingdings" panose="05000000000000000000" pitchFamily="2" charset="2"/>
              <a:buChar char="ü"/>
            </a:pPr>
            <a:endParaRPr lang="is-IS" sz="2000" dirty="0"/>
          </a:p>
        </p:txBody>
      </p:sp>
      <p:sp>
        <p:nvSpPr>
          <p:cNvPr id="6" name="Text Placeholder 5">
            <a:extLst>
              <a:ext uri="{FF2B5EF4-FFF2-40B4-BE49-F238E27FC236}">
                <a16:creationId xmlns:a16="http://schemas.microsoft.com/office/drawing/2014/main" id="{B076462C-BB4C-63A6-7819-88F9A7C5D92A}"/>
              </a:ext>
            </a:extLst>
          </p:cNvPr>
          <p:cNvSpPr>
            <a:spLocks noGrp="1"/>
          </p:cNvSpPr>
          <p:nvPr>
            <p:ph type="body" sz="quarter" idx="22"/>
          </p:nvPr>
        </p:nvSpPr>
        <p:spPr>
          <a:xfrm>
            <a:off x="5506878" y="181783"/>
            <a:ext cx="6532722" cy="857158"/>
          </a:xfrm>
        </p:spPr>
        <p:txBody>
          <a:bodyPr anchor="ctr">
            <a:normAutofit/>
          </a:bodyPr>
          <a:lstStyle/>
          <a:p>
            <a:r>
              <a:rPr lang="is-IS" sz="2800" dirty="0">
                <a:solidFill>
                  <a:srgbClr val="F27954"/>
                </a:solidFill>
              </a:rPr>
              <a:t>Dæmi</a:t>
            </a:r>
            <a:r>
              <a:rPr lang="is-IS" sz="2800" b="0" dirty="0">
                <a:solidFill>
                  <a:srgbClr val="086D6E"/>
                </a:solidFill>
              </a:rPr>
              <a:t> </a:t>
            </a:r>
            <a:r>
              <a:rPr lang="is-IS" sz="2800" b="0" dirty="0">
                <a:solidFill>
                  <a:srgbClr val="4D4D4D"/>
                </a:solidFill>
              </a:rPr>
              <a:t>Þróun samskiptaáætlunar og stefnu</a:t>
            </a:r>
          </a:p>
        </p:txBody>
      </p:sp>
      <p:sp>
        <p:nvSpPr>
          <p:cNvPr id="8" name="TextBox 7">
            <a:extLst>
              <a:ext uri="{FF2B5EF4-FFF2-40B4-BE49-F238E27FC236}">
                <a16:creationId xmlns:a16="http://schemas.microsoft.com/office/drawing/2014/main" id="{F80B4D4D-1D7A-3B5C-91E1-82F63E2BB35B}"/>
              </a:ext>
            </a:extLst>
          </p:cNvPr>
          <p:cNvSpPr txBox="1"/>
          <p:nvPr/>
        </p:nvSpPr>
        <p:spPr>
          <a:xfrm>
            <a:off x="285750" y="4128372"/>
            <a:ext cx="4657725" cy="1200329"/>
          </a:xfrm>
          <a:prstGeom prst="rect">
            <a:avLst/>
          </a:prstGeom>
          <a:noFill/>
        </p:spPr>
        <p:txBody>
          <a:bodyPr wrap="square" lIns="91440" tIns="45720" rIns="91440" bIns="45720" rtlCol="0" anchor="t">
            <a:spAutoFit/>
          </a:bodyPr>
          <a:lstStyle/>
          <a:p>
            <a:pPr algn="ctr" fontAlgn="base"/>
            <a:r>
              <a:rPr lang="is-IS" dirty="0">
                <a:solidFill>
                  <a:srgbClr val="4D4D4D"/>
                </a:solidFill>
              </a:rPr>
              <a:t>Mikilvægt er að vita við hvern svæði þurfa að eiga í samskiptum á eftir krísu, um hvað og hvernig. Þetta er mikilvægasti þátturinn í að stjórna viðhorfum almennings í kjölfar krísu. </a:t>
            </a:r>
          </a:p>
        </p:txBody>
      </p:sp>
      <p:sp>
        <p:nvSpPr>
          <p:cNvPr id="4" name="Text Placeholder 6">
            <a:extLst>
              <a:ext uri="{FF2B5EF4-FFF2-40B4-BE49-F238E27FC236}">
                <a16:creationId xmlns:a16="http://schemas.microsoft.com/office/drawing/2014/main" id="{90040DB7-3A4F-F733-1E3E-E01C4B6EE18B}"/>
              </a:ext>
            </a:extLst>
          </p:cNvPr>
          <p:cNvSpPr>
            <a:spLocks noGrp="1"/>
          </p:cNvSpPr>
          <p:nvPr>
            <p:ph type="body" sz="quarter" idx="23"/>
          </p:nvPr>
        </p:nvSpPr>
        <p:spPr>
          <a:xfrm>
            <a:off x="295835" y="419099"/>
            <a:ext cx="4763366" cy="1190625"/>
          </a:xfrm>
        </p:spPr>
        <p:txBody>
          <a:bodyPr>
            <a:normAutofit fontScale="77500" lnSpcReduction="20000"/>
          </a:bodyPr>
          <a:lstStyle/>
          <a:p>
            <a:r>
              <a:rPr lang="is-IS" b="0" dirty="0">
                <a:solidFill>
                  <a:srgbClr val="086D6E"/>
                </a:solidFill>
              </a:rPr>
              <a:t>Hvernig á að eiga samskipti við almannatengla og fjölmiðla?</a:t>
            </a:r>
          </a:p>
        </p:txBody>
      </p:sp>
    </p:spTree>
    <p:extLst>
      <p:ext uri="{BB962C8B-B14F-4D97-AF65-F5344CB8AC3E}">
        <p14:creationId xmlns:p14="http://schemas.microsoft.com/office/powerpoint/2010/main" val="12881457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10EA553-FE96-C137-6C6D-BDEFBB5C2015}"/>
              </a:ext>
            </a:extLst>
          </p:cNvPr>
          <p:cNvSpPr>
            <a:spLocks noGrp="1"/>
          </p:cNvSpPr>
          <p:nvPr>
            <p:ph type="body" sz="quarter" idx="18"/>
          </p:nvPr>
        </p:nvSpPr>
        <p:spPr>
          <a:xfrm>
            <a:off x="458489" y="1698171"/>
            <a:ext cx="5564883" cy="4863545"/>
          </a:xfrm>
        </p:spPr>
        <p:txBody>
          <a:bodyPr>
            <a:noAutofit/>
          </a:bodyPr>
          <a:lstStyle/>
          <a:p>
            <a:pPr algn="ctr"/>
            <a:r>
              <a:rPr lang="is-IS" b="0" i="0" dirty="0">
                <a:effectLst/>
              </a:rPr>
              <a:t>Meirihluti krísustjórnunar felst í viðbrögðum og samskiptum sem verða til vegna krísunnar. Samskipti eru viðvarandi ferli á öllum stigum krísu. Allur undirbúningur hjálpar svæðinu á viðbragðsstigi, þar á meðal að þróa stefnu og áætlun sem undirstrikar hvernig svæði ætti að bregðast við og </a:t>
            </a:r>
            <a:r>
              <a:rPr lang="is-IS" dirty="0"/>
              <a:t>í endurreisn eftir krísu</a:t>
            </a:r>
            <a:r>
              <a:rPr lang="is-IS" b="0" i="0" dirty="0">
                <a:effectLst/>
              </a:rPr>
              <a:t>. </a:t>
            </a:r>
          </a:p>
          <a:p>
            <a:endParaRPr lang="is-IS" dirty="0"/>
          </a:p>
          <a:p>
            <a:pPr marL="342900" indent="-342900" algn="l">
              <a:buFont typeface="Wingdings" panose="05000000000000000000" pitchFamily="2" charset="2"/>
              <a:buChar char="v"/>
            </a:pPr>
            <a:endParaRPr lang="is-IS" sz="2000" b="0" i="0" dirty="0">
              <a:effectLst/>
            </a:endParaRPr>
          </a:p>
          <a:p>
            <a:endParaRPr lang="is-IS" sz="2000" dirty="0"/>
          </a:p>
        </p:txBody>
      </p:sp>
      <p:sp>
        <p:nvSpPr>
          <p:cNvPr id="6" name="Text Placeholder 5">
            <a:extLst>
              <a:ext uri="{FF2B5EF4-FFF2-40B4-BE49-F238E27FC236}">
                <a16:creationId xmlns:a16="http://schemas.microsoft.com/office/drawing/2014/main" id="{1993567F-182E-4EB7-CE57-A04B401F37CD}"/>
              </a:ext>
            </a:extLst>
          </p:cNvPr>
          <p:cNvSpPr>
            <a:spLocks noGrp="1"/>
          </p:cNvSpPr>
          <p:nvPr>
            <p:ph type="body" sz="quarter" idx="16"/>
          </p:nvPr>
        </p:nvSpPr>
        <p:spPr>
          <a:xfrm>
            <a:off x="234818" y="296284"/>
            <a:ext cx="6157482" cy="905866"/>
          </a:xfrm>
        </p:spPr>
        <p:txBody>
          <a:bodyPr>
            <a:normAutofit fontScale="92500" lnSpcReduction="20000"/>
          </a:bodyPr>
          <a:lstStyle/>
          <a:p>
            <a:pPr algn="ctr"/>
            <a:r>
              <a:rPr lang="is-IS" sz="3200" dirty="0"/>
              <a:t>Samskipta áætlun og stefna fyrir svæðisbundna krísu</a:t>
            </a:r>
          </a:p>
        </p:txBody>
      </p:sp>
      <p:pic>
        <p:nvPicPr>
          <p:cNvPr id="9" name="Picture 8">
            <a:hlinkClick r:id="rId2"/>
            <a:extLst>
              <a:ext uri="{FF2B5EF4-FFF2-40B4-BE49-F238E27FC236}">
                <a16:creationId xmlns:a16="http://schemas.microsoft.com/office/drawing/2014/main" id="{204933D4-505F-FAAF-D047-1461DA9E9F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92300" y="0"/>
            <a:ext cx="5776555" cy="3287769"/>
          </a:xfrm>
          <a:prstGeom prst="rect">
            <a:avLst/>
          </a:prstGeom>
        </p:spPr>
      </p:pic>
      <p:pic>
        <p:nvPicPr>
          <p:cNvPr id="11" name="Picture 10">
            <a:hlinkClick r:id="rId2"/>
            <a:extLst>
              <a:ext uri="{FF2B5EF4-FFF2-40B4-BE49-F238E27FC236}">
                <a16:creationId xmlns:a16="http://schemas.microsoft.com/office/drawing/2014/main" id="{50343095-00F1-7D29-247F-EDF93F64139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92300" y="3287768"/>
            <a:ext cx="5776555" cy="3196141"/>
          </a:xfrm>
          <a:prstGeom prst="rect">
            <a:avLst/>
          </a:prstGeom>
        </p:spPr>
      </p:pic>
      <p:pic>
        <p:nvPicPr>
          <p:cNvPr id="12" name="Graphic 11" descr="Touchscreen with solid fill">
            <a:hlinkClick r:id="rId2"/>
            <a:extLst>
              <a:ext uri="{FF2B5EF4-FFF2-40B4-BE49-F238E27FC236}">
                <a16:creationId xmlns:a16="http://schemas.microsoft.com/office/drawing/2014/main" id="{C9C292B0-8846-9D78-29A9-5CC6962DA73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581485" y="1530468"/>
            <a:ext cx="1381789" cy="1381789"/>
          </a:xfrm>
          <a:prstGeom prst="rect">
            <a:avLst/>
          </a:prstGeom>
        </p:spPr>
      </p:pic>
      <p:pic>
        <p:nvPicPr>
          <p:cNvPr id="13" name="Graphic 12" descr="Touchscreen with solid fill">
            <a:hlinkClick r:id="rId2"/>
            <a:extLst>
              <a:ext uri="{FF2B5EF4-FFF2-40B4-BE49-F238E27FC236}">
                <a16:creationId xmlns:a16="http://schemas.microsoft.com/office/drawing/2014/main" id="{5B53FBC6-B494-A06C-EC89-AC9A1FD68C0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733885" y="5179927"/>
            <a:ext cx="1381789" cy="1381789"/>
          </a:xfrm>
          <a:prstGeom prst="rect">
            <a:avLst/>
          </a:prstGeom>
        </p:spPr>
      </p:pic>
    </p:spTree>
    <p:extLst>
      <p:ext uri="{BB962C8B-B14F-4D97-AF65-F5344CB8AC3E}">
        <p14:creationId xmlns:p14="http://schemas.microsoft.com/office/powerpoint/2010/main" val="3873279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10EA553-FE96-C137-6C6D-BDEFBB5C2015}"/>
              </a:ext>
            </a:extLst>
          </p:cNvPr>
          <p:cNvSpPr>
            <a:spLocks noGrp="1"/>
          </p:cNvSpPr>
          <p:nvPr>
            <p:ph type="body" sz="quarter" idx="18"/>
          </p:nvPr>
        </p:nvSpPr>
        <p:spPr>
          <a:xfrm>
            <a:off x="458489" y="855599"/>
            <a:ext cx="5564883" cy="5706117"/>
          </a:xfrm>
        </p:spPr>
        <p:txBody>
          <a:bodyPr vert="horz" lIns="91440" tIns="45720" rIns="91440" bIns="45720" rtlCol="0" anchor="t">
            <a:noAutofit/>
          </a:bodyPr>
          <a:lstStyle/>
          <a:p>
            <a:pPr marL="342900" indent="-342900" algn="l">
              <a:buFont typeface="Wingdings" panose="05000000000000000000" pitchFamily="2" charset="2"/>
              <a:buChar char="v"/>
            </a:pPr>
            <a:endParaRPr lang="en-GB" sz="2000" b="0" i="0" dirty="0">
              <a:effectLst/>
            </a:endParaRPr>
          </a:p>
          <a:p>
            <a:pPr marL="342900" indent="-342900" algn="l">
              <a:buFont typeface="Wingdings" panose="05000000000000000000" pitchFamily="2" charset="2"/>
              <a:buChar char="v"/>
            </a:pPr>
            <a:endParaRPr lang="en-GB" sz="2000" dirty="0"/>
          </a:p>
          <a:p>
            <a:pPr marL="342900" indent="-342900" algn="l">
              <a:buFont typeface="Wingdings" panose="05000000000000000000" pitchFamily="2" charset="2"/>
              <a:buChar char="v"/>
            </a:pPr>
            <a:endParaRPr lang="en-GB" sz="2000" b="0" i="0" dirty="0">
              <a:effectLst/>
            </a:endParaRPr>
          </a:p>
          <a:p>
            <a:pPr marL="342900" indent="-342900" algn="l">
              <a:buFont typeface="Wingdings" panose="05000000000000000000" pitchFamily="2" charset="2"/>
              <a:buChar char="v"/>
            </a:pPr>
            <a:r>
              <a:rPr lang="is-IS" sz="2000" b="0" i="0" dirty="0">
                <a:effectLst/>
              </a:rPr>
              <a:t>Þróa skal sérstakt samskipta sniðmát til að eiga í samskiptum við ólíka aðila, hvert í takt við það sem </a:t>
            </a:r>
            <a:r>
              <a:rPr lang="is-IS" sz="2000" dirty="0"/>
              <a:t>svæðið</a:t>
            </a:r>
            <a:r>
              <a:rPr lang="is-IS" sz="2000" b="0" i="0" dirty="0">
                <a:effectLst/>
              </a:rPr>
              <a:t> myndi vilja miðla á hverjum tímapunkti.</a:t>
            </a:r>
            <a:endParaRPr lang="is-IS" sz="2000" b="0" i="0" dirty="0">
              <a:effectLst/>
              <a:cs typeface="Calibri"/>
            </a:endParaRPr>
          </a:p>
          <a:p>
            <a:pPr marL="342900" indent="-342900" algn="l">
              <a:buFont typeface="Wingdings" panose="05000000000000000000" pitchFamily="2" charset="2"/>
              <a:buChar char="v"/>
            </a:pPr>
            <a:endParaRPr lang="is-IS" sz="2000" b="0" i="0" dirty="0">
              <a:effectLst/>
            </a:endParaRPr>
          </a:p>
          <a:p>
            <a:pPr marL="342900" indent="-342900" algn="l">
              <a:buFont typeface="Wingdings" panose="05000000000000000000" pitchFamily="2" charset="2"/>
              <a:buChar char="v"/>
            </a:pPr>
            <a:r>
              <a:rPr lang="is-IS" sz="2000" b="0" i="0" dirty="0">
                <a:effectLst/>
              </a:rPr>
              <a:t>Hafðu áhrif á væntingar og skapaðu ekki væntingar án þess að hafa traustan grunn til þess. </a:t>
            </a:r>
          </a:p>
          <a:p>
            <a:pPr marL="342900" indent="-342900" algn="l">
              <a:buFont typeface="Wingdings" panose="05000000000000000000" pitchFamily="2" charset="2"/>
              <a:buChar char="v"/>
            </a:pPr>
            <a:endParaRPr lang="is-IS" sz="2000" dirty="0"/>
          </a:p>
          <a:p>
            <a:pPr algn="l"/>
            <a:r>
              <a:rPr lang="is-IS" sz="2000" b="0" i="0" dirty="0">
                <a:effectLst/>
              </a:rPr>
              <a:t>Dæmi um samskiptaáætla</a:t>
            </a:r>
            <a:r>
              <a:rPr lang="is-IS" sz="2000" b="0" i="0" dirty="0">
                <a:solidFill>
                  <a:schemeClr val="bg2"/>
                </a:solidFill>
                <a:effectLst/>
              </a:rPr>
              <a:t>nir: </a:t>
            </a:r>
            <a:r>
              <a:rPr lang="is-IS" sz="2000" b="0" i="0" dirty="0" err="1">
                <a:solidFill>
                  <a:schemeClr val="bg2"/>
                </a:solidFill>
                <a:effectLst/>
                <a:hlinkClick r:id="rId3">
                  <a:extLst>
                    <a:ext uri="{A12FA001-AC4F-418D-AE19-62706E023703}">
                      <ahyp:hlinkClr xmlns:ahyp="http://schemas.microsoft.com/office/drawing/2018/hyperlinkcolor" val="tx"/>
                    </a:ext>
                  </a:extLst>
                </a:hlinkClick>
              </a:rPr>
              <a:t>Demand</a:t>
            </a:r>
            <a:r>
              <a:rPr lang="is-IS" sz="2000" b="0" i="0" dirty="0">
                <a:solidFill>
                  <a:schemeClr val="bg2"/>
                </a:solidFill>
                <a:effectLst/>
                <a:hlinkClick r:id="rId3">
                  <a:extLst>
                    <a:ext uri="{A12FA001-AC4F-418D-AE19-62706E023703}">
                      <ahyp:hlinkClr xmlns:ahyp="http://schemas.microsoft.com/office/drawing/2018/hyperlinkcolor" val="tx"/>
                    </a:ext>
                  </a:extLst>
                </a:hlinkClick>
              </a:rPr>
              <a:t> </a:t>
            </a:r>
            <a:r>
              <a:rPr lang="is-IS" sz="2000" b="0" i="0" dirty="0" err="1">
                <a:solidFill>
                  <a:schemeClr val="bg2"/>
                </a:solidFill>
                <a:effectLst/>
                <a:hlinkClick r:id="rId3">
                  <a:extLst>
                    <a:ext uri="{A12FA001-AC4F-418D-AE19-62706E023703}">
                      <ahyp:hlinkClr xmlns:ahyp="http://schemas.microsoft.com/office/drawing/2018/hyperlinkcolor" val="tx"/>
                    </a:ext>
                  </a:extLst>
                </a:hlinkClick>
              </a:rPr>
              <a:t>Metric</a:t>
            </a:r>
            <a:r>
              <a:rPr lang="is-IS" sz="2000" b="0" i="0" dirty="0">
                <a:solidFill>
                  <a:schemeClr val="bg2"/>
                </a:solidFill>
                <a:effectLst/>
              </a:rPr>
              <a:t>.</a:t>
            </a:r>
            <a:endParaRPr lang="is-IS" sz="2000" dirty="0">
              <a:solidFill>
                <a:schemeClr val="bg2"/>
              </a:solidFill>
            </a:endParaRPr>
          </a:p>
        </p:txBody>
      </p:sp>
      <p:sp>
        <p:nvSpPr>
          <p:cNvPr id="6" name="Text Placeholder 5">
            <a:extLst>
              <a:ext uri="{FF2B5EF4-FFF2-40B4-BE49-F238E27FC236}">
                <a16:creationId xmlns:a16="http://schemas.microsoft.com/office/drawing/2014/main" id="{1993567F-182E-4EB7-CE57-A04B401F37CD}"/>
              </a:ext>
            </a:extLst>
          </p:cNvPr>
          <p:cNvSpPr>
            <a:spLocks noGrp="1"/>
          </p:cNvSpPr>
          <p:nvPr>
            <p:ph type="body" sz="quarter" idx="16"/>
          </p:nvPr>
        </p:nvSpPr>
        <p:spPr>
          <a:xfrm>
            <a:off x="234818" y="296284"/>
            <a:ext cx="6070289" cy="915828"/>
          </a:xfrm>
        </p:spPr>
        <p:txBody>
          <a:bodyPr>
            <a:normAutofit fontScale="85000" lnSpcReduction="20000"/>
          </a:bodyPr>
          <a:lstStyle/>
          <a:p>
            <a:pPr algn="ctr"/>
            <a:r>
              <a:rPr lang="is-IS" sz="3600" dirty="0"/>
              <a:t>Samskipta áætlun og stefna fyrir svæðisbundna krísu</a:t>
            </a:r>
          </a:p>
        </p:txBody>
      </p:sp>
      <p:pic>
        <p:nvPicPr>
          <p:cNvPr id="9" name="Picture 8">
            <a:hlinkClick r:id="rId3"/>
            <a:extLst>
              <a:ext uri="{FF2B5EF4-FFF2-40B4-BE49-F238E27FC236}">
                <a16:creationId xmlns:a16="http://schemas.microsoft.com/office/drawing/2014/main" id="{204933D4-505F-FAAF-D047-1461DA9E9FD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92300" y="0"/>
            <a:ext cx="5776555" cy="3287769"/>
          </a:xfrm>
          <a:prstGeom prst="rect">
            <a:avLst/>
          </a:prstGeom>
        </p:spPr>
      </p:pic>
      <p:pic>
        <p:nvPicPr>
          <p:cNvPr id="11" name="Picture 10">
            <a:hlinkClick r:id="rId3"/>
            <a:extLst>
              <a:ext uri="{FF2B5EF4-FFF2-40B4-BE49-F238E27FC236}">
                <a16:creationId xmlns:a16="http://schemas.microsoft.com/office/drawing/2014/main" id="{50343095-00F1-7D29-247F-EDF93F64139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92300" y="3287768"/>
            <a:ext cx="5776555" cy="3196141"/>
          </a:xfrm>
          <a:prstGeom prst="rect">
            <a:avLst/>
          </a:prstGeom>
        </p:spPr>
      </p:pic>
      <p:pic>
        <p:nvPicPr>
          <p:cNvPr id="12" name="Graphic 11" descr="Touchscreen with solid fill">
            <a:hlinkClick r:id="rId3"/>
            <a:extLst>
              <a:ext uri="{FF2B5EF4-FFF2-40B4-BE49-F238E27FC236}">
                <a16:creationId xmlns:a16="http://schemas.microsoft.com/office/drawing/2014/main" id="{C9C292B0-8846-9D78-29A9-5CC6962DA73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581485" y="1530468"/>
            <a:ext cx="1381789" cy="1381789"/>
          </a:xfrm>
          <a:prstGeom prst="rect">
            <a:avLst/>
          </a:prstGeom>
        </p:spPr>
      </p:pic>
      <p:pic>
        <p:nvPicPr>
          <p:cNvPr id="13" name="Graphic 12" descr="Touchscreen with solid fill">
            <a:hlinkClick r:id="rId3"/>
            <a:extLst>
              <a:ext uri="{FF2B5EF4-FFF2-40B4-BE49-F238E27FC236}">
                <a16:creationId xmlns:a16="http://schemas.microsoft.com/office/drawing/2014/main" id="{5B53FBC6-B494-A06C-EC89-AC9A1FD68C0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733885" y="5179927"/>
            <a:ext cx="1381789" cy="1381789"/>
          </a:xfrm>
          <a:prstGeom prst="rect">
            <a:avLst/>
          </a:prstGeom>
        </p:spPr>
      </p:pic>
    </p:spTree>
    <p:extLst>
      <p:ext uri="{BB962C8B-B14F-4D97-AF65-F5344CB8AC3E}">
        <p14:creationId xmlns:p14="http://schemas.microsoft.com/office/powerpoint/2010/main" val="37981451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DCB01F89-B60B-E9C2-0DA8-AB5376AF1470}"/>
              </a:ext>
            </a:extLst>
          </p:cNvPr>
          <p:cNvGraphicFramePr>
            <a:graphicFrameLocks noGrp="1"/>
          </p:cNvGraphicFramePr>
          <p:nvPr>
            <p:extLst>
              <p:ext uri="{D42A27DB-BD31-4B8C-83A1-F6EECF244321}">
                <p14:modId xmlns:p14="http://schemas.microsoft.com/office/powerpoint/2010/main" val="4234484557"/>
              </p:ext>
            </p:extLst>
          </p:nvPr>
        </p:nvGraphicFramePr>
        <p:xfrm>
          <a:off x="181429" y="399294"/>
          <a:ext cx="12192000" cy="5931308"/>
        </p:xfrm>
        <a:graphic>
          <a:graphicData uri="http://schemas.openxmlformats.org/drawingml/2006/table">
            <a:tbl>
              <a:tblPr firstRow="1" bandRow="1">
                <a:tableStyleId>{5C22544A-7EE6-4342-B048-85BDC9FD1C3A}</a:tableStyleId>
              </a:tblPr>
              <a:tblGrid>
                <a:gridCol w="4013789">
                  <a:extLst>
                    <a:ext uri="{9D8B030D-6E8A-4147-A177-3AD203B41FA5}">
                      <a16:colId xmlns:a16="http://schemas.microsoft.com/office/drawing/2014/main" val="3584008144"/>
                    </a:ext>
                  </a:extLst>
                </a:gridCol>
                <a:gridCol w="3761901">
                  <a:extLst>
                    <a:ext uri="{9D8B030D-6E8A-4147-A177-3AD203B41FA5}">
                      <a16:colId xmlns:a16="http://schemas.microsoft.com/office/drawing/2014/main" val="2583777858"/>
                    </a:ext>
                  </a:extLst>
                </a:gridCol>
                <a:gridCol w="4416310">
                  <a:extLst>
                    <a:ext uri="{9D8B030D-6E8A-4147-A177-3AD203B41FA5}">
                      <a16:colId xmlns:a16="http://schemas.microsoft.com/office/drawing/2014/main" val="26037467"/>
                    </a:ext>
                  </a:extLst>
                </a:gridCol>
              </a:tblGrid>
              <a:tr h="585793">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s-IS" sz="2400" noProof="0" dirty="0"/>
                        <a:t>Dæmi um krísu samskiptaáætlun – samskiptateymi</a:t>
                      </a:r>
                      <a:endParaRPr lang="is-IS" sz="2400" b="0"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E" sz="24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IE"/>
                    </a:p>
                  </a:txBody>
                  <a:tcPr/>
                </a:tc>
                <a:extLst>
                  <a:ext uri="{0D108BD9-81ED-4DB2-BD59-A6C34878D82A}">
                    <a16:rowId xmlns:a16="http://schemas.microsoft.com/office/drawing/2014/main" val="923545946"/>
                  </a:ext>
                </a:extLst>
              </a:tr>
              <a:tr h="585793">
                <a:tc>
                  <a:txBody>
                    <a:bodyPr/>
                    <a:lstStyle/>
                    <a:p>
                      <a:pPr marL="0" indent="0">
                        <a:buFont typeface="Arial" panose="020B0604020202020204" pitchFamily="34" charset="0"/>
                        <a:buNone/>
                      </a:pPr>
                      <a:r>
                        <a:rPr lang="is-IS" sz="1800" b="1" i="0" kern="1200" noProof="0" dirty="0">
                          <a:solidFill>
                            <a:schemeClr val="bg1"/>
                          </a:solidFill>
                          <a:latin typeface="+mn-lt"/>
                          <a:ea typeface="+mn-ea"/>
                          <a:cs typeface="+mn-cs"/>
                        </a:rPr>
                        <a:t>Sérsvið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7954"/>
                    </a:solidFill>
                  </a:tcPr>
                </a:tc>
                <a:tc>
                  <a:txBody>
                    <a:bodyPr/>
                    <a:lstStyle/>
                    <a:p>
                      <a:pPr marL="0" indent="0">
                        <a:buFont typeface="Arial" panose="020B0604020202020204" pitchFamily="34" charset="0"/>
                        <a:buNone/>
                      </a:pPr>
                      <a:r>
                        <a:rPr lang="is-IS" sz="1800" b="1" i="0" kern="1200" noProof="0" dirty="0">
                          <a:solidFill>
                            <a:schemeClr val="bg1"/>
                          </a:solidFill>
                          <a:latin typeface="+mn-lt"/>
                          <a:ea typeface="+mn-ea"/>
                          <a:cs typeface="+mn-cs"/>
                        </a:rPr>
                        <a:t>Verkefni/Uppfærslur/Glósur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7954"/>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is-IS" sz="1800" b="1" i="0" kern="1200" noProof="0" dirty="0">
                          <a:solidFill>
                            <a:schemeClr val="bg1"/>
                          </a:solidFill>
                          <a:latin typeface="+mn-lt"/>
                          <a:ea typeface="+mn-ea"/>
                          <a:cs typeface="+mn-cs"/>
                        </a:rPr>
                        <a:t>Tengiliðaupplýsingar</a:t>
                      </a:r>
                      <a:endParaRPr lang="is-IS" sz="1800" b="1" i="1" noProof="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7954"/>
                    </a:solidFill>
                  </a:tcPr>
                </a:tc>
                <a:extLst>
                  <a:ext uri="{0D108BD9-81ED-4DB2-BD59-A6C34878D82A}">
                    <a16:rowId xmlns:a16="http://schemas.microsoft.com/office/drawing/2014/main" val="42910351"/>
                  </a:ext>
                </a:extLst>
              </a:tr>
              <a:tr h="466714">
                <a:tc>
                  <a:txBody>
                    <a:bodyPr/>
                    <a:lstStyle/>
                    <a:p>
                      <a:pPr marL="0" indent="0">
                        <a:buFont typeface="Arial" panose="020B0604020202020204" pitchFamily="34" charset="0"/>
                        <a:buNone/>
                      </a:pPr>
                      <a:r>
                        <a:rPr lang="is-IS" sz="1600" noProof="0" dirty="0"/>
                        <a:t>Talsmaður við fjölmiðla (</a:t>
                      </a:r>
                    </a:p>
                    <a:p>
                      <a:pPr marL="0" indent="0">
                        <a:buFont typeface="Arial" panose="020B0604020202020204" pitchFamily="34" charset="0"/>
                        <a:buNone/>
                      </a:pPr>
                      <a:r>
                        <a:rPr lang="is-IS" sz="1600" noProof="0" dirty="0"/>
                        <a:t>&amp; hver er til vara)</a:t>
                      </a:r>
                      <a:endParaRPr lang="is-IS" sz="1600" b="0" i="1" kern="1200" noProof="0" dirty="0">
                        <a:solidFill>
                          <a:srgbClr val="086D6E"/>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buFont typeface="Arial" panose="020B0604020202020204" pitchFamily="34" charset="0"/>
                        <a:buChar char="•"/>
                      </a:pPr>
                      <a:endParaRPr lang="is-IS" sz="1600" b="0" i="1" kern="1200" noProof="0" dirty="0">
                        <a:solidFill>
                          <a:srgbClr val="086D6E"/>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Font typeface="Arial" panose="020B0604020202020204" pitchFamily="34" charset="0"/>
                        <a:buNone/>
                      </a:pPr>
                      <a:r>
                        <a:rPr lang="is-IS" sz="1600" noProof="0" dirty="0"/>
                        <a:t>Nafn: </a:t>
                      </a:r>
                    </a:p>
                    <a:p>
                      <a:pPr marL="0" indent="0">
                        <a:buFont typeface="Arial" panose="020B0604020202020204" pitchFamily="34" charset="0"/>
                        <a:buNone/>
                      </a:pPr>
                      <a:r>
                        <a:rPr lang="is-IS" sz="1600" noProof="0" dirty="0"/>
                        <a:t>Samskiptaupplýsingar (tölvupóstur, sími o.s.frv.)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36500118"/>
                  </a:ext>
                </a:extLst>
              </a:tr>
              <a:tr h="433371">
                <a:tc>
                  <a:txBody>
                    <a:bodyPr/>
                    <a:lstStyle/>
                    <a:p>
                      <a:pPr marL="0" indent="0">
                        <a:buFont typeface="Arial" panose="020B0604020202020204" pitchFamily="34" charset="0"/>
                        <a:buNone/>
                      </a:pPr>
                      <a:r>
                        <a:rPr lang="is-IS" sz="1600" noProof="0" dirty="0"/>
                        <a:t>Ferðaþjónustufyrirtæki (&amp; til vara)</a:t>
                      </a:r>
                      <a:endParaRPr lang="is-IS" sz="1600" b="0" i="1" kern="1200" noProof="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buFont typeface="Arial" panose="020B0604020202020204" pitchFamily="34" charset="0"/>
                        <a:buChar char="•"/>
                      </a:pPr>
                      <a:endParaRPr lang="is-IS" sz="1600" b="0" i="1" kern="1200" noProof="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buFont typeface="Arial" panose="020B0604020202020204" pitchFamily="34" charset="0"/>
                        <a:buChar char="•"/>
                      </a:pPr>
                      <a:endParaRPr lang="is-IS" sz="1600" b="0" i="1" kern="1200" noProof="0" dirty="0">
                        <a:solidFill>
                          <a:srgbClr val="086D6E"/>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99934911"/>
                  </a:ext>
                </a:extLst>
              </a:tr>
              <a:tr h="457178">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is-IS" sz="1600" noProof="0" dirty="0"/>
                        <a:t>Uppfærsla á heimasíðum (fyrir gesti) (&amp; til vara)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is-IS" sz="1600" b="0" i="1" kern="1200" noProof="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is-IS" sz="1600" b="0" i="1" kern="1200" noProof="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12664559"/>
                  </a:ext>
                </a:extLst>
              </a:tr>
              <a:tr h="489857">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is-IS" sz="1600" noProof="0" dirty="0"/>
                        <a:t>Ríkisstjórn (&amp; til vara)</a:t>
                      </a:r>
                      <a:endParaRPr lang="is-IS" sz="1600" b="0" i="1" kern="1200" noProof="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is-IS" sz="1600" b="0" i="1" kern="1200" noProof="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is-IS" sz="1600" b="0" i="1" kern="1200" noProof="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17612741"/>
                  </a:ext>
                </a:extLst>
              </a:tr>
              <a:tr h="409542">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is-IS" sz="1600" noProof="0" dirty="0"/>
                        <a:t>Aðrir hagsmunaaðilar (&amp; til vara)</a:t>
                      </a:r>
                      <a:endParaRPr lang="is-IS" sz="1600" b="0" i="1" kern="1200" noProof="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is-IS" sz="1600" b="0" i="1" kern="1200" noProof="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is-IS" sz="1600" b="0" i="1" kern="1200" noProof="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83015465"/>
                  </a:ext>
                </a:extLst>
              </a:tr>
              <a:tr h="290474">
                <a:tc>
                  <a:txBody>
                    <a:bodyPr/>
                    <a:lstStyle/>
                    <a:p>
                      <a:pPr marL="0" indent="0">
                        <a:buFont typeface="Arial" panose="020B0604020202020204" pitchFamily="34" charset="0"/>
                        <a:buNone/>
                      </a:pPr>
                      <a:r>
                        <a:rPr lang="is-IS" sz="1600" kern="1200" noProof="0" dirty="0">
                          <a:solidFill>
                            <a:schemeClr val="dk1"/>
                          </a:solidFill>
                          <a:latin typeface="+mn-lt"/>
                          <a:ea typeface="+mn-ea"/>
                          <a:cs typeface="+mn-cs"/>
                        </a:rPr>
                        <a:t>Fjölmiðlar (fréttamaður)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buFont typeface="Arial" panose="020B0604020202020204" pitchFamily="34" charset="0"/>
                        <a:buChar char="•"/>
                      </a:pPr>
                      <a:endParaRPr lang="is-IS" sz="1600" kern="1200" noProof="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is-IS" sz="1600" b="0" i="1" kern="1200" noProof="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49928820"/>
                  </a:ext>
                </a:extLst>
              </a:tr>
              <a:tr h="390481">
                <a:tc>
                  <a:txBody>
                    <a:bodyPr/>
                    <a:lstStyle/>
                    <a:p>
                      <a:pPr marL="0" indent="0">
                        <a:buFont typeface="Arial" panose="020B0604020202020204" pitchFamily="34" charset="0"/>
                        <a:buNone/>
                      </a:pPr>
                      <a:r>
                        <a:rPr lang="is-IS" sz="1600" kern="1200" noProof="0" dirty="0">
                          <a:solidFill>
                            <a:schemeClr val="dk1"/>
                          </a:solidFill>
                          <a:latin typeface="+mn-lt"/>
                          <a:ea typeface="+mn-ea"/>
                          <a:cs typeface="+mn-cs"/>
                        </a:rPr>
                        <a:t>Fjölmiðlar (viðbragðsaðili í ferðaþjónustu)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buFont typeface="Arial" panose="020B0604020202020204" pitchFamily="34" charset="0"/>
                        <a:buChar char="•"/>
                      </a:pPr>
                      <a:endParaRPr lang="is-IS" sz="1600" kern="1200" noProof="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is-IS" sz="1600" b="0" i="1" kern="1200" noProof="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1261356"/>
                  </a:ext>
                </a:extLst>
              </a:tr>
              <a:tr h="490488">
                <a:tc>
                  <a:txBody>
                    <a:bodyPr/>
                    <a:lstStyle/>
                    <a:p>
                      <a:pPr marL="0" indent="0">
                        <a:buFont typeface="Arial" panose="020B0604020202020204" pitchFamily="34" charset="0"/>
                        <a:buNone/>
                      </a:pPr>
                      <a:r>
                        <a:rPr lang="is-IS" sz="1600" kern="1200" noProof="0" dirty="0">
                          <a:solidFill>
                            <a:schemeClr val="dk1"/>
                          </a:solidFill>
                          <a:latin typeface="+mn-lt"/>
                          <a:ea typeface="+mn-ea"/>
                          <a:cs typeface="+mn-cs"/>
                        </a:rPr>
                        <a:t>Fjölmiðlar (ritstjóri og aðalritstjóri)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buFont typeface="Arial" panose="020B0604020202020204" pitchFamily="34" charset="0"/>
                        <a:buChar char="•"/>
                      </a:pPr>
                      <a:endParaRPr lang="is-IS" sz="1600" kern="1200" noProof="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is-IS" sz="1600" b="0" i="1" kern="1200" noProof="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77751793"/>
                  </a:ext>
                </a:extLst>
              </a:tr>
              <a:tr h="466670">
                <a:tc>
                  <a:txBody>
                    <a:bodyPr/>
                    <a:lstStyle/>
                    <a:p>
                      <a:pPr marL="0" indent="0">
                        <a:buFont typeface="Arial" panose="020B0604020202020204" pitchFamily="34" charset="0"/>
                        <a:buNone/>
                      </a:pPr>
                      <a:r>
                        <a:rPr lang="is-IS" sz="1600" kern="1200" noProof="0" dirty="0">
                          <a:solidFill>
                            <a:schemeClr val="dk1"/>
                          </a:solidFill>
                          <a:latin typeface="+mn-lt"/>
                          <a:ea typeface="+mn-ea"/>
                          <a:cs typeface="+mn-cs"/>
                        </a:rPr>
                        <a:t>Fjölmiðlar </a:t>
                      </a:r>
                      <a:endParaRPr lang="is-IS" sz="1600" kern="1200" noProof="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buFont typeface="Arial" panose="020B0604020202020204" pitchFamily="34" charset="0"/>
                        <a:buChar char="•"/>
                      </a:pPr>
                      <a:endParaRPr lang="is-IS" sz="1600" kern="1200" noProof="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is-IS" sz="1600" b="0" i="1" kern="1200" noProof="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1680159"/>
                  </a:ext>
                </a:extLst>
              </a:tr>
              <a:tr h="585793">
                <a:tc gridSpan="3">
                  <a:txBody>
                    <a:bodyPr/>
                    <a:lstStyle/>
                    <a:p>
                      <a:r>
                        <a:rPr lang="is-IS" sz="1600" b="1" kern="1200" noProof="0" dirty="0">
                          <a:solidFill>
                            <a:srgbClr val="086D6E"/>
                          </a:solidFill>
                          <a:latin typeface="+mn-lt"/>
                          <a:ea typeface="+mn-ea"/>
                          <a:cs typeface="+mn-cs"/>
                        </a:rPr>
                        <a:t>Tengiliðastigveldi Hér </a:t>
                      </a:r>
                      <a:r>
                        <a:rPr lang="is-IS" sz="1600" b="0" kern="1200" noProof="0" dirty="0">
                          <a:solidFill>
                            <a:srgbClr val="086D6E"/>
                          </a:solidFill>
                          <a:latin typeface="+mn-lt"/>
                          <a:ea typeface="+mn-ea"/>
                          <a:cs typeface="+mn-cs"/>
                        </a:rPr>
                        <a:t>Teiknaðu tengiliðastigveldið þitt hér - það er hver ber ábyrgð á að hafa samband við hvern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285750" indent="-285750">
                        <a:buFont typeface="Arial" panose="020B0604020202020204" pitchFamily="34" charset="0"/>
                        <a:buChar char="•"/>
                      </a:pPr>
                      <a:endParaRPr lang="en-IE" sz="1800" b="0" i="1"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IE" sz="1800" b="0" i="1"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31083227"/>
                  </a:ext>
                </a:extLst>
              </a:tr>
            </a:tbl>
          </a:graphicData>
        </a:graphic>
      </p:graphicFrame>
    </p:spTree>
    <p:extLst>
      <p:ext uri="{BB962C8B-B14F-4D97-AF65-F5344CB8AC3E}">
        <p14:creationId xmlns:p14="http://schemas.microsoft.com/office/powerpoint/2010/main" val="33189877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D490244-C17D-5836-B67F-5A917476C75A}"/>
              </a:ext>
            </a:extLst>
          </p:cNvPr>
          <p:cNvSpPr>
            <a:spLocks noGrp="1"/>
          </p:cNvSpPr>
          <p:nvPr>
            <p:ph type="body" sz="quarter" idx="16"/>
          </p:nvPr>
        </p:nvSpPr>
        <p:spPr>
          <a:xfrm>
            <a:off x="810914" y="200025"/>
            <a:ext cx="9862529" cy="582221"/>
          </a:xfrm>
          <a:solidFill>
            <a:schemeClr val="bg1"/>
          </a:solidFill>
        </p:spPr>
        <p:txBody>
          <a:bodyPr>
            <a:normAutofit fontScale="92500" lnSpcReduction="10000"/>
          </a:bodyPr>
          <a:lstStyle/>
          <a:p>
            <a:pPr algn="ctr"/>
            <a:r>
              <a:rPr lang="is-IS" b="0" dirty="0">
                <a:solidFill>
                  <a:srgbClr val="F27954"/>
                </a:solidFill>
              </a:rPr>
              <a:t>Dæmi um sniðmát fyrir samskiptaáætlun</a:t>
            </a:r>
          </a:p>
        </p:txBody>
      </p:sp>
      <p:pic>
        <p:nvPicPr>
          <p:cNvPr id="4098" name="Picture 2" descr="Marketing Communications Plan Grid Template">
            <a:hlinkClick r:id="rId2"/>
            <a:extLst>
              <a:ext uri="{FF2B5EF4-FFF2-40B4-BE49-F238E27FC236}">
                <a16:creationId xmlns:a16="http://schemas.microsoft.com/office/drawing/2014/main" id="{43F3325F-DD99-5935-FBD5-B622339AE0B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98828" y="866141"/>
            <a:ext cx="7886700" cy="541083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261DB04-DAD1-DD19-1AF8-15B8F371A0AA}"/>
              </a:ext>
            </a:extLst>
          </p:cNvPr>
          <p:cNvSpPr txBox="1"/>
          <p:nvPr/>
        </p:nvSpPr>
        <p:spPr>
          <a:xfrm>
            <a:off x="4343400" y="6225659"/>
            <a:ext cx="3124200" cy="369332"/>
          </a:xfrm>
          <a:prstGeom prst="rect">
            <a:avLst/>
          </a:prstGeom>
          <a:noFill/>
        </p:spPr>
        <p:txBody>
          <a:bodyPr wrap="square" rtlCol="0">
            <a:spAutoFit/>
          </a:bodyPr>
          <a:lstStyle/>
          <a:p>
            <a:pPr algn="ctr"/>
            <a:r>
              <a:rPr lang="en-IE" dirty="0">
                <a:solidFill>
                  <a:srgbClr val="F27954"/>
                </a:solidFill>
                <a:hlinkClick r:id="rId2">
                  <a:extLst>
                    <a:ext uri="{A12FA001-AC4F-418D-AE19-62706E023703}">
                      <ahyp:hlinkClr xmlns:ahyp="http://schemas.microsoft.com/office/drawing/2018/hyperlinkcolor" val="tx"/>
                    </a:ext>
                  </a:extLst>
                </a:hlinkClick>
              </a:rPr>
              <a:t>Smartsheet Templates</a:t>
            </a:r>
            <a:endParaRPr lang="en-IE" dirty="0">
              <a:solidFill>
                <a:srgbClr val="F27954"/>
              </a:solidFill>
            </a:endParaRPr>
          </a:p>
        </p:txBody>
      </p:sp>
    </p:spTree>
    <p:extLst>
      <p:ext uri="{BB962C8B-B14F-4D97-AF65-F5344CB8AC3E}">
        <p14:creationId xmlns:p14="http://schemas.microsoft.com/office/powerpoint/2010/main" val="13731184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D490244-C17D-5836-B67F-5A917476C75A}"/>
              </a:ext>
            </a:extLst>
          </p:cNvPr>
          <p:cNvSpPr>
            <a:spLocks noGrp="1"/>
          </p:cNvSpPr>
          <p:nvPr>
            <p:ph type="body" sz="quarter" idx="16"/>
          </p:nvPr>
        </p:nvSpPr>
        <p:spPr>
          <a:xfrm>
            <a:off x="810914" y="200025"/>
            <a:ext cx="9862529" cy="582221"/>
          </a:xfrm>
          <a:solidFill>
            <a:schemeClr val="bg1"/>
          </a:solidFill>
        </p:spPr>
        <p:txBody>
          <a:bodyPr>
            <a:normAutofit fontScale="85000" lnSpcReduction="10000"/>
          </a:bodyPr>
          <a:lstStyle/>
          <a:p>
            <a:pPr algn="ctr"/>
            <a:r>
              <a:rPr lang="is-IS" b="0">
                <a:solidFill>
                  <a:srgbClr val="F27954"/>
                </a:solidFill>
              </a:rPr>
              <a:t>Dæmi um sniðmát fyrir samþætta markaðssamskiptaáætlun</a:t>
            </a:r>
          </a:p>
        </p:txBody>
      </p:sp>
      <p:pic>
        <p:nvPicPr>
          <p:cNvPr id="4" name="Picture 3">
            <a:hlinkClick r:id="rId2"/>
            <a:extLst>
              <a:ext uri="{FF2B5EF4-FFF2-40B4-BE49-F238E27FC236}">
                <a16:creationId xmlns:a16="http://schemas.microsoft.com/office/drawing/2014/main" id="{8AC18C24-C4AD-0911-7098-AAB4F4216BFF}"/>
              </a:ext>
            </a:extLst>
          </p:cNvPr>
          <p:cNvPicPr>
            <a:picLocks noChangeAspect="1"/>
          </p:cNvPicPr>
          <p:nvPr/>
        </p:nvPicPr>
        <p:blipFill>
          <a:blip r:embed="rId3"/>
          <a:stretch>
            <a:fillRect/>
          </a:stretch>
        </p:blipFill>
        <p:spPr>
          <a:xfrm>
            <a:off x="1790700" y="895351"/>
            <a:ext cx="8522521" cy="5120216"/>
          </a:xfrm>
          <a:prstGeom prst="rect">
            <a:avLst/>
          </a:prstGeom>
        </p:spPr>
      </p:pic>
      <p:sp>
        <p:nvSpPr>
          <p:cNvPr id="5" name="TextBox 4">
            <a:extLst>
              <a:ext uri="{FF2B5EF4-FFF2-40B4-BE49-F238E27FC236}">
                <a16:creationId xmlns:a16="http://schemas.microsoft.com/office/drawing/2014/main" id="{9537F2DC-66C6-BFDC-F669-23C1B98D1844}"/>
              </a:ext>
            </a:extLst>
          </p:cNvPr>
          <p:cNvSpPr txBox="1"/>
          <p:nvPr/>
        </p:nvSpPr>
        <p:spPr>
          <a:xfrm>
            <a:off x="4343400" y="6225659"/>
            <a:ext cx="3124200" cy="369332"/>
          </a:xfrm>
          <a:prstGeom prst="rect">
            <a:avLst/>
          </a:prstGeom>
          <a:noFill/>
        </p:spPr>
        <p:txBody>
          <a:bodyPr wrap="square" rtlCol="0">
            <a:spAutoFit/>
          </a:bodyPr>
          <a:lstStyle/>
          <a:p>
            <a:pPr algn="ctr"/>
            <a:r>
              <a:rPr lang="en-IE" dirty="0">
                <a:solidFill>
                  <a:srgbClr val="F27954"/>
                </a:solidFill>
                <a:hlinkClick r:id="rId2">
                  <a:extLst>
                    <a:ext uri="{A12FA001-AC4F-418D-AE19-62706E023703}">
                      <ahyp:hlinkClr xmlns:ahyp="http://schemas.microsoft.com/office/drawing/2018/hyperlinkcolor" val="tx"/>
                    </a:ext>
                  </a:extLst>
                </a:hlinkClick>
              </a:rPr>
              <a:t>Smartsheet Templates</a:t>
            </a:r>
            <a:endParaRPr lang="en-IE" dirty="0">
              <a:solidFill>
                <a:srgbClr val="F27954"/>
              </a:solidFill>
            </a:endParaRPr>
          </a:p>
        </p:txBody>
      </p:sp>
    </p:spTree>
    <p:extLst>
      <p:ext uri="{BB962C8B-B14F-4D97-AF65-F5344CB8AC3E}">
        <p14:creationId xmlns:p14="http://schemas.microsoft.com/office/powerpoint/2010/main" val="5857336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D490244-C17D-5836-B67F-5A917476C75A}"/>
              </a:ext>
            </a:extLst>
          </p:cNvPr>
          <p:cNvSpPr>
            <a:spLocks noGrp="1"/>
          </p:cNvSpPr>
          <p:nvPr>
            <p:ph type="body" sz="quarter" idx="16"/>
          </p:nvPr>
        </p:nvSpPr>
        <p:spPr>
          <a:xfrm>
            <a:off x="1309648" y="200025"/>
            <a:ext cx="9862529" cy="582221"/>
          </a:xfrm>
          <a:solidFill>
            <a:schemeClr val="bg1"/>
          </a:solidFill>
        </p:spPr>
        <p:txBody>
          <a:bodyPr>
            <a:normAutofit fontScale="77500" lnSpcReduction="20000"/>
          </a:bodyPr>
          <a:lstStyle/>
          <a:p>
            <a:pPr algn="ctr"/>
            <a:r>
              <a:rPr lang="is-IS" b="0" dirty="0">
                <a:solidFill>
                  <a:srgbClr val="F27954"/>
                </a:solidFill>
              </a:rPr>
              <a:t>Dæmi um sniðmát fyrir markaðssamskiptaáætlun- eftir tímabilum</a:t>
            </a:r>
          </a:p>
        </p:txBody>
      </p:sp>
      <p:pic>
        <p:nvPicPr>
          <p:cNvPr id="5" name="Picture 4">
            <a:hlinkClick r:id="rId3"/>
            <a:extLst>
              <a:ext uri="{FF2B5EF4-FFF2-40B4-BE49-F238E27FC236}">
                <a16:creationId xmlns:a16="http://schemas.microsoft.com/office/drawing/2014/main" id="{732794B0-C1CD-E1FA-1105-E3209168F87A}"/>
              </a:ext>
            </a:extLst>
          </p:cNvPr>
          <p:cNvPicPr>
            <a:picLocks noChangeAspect="1"/>
          </p:cNvPicPr>
          <p:nvPr/>
        </p:nvPicPr>
        <p:blipFill>
          <a:blip r:embed="rId4"/>
          <a:stretch>
            <a:fillRect/>
          </a:stretch>
        </p:blipFill>
        <p:spPr>
          <a:xfrm>
            <a:off x="1228724" y="780425"/>
            <a:ext cx="9943453" cy="5410825"/>
          </a:xfrm>
          <a:prstGeom prst="rect">
            <a:avLst/>
          </a:prstGeom>
        </p:spPr>
      </p:pic>
      <p:sp>
        <p:nvSpPr>
          <p:cNvPr id="6" name="TextBox 5">
            <a:extLst>
              <a:ext uri="{FF2B5EF4-FFF2-40B4-BE49-F238E27FC236}">
                <a16:creationId xmlns:a16="http://schemas.microsoft.com/office/drawing/2014/main" id="{174B7331-D141-CCC7-C917-1300385287FF}"/>
              </a:ext>
            </a:extLst>
          </p:cNvPr>
          <p:cNvSpPr txBox="1"/>
          <p:nvPr/>
        </p:nvSpPr>
        <p:spPr>
          <a:xfrm>
            <a:off x="4343400" y="6225659"/>
            <a:ext cx="3124200" cy="369332"/>
          </a:xfrm>
          <a:prstGeom prst="rect">
            <a:avLst/>
          </a:prstGeom>
          <a:noFill/>
        </p:spPr>
        <p:txBody>
          <a:bodyPr wrap="square" rtlCol="0">
            <a:spAutoFit/>
          </a:bodyPr>
          <a:lstStyle/>
          <a:p>
            <a:pPr algn="ctr"/>
            <a:r>
              <a:rPr lang="en-IE" dirty="0">
                <a:solidFill>
                  <a:srgbClr val="F27954"/>
                </a:solidFill>
                <a:hlinkClick r:id="rId3">
                  <a:extLst>
                    <a:ext uri="{A12FA001-AC4F-418D-AE19-62706E023703}">
                      <ahyp:hlinkClr xmlns:ahyp="http://schemas.microsoft.com/office/drawing/2018/hyperlinkcolor" val="tx"/>
                    </a:ext>
                  </a:extLst>
                </a:hlinkClick>
              </a:rPr>
              <a:t>Smartsheet Templates</a:t>
            </a:r>
            <a:endParaRPr lang="en-IE" dirty="0">
              <a:solidFill>
                <a:srgbClr val="F27954"/>
              </a:solidFill>
            </a:endParaRPr>
          </a:p>
        </p:txBody>
      </p:sp>
    </p:spTree>
    <p:extLst>
      <p:ext uri="{BB962C8B-B14F-4D97-AF65-F5344CB8AC3E}">
        <p14:creationId xmlns:p14="http://schemas.microsoft.com/office/powerpoint/2010/main" val="2966245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aphic 2">
            <a:extLst>
              <a:ext uri="{FF2B5EF4-FFF2-40B4-BE49-F238E27FC236}">
                <a16:creationId xmlns:a16="http://schemas.microsoft.com/office/drawing/2014/main" id="{3AB92F72-4885-E4C2-2334-A300B05AEE4B}"/>
              </a:ext>
            </a:extLst>
          </p:cNvPr>
          <p:cNvGrpSpPr/>
          <p:nvPr/>
        </p:nvGrpSpPr>
        <p:grpSpPr>
          <a:xfrm>
            <a:off x="2352167" y="159190"/>
            <a:ext cx="8606548" cy="6707528"/>
            <a:chOff x="1822329" y="95015"/>
            <a:chExt cx="6297495" cy="5129301"/>
          </a:xfrm>
        </p:grpSpPr>
        <p:grpSp>
          <p:nvGrpSpPr>
            <p:cNvPr id="3" name="Graphic 2">
              <a:extLst>
                <a:ext uri="{FF2B5EF4-FFF2-40B4-BE49-F238E27FC236}">
                  <a16:creationId xmlns:a16="http://schemas.microsoft.com/office/drawing/2014/main" id="{1B2CB44E-8C68-C5E4-25A2-891441C8C9B9}"/>
                </a:ext>
              </a:extLst>
            </p:cNvPr>
            <p:cNvGrpSpPr/>
            <p:nvPr/>
          </p:nvGrpSpPr>
          <p:grpSpPr>
            <a:xfrm>
              <a:off x="1822329" y="95015"/>
              <a:ext cx="6297495" cy="1706278"/>
              <a:chOff x="1822329" y="95015"/>
              <a:chExt cx="6297495" cy="1706278"/>
            </a:xfrm>
          </p:grpSpPr>
          <p:grpSp>
            <p:nvGrpSpPr>
              <p:cNvPr id="100" name="Graphic 2">
                <a:extLst>
                  <a:ext uri="{FF2B5EF4-FFF2-40B4-BE49-F238E27FC236}">
                    <a16:creationId xmlns:a16="http://schemas.microsoft.com/office/drawing/2014/main" id="{716513F6-5306-0728-014C-4CED462C9AED}"/>
                  </a:ext>
                </a:extLst>
              </p:cNvPr>
              <p:cNvGrpSpPr/>
              <p:nvPr/>
            </p:nvGrpSpPr>
            <p:grpSpPr>
              <a:xfrm>
                <a:off x="1822329" y="95015"/>
                <a:ext cx="2075870" cy="1706278"/>
                <a:chOff x="1822329" y="95015"/>
                <a:chExt cx="2075870" cy="1706278"/>
              </a:xfrm>
            </p:grpSpPr>
            <p:pic>
              <p:nvPicPr>
                <p:cNvPr id="121" name="Picture 120">
                  <a:extLst>
                    <a:ext uri="{FF2B5EF4-FFF2-40B4-BE49-F238E27FC236}">
                      <a16:creationId xmlns:a16="http://schemas.microsoft.com/office/drawing/2014/main" id="{6B7A49A9-F3D6-05AC-249F-4297BA175FC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22329" y="406850"/>
                  <a:ext cx="1999244" cy="1394443"/>
                </a:xfrm>
                <a:custGeom>
                  <a:avLst/>
                  <a:gdLst>
                    <a:gd name="connsiteX0" fmla="*/ -1062 w 1999244"/>
                    <a:gd name="connsiteY0" fmla="*/ -788 h 1394443"/>
                    <a:gd name="connsiteX1" fmla="*/ 1998182 w 1999244"/>
                    <a:gd name="connsiteY1" fmla="*/ -788 h 1394443"/>
                    <a:gd name="connsiteX2" fmla="*/ 1998182 w 1999244"/>
                    <a:gd name="connsiteY2" fmla="*/ 1393655 h 1394443"/>
                    <a:gd name="connsiteX3" fmla="*/ -1062 w 1999244"/>
                    <a:gd name="connsiteY3" fmla="*/ 1393655 h 1394443"/>
                  </a:gdLst>
                  <a:ahLst/>
                  <a:cxnLst>
                    <a:cxn ang="0">
                      <a:pos x="connsiteX0" y="connsiteY0"/>
                    </a:cxn>
                    <a:cxn ang="0">
                      <a:pos x="connsiteX1" y="connsiteY1"/>
                    </a:cxn>
                    <a:cxn ang="0">
                      <a:pos x="connsiteX2" y="connsiteY2"/>
                    </a:cxn>
                    <a:cxn ang="0">
                      <a:pos x="connsiteX3" y="connsiteY3"/>
                    </a:cxn>
                  </a:cxnLst>
                  <a:rect l="l" t="t" r="r" b="b"/>
                  <a:pathLst>
                    <a:path w="1999244" h="1394443">
                      <a:moveTo>
                        <a:pt x="-1062" y="-788"/>
                      </a:moveTo>
                      <a:lnTo>
                        <a:pt x="1998182" y="-788"/>
                      </a:lnTo>
                      <a:lnTo>
                        <a:pt x="1998182" y="1393655"/>
                      </a:lnTo>
                      <a:lnTo>
                        <a:pt x="-1062" y="1393655"/>
                      </a:lnTo>
                      <a:close/>
                    </a:path>
                  </a:pathLst>
                </a:custGeom>
              </p:spPr>
            </p:pic>
            <p:sp>
              <p:nvSpPr>
                <p:cNvPr id="122" name="Freeform 8">
                  <a:extLst>
                    <a:ext uri="{FF2B5EF4-FFF2-40B4-BE49-F238E27FC236}">
                      <a16:creationId xmlns:a16="http://schemas.microsoft.com/office/drawing/2014/main" id="{CF114C0F-F432-AD1D-3922-99D00F88DAED}"/>
                    </a:ext>
                  </a:extLst>
                </p:cNvPr>
                <p:cNvSpPr/>
                <p:nvPr/>
              </p:nvSpPr>
              <p:spPr>
                <a:xfrm>
                  <a:off x="2002808" y="296703"/>
                  <a:ext cx="1895391" cy="1306330"/>
                </a:xfrm>
                <a:custGeom>
                  <a:avLst/>
                  <a:gdLst>
                    <a:gd name="connsiteX0" fmla="*/ 1818261 w 1895391"/>
                    <a:gd name="connsiteY0" fmla="*/ 0 h 1306330"/>
                    <a:gd name="connsiteX1" fmla="*/ 77130 w 1895391"/>
                    <a:gd name="connsiteY1" fmla="*/ 0 h 1306330"/>
                    <a:gd name="connsiteX2" fmla="*/ 0 w 1895391"/>
                    <a:gd name="connsiteY2" fmla="*/ 77119 h 1306330"/>
                    <a:gd name="connsiteX3" fmla="*/ 0 w 1895391"/>
                    <a:gd name="connsiteY3" fmla="*/ 1229212 h 1306330"/>
                    <a:gd name="connsiteX4" fmla="*/ 77130 w 1895391"/>
                    <a:gd name="connsiteY4" fmla="*/ 1306331 h 1306330"/>
                    <a:gd name="connsiteX5" fmla="*/ 1818261 w 1895391"/>
                    <a:gd name="connsiteY5" fmla="*/ 1306331 h 1306330"/>
                    <a:gd name="connsiteX6" fmla="*/ 1895391 w 1895391"/>
                    <a:gd name="connsiteY6" fmla="*/ 1229212 h 1306330"/>
                    <a:gd name="connsiteX7" fmla="*/ 1895391 w 1895391"/>
                    <a:gd name="connsiteY7" fmla="*/ 77119 h 1306330"/>
                    <a:gd name="connsiteX8" fmla="*/ 1818261 w 1895391"/>
                    <a:gd name="connsiteY8" fmla="*/ 0 h 130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5391" h="1306330">
                      <a:moveTo>
                        <a:pt x="1818261" y="0"/>
                      </a:moveTo>
                      <a:lnTo>
                        <a:pt x="77130" y="0"/>
                      </a:lnTo>
                      <a:cubicBezTo>
                        <a:pt x="34541" y="0"/>
                        <a:pt x="0" y="34514"/>
                        <a:pt x="0" y="77119"/>
                      </a:cubicBezTo>
                      <a:lnTo>
                        <a:pt x="0" y="1229212"/>
                      </a:lnTo>
                      <a:cubicBezTo>
                        <a:pt x="0" y="1271794"/>
                        <a:pt x="34519" y="1306331"/>
                        <a:pt x="77130" y="1306331"/>
                      </a:cubicBezTo>
                      <a:lnTo>
                        <a:pt x="1818261" y="1306331"/>
                      </a:lnTo>
                      <a:cubicBezTo>
                        <a:pt x="1860850" y="1306331"/>
                        <a:pt x="1895391" y="1271817"/>
                        <a:pt x="1895391" y="1229212"/>
                      </a:cubicBezTo>
                      <a:lnTo>
                        <a:pt x="1895391" y="77119"/>
                      </a:lnTo>
                      <a:cubicBezTo>
                        <a:pt x="1895391" y="34537"/>
                        <a:pt x="1860850" y="0"/>
                        <a:pt x="1818261" y="0"/>
                      </a:cubicBezTo>
                      <a:close/>
                    </a:path>
                  </a:pathLst>
                </a:custGeom>
                <a:solidFill>
                  <a:srgbClr val="79527B"/>
                </a:solidFill>
                <a:ln w="2286" cap="flat">
                  <a:noFill/>
                  <a:prstDash val="solid"/>
                  <a:miter/>
                </a:ln>
              </p:spPr>
              <p:txBody>
                <a:bodyPr rtlCol="0" anchor="ctr"/>
                <a:lstStyle/>
                <a:p>
                  <a:endParaRPr lang="en-GB"/>
                </a:p>
              </p:txBody>
            </p:sp>
            <p:sp>
              <p:nvSpPr>
                <p:cNvPr id="123" name="Freeform 9">
                  <a:extLst>
                    <a:ext uri="{FF2B5EF4-FFF2-40B4-BE49-F238E27FC236}">
                      <a16:creationId xmlns:a16="http://schemas.microsoft.com/office/drawing/2014/main" id="{6CCA2BF6-5B90-2452-53E2-883FD648E397}"/>
                    </a:ext>
                  </a:extLst>
                </p:cNvPr>
                <p:cNvSpPr/>
                <p:nvPr/>
              </p:nvSpPr>
              <p:spPr>
                <a:xfrm>
                  <a:off x="2065285" y="359170"/>
                  <a:ext cx="1770438" cy="1181395"/>
                </a:xfrm>
                <a:custGeom>
                  <a:avLst/>
                  <a:gdLst>
                    <a:gd name="connsiteX0" fmla="*/ 1702110 w 1770438"/>
                    <a:gd name="connsiteY0" fmla="*/ 0 h 1181395"/>
                    <a:gd name="connsiteX1" fmla="*/ 68329 w 1770438"/>
                    <a:gd name="connsiteY1" fmla="*/ 0 h 1181395"/>
                    <a:gd name="connsiteX2" fmla="*/ 0 w 1770438"/>
                    <a:gd name="connsiteY2" fmla="*/ 68319 h 1181395"/>
                    <a:gd name="connsiteX3" fmla="*/ 0 w 1770438"/>
                    <a:gd name="connsiteY3" fmla="*/ 1113077 h 1181395"/>
                    <a:gd name="connsiteX4" fmla="*/ 68329 w 1770438"/>
                    <a:gd name="connsiteY4" fmla="*/ 1181396 h 1181395"/>
                    <a:gd name="connsiteX5" fmla="*/ 1702110 w 1770438"/>
                    <a:gd name="connsiteY5" fmla="*/ 1181396 h 1181395"/>
                    <a:gd name="connsiteX6" fmla="*/ 1770438 w 1770438"/>
                    <a:gd name="connsiteY6" fmla="*/ 1113077 h 1181395"/>
                    <a:gd name="connsiteX7" fmla="*/ 1770438 w 1770438"/>
                    <a:gd name="connsiteY7" fmla="*/ 68319 h 1181395"/>
                    <a:gd name="connsiteX8" fmla="*/ 1702110 w 1770438"/>
                    <a:gd name="connsiteY8" fmla="*/ 0 h 118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0438" h="1181395">
                      <a:moveTo>
                        <a:pt x="1702110" y="0"/>
                      </a:moveTo>
                      <a:lnTo>
                        <a:pt x="68329" y="0"/>
                      </a:lnTo>
                      <a:cubicBezTo>
                        <a:pt x="30587" y="0"/>
                        <a:pt x="0" y="30582"/>
                        <a:pt x="0" y="68319"/>
                      </a:cubicBezTo>
                      <a:lnTo>
                        <a:pt x="0" y="1113077"/>
                      </a:lnTo>
                      <a:cubicBezTo>
                        <a:pt x="0" y="1150813"/>
                        <a:pt x="30587" y="1181396"/>
                        <a:pt x="68329" y="1181396"/>
                      </a:cubicBezTo>
                      <a:lnTo>
                        <a:pt x="1702110" y="1181396"/>
                      </a:lnTo>
                      <a:cubicBezTo>
                        <a:pt x="1739852" y="1181396"/>
                        <a:pt x="1770438" y="1150813"/>
                        <a:pt x="1770438" y="1113077"/>
                      </a:cubicBezTo>
                      <a:lnTo>
                        <a:pt x="1770438" y="68319"/>
                      </a:lnTo>
                      <a:cubicBezTo>
                        <a:pt x="1770438" y="30582"/>
                        <a:pt x="1739852" y="0"/>
                        <a:pt x="1702110" y="0"/>
                      </a:cubicBezTo>
                      <a:close/>
                    </a:path>
                  </a:pathLst>
                </a:custGeom>
                <a:solidFill>
                  <a:srgbClr val="FFFFFF"/>
                </a:solidFill>
                <a:ln w="2286" cap="flat">
                  <a:noFill/>
                  <a:prstDash val="solid"/>
                  <a:miter/>
                </a:ln>
              </p:spPr>
              <p:txBody>
                <a:bodyPr rtlCol="0" anchor="ctr"/>
                <a:lstStyle/>
                <a:p>
                  <a:endParaRPr lang="en-GB"/>
                </a:p>
              </p:txBody>
            </p:sp>
            <p:grpSp>
              <p:nvGrpSpPr>
                <p:cNvPr id="124" name="Graphic 2">
                  <a:extLst>
                    <a:ext uri="{FF2B5EF4-FFF2-40B4-BE49-F238E27FC236}">
                      <a16:creationId xmlns:a16="http://schemas.microsoft.com/office/drawing/2014/main" id="{5E37FE55-EC91-A83B-6E03-ABA22AFE838A}"/>
                    </a:ext>
                  </a:extLst>
                </p:cNvPr>
                <p:cNvGrpSpPr/>
                <p:nvPr/>
              </p:nvGrpSpPr>
              <p:grpSpPr>
                <a:xfrm>
                  <a:off x="2175539" y="209916"/>
                  <a:ext cx="379155" cy="225161"/>
                  <a:chOff x="2175539" y="209916"/>
                  <a:chExt cx="379155" cy="225161"/>
                </a:xfrm>
                <a:solidFill>
                  <a:srgbClr val="79527B"/>
                </a:solidFill>
              </p:grpSpPr>
              <p:sp>
                <p:nvSpPr>
                  <p:cNvPr id="128" name="Freeform 11">
                    <a:extLst>
                      <a:ext uri="{FF2B5EF4-FFF2-40B4-BE49-F238E27FC236}">
                        <a16:creationId xmlns:a16="http://schemas.microsoft.com/office/drawing/2014/main" id="{362DC609-9C82-EC1B-4F97-FA7503686AAC}"/>
                      </a:ext>
                    </a:extLst>
                  </p:cNvPr>
                  <p:cNvSpPr/>
                  <p:nvPr/>
                </p:nvSpPr>
                <p:spPr>
                  <a:xfrm>
                    <a:off x="2175539" y="209916"/>
                    <a:ext cx="195018" cy="225161"/>
                  </a:xfrm>
                  <a:custGeom>
                    <a:avLst/>
                    <a:gdLst>
                      <a:gd name="connsiteX0" fmla="*/ 195019 w 195018"/>
                      <a:gd name="connsiteY0" fmla="*/ 112592 h 225161"/>
                      <a:gd name="connsiteX1" fmla="*/ 0 w 195018"/>
                      <a:gd name="connsiteY1" fmla="*/ 225162 h 225161"/>
                      <a:gd name="connsiteX2" fmla="*/ 0 w 195018"/>
                      <a:gd name="connsiteY2" fmla="*/ 0 h 225161"/>
                    </a:gdLst>
                    <a:ahLst/>
                    <a:cxnLst>
                      <a:cxn ang="0">
                        <a:pos x="connsiteX0" y="connsiteY0"/>
                      </a:cxn>
                      <a:cxn ang="0">
                        <a:pos x="connsiteX1" y="connsiteY1"/>
                      </a:cxn>
                      <a:cxn ang="0">
                        <a:pos x="connsiteX2" y="connsiteY2"/>
                      </a:cxn>
                    </a:cxnLst>
                    <a:rect l="l" t="t" r="r" b="b"/>
                    <a:pathLst>
                      <a:path w="195018" h="225161">
                        <a:moveTo>
                          <a:pt x="195019" y="112592"/>
                        </a:moveTo>
                        <a:lnTo>
                          <a:pt x="0" y="225162"/>
                        </a:lnTo>
                        <a:lnTo>
                          <a:pt x="0" y="0"/>
                        </a:lnTo>
                        <a:close/>
                      </a:path>
                    </a:pathLst>
                  </a:custGeom>
                  <a:solidFill>
                    <a:srgbClr val="79527B"/>
                  </a:solidFill>
                  <a:ln w="2286" cap="flat">
                    <a:noFill/>
                    <a:prstDash val="solid"/>
                    <a:miter/>
                  </a:ln>
                </p:spPr>
                <p:txBody>
                  <a:bodyPr rtlCol="0" anchor="ctr"/>
                  <a:lstStyle/>
                  <a:p>
                    <a:endParaRPr lang="en-GB"/>
                  </a:p>
                </p:txBody>
              </p:sp>
              <p:sp>
                <p:nvSpPr>
                  <p:cNvPr id="129" name="Freeform 12">
                    <a:extLst>
                      <a:ext uri="{FF2B5EF4-FFF2-40B4-BE49-F238E27FC236}">
                        <a16:creationId xmlns:a16="http://schemas.microsoft.com/office/drawing/2014/main" id="{3D5538CF-F879-8575-CCC4-031BAA2FB4E9}"/>
                      </a:ext>
                    </a:extLst>
                  </p:cNvPr>
                  <p:cNvSpPr/>
                  <p:nvPr/>
                </p:nvSpPr>
                <p:spPr>
                  <a:xfrm>
                    <a:off x="2359676" y="209916"/>
                    <a:ext cx="195018" cy="225161"/>
                  </a:xfrm>
                  <a:custGeom>
                    <a:avLst/>
                    <a:gdLst>
                      <a:gd name="connsiteX0" fmla="*/ 195019 w 195018"/>
                      <a:gd name="connsiteY0" fmla="*/ 112592 h 225161"/>
                      <a:gd name="connsiteX1" fmla="*/ 0 w 195018"/>
                      <a:gd name="connsiteY1" fmla="*/ 225162 h 225161"/>
                      <a:gd name="connsiteX2" fmla="*/ 0 w 195018"/>
                      <a:gd name="connsiteY2" fmla="*/ 0 h 225161"/>
                    </a:gdLst>
                    <a:ahLst/>
                    <a:cxnLst>
                      <a:cxn ang="0">
                        <a:pos x="connsiteX0" y="connsiteY0"/>
                      </a:cxn>
                      <a:cxn ang="0">
                        <a:pos x="connsiteX1" y="connsiteY1"/>
                      </a:cxn>
                      <a:cxn ang="0">
                        <a:pos x="connsiteX2" y="connsiteY2"/>
                      </a:cxn>
                    </a:cxnLst>
                    <a:rect l="l" t="t" r="r" b="b"/>
                    <a:pathLst>
                      <a:path w="195018" h="225161">
                        <a:moveTo>
                          <a:pt x="195019" y="112592"/>
                        </a:moveTo>
                        <a:lnTo>
                          <a:pt x="0" y="225162"/>
                        </a:lnTo>
                        <a:lnTo>
                          <a:pt x="0" y="0"/>
                        </a:lnTo>
                        <a:close/>
                      </a:path>
                    </a:pathLst>
                  </a:custGeom>
                  <a:solidFill>
                    <a:srgbClr val="79527B"/>
                  </a:solidFill>
                  <a:ln w="2286" cap="flat">
                    <a:noFill/>
                    <a:prstDash val="solid"/>
                    <a:miter/>
                  </a:ln>
                </p:spPr>
                <p:txBody>
                  <a:bodyPr rtlCol="0" anchor="ctr"/>
                  <a:lstStyle/>
                  <a:p>
                    <a:endParaRPr lang="en-GB"/>
                  </a:p>
                </p:txBody>
              </p:sp>
            </p:grpSp>
            <p:grpSp>
              <p:nvGrpSpPr>
                <p:cNvPr id="125" name="Graphic 2">
                  <a:extLst>
                    <a:ext uri="{FF2B5EF4-FFF2-40B4-BE49-F238E27FC236}">
                      <a16:creationId xmlns:a16="http://schemas.microsoft.com/office/drawing/2014/main" id="{F036BEA9-AE4F-8946-26CF-9EEB74930491}"/>
                    </a:ext>
                  </a:extLst>
                </p:cNvPr>
                <p:cNvGrpSpPr/>
                <p:nvPr/>
              </p:nvGrpSpPr>
              <p:grpSpPr>
                <a:xfrm>
                  <a:off x="2650135" y="95015"/>
                  <a:ext cx="1129009" cy="455900"/>
                  <a:chOff x="2650135" y="95015"/>
                  <a:chExt cx="1129009" cy="455900"/>
                </a:xfrm>
              </p:grpSpPr>
              <p:sp>
                <p:nvSpPr>
                  <p:cNvPr id="126" name="Freeform 14">
                    <a:extLst>
                      <a:ext uri="{FF2B5EF4-FFF2-40B4-BE49-F238E27FC236}">
                        <a16:creationId xmlns:a16="http://schemas.microsoft.com/office/drawing/2014/main" id="{53427BA3-C112-228A-F145-9F47695C8BDF}"/>
                      </a:ext>
                    </a:extLst>
                  </p:cNvPr>
                  <p:cNvSpPr/>
                  <p:nvPr/>
                </p:nvSpPr>
                <p:spPr>
                  <a:xfrm>
                    <a:off x="2679739" y="124637"/>
                    <a:ext cx="1069802" cy="396701"/>
                  </a:xfrm>
                  <a:custGeom>
                    <a:avLst/>
                    <a:gdLst>
                      <a:gd name="connsiteX0" fmla="*/ 871446 w 1069802"/>
                      <a:gd name="connsiteY0" fmla="*/ 0 h 396701"/>
                      <a:gd name="connsiteX1" fmla="*/ 198379 w 1069802"/>
                      <a:gd name="connsiteY1" fmla="*/ 0 h 396701"/>
                      <a:gd name="connsiteX2" fmla="*/ 0 w 1069802"/>
                      <a:gd name="connsiteY2" fmla="*/ 198351 h 396701"/>
                      <a:gd name="connsiteX3" fmla="*/ 0 w 1069802"/>
                      <a:gd name="connsiteY3" fmla="*/ 198351 h 396701"/>
                      <a:gd name="connsiteX4" fmla="*/ 198379 w 1069802"/>
                      <a:gd name="connsiteY4" fmla="*/ 396701 h 396701"/>
                      <a:gd name="connsiteX5" fmla="*/ 871423 w 1069802"/>
                      <a:gd name="connsiteY5" fmla="*/ 396701 h 396701"/>
                      <a:gd name="connsiteX6" fmla="*/ 1069802 w 1069802"/>
                      <a:gd name="connsiteY6" fmla="*/ 198351 h 396701"/>
                      <a:gd name="connsiteX7" fmla="*/ 1069802 w 1069802"/>
                      <a:gd name="connsiteY7" fmla="*/ 198351 h 396701"/>
                      <a:gd name="connsiteX8" fmla="*/ 871446 w 1069802"/>
                      <a:gd name="connsiteY8" fmla="*/ 0 h 396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9802" h="396701">
                        <a:moveTo>
                          <a:pt x="871446" y="0"/>
                        </a:moveTo>
                        <a:lnTo>
                          <a:pt x="198379" y="0"/>
                        </a:lnTo>
                        <a:cubicBezTo>
                          <a:pt x="88811" y="0"/>
                          <a:pt x="0" y="88798"/>
                          <a:pt x="0" y="198351"/>
                        </a:cubicBezTo>
                        <a:lnTo>
                          <a:pt x="0" y="198351"/>
                        </a:lnTo>
                        <a:cubicBezTo>
                          <a:pt x="0" y="307903"/>
                          <a:pt x="88811" y="396701"/>
                          <a:pt x="198379" y="396701"/>
                        </a:cubicBezTo>
                        <a:lnTo>
                          <a:pt x="871423" y="396701"/>
                        </a:lnTo>
                        <a:cubicBezTo>
                          <a:pt x="980991" y="396701"/>
                          <a:pt x="1069802" y="307903"/>
                          <a:pt x="1069802" y="198351"/>
                        </a:cubicBezTo>
                        <a:lnTo>
                          <a:pt x="1069802" y="198351"/>
                        </a:lnTo>
                        <a:cubicBezTo>
                          <a:pt x="1069825" y="88798"/>
                          <a:pt x="980991" y="0"/>
                          <a:pt x="871446" y="0"/>
                        </a:cubicBezTo>
                        <a:close/>
                      </a:path>
                    </a:pathLst>
                  </a:custGeom>
                  <a:solidFill>
                    <a:srgbClr val="FFFFFF"/>
                  </a:solidFill>
                  <a:ln w="2286" cap="flat">
                    <a:noFill/>
                    <a:prstDash val="solid"/>
                    <a:miter/>
                  </a:ln>
                </p:spPr>
                <p:txBody>
                  <a:bodyPr rtlCol="0" anchor="ctr"/>
                  <a:lstStyle/>
                  <a:p>
                    <a:endParaRPr lang="en-GB"/>
                  </a:p>
                </p:txBody>
              </p:sp>
              <p:sp>
                <p:nvSpPr>
                  <p:cNvPr id="127" name="Freeform 15">
                    <a:extLst>
                      <a:ext uri="{FF2B5EF4-FFF2-40B4-BE49-F238E27FC236}">
                        <a16:creationId xmlns:a16="http://schemas.microsoft.com/office/drawing/2014/main" id="{75476238-8B54-153E-792A-82AC4CD4D7AB}"/>
                      </a:ext>
                    </a:extLst>
                  </p:cNvPr>
                  <p:cNvSpPr/>
                  <p:nvPr/>
                </p:nvSpPr>
                <p:spPr>
                  <a:xfrm>
                    <a:off x="2650135" y="95015"/>
                    <a:ext cx="1129009" cy="455900"/>
                  </a:xfrm>
                  <a:custGeom>
                    <a:avLst/>
                    <a:gdLst>
                      <a:gd name="connsiteX0" fmla="*/ 901050 w 1129009"/>
                      <a:gd name="connsiteY0" fmla="*/ 455900 h 455900"/>
                      <a:gd name="connsiteX1" fmla="*/ 227983 w 1129009"/>
                      <a:gd name="connsiteY1" fmla="*/ 455900 h 455900"/>
                      <a:gd name="connsiteX2" fmla="*/ 0 w 1129009"/>
                      <a:gd name="connsiteY2" fmla="*/ 227950 h 455900"/>
                      <a:gd name="connsiteX3" fmla="*/ 227983 w 1129009"/>
                      <a:gd name="connsiteY3" fmla="*/ 0 h 455900"/>
                      <a:gd name="connsiteX4" fmla="*/ 901027 w 1129009"/>
                      <a:gd name="connsiteY4" fmla="*/ 0 h 455900"/>
                      <a:gd name="connsiteX5" fmla="*/ 1129010 w 1129009"/>
                      <a:gd name="connsiteY5" fmla="*/ 227950 h 455900"/>
                      <a:gd name="connsiteX6" fmla="*/ 901050 w 1129009"/>
                      <a:gd name="connsiteY6" fmla="*/ 455900 h 455900"/>
                      <a:gd name="connsiteX7" fmla="*/ 227983 w 1129009"/>
                      <a:gd name="connsiteY7" fmla="*/ 59222 h 455900"/>
                      <a:gd name="connsiteX8" fmla="*/ 59207 w 1129009"/>
                      <a:gd name="connsiteY8" fmla="*/ 227973 h 455900"/>
                      <a:gd name="connsiteX9" fmla="*/ 227983 w 1129009"/>
                      <a:gd name="connsiteY9" fmla="*/ 396724 h 455900"/>
                      <a:gd name="connsiteX10" fmla="*/ 901027 w 1129009"/>
                      <a:gd name="connsiteY10" fmla="*/ 396724 h 455900"/>
                      <a:gd name="connsiteX11" fmla="*/ 1069802 w 1129009"/>
                      <a:gd name="connsiteY11" fmla="*/ 227973 h 455900"/>
                      <a:gd name="connsiteX12" fmla="*/ 901027 w 1129009"/>
                      <a:gd name="connsiteY12" fmla="*/ 59222 h 455900"/>
                      <a:gd name="connsiteX13" fmla="*/ 227983 w 1129009"/>
                      <a:gd name="connsiteY13" fmla="*/ 59222 h 45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9009" h="455900">
                        <a:moveTo>
                          <a:pt x="901050" y="455900"/>
                        </a:moveTo>
                        <a:lnTo>
                          <a:pt x="227983" y="455900"/>
                        </a:lnTo>
                        <a:cubicBezTo>
                          <a:pt x="102276" y="455900"/>
                          <a:pt x="0" y="353639"/>
                          <a:pt x="0" y="227950"/>
                        </a:cubicBezTo>
                        <a:cubicBezTo>
                          <a:pt x="0" y="102261"/>
                          <a:pt x="102276" y="0"/>
                          <a:pt x="227983" y="0"/>
                        </a:cubicBezTo>
                        <a:lnTo>
                          <a:pt x="901027" y="0"/>
                        </a:lnTo>
                        <a:cubicBezTo>
                          <a:pt x="1026734" y="0"/>
                          <a:pt x="1129010" y="102261"/>
                          <a:pt x="1129010" y="227950"/>
                        </a:cubicBezTo>
                        <a:cubicBezTo>
                          <a:pt x="1129010" y="353639"/>
                          <a:pt x="1026757" y="455900"/>
                          <a:pt x="901050" y="455900"/>
                        </a:cubicBezTo>
                        <a:close/>
                        <a:moveTo>
                          <a:pt x="227983" y="59222"/>
                        </a:moveTo>
                        <a:cubicBezTo>
                          <a:pt x="134920" y="59222"/>
                          <a:pt x="59207" y="134923"/>
                          <a:pt x="59207" y="227973"/>
                        </a:cubicBezTo>
                        <a:cubicBezTo>
                          <a:pt x="59207" y="321023"/>
                          <a:pt x="134920" y="396724"/>
                          <a:pt x="227983" y="396724"/>
                        </a:cubicBezTo>
                        <a:lnTo>
                          <a:pt x="901027" y="396724"/>
                        </a:lnTo>
                        <a:cubicBezTo>
                          <a:pt x="994090" y="396724"/>
                          <a:pt x="1069802" y="321023"/>
                          <a:pt x="1069802" y="227973"/>
                        </a:cubicBezTo>
                        <a:cubicBezTo>
                          <a:pt x="1069802" y="134923"/>
                          <a:pt x="994090" y="59222"/>
                          <a:pt x="901027" y="59222"/>
                        </a:cubicBezTo>
                        <a:lnTo>
                          <a:pt x="227983" y="59222"/>
                        </a:lnTo>
                        <a:close/>
                      </a:path>
                    </a:pathLst>
                  </a:custGeom>
                  <a:solidFill>
                    <a:srgbClr val="79527B"/>
                  </a:solidFill>
                  <a:ln w="2286" cap="flat">
                    <a:noFill/>
                    <a:prstDash val="solid"/>
                    <a:miter/>
                  </a:ln>
                </p:spPr>
                <p:txBody>
                  <a:bodyPr rtlCol="0" anchor="ctr"/>
                  <a:lstStyle/>
                  <a:p>
                    <a:endParaRPr lang="en-GB"/>
                  </a:p>
                </p:txBody>
              </p:sp>
            </p:grpSp>
          </p:grpSp>
          <p:grpSp>
            <p:nvGrpSpPr>
              <p:cNvPr id="101" name="Graphic 2">
                <a:extLst>
                  <a:ext uri="{FF2B5EF4-FFF2-40B4-BE49-F238E27FC236}">
                    <a16:creationId xmlns:a16="http://schemas.microsoft.com/office/drawing/2014/main" id="{99950F29-A0EC-D802-33D2-3D8AE50744B5}"/>
                  </a:ext>
                </a:extLst>
              </p:cNvPr>
              <p:cNvGrpSpPr/>
              <p:nvPr/>
            </p:nvGrpSpPr>
            <p:grpSpPr>
              <a:xfrm>
                <a:off x="3933496" y="95015"/>
                <a:ext cx="2075527" cy="1706278"/>
                <a:chOff x="3933496" y="95015"/>
                <a:chExt cx="2075527" cy="1706278"/>
              </a:xfrm>
            </p:grpSpPr>
            <p:pic>
              <p:nvPicPr>
                <p:cNvPr id="112" name="Picture 111">
                  <a:extLst>
                    <a:ext uri="{FF2B5EF4-FFF2-40B4-BE49-F238E27FC236}">
                      <a16:creationId xmlns:a16="http://schemas.microsoft.com/office/drawing/2014/main" id="{0BC3CE30-256D-E42F-A17A-82DF2CF46D8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33496" y="406850"/>
                  <a:ext cx="1998695" cy="1394443"/>
                </a:xfrm>
                <a:custGeom>
                  <a:avLst/>
                  <a:gdLst>
                    <a:gd name="connsiteX0" fmla="*/ -138 w 1998695"/>
                    <a:gd name="connsiteY0" fmla="*/ -788 h 1394443"/>
                    <a:gd name="connsiteX1" fmla="*/ 1998557 w 1998695"/>
                    <a:gd name="connsiteY1" fmla="*/ -788 h 1394443"/>
                    <a:gd name="connsiteX2" fmla="*/ 1998557 w 1998695"/>
                    <a:gd name="connsiteY2" fmla="*/ 1393655 h 1394443"/>
                    <a:gd name="connsiteX3" fmla="*/ -138 w 1998695"/>
                    <a:gd name="connsiteY3" fmla="*/ 1393655 h 1394443"/>
                  </a:gdLst>
                  <a:ahLst/>
                  <a:cxnLst>
                    <a:cxn ang="0">
                      <a:pos x="connsiteX0" y="connsiteY0"/>
                    </a:cxn>
                    <a:cxn ang="0">
                      <a:pos x="connsiteX1" y="connsiteY1"/>
                    </a:cxn>
                    <a:cxn ang="0">
                      <a:pos x="connsiteX2" y="connsiteY2"/>
                    </a:cxn>
                    <a:cxn ang="0">
                      <a:pos x="connsiteX3" y="connsiteY3"/>
                    </a:cxn>
                  </a:cxnLst>
                  <a:rect l="l" t="t" r="r" b="b"/>
                  <a:pathLst>
                    <a:path w="1998695" h="1394443">
                      <a:moveTo>
                        <a:pt x="-138" y="-788"/>
                      </a:moveTo>
                      <a:lnTo>
                        <a:pt x="1998557" y="-788"/>
                      </a:lnTo>
                      <a:lnTo>
                        <a:pt x="1998557" y="1393655"/>
                      </a:lnTo>
                      <a:lnTo>
                        <a:pt x="-138" y="1393655"/>
                      </a:lnTo>
                      <a:close/>
                    </a:path>
                  </a:pathLst>
                </a:custGeom>
              </p:spPr>
            </p:pic>
            <p:sp>
              <p:nvSpPr>
                <p:cNvPr id="113" name="Freeform 18">
                  <a:extLst>
                    <a:ext uri="{FF2B5EF4-FFF2-40B4-BE49-F238E27FC236}">
                      <a16:creationId xmlns:a16="http://schemas.microsoft.com/office/drawing/2014/main" id="{20147098-0D42-7324-DC51-45E1E3BD81EB}"/>
                    </a:ext>
                  </a:extLst>
                </p:cNvPr>
                <p:cNvSpPr/>
                <p:nvPr/>
              </p:nvSpPr>
              <p:spPr>
                <a:xfrm>
                  <a:off x="4113632" y="296703"/>
                  <a:ext cx="1895390" cy="1306330"/>
                </a:xfrm>
                <a:custGeom>
                  <a:avLst/>
                  <a:gdLst>
                    <a:gd name="connsiteX0" fmla="*/ 1818261 w 1895390"/>
                    <a:gd name="connsiteY0" fmla="*/ 0 h 1306330"/>
                    <a:gd name="connsiteX1" fmla="*/ 77130 w 1895390"/>
                    <a:gd name="connsiteY1" fmla="*/ 0 h 1306330"/>
                    <a:gd name="connsiteX2" fmla="*/ 0 w 1895390"/>
                    <a:gd name="connsiteY2" fmla="*/ 77119 h 1306330"/>
                    <a:gd name="connsiteX3" fmla="*/ 0 w 1895390"/>
                    <a:gd name="connsiteY3" fmla="*/ 1229212 h 1306330"/>
                    <a:gd name="connsiteX4" fmla="*/ 77130 w 1895390"/>
                    <a:gd name="connsiteY4" fmla="*/ 1306331 h 1306330"/>
                    <a:gd name="connsiteX5" fmla="*/ 1818261 w 1895390"/>
                    <a:gd name="connsiteY5" fmla="*/ 1306331 h 1306330"/>
                    <a:gd name="connsiteX6" fmla="*/ 1895391 w 1895390"/>
                    <a:gd name="connsiteY6" fmla="*/ 1229212 h 1306330"/>
                    <a:gd name="connsiteX7" fmla="*/ 1895391 w 1895390"/>
                    <a:gd name="connsiteY7" fmla="*/ 77119 h 1306330"/>
                    <a:gd name="connsiteX8" fmla="*/ 1818261 w 1895390"/>
                    <a:gd name="connsiteY8" fmla="*/ 0 h 130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5390" h="1306330">
                      <a:moveTo>
                        <a:pt x="1818261" y="0"/>
                      </a:moveTo>
                      <a:lnTo>
                        <a:pt x="77130" y="0"/>
                      </a:lnTo>
                      <a:cubicBezTo>
                        <a:pt x="34541" y="0"/>
                        <a:pt x="0" y="34514"/>
                        <a:pt x="0" y="77119"/>
                      </a:cubicBezTo>
                      <a:lnTo>
                        <a:pt x="0" y="1229212"/>
                      </a:lnTo>
                      <a:cubicBezTo>
                        <a:pt x="0" y="1271794"/>
                        <a:pt x="34519" y="1306331"/>
                        <a:pt x="77130" y="1306331"/>
                      </a:cubicBezTo>
                      <a:lnTo>
                        <a:pt x="1818261" y="1306331"/>
                      </a:lnTo>
                      <a:cubicBezTo>
                        <a:pt x="1860850" y="1306331"/>
                        <a:pt x="1895391" y="1271817"/>
                        <a:pt x="1895391" y="1229212"/>
                      </a:cubicBezTo>
                      <a:lnTo>
                        <a:pt x="1895391" y="77119"/>
                      </a:lnTo>
                      <a:cubicBezTo>
                        <a:pt x="1895368" y="34537"/>
                        <a:pt x="1860850" y="0"/>
                        <a:pt x="1818261" y="0"/>
                      </a:cubicBezTo>
                      <a:close/>
                    </a:path>
                  </a:pathLst>
                </a:custGeom>
                <a:solidFill>
                  <a:srgbClr val="79527B"/>
                </a:solidFill>
                <a:ln w="2286" cap="flat">
                  <a:noFill/>
                  <a:prstDash val="solid"/>
                  <a:miter/>
                </a:ln>
              </p:spPr>
              <p:txBody>
                <a:bodyPr rtlCol="0" anchor="ctr"/>
                <a:lstStyle/>
                <a:p>
                  <a:endParaRPr lang="en-GB"/>
                </a:p>
              </p:txBody>
            </p:sp>
            <p:sp>
              <p:nvSpPr>
                <p:cNvPr id="114" name="Freeform 19">
                  <a:extLst>
                    <a:ext uri="{FF2B5EF4-FFF2-40B4-BE49-F238E27FC236}">
                      <a16:creationId xmlns:a16="http://schemas.microsoft.com/office/drawing/2014/main" id="{C0E3B153-CFAC-F2EF-9638-7EA573F06CBA}"/>
                    </a:ext>
                  </a:extLst>
                </p:cNvPr>
                <p:cNvSpPr/>
                <p:nvPr/>
              </p:nvSpPr>
              <p:spPr>
                <a:xfrm>
                  <a:off x="4176086" y="359170"/>
                  <a:ext cx="1770438" cy="1181395"/>
                </a:xfrm>
                <a:custGeom>
                  <a:avLst/>
                  <a:gdLst>
                    <a:gd name="connsiteX0" fmla="*/ 1702110 w 1770438"/>
                    <a:gd name="connsiteY0" fmla="*/ 0 h 1181395"/>
                    <a:gd name="connsiteX1" fmla="*/ 68329 w 1770438"/>
                    <a:gd name="connsiteY1" fmla="*/ 0 h 1181395"/>
                    <a:gd name="connsiteX2" fmla="*/ 0 w 1770438"/>
                    <a:gd name="connsiteY2" fmla="*/ 68319 h 1181395"/>
                    <a:gd name="connsiteX3" fmla="*/ 0 w 1770438"/>
                    <a:gd name="connsiteY3" fmla="*/ 1113077 h 1181395"/>
                    <a:gd name="connsiteX4" fmla="*/ 68329 w 1770438"/>
                    <a:gd name="connsiteY4" fmla="*/ 1181396 h 1181395"/>
                    <a:gd name="connsiteX5" fmla="*/ 1702110 w 1770438"/>
                    <a:gd name="connsiteY5" fmla="*/ 1181396 h 1181395"/>
                    <a:gd name="connsiteX6" fmla="*/ 1770439 w 1770438"/>
                    <a:gd name="connsiteY6" fmla="*/ 1113077 h 1181395"/>
                    <a:gd name="connsiteX7" fmla="*/ 1770439 w 1770438"/>
                    <a:gd name="connsiteY7" fmla="*/ 68319 h 1181395"/>
                    <a:gd name="connsiteX8" fmla="*/ 1702110 w 1770438"/>
                    <a:gd name="connsiteY8" fmla="*/ 0 h 118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0438" h="1181395">
                      <a:moveTo>
                        <a:pt x="1702110" y="0"/>
                      </a:moveTo>
                      <a:lnTo>
                        <a:pt x="68329" y="0"/>
                      </a:lnTo>
                      <a:cubicBezTo>
                        <a:pt x="30587" y="0"/>
                        <a:pt x="0" y="30582"/>
                        <a:pt x="0" y="68319"/>
                      </a:cubicBezTo>
                      <a:lnTo>
                        <a:pt x="0" y="1113077"/>
                      </a:lnTo>
                      <a:cubicBezTo>
                        <a:pt x="0" y="1150813"/>
                        <a:pt x="30587" y="1181396"/>
                        <a:pt x="68329" y="1181396"/>
                      </a:cubicBezTo>
                      <a:lnTo>
                        <a:pt x="1702110" y="1181396"/>
                      </a:lnTo>
                      <a:cubicBezTo>
                        <a:pt x="1739852" y="1181396"/>
                        <a:pt x="1770439" y="1150813"/>
                        <a:pt x="1770439" y="1113077"/>
                      </a:cubicBezTo>
                      <a:lnTo>
                        <a:pt x="1770439" y="68319"/>
                      </a:lnTo>
                      <a:cubicBezTo>
                        <a:pt x="1770439" y="30582"/>
                        <a:pt x="1739852" y="0"/>
                        <a:pt x="1702110" y="0"/>
                      </a:cubicBezTo>
                      <a:close/>
                    </a:path>
                  </a:pathLst>
                </a:custGeom>
                <a:solidFill>
                  <a:srgbClr val="FFFFFF"/>
                </a:solidFill>
                <a:ln w="2286" cap="flat">
                  <a:noFill/>
                  <a:prstDash val="solid"/>
                  <a:miter/>
                </a:ln>
              </p:spPr>
              <p:txBody>
                <a:bodyPr rtlCol="0" anchor="ctr"/>
                <a:lstStyle/>
                <a:p>
                  <a:endParaRPr lang="en-GB"/>
                </a:p>
              </p:txBody>
            </p:sp>
            <p:grpSp>
              <p:nvGrpSpPr>
                <p:cNvPr id="115" name="Graphic 2">
                  <a:extLst>
                    <a:ext uri="{FF2B5EF4-FFF2-40B4-BE49-F238E27FC236}">
                      <a16:creationId xmlns:a16="http://schemas.microsoft.com/office/drawing/2014/main" id="{49DF9706-7402-ACE1-59F9-4957EDDB6F89}"/>
                    </a:ext>
                  </a:extLst>
                </p:cNvPr>
                <p:cNvGrpSpPr/>
                <p:nvPr/>
              </p:nvGrpSpPr>
              <p:grpSpPr>
                <a:xfrm>
                  <a:off x="4286340" y="209916"/>
                  <a:ext cx="379178" cy="225161"/>
                  <a:chOff x="4286340" y="209916"/>
                  <a:chExt cx="379178" cy="225161"/>
                </a:xfrm>
                <a:solidFill>
                  <a:srgbClr val="79527B"/>
                </a:solidFill>
              </p:grpSpPr>
              <p:sp>
                <p:nvSpPr>
                  <p:cNvPr id="119" name="Freeform 21">
                    <a:extLst>
                      <a:ext uri="{FF2B5EF4-FFF2-40B4-BE49-F238E27FC236}">
                        <a16:creationId xmlns:a16="http://schemas.microsoft.com/office/drawing/2014/main" id="{DE2631DF-3E9F-CDE2-161B-71F109C83504}"/>
                      </a:ext>
                    </a:extLst>
                  </p:cNvPr>
                  <p:cNvSpPr/>
                  <p:nvPr/>
                </p:nvSpPr>
                <p:spPr>
                  <a:xfrm>
                    <a:off x="4286340" y="209916"/>
                    <a:ext cx="195018" cy="225161"/>
                  </a:xfrm>
                  <a:custGeom>
                    <a:avLst/>
                    <a:gdLst>
                      <a:gd name="connsiteX0" fmla="*/ 195019 w 195018"/>
                      <a:gd name="connsiteY0" fmla="*/ 112592 h 225161"/>
                      <a:gd name="connsiteX1" fmla="*/ 0 w 195018"/>
                      <a:gd name="connsiteY1" fmla="*/ 225162 h 225161"/>
                      <a:gd name="connsiteX2" fmla="*/ 0 w 195018"/>
                      <a:gd name="connsiteY2" fmla="*/ 0 h 225161"/>
                    </a:gdLst>
                    <a:ahLst/>
                    <a:cxnLst>
                      <a:cxn ang="0">
                        <a:pos x="connsiteX0" y="connsiteY0"/>
                      </a:cxn>
                      <a:cxn ang="0">
                        <a:pos x="connsiteX1" y="connsiteY1"/>
                      </a:cxn>
                      <a:cxn ang="0">
                        <a:pos x="connsiteX2" y="connsiteY2"/>
                      </a:cxn>
                    </a:cxnLst>
                    <a:rect l="l" t="t" r="r" b="b"/>
                    <a:pathLst>
                      <a:path w="195018" h="225161">
                        <a:moveTo>
                          <a:pt x="195019" y="112592"/>
                        </a:moveTo>
                        <a:lnTo>
                          <a:pt x="0" y="225162"/>
                        </a:lnTo>
                        <a:lnTo>
                          <a:pt x="0" y="0"/>
                        </a:lnTo>
                        <a:close/>
                      </a:path>
                    </a:pathLst>
                  </a:custGeom>
                  <a:solidFill>
                    <a:srgbClr val="79527B"/>
                  </a:solidFill>
                  <a:ln w="2286" cap="flat">
                    <a:noFill/>
                    <a:prstDash val="solid"/>
                    <a:miter/>
                  </a:ln>
                </p:spPr>
                <p:txBody>
                  <a:bodyPr rtlCol="0" anchor="ctr"/>
                  <a:lstStyle/>
                  <a:p>
                    <a:endParaRPr lang="en-GB"/>
                  </a:p>
                </p:txBody>
              </p:sp>
              <p:sp>
                <p:nvSpPr>
                  <p:cNvPr id="120" name="Freeform 22">
                    <a:extLst>
                      <a:ext uri="{FF2B5EF4-FFF2-40B4-BE49-F238E27FC236}">
                        <a16:creationId xmlns:a16="http://schemas.microsoft.com/office/drawing/2014/main" id="{6E478040-8333-EE7B-11FE-867E2BD3C8DE}"/>
                      </a:ext>
                    </a:extLst>
                  </p:cNvPr>
                  <p:cNvSpPr/>
                  <p:nvPr/>
                </p:nvSpPr>
                <p:spPr>
                  <a:xfrm>
                    <a:off x="4470500" y="209916"/>
                    <a:ext cx="195018" cy="225161"/>
                  </a:xfrm>
                  <a:custGeom>
                    <a:avLst/>
                    <a:gdLst>
                      <a:gd name="connsiteX0" fmla="*/ 195019 w 195018"/>
                      <a:gd name="connsiteY0" fmla="*/ 112592 h 225161"/>
                      <a:gd name="connsiteX1" fmla="*/ 0 w 195018"/>
                      <a:gd name="connsiteY1" fmla="*/ 225162 h 225161"/>
                      <a:gd name="connsiteX2" fmla="*/ 0 w 195018"/>
                      <a:gd name="connsiteY2" fmla="*/ 0 h 225161"/>
                    </a:gdLst>
                    <a:ahLst/>
                    <a:cxnLst>
                      <a:cxn ang="0">
                        <a:pos x="connsiteX0" y="connsiteY0"/>
                      </a:cxn>
                      <a:cxn ang="0">
                        <a:pos x="connsiteX1" y="connsiteY1"/>
                      </a:cxn>
                      <a:cxn ang="0">
                        <a:pos x="connsiteX2" y="connsiteY2"/>
                      </a:cxn>
                    </a:cxnLst>
                    <a:rect l="l" t="t" r="r" b="b"/>
                    <a:pathLst>
                      <a:path w="195018" h="225161">
                        <a:moveTo>
                          <a:pt x="195019" y="112592"/>
                        </a:moveTo>
                        <a:lnTo>
                          <a:pt x="0" y="225162"/>
                        </a:lnTo>
                        <a:lnTo>
                          <a:pt x="0" y="0"/>
                        </a:lnTo>
                        <a:close/>
                      </a:path>
                    </a:pathLst>
                  </a:custGeom>
                  <a:solidFill>
                    <a:srgbClr val="79527B"/>
                  </a:solidFill>
                  <a:ln w="2286" cap="flat">
                    <a:noFill/>
                    <a:prstDash val="solid"/>
                    <a:miter/>
                  </a:ln>
                </p:spPr>
                <p:txBody>
                  <a:bodyPr rtlCol="0" anchor="ctr"/>
                  <a:lstStyle/>
                  <a:p>
                    <a:endParaRPr lang="en-GB"/>
                  </a:p>
                </p:txBody>
              </p:sp>
            </p:grpSp>
            <p:grpSp>
              <p:nvGrpSpPr>
                <p:cNvPr id="116" name="Graphic 2">
                  <a:extLst>
                    <a:ext uri="{FF2B5EF4-FFF2-40B4-BE49-F238E27FC236}">
                      <a16:creationId xmlns:a16="http://schemas.microsoft.com/office/drawing/2014/main" id="{849EA8E3-A939-C96B-925B-3A2749927804}"/>
                    </a:ext>
                  </a:extLst>
                </p:cNvPr>
                <p:cNvGrpSpPr/>
                <p:nvPr/>
              </p:nvGrpSpPr>
              <p:grpSpPr>
                <a:xfrm>
                  <a:off x="4760959" y="95015"/>
                  <a:ext cx="1129009" cy="455900"/>
                  <a:chOff x="4760959" y="95015"/>
                  <a:chExt cx="1129009" cy="455900"/>
                </a:xfrm>
              </p:grpSpPr>
              <p:sp>
                <p:nvSpPr>
                  <p:cNvPr id="117" name="Freeform 24">
                    <a:extLst>
                      <a:ext uri="{FF2B5EF4-FFF2-40B4-BE49-F238E27FC236}">
                        <a16:creationId xmlns:a16="http://schemas.microsoft.com/office/drawing/2014/main" id="{8ACF0064-D133-2AC8-D7B8-C48CCA0B102C}"/>
                      </a:ext>
                    </a:extLst>
                  </p:cNvPr>
                  <p:cNvSpPr/>
                  <p:nvPr/>
                </p:nvSpPr>
                <p:spPr>
                  <a:xfrm>
                    <a:off x="4790563" y="124637"/>
                    <a:ext cx="1069801" cy="396701"/>
                  </a:xfrm>
                  <a:custGeom>
                    <a:avLst/>
                    <a:gdLst>
                      <a:gd name="connsiteX0" fmla="*/ 871423 w 1069801"/>
                      <a:gd name="connsiteY0" fmla="*/ 0 h 396701"/>
                      <a:gd name="connsiteX1" fmla="*/ 198379 w 1069801"/>
                      <a:gd name="connsiteY1" fmla="*/ 0 h 396701"/>
                      <a:gd name="connsiteX2" fmla="*/ 0 w 1069801"/>
                      <a:gd name="connsiteY2" fmla="*/ 198351 h 396701"/>
                      <a:gd name="connsiteX3" fmla="*/ 0 w 1069801"/>
                      <a:gd name="connsiteY3" fmla="*/ 198351 h 396701"/>
                      <a:gd name="connsiteX4" fmla="*/ 198379 w 1069801"/>
                      <a:gd name="connsiteY4" fmla="*/ 396701 h 396701"/>
                      <a:gd name="connsiteX5" fmla="*/ 871423 w 1069801"/>
                      <a:gd name="connsiteY5" fmla="*/ 396701 h 396701"/>
                      <a:gd name="connsiteX6" fmla="*/ 1069802 w 1069801"/>
                      <a:gd name="connsiteY6" fmla="*/ 198351 h 396701"/>
                      <a:gd name="connsiteX7" fmla="*/ 1069802 w 1069801"/>
                      <a:gd name="connsiteY7" fmla="*/ 198351 h 396701"/>
                      <a:gd name="connsiteX8" fmla="*/ 871423 w 1069801"/>
                      <a:gd name="connsiteY8" fmla="*/ 0 h 396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9801" h="396701">
                        <a:moveTo>
                          <a:pt x="871423" y="0"/>
                        </a:moveTo>
                        <a:lnTo>
                          <a:pt x="198379" y="0"/>
                        </a:lnTo>
                        <a:cubicBezTo>
                          <a:pt x="88811" y="0"/>
                          <a:pt x="0" y="88798"/>
                          <a:pt x="0" y="198351"/>
                        </a:cubicBezTo>
                        <a:lnTo>
                          <a:pt x="0" y="198351"/>
                        </a:lnTo>
                        <a:cubicBezTo>
                          <a:pt x="0" y="307903"/>
                          <a:pt x="88811" y="396701"/>
                          <a:pt x="198379" y="396701"/>
                        </a:cubicBezTo>
                        <a:lnTo>
                          <a:pt x="871423" y="396701"/>
                        </a:lnTo>
                        <a:cubicBezTo>
                          <a:pt x="980991" y="396701"/>
                          <a:pt x="1069802" y="307903"/>
                          <a:pt x="1069802" y="198351"/>
                        </a:cubicBezTo>
                        <a:lnTo>
                          <a:pt x="1069802" y="198351"/>
                        </a:lnTo>
                        <a:cubicBezTo>
                          <a:pt x="1069802" y="88798"/>
                          <a:pt x="980991" y="0"/>
                          <a:pt x="871423" y="0"/>
                        </a:cubicBezTo>
                        <a:close/>
                      </a:path>
                    </a:pathLst>
                  </a:custGeom>
                  <a:solidFill>
                    <a:srgbClr val="FFFFFF"/>
                  </a:solidFill>
                  <a:ln w="2286" cap="flat">
                    <a:noFill/>
                    <a:prstDash val="solid"/>
                    <a:miter/>
                  </a:ln>
                </p:spPr>
                <p:txBody>
                  <a:bodyPr rtlCol="0" anchor="ctr"/>
                  <a:lstStyle/>
                  <a:p>
                    <a:endParaRPr lang="en-GB"/>
                  </a:p>
                </p:txBody>
              </p:sp>
              <p:sp>
                <p:nvSpPr>
                  <p:cNvPr id="118" name="Freeform 25">
                    <a:extLst>
                      <a:ext uri="{FF2B5EF4-FFF2-40B4-BE49-F238E27FC236}">
                        <a16:creationId xmlns:a16="http://schemas.microsoft.com/office/drawing/2014/main" id="{AF28288E-CC76-F553-6FE2-FBF2176DEA54}"/>
                      </a:ext>
                    </a:extLst>
                  </p:cNvPr>
                  <p:cNvSpPr/>
                  <p:nvPr/>
                </p:nvSpPr>
                <p:spPr>
                  <a:xfrm>
                    <a:off x="4760959" y="95015"/>
                    <a:ext cx="1129009" cy="455900"/>
                  </a:xfrm>
                  <a:custGeom>
                    <a:avLst/>
                    <a:gdLst>
                      <a:gd name="connsiteX0" fmla="*/ 901027 w 1129009"/>
                      <a:gd name="connsiteY0" fmla="*/ 455900 h 455900"/>
                      <a:gd name="connsiteX1" fmla="*/ 227983 w 1129009"/>
                      <a:gd name="connsiteY1" fmla="*/ 455900 h 455900"/>
                      <a:gd name="connsiteX2" fmla="*/ 0 w 1129009"/>
                      <a:gd name="connsiteY2" fmla="*/ 227950 h 455900"/>
                      <a:gd name="connsiteX3" fmla="*/ 227983 w 1129009"/>
                      <a:gd name="connsiteY3" fmla="*/ 0 h 455900"/>
                      <a:gd name="connsiteX4" fmla="*/ 901027 w 1129009"/>
                      <a:gd name="connsiteY4" fmla="*/ 0 h 455900"/>
                      <a:gd name="connsiteX5" fmla="*/ 1129010 w 1129009"/>
                      <a:gd name="connsiteY5" fmla="*/ 227950 h 455900"/>
                      <a:gd name="connsiteX6" fmla="*/ 901027 w 1129009"/>
                      <a:gd name="connsiteY6" fmla="*/ 455900 h 455900"/>
                      <a:gd name="connsiteX7" fmla="*/ 227983 w 1129009"/>
                      <a:gd name="connsiteY7" fmla="*/ 59222 h 455900"/>
                      <a:gd name="connsiteX8" fmla="*/ 59207 w 1129009"/>
                      <a:gd name="connsiteY8" fmla="*/ 227973 h 455900"/>
                      <a:gd name="connsiteX9" fmla="*/ 227983 w 1129009"/>
                      <a:gd name="connsiteY9" fmla="*/ 396724 h 455900"/>
                      <a:gd name="connsiteX10" fmla="*/ 901027 w 1129009"/>
                      <a:gd name="connsiteY10" fmla="*/ 396724 h 455900"/>
                      <a:gd name="connsiteX11" fmla="*/ 1069802 w 1129009"/>
                      <a:gd name="connsiteY11" fmla="*/ 227973 h 455900"/>
                      <a:gd name="connsiteX12" fmla="*/ 901027 w 1129009"/>
                      <a:gd name="connsiteY12" fmla="*/ 59222 h 455900"/>
                      <a:gd name="connsiteX13" fmla="*/ 227983 w 1129009"/>
                      <a:gd name="connsiteY13" fmla="*/ 59222 h 45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9009" h="455900">
                        <a:moveTo>
                          <a:pt x="901027" y="455900"/>
                        </a:moveTo>
                        <a:lnTo>
                          <a:pt x="227983" y="455900"/>
                        </a:lnTo>
                        <a:cubicBezTo>
                          <a:pt x="102276" y="455900"/>
                          <a:pt x="0" y="353639"/>
                          <a:pt x="0" y="227950"/>
                        </a:cubicBezTo>
                        <a:cubicBezTo>
                          <a:pt x="0" y="102261"/>
                          <a:pt x="102276" y="0"/>
                          <a:pt x="227983" y="0"/>
                        </a:cubicBezTo>
                        <a:lnTo>
                          <a:pt x="901027" y="0"/>
                        </a:lnTo>
                        <a:cubicBezTo>
                          <a:pt x="1026734" y="0"/>
                          <a:pt x="1129010" y="102261"/>
                          <a:pt x="1129010" y="227950"/>
                        </a:cubicBezTo>
                        <a:cubicBezTo>
                          <a:pt x="1129010" y="353639"/>
                          <a:pt x="1026734" y="455900"/>
                          <a:pt x="901027" y="455900"/>
                        </a:cubicBezTo>
                        <a:close/>
                        <a:moveTo>
                          <a:pt x="227983" y="59222"/>
                        </a:moveTo>
                        <a:cubicBezTo>
                          <a:pt x="134920" y="59222"/>
                          <a:pt x="59207" y="134923"/>
                          <a:pt x="59207" y="227973"/>
                        </a:cubicBezTo>
                        <a:cubicBezTo>
                          <a:pt x="59207" y="321023"/>
                          <a:pt x="134920" y="396724"/>
                          <a:pt x="227983" y="396724"/>
                        </a:cubicBezTo>
                        <a:lnTo>
                          <a:pt x="901027" y="396724"/>
                        </a:lnTo>
                        <a:cubicBezTo>
                          <a:pt x="994090" y="396724"/>
                          <a:pt x="1069802" y="321023"/>
                          <a:pt x="1069802" y="227973"/>
                        </a:cubicBezTo>
                        <a:cubicBezTo>
                          <a:pt x="1069802" y="134923"/>
                          <a:pt x="994090" y="59222"/>
                          <a:pt x="901027" y="59222"/>
                        </a:cubicBezTo>
                        <a:lnTo>
                          <a:pt x="227983" y="59222"/>
                        </a:lnTo>
                        <a:close/>
                      </a:path>
                    </a:pathLst>
                  </a:custGeom>
                  <a:solidFill>
                    <a:srgbClr val="79527B"/>
                  </a:solidFill>
                  <a:ln w="2286" cap="flat">
                    <a:noFill/>
                    <a:prstDash val="solid"/>
                    <a:miter/>
                  </a:ln>
                </p:spPr>
                <p:txBody>
                  <a:bodyPr rtlCol="0" anchor="ctr"/>
                  <a:lstStyle/>
                  <a:p>
                    <a:endParaRPr lang="en-GB"/>
                  </a:p>
                </p:txBody>
              </p:sp>
            </p:grpSp>
          </p:grpSp>
          <p:grpSp>
            <p:nvGrpSpPr>
              <p:cNvPr id="102" name="Graphic 2">
                <a:extLst>
                  <a:ext uri="{FF2B5EF4-FFF2-40B4-BE49-F238E27FC236}">
                    <a16:creationId xmlns:a16="http://schemas.microsoft.com/office/drawing/2014/main" id="{8C77D689-D8E1-9F3F-28A9-390513224B6D}"/>
                  </a:ext>
                </a:extLst>
              </p:cNvPr>
              <p:cNvGrpSpPr/>
              <p:nvPr/>
            </p:nvGrpSpPr>
            <p:grpSpPr>
              <a:xfrm>
                <a:off x="6044114" y="95015"/>
                <a:ext cx="2075710" cy="1706278"/>
                <a:chOff x="6044114" y="95015"/>
                <a:chExt cx="2075710" cy="1706278"/>
              </a:xfrm>
            </p:grpSpPr>
            <p:pic>
              <p:nvPicPr>
                <p:cNvPr id="103" name="Picture 102">
                  <a:extLst>
                    <a:ext uri="{FF2B5EF4-FFF2-40B4-BE49-F238E27FC236}">
                      <a16:creationId xmlns:a16="http://schemas.microsoft.com/office/drawing/2014/main" id="{B9F21965-4154-5D38-F621-C4A7E074CA0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44114" y="406850"/>
                  <a:ext cx="1998695" cy="1394443"/>
                </a:xfrm>
                <a:custGeom>
                  <a:avLst/>
                  <a:gdLst>
                    <a:gd name="connsiteX0" fmla="*/ 785 w 1998695"/>
                    <a:gd name="connsiteY0" fmla="*/ -788 h 1394443"/>
                    <a:gd name="connsiteX1" fmla="*/ 1999481 w 1998695"/>
                    <a:gd name="connsiteY1" fmla="*/ -788 h 1394443"/>
                    <a:gd name="connsiteX2" fmla="*/ 1999481 w 1998695"/>
                    <a:gd name="connsiteY2" fmla="*/ 1393655 h 1394443"/>
                    <a:gd name="connsiteX3" fmla="*/ 785 w 1998695"/>
                    <a:gd name="connsiteY3" fmla="*/ 1393655 h 1394443"/>
                  </a:gdLst>
                  <a:ahLst/>
                  <a:cxnLst>
                    <a:cxn ang="0">
                      <a:pos x="connsiteX0" y="connsiteY0"/>
                    </a:cxn>
                    <a:cxn ang="0">
                      <a:pos x="connsiteX1" y="connsiteY1"/>
                    </a:cxn>
                    <a:cxn ang="0">
                      <a:pos x="connsiteX2" y="connsiteY2"/>
                    </a:cxn>
                    <a:cxn ang="0">
                      <a:pos x="connsiteX3" y="connsiteY3"/>
                    </a:cxn>
                  </a:cxnLst>
                  <a:rect l="l" t="t" r="r" b="b"/>
                  <a:pathLst>
                    <a:path w="1998695" h="1394443">
                      <a:moveTo>
                        <a:pt x="785" y="-788"/>
                      </a:moveTo>
                      <a:lnTo>
                        <a:pt x="1999481" y="-788"/>
                      </a:lnTo>
                      <a:lnTo>
                        <a:pt x="1999481" y="1393655"/>
                      </a:lnTo>
                      <a:lnTo>
                        <a:pt x="785" y="1393655"/>
                      </a:lnTo>
                      <a:close/>
                    </a:path>
                  </a:pathLst>
                </a:custGeom>
              </p:spPr>
            </p:pic>
            <p:sp>
              <p:nvSpPr>
                <p:cNvPr id="104" name="Freeform 28">
                  <a:extLst>
                    <a:ext uri="{FF2B5EF4-FFF2-40B4-BE49-F238E27FC236}">
                      <a16:creationId xmlns:a16="http://schemas.microsoft.com/office/drawing/2014/main" id="{24AD21CA-9299-B700-2E90-D97079BA7024}"/>
                    </a:ext>
                  </a:extLst>
                </p:cNvPr>
                <p:cNvSpPr/>
                <p:nvPr/>
              </p:nvSpPr>
              <p:spPr>
                <a:xfrm>
                  <a:off x="6224433" y="296703"/>
                  <a:ext cx="1895391" cy="1306330"/>
                </a:xfrm>
                <a:custGeom>
                  <a:avLst/>
                  <a:gdLst>
                    <a:gd name="connsiteX0" fmla="*/ 1818262 w 1895391"/>
                    <a:gd name="connsiteY0" fmla="*/ 0 h 1306330"/>
                    <a:gd name="connsiteX1" fmla="*/ 77130 w 1895391"/>
                    <a:gd name="connsiteY1" fmla="*/ 0 h 1306330"/>
                    <a:gd name="connsiteX2" fmla="*/ 0 w 1895391"/>
                    <a:gd name="connsiteY2" fmla="*/ 77119 h 1306330"/>
                    <a:gd name="connsiteX3" fmla="*/ 0 w 1895391"/>
                    <a:gd name="connsiteY3" fmla="*/ 1229212 h 1306330"/>
                    <a:gd name="connsiteX4" fmla="*/ 77130 w 1895391"/>
                    <a:gd name="connsiteY4" fmla="*/ 1306331 h 1306330"/>
                    <a:gd name="connsiteX5" fmla="*/ 1818262 w 1895391"/>
                    <a:gd name="connsiteY5" fmla="*/ 1306331 h 1306330"/>
                    <a:gd name="connsiteX6" fmla="*/ 1895392 w 1895391"/>
                    <a:gd name="connsiteY6" fmla="*/ 1229212 h 1306330"/>
                    <a:gd name="connsiteX7" fmla="*/ 1895392 w 1895391"/>
                    <a:gd name="connsiteY7" fmla="*/ 77119 h 1306330"/>
                    <a:gd name="connsiteX8" fmla="*/ 1818262 w 1895391"/>
                    <a:gd name="connsiteY8" fmla="*/ 0 h 130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5391" h="1306330">
                      <a:moveTo>
                        <a:pt x="1818262" y="0"/>
                      </a:moveTo>
                      <a:lnTo>
                        <a:pt x="77130" y="0"/>
                      </a:lnTo>
                      <a:cubicBezTo>
                        <a:pt x="34542" y="0"/>
                        <a:pt x="0" y="34514"/>
                        <a:pt x="0" y="77119"/>
                      </a:cubicBezTo>
                      <a:lnTo>
                        <a:pt x="0" y="1229212"/>
                      </a:lnTo>
                      <a:cubicBezTo>
                        <a:pt x="0" y="1271794"/>
                        <a:pt x="34519" y="1306331"/>
                        <a:pt x="77130" y="1306331"/>
                      </a:cubicBezTo>
                      <a:lnTo>
                        <a:pt x="1818262" y="1306331"/>
                      </a:lnTo>
                      <a:cubicBezTo>
                        <a:pt x="1860850" y="1306331"/>
                        <a:pt x="1895392" y="1271817"/>
                        <a:pt x="1895392" y="1229212"/>
                      </a:cubicBezTo>
                      <a:lnTo>
                        <a:pt x="1895392" y="77119"/>
                      </a:lnTo>
                      <a:cubicBezTo>
                        <a:pt x="1895369" y="34537"/>
                        <a:pt x="1860850" y="0"/>
                        <a:pt x="1818262" y="0"/>
                      </a:cubicBezTo>
                      <a:close/>
                    </a:path>
                  </a:pathLst>
                </a:custGeom>
                <a:solidFill>
                  <a:srgbClr val="79527B"/>
                </a:solidFill>
                <a:ln w="2286" cap="flat">
                  <a:noFill/>
                  <a:prstDash val="solid"/>
                  <a:miter/>
                </a:ln>
              </p:spPr>
              <p:txBody>
                <a:bodyPr rtlCol="0" anchor="ctr"/>
                <a:lstStyle/>
                <a:p>
                  <a:endParaRPr lang="en-GB"/>
                </a:p>
              </p:txBody>
            </p:sp>
            <p:sp>
              <p:nvSpPr>
                <p:cNvPr id="105" name="Freeform 29">
                  <a:extLst>
                    <a:ext uri="{FF2B5EF4-FFF2-40B4-BE49-F238E27FC236}">
                      <a16:creationId xmlns:a16="http://schemas.microsoft.com/office/drawing/2014/main" id="{5D2E3B94-B755-335E-6FCF-1BC7473EE48E}"/>
                    </a:ext>
                  </a:extLst>
                </p:cNvPr>
                <p:cNvSpPr/>
                <p:nvPr/>
              </p:nvSpPr>
              <p:spPr>
                <a:xfrm>
                  <a:off x="6286910" y="359170"/>
                  <a:ext cx="1770438" cy="1181395"/>
                </a:xfrm>
                <a:custGeom>
                  <a:avLst/>
                  <a:gdLst>
                    <a:gd name="connsiteX0" fmla="*/ 1702110 w 1770438"/>
                    <a:gd name="connsiteY0" fmla="*/ 0 h 1181395"/>
                    <a:gd name="connsiteX1" fmla="*/ 68328 w 1770438"/>
                    <a:gd name="connsiteY1" fmla="*/ 0 h 1181395"/>
                    <a:gd name="connsiteX2" fmla="*/ 0 w 1770438"/>
                    <a:gd name="connsiteY2" fmla="*/ 68319 h 1181395"/>
                    <a:gd name="connsiteX3" fmla="*/ 0 w 1770438"/>
                    <a:gd name="connsiteY3" fmla="*/ 1113077 h 1181395"/>
                    <a:gd name="connsiteX4" fmla="*/ 68328 w 1770438"/>
                    <a:gd name="connsiteY4" fmla="*/ 1181396 h 1181395"/>
                    <a:gd name="connsiteX5" fmla="*/ 1702110 w 1770438"/>
                    <a:gd name="connsiteY5" fmla="*/ 1181396 h 1181395"/>
                    <a:gd name="connsiteX6" fmla="*/ 1770438 w 1770438"/>
                    <a:gd name="connsiteY6" fmla="*/ 1113077 h 1181395"/>
                    <a:gd name="connsiteX7" fmla="*/ 1770438 w 1770438"/>
                    <a:gd name="connsiteY7" fmla="*/ 68319 h 1181395"/>
                    <a:gd name="connsiteX8" fmla="*/ 1702110 w 1770438"/>
                    <a:gd name="connsiteY8" fmla="*/ 0 h 118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0438" h="1181395">
                      <a:moveTo>
                        <a:pt x="1702110" y="0"/>
                      </a:moveTo>
                      <a:lnTo>
                        <a:pt x="68328" y="0"/>
                      </a:lnTo>
                      <a:cubicBezTo>
                        <a:pt x="30587" y="0"/>
                        <a:pt x="0" y="30582"/>
                        <a:pt x="0" y="68319"/>
                      </a:cubicBezTo>
                      <a:lnTo>
                        <a:pt x="0" y="1113077"/>
                      </a:lnTo>
                      <a:cubicBezTo>
                        <a:pt x="0" y="1150813"/>
                        <a:pt x="30587" y="1181396"/>
                        <a:pt x="68328" y="1181396"/>
                      </a:cubicBezTo>
                      <a:lnTo>
                        <a:pt x="1702110" y="1181396"/>
                      </a:lnTo>
                      <a:cubicBezTo>
                        <a:pt x="1739852" y="1181396"/>
                        <a:pt x="1770438" y="1150813"/>
                        <a:pt x="1770438" y="1113077"/>
                      </a:cubicBezTo>
                      <a:lnTo>
                        <a:pt x="1770438" y="68319"/>
                      </a:lnTo>
                      <a:cubicBezTo>
                        <a:pt x="1770438" y="30582"/>
                        <a:pt x="1739852" y="0"/>
                        <a:pt x="1702110" y="0"/>
                      </a:cubicBezTo>
                      <a:close/>
                    </a:path>
                  </a:pathLst>
                </a:custGeom>
                <a:solidFill>
                  <a:srgbClr val="FFFFFF"/>
                </a:solidFill>
                <a:ln w="2286" cap="flat">
                  <a:noFill/>
                  <a:prstDash val="solid"/>
                  <a:miter/>
                </a:ln>
              </p:spPr>
              <p:txBody>
                <a:bodyPr rtlCol="0" anchor="ctr"/>
                <a:lstStyle/>
                <a:p>
                  <a:endParaRPr lang="en-GB"/>
                </a:p>
              </p:txBody>
            </p:sp>
            <p:grpSp>
              <p:nvGrpSpPr>
                <p:cNvPr id="106" name="Graphic 2">
                  <a:extLst>
                    <a:ext uri="{FF2B5EF4-FFF2-40B4-BE49-F238E27FC236}">
                      <a16:creationId xmlns:a16="http://schemas.microsoft.com/office/drawing/2014/main" id="{A67A162C-9DA2-8DE3-A22D-A69CA98AC072}"/>
                    </a:ext>
                  </a:extLst>
                </p:cNvPr>
                <p:cNvGrpSpPr/>
                <p:nvPr/>
              </p:nvGrpSpPr>
              <p:grpSpPr>
                <a:xfrm>
                  <a:off x="6397140" y="209916"/>
                  <a:ext cx="379179" cy="225161"/>
                  <a:chOff x="6397140" y="209916"/>
                  <a:chExt cx="379179" cy="225161"/>
                </a:xfrm>
                <a:solidFill>
                  <a:srgbClr val="79527B"/>
                </a:solidFill>
              </p:grpSpPr>
              <p:sp>
                <p:nvSpPr>
                  <p:cNvPr id="110" name="Freeform 31">
                    <a:extLst>
                      <a:ext uri="{FF2B5EF4-FFF2-40B4-BE49-F238E27FC236}">
                        <a16:creationId xmlns:a16="http://schemas.microsoft.com/office/drawing/2014/main" id="{645D6ADE-8D44-0ACF-467E-3ED477C21C87}"/>
                      </a:ext>
                    </a:extLst>
                  </p:cNvPr>
                  <p:cNvSpPr/>
                  <p:nvPr/>
                </p:nvSpPr>
                <p:spPr>
                  <a:xfrm>
                    <a:off x="6397140" y="209916"/>
                    <a:ext cx="195041" cy="225161"/>
                  </a:xfrm>
                  <a:custGeom>
                    <a:avLst/>
                    <a:gdLst>
                      <a:gd name="connsiteX0" fmla="*/ 195042 w 195041"/>
                      <a:gd name="connsiteY0" fmla="*/ 112592 h 225161"/>
                      <a:gd name="connsiteX1" fmla="*/ 0 w 195041"/>
                      <a:gd name="connsiteY1" fmla="*/ 225162 h 225161"/>
                      <a:gd name="connsiteX2" fmla="*/ 0 w 195041"/>
                      <a:gd name="connsiteY2" fmla="*/ 0 h 225161"/>
                    </a:gdLst>
                    <a:ahLst/>
                    <a:cxnLst>
                      <a:cxn ang="0">
                        <a:pos x="connsiteX0" y="connsiteY0"/>
                      </a:cxn>
                      <a:cxn ang="0">
                        <a:pos x="connsiteX1" y="connsiteY1"/>
                      </a:cxn>
                      <a:cxn ang="0">
                        <a:pos x="connsiteX2" y="connsiteY2"/>
                      </a:cxn>
                    </a:cxnLst>
                    <a:rect l="l" t="t" r="r" b="b"/>
                    <a:pathLst>
                      <a:path w="195041" h="225161">
                        <a:moveTo>
                          <a:pt x="195042" y="112592"/>
                        </a:moveTo>
                        <a:lnTo>
                          <a:pt x="0" y="225162"/>
                        </a:lnTo>
                        <a:lnTo>
                          <a:pt x="0" y="0"/>
                        </a:lnTo>
                        <a:close/>
                      </a:path>
                    </a:pathLst>
                  </a:custGeom>
                  <a:solidFill>
                    <a:srgbClr val="79527B"/>
                  </a:solidFill>
                  <a:ln w="2286" cap="flat">
                    <a:noFill/>
                    <a:prstDash val="solid"/>
                    <a:miter/>
                  </a:ln>
                </p:spPr>
                <p:txBody>
                  <a:bodyPr rtlCol="0" anchor="ctr"/>
                  <a:lstStyle/>
                  <a:p>
                    <a:endParaRPr lang="en-GB"/>
                  </a:p>
                </p:txBody>
              </p:sp>
              <p:sp>
                <p:nvSpPr>
                  <p:cNvPr id="111" name="Freeform 32">
                    <a:extLst>
                      <a:ext uri="{FF2B5EF4-FFF2-40B4-BE49-F238E27FC236}">
                        <a16:creationId xmlns:a16="http://schemas.microsoft.com/office/drawing/2014/main" id="{FBD27A14-608A-5C91-F905-F0843AE34726}"/>
                      </a:ext>
                    </a:extLst>
                  </p:cNvPr>
                  <p:cNvSpPr/>
                  <p:nvPr/>
                </p:nvSpPr>
                <p:spPr>
                  <a:xfrm>
                    <a:off x="6581301" y="209916"/>
                    <a:ext cx="195018" cy="225161"/>
                  </a:xfrm>
                  <a:custGeom>
                    <a:avLst/>
                    <a:gdLst>
                      <a:gd name="connsiteX0" fmla="*/ 195019 w 195018"/>
                      <a:gd name="connsiteY0" fmla="*/ 112592 h 225161"/>
                      <a:gd name="connsiteX1" fmla="*/ 0 w 195018"/>
                      <a:gd name="connsiteY1" fmla="*/ 225162 h 225161"/>
                      <a:gd name="connsiteX2" fmla="*/ 0 w 195018"/>
                      <a:gd name="connsiteY2" fmla="*/ 0 h 225161"/>
                    </a:gdLst>
                    <a:ahLst/>
                    <a:cxnLst>
                      <a:cxn ang="0">
                        <a:pos x="connsiteX0" y="connsiteY0"/>
                      </a:cxn>
                      <a:cxn ang="0">
                        <a:pos x="connsiteX1" y="connsiteY1"/>
                      </a:cxn>
                      <a:cxn ang="0">
                        <a:pos x="connsiteX2" y="connsiteY2"/>
                      </a:cxn>
                    </a:cxnLst>
                    <a:rect l="l" t="t" r="r" b="b"/>
                    <a:pathLst>
                      <a:path w="195018" h="225161">
                        <a:moveTo>
                          <a:pt x="195019" y="112592"/>
                        </a:moveTo>
                        <a:lnTo>
                          <a:pt x="0" y="225162"/>
                        </a:lnTo>
                        <a:lnTo>
                          <a:pt x="0" y="0"/>
                        </a:lnTo>
                        <a:close/>
                      </a:path>
                    </a:pathLst>
                  </a:custGeom>
                  <a:solidFill>
                    <a:srgbClr val="79527B"/>
                  </a:solidFill>
                  <a:ln w="2286" cap="flat">
                    <a:noFill/>
                    <a:prstDash val="solid"/>
                    <a:miter/>
                  </a:ln>
                </p:spPr>
                <p:txBody>
                  <a:bodyPr rtlCol="0" anchor="ctr"/>
                  <a:lstStyle/>
                  <a:p>
                    <a:endParaRPr lang="en-GB"/>
                  </a:p>
                </p:txBody>
              </p:sp>
            </p:grpSp>
            <p:grpSp>
              <p:nvGrpSpPr>
                <p:cNvPr id="107" name="Graphic 2">
                  <a:extLst>
                    <a:ext uri="{FF2B5EF4-FFF2-40B4-BE49-F238E27FC236}">
                      <a16:creationId xmlns:a16="http://schemas.microsoft.com/office/drawing/2014/main" id="{92A66D6D-DD9F-BDE5-5F62-B22D3A427C5E}"/>
                    </a:ext>
                  </a:extLst>
                </p:cNvPr>
                <p:cNvGrpSpPr/>
                <p:nvPr/>
              </p:nvGrpSpPr>
              <p:grpSpPr>
                <a:xfrm>
                  <a:off x="6871783" y="95015"/>
                  <a:ext cx="1129009" cy="455900"/>
                  <a:chOff x="6871783" y="95015"/>
                  <a:chExt cx="1129009" cy="455900"/>
                </a:xfrm>
              </p:grpSpPr>
              <p:sp>
                <p:nvSpPr>
                  <p:cNvPr id="108" name="Freeform 34">
                    <a:extLst>
                      <a:ext uri="{FF2B5EF4-FFF2-40B4-BE49-F238E27FC236}">
                        <a16:creationId xmlns:a16="http://schemas.microsoft.com/office/drawing/2014/main" id="{32DEE0E6-170B-5360-52BC-244B4BF0E39E}"/>
                      </a:ext>
                    </a:extLst>
                  </p:cNvPr>
                  <p:cNvSpPr/>
                  <p:nvPr/>
                </p:nvSpPr>
                <p:spPr>
                  <a:xfrm>
                    <a:off x="6901387" y="124637"/>
                    <a:ext cx="1069802" cy="396701"/>
                  </a:xfrm>
                  <a:custGeom>
                    <a:avLst/>
                    <a:gdLst>
                      <a:gd name="connsiteX0" fmla="*/ 871423 w 1069802"/>
                      <a:gd name="connsiteY0" fmla="*/ 0 h 396701"/>
                      <a:gd name="connsiteX1" fmla="*/ 198379 w 1069802"/>
                      <a:gd name="connsiteY1" fmla="*/ 0 h 396701"/>
                      <a:gd name="connsiteX2" fmla="*/ 0 w 1069802"/>
                      <a:gd name="connsiteY2" fmla="*/ 198351 h 396701"/>
                      <a:gd name="connsiteX3" fmla="*/ 0 w 1069802"/>
                      <a:gd name="connsiteY3" fmla="*/ 198351 h 396701"/>
                      <a:gd name="connsiteX4" fmla="*/ 198379 w 1069802"/>
                      <a:gd name="connsiteY4" fmla="*/ 396701 h 396701"/>
                      <a:gd name="connsiteX5" fmla="*/ 871423 w 1069802"/>
                      <a:gd name="connsiteY5" fmla="*/ 396701 h 396701"/>
                      <a:gd name="connsiteX6" fmla="*/ 1069802 w 1069802"/>
                      <a:gd name="connsiteY6" fmla="*/ 198351 h 396701"/>
                      <a:gd name="connsiteX7" fmla="*/ 1069802 w 1069802"/>
                      <a:gd name="connsiteY7" fmla="*/ 198351 h 396701"/>
                      <a:gd name="connsiteX8" fmla="*/ 871423 w 1069802"/>
                      <a:gd name="connsiteY8" fmla="*/ 0 h 396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9802" h="396701">
                        <a:moveTo>
                          <a:pt x="871423" y="0"/>
                        </a:moveTo>
                        <a:lnTo>
                          <a:pt x="198379" y="0"/>
                        </a:lnTo>
                        <a:cubicBezTo>
                          <a:pt x="88811" y="0"/>
                          <a:pt x="0" y="88798"/>
                          <a:pt x="0" y="198351"/>
                        </a:cubicBezTo>
                        <a:lnTo>
                          <a:pt x="0" y="198351"/>
                        </a:lnTo>
                        <a:cubicBezTo>
                          <a:pt x="0" y="307903"/>
                          <a:pt x="88811" y="396701"/>
                          <a:pt x="198379" y="396701"/>
                        </a:cubicBezTo>
                        <a:lnTo>
                          <a:pt x="871423" y="396701"/>
                        </a:lnTo>
                        <a:cubicBezTo>
                          <a:pt x="980991" y="396701"/>
                          <a:pt x="1069802" y="307903"/>
                          <a:pt x="1069802" y="198351"/>
                        </a:cubicBezTo>
                        <a:lnTo>
                          <a:pt x="1069802" y="198351"/>
                        </a:lnTo>
                        <a:cubicBezTo>
                          <a:pt x="1069779" y="88798"/>
                          <a:pt x="980968" y="0"/>
                          <a:pt x="871423" y="0"/>
                        </a:cubicBezTo>
                        <a:close/>
                      </a:path>
                    </a:pathLst>
                  </a:custGeom>
                  <a:solidFill>
                    <a:srgbClr val="FFFFFF"/>
                  </a:solidFill>
                  <a:ln w="2286" cap="flat">
                    <a:noFill/>
                    <a:prstDash val="solid"/>
                    <a:miter/>
                  </a:ln>
                </p:spPr>
                <p:txBody>
                  <a:bodyPr rtlCol="0" anchor="ctr"/>
                  <a:lstStyle/>
                  <a:p>
                    <a:endParaRPr lang="en-GB"/>
                  </a:p>
                </p:txBody>
              </p:sp>
              <p:sp>
                <p:nvSpPr>
                  <p:cNvPr id="109" name="Freeform 35">
                    <a:extLst>
                      <a:ext uri="{FF2B5EF4-FFF2-40B4-BE49-F238E27FC236}">
                        <a16:creationId xmlns:a16="http://schemas.microsoft.com/office/drawing/2014/main" id="{0CDCDCD0-A700-5CB9-D97D-9355626B267F}"/>
                      </a:ext>
                    </a:extLst>
                  </p:cNvPr>
                  <p:cNvSpPr/>
                  <p:nvPr/>
                </p:nvSpPr>
                <p:spPr>
                  <a:xfrm>
                    <a:off x="6871783" y="95015"/>
                    <a:ext cx="1129009" cy="455900"/>
                  </a:xfrm>
                  <a:custGeom>
                    <a:avLst/>
                    <a:gdLst>
                      <a:gd name="connsiteX0" fmla="*/ 901027 w 1129009"/>
                      <a:gd name="connsiteY0" fmla="*/ 455900 h 455900"/>
                      <a:gd name="connsiteX1" fmla="*/ 227983 w 1129009"/>
                      <a:gd name="connsiteY1" fmla="*/ 455900 h 455900"/>
                      <a:gd name="connsiteX2" fmla="*/ 0 w 1129009"/>
                      <a:gd name="connsiteY2" fmla="*/ 227950 h 455900"/>
                      <a:gd name="connsiteX3" fmla="*/ 227983 w 1129009"/>
                      <a:gd name="connsiteY3" fmla="*/ 0 h 455900"/>
                      <a:gd name="connsiteX4" fmla="*/ 901027 w 1129009"/>
                      <a:gd name="connsiteY4" fmla="*/ 0 h 455900"/>
                      <a:gd name="connsiteX5" fmla="*/ 1129009 w 1129009"/>
                      <a:gd name="connsiteY5" fmla="*/ 227950 h 455900"/>
                      <a:gd name="connsiteX6" fmla="*/ 901027 w 1129009"/>
                      <a:gd name="connsiteY6" fmla="*/ 455900 h 455900"/>
                      <a:gd name="connsiteX7" fmla="*/ 227960 w 1129009"/>
                      <a:gd name="connsiteY7" fmla="*/ 59222 h 455900"/>
                      <a:gd name="connsiteX8" fmla="*/ 59184 w 1129009"/>
                      <a:gd name="connsiteY8" fmla="*/ 227973 h 455900"/>
                      <a:gd name="connsiteX9" fmla="*/ 227960 w 1129009"/>
                      <a:gd name="connsiteY9" fmla="*/ 396724 h 455900"/>
                      <a:gd name="connsiteX10" fmla="*/ 901004 w 1129009"/>
                      <a:gd name="connsiteY10" fmla="*/ 396724 h 455900"/>
                      <a:gd name="connsiteX11" fmla="*/ 1069779 w 1129009"/>
                      <a:gd name="connsiteY11" fmla="*/ 227973 h 455900"/>
                      <a:gd name="connsiteX12" fmla="*/ 901004 w 1129009"/>
                      <a:gd name="connsiteY12" fmla="*/ 59222 h 455900"/>
                      <a:gd name="connsiteX13" fmla="*/ 227960 w 1129009"/>
                      <a:gd name="connsiteY13" fmla="*/ 59222 h 45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9009" h="455900">
                        <a:moveTo>
                          <a:pt x="901027" y="455900"/>
                        </a:moveTo>
                        <a:lnTo>
                          <a:pt x="227983" y="455900"/>
                        </a:lnTo>
                        <a:cubicBezTo>
                          <a:pt x="102276" y="455900"/>
                          <a:pt x="0" y="353639"/>
                          <a:pt x="0" y="227950"/>
                        </a:cubicBezTo>
                        <a:cubicBezTo>
                          <a:pt x="0" y="102261"/>
                          <a:pt x="102276" y="0"/>
                          <a:pt x="227983" y="0"/>
                        </a:cubicBezTo>
                        <a:lnTo>
                          <a:pt x="901027" y="0"/>
                        </a:lnTo>
                        <a:cubicBezTo>
                          <a:pt x="1026734" y="0"/>
                          <a:pt x="1129009" y="102261"/>
                          <a:pt x="1129009" y="227950"/>
                        </a:cubicBezTo>
                        <a:cubicBezTo>
                          <a:pt x="1129009" y="353639"/>
                          <a:pt x="1026734" y="455900"/>
                          <a:pt x="901027" y="455900"/>
                        </a:cubicBezTo>
                        <a:close/>
                        <a:moveTo>
                          <a:pt x="227960" y="59222"/>
                        </a:moveTo>
                        <a:cubicBezTo>
                          <a:pt x="134897" y="59222"/>
                          <a:pt x="59184" y="134923"/>
                          <a:pt x="59184" y="227973"/>
                        </a:cubicBezTo>
                        <a:cubicBezTo>
                          <a:pt x="59184" y="321023"/>
                          <a:pt x="134897" y="396724"/>
                          <a:pt x="227960" y="396724"/>
                        </a:cubicBezTo>
                        <a:lnTo>
                          <a:pt x="901004" y="396724"/>
                        </a:lnTo>
                        <a:cubicBezTo>
                          <a:pt x="994067" y="396724"/>
                          <a:pt x="1069779" y="321023"/>
                          <a:pt x="1069779" y="227973"/>
                        </a:cubicBezTo>
                        <a:cubicBezTo>
                          <a:pt x="1069779" y="134923"/>
                          <a:pt x="994067" y="59222"/>
                          <a:pt x="901004" y="59222"/>
                        </a:cubicBezTo>
                        <a:lnTo>
                          <a:pt x="227960" y="59222"/>
                        </a:lnTo>
                        <a:close/>
                      </a:path>
                    </a:pathLst>
                  </a:custGeom>
                  <a:solidFill>
                    <a:srgbClr val="79527B"/>
                  </a:solidFill>
                  <a:ln w="2286" cap="flat">
                    <a:noFill/>
                    <a:prstDash val="solid"/>
                    <a:miter/>
                  </a:ln>
                </p:spPr>
                <p:txBody>
                  <a:bodyPr rtlCol="0" anchor="ctr"/>
                  <a:lstStyle/>
                  <a:p>
                    <a:endParaRPr lang="en-GB"/>
                  </a:p>
                </p:txBody>
              </p:sp>
            </p:grpSp>
          </p:grpSp>
        </p:grpSp>
        <p:grpSp>
          <p:nvGrpSpPr>
            <p:cNvPr id="4" name="Graphic 2">
              <a:extLst>
                <a:ext uri="{FF2B5EF4-FFF2-40B4-BE49-F238E27FC236}">
                  <a16:creationId xmlns:a16="http://schemas.microsoft.com/office/drawing/2014/main" id="{47B1B000-9F9A-33C7-736F-FDAB546A5F25}"/>
                </a:ext>
              </a:extLst>
            </p:cNvPr>
            <p:cNvGrpSpPr/>
            <p:nvPr/>
          </p:nvGrpSpPr>
          <p:grpSpPr>
            <a:xfrm>
              <a:off x="1822329" y="1806595"/>
              <a:ext cx="6297495" cy="1706209"/>
              <a:chOff x="1822329" y="1806595"/>
              <a:chExt cx="6297495" cy="1706209"/>
            </a:xfrm>
          </p:grpSpPr>
          <p:grpSp>
            <p:nvGrpSpPr>
              <p:cNvPr id="64" name="Graphic 2">
                <a:extLst>
                  <a:ext uri="{FF2B5EF4-FFF2-40B4-BE49-F238E27FC236}">
                    <a16:creationId xmlns:a16="http://schemas.microsoft.com/office/drawing/2014/main" id="{0BECA2A8-128F-F7B8-C668-552FDE7B75E2}"/>
                  </a:ext>
                </a:extLst>
              </p:cNvPr>
              <p:cNvGrpSpPr/>
              <p:nvPr/>
            </p:nvGrpSpPr>
            <p:grpSpPr>
              <a:xfrm>
                <a:off x="1822329" y="1806595"/>
                <a:ext cx="2075870" cy="1706209"/>
                <a:chOff x="1822329" y="1806595"/>
                <a:chExt cx="2075870" cy="1706209"/>
              </a:xfrm>
            </p:grpSpPr>
            <p:pic>
              <p:nvPicPr>
                <p:cNvPr id="89" name="Picture 88">
                  <a:extLst>
                    <a:ext uri="{FF2B5EF4-FFF2-40B4-BE49-F238E27FC236}">
                      <a16:creationId xmlns:a16="http://schemas.microsoft.com/office/drawing/2014/main" id="{05D5DE33-8066-0905-D5D2-D8B1EA594A8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822329" y="2118361"/>
                  <a:ext cx="1999244" cy="1394443"/>
                </a:xfrm>
                <a:custGeom>
                  <a:avLst/>
                  <a:gdLst>
                    <a:gd name="connsiteX0" fmla="*/ -1062 w 1999244"/>
                    <a:gd name="connsiteY0" fmla="*/ -39 h 1394443"/>
                    <a:gd name="connsiteX1" fmla="*/ 1998182 w 1999244"/>
                    <a:gd name="connsiteY1" fmla="*/ -39 h 1394443"/>
                    <a:gd name="connsiteX2" fmla="*/ 1998182 w 1999244"/>
                    <a:gd name="connsiteY2" fmla="*/ 1394404 h 1394443"/>
                    <a:gd name="connsiteX3" fmla="*/ -1062 w 1999244"/>
                    <a:gd name="connsiteY3" fmla="*/ 1394404 h 1394443"/>
                  </a:gdLst>
                  <a:ahLst/>
                  <a:cxnLst>
                    <a:cxn ang="0">
                      <a:pos x="connsiteX0" y="connsiteY0"/>
                    </a:cxn>
                    <a:cxn ang="0">
                      <a:pos x="connsiteX1" y="connsiteY1"/>
                    </a:cxn>
                    <a:cxn ang="0">
                      <a:pos x="connsiteX2" y="connsiteY2"/>
                    </a:cxn>
                    <a:cxn ang="0">
                      <a:pos x="connsiteX3" y="connsiteY3"/>
                    </a:cxn>
                  </a:cxnLst>
                  <a:rect l="l" t="t" r="r" b="b"/>
                  <a:pathLst>
                    <a:path w="1999244" h="1394443">
                      <a:moveTo>
                        <a:pt x="-1062" y="-39"/>
                      </a:moveTo>
                      <a:lnTo>
                        <a:pt x="1998182" y="-39"/>
                      </a:lnTo>
                      <a:lnTo>
                        <a:pt x="1998182" y="1394404"/>
                      </a:lnTo>
                      <a:lnTo>
                        <a:pt x="-1062" y="1394404"/>
                      </a:lnTo>
                      <a:close/>
                    </a:path>
                  </a:pathLst>
                </a:custGeom>
              </p:spPr>
            </p:pic>
            <p:grpSp>
              <p:nvGrpSpPr>
                <p:cNvPr id="90" name="Graphic 2">
                  <a:extLst>
                    <a:ext uri="{FF2B5EF4-FFF2-40B4-BE49-F238E27FC236}">
                      <a16:creationId xmlns:a16="http://schemas.microsoft.com/office/drawing/2014/main" id="{4CBFA8ED-FDF2-F24B-70FB-042260589F26}"/>
                    </a:ext>
                  </a:extLst>
                </p:cNvPr>
                <p:cNvGrpSpPr/>
                <p:nvPr/>
              </p:nvGrpSpPr>
              <p:grpSpPr>
                <a:xfrm>
                  <a:off x="2002808" y="1806595"/>
                  <a:ext cx="1895391" cy="1508018"/>
                  <a:chOff x="2002808" y="1806595"/>
                  <a:chExt cx="1895391" cy="1508018"/>
                </a:xfrm>
              </p:grpSpPr>
              <p:grpSp>
                <p:nvGrpSpPr>
                  <p:cNvPr id="91" name="Graphic 2">
                    <a:extLst>
                      <a:ext uri="{FF2B5EF4-FFF2-40B4-BE49-F238E27FC236}">
                        <a16:creationId xmlns:a16="http://schemas.microsoft.com/office/drawing/2014/main" id="{BCD1C4CB-2D96-EF85-FEA2-71E0DB5E718A}"/>
                      </a:ext>
                    </a:extLst>
                  </p:cNvPr>
                  <p:cNvGrpSpPr/>
                  <p:nvPr/>
                </p:nvGrpSpPr>
                <p:grpSpPr>
                  <a:xfrm>
                    <a:off x="2002808" y="2008283"/>
                    <a:ext cx="1895391" cy="1306330"/>
                    <a:chOff x="2002808" y="2008283"/>
                    <a:chExt cx="1895391" cy="1306330"/>
                  </a:xfrm>
                </p:grpSpPr>
                <p:sp>
                  <p:nvSpPr>
                    <p:cNvPr id="98" name="Freeform 41">
                      <a:extLst>
                        <a:ext uri="{FF2B5EF4-FFF2-40B4-BE49-F238E27FC236}">
                          <a16:creationId xmlns:a16="http://schemas.microsoft.com/office/drawing/2014/main" id="{A8B2135D-7563-E1B3-B5B1-962CF46853FC}"/>
                        </a:ext>
                      </a:extLst>
                    </p:cNvPr>
                    <p:cNvSpPr/>
                    <p:nvPr/>
                  </p:nvSpPr>
                  <p:spPr>
                    <a:xfrm>
                      <a:off x="2002808" y="2008283"/>
                      <a:ext cx="1895391" cy="1306330"/>
                    </a:xfrm>
                    <a:custGeom>
                      <a:avLst/>
                      <a:gdLst>
                        <a:gd name="connsiteX0" fmla="*/ 1818261 w 1895391"/>
                        <a:gd name="connsiteY0" fmla="*/ 0 h 1306330"/>
                        <a:gd name="connsiteX1" fmla="*/ 77130 w 1895391"/>
                        <a:gd name="connsiteY1" fmla="*/ 0 h 1306330"/>
                        <a:gd name="connsiteX2" fmla="*/ 0 w 1895391"/>
                        <a:gd name="connsiteY2" fmla="*/ 77119 h 1306330"/>
                        <a:gd name="connsiteX3" fmla="*/ 0 w 1895391"/>
                        <a:gd name="connsiteY3" fmla="*/ 1229212 h 1306330"/>
                        <a:gd name="connsiteX4" fmla="*/ 77130 w 1895391"/>
                        <a:gd name="connsiteY4" fmla="*/ 1306331 h 1306330"/>
                        <a:gd name="connsiteX5" fmla="*/ 1818261 w 1895391"/>
                        <a:gd name="connsiteY5" fmla="*/ 1306331 h 1306330"/>
                        <a:gd name="connsiteX6" fmla="*/ 1895391 w 1895391"/>
                        <a:gd name="connsiteY6" fmla="*/ 1229212 h 1306330"/>
                        <a:gd name="connsiteX7" fmla="*/ 1895391 w 1895391"/>
                        <a:gd name="connsiteY7" fmla="*/ 77119 h 1306330"/>
                        <a:gd name="connsiteX8" fmla="*/ 1818261 w 1895391"/>
                        <a:gd name="connsiteY8" fmla="*/ 0 h 130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5391" h="1306330">
                          <a:moveTo>
                            <a:pt x="1818261" y="0"/>
                          </a:moveTo>
                          <a:lnTo>
                            <a:pt x="77130" y="0"/>
                          </a:lnTo>
                          <a:cubicBezTo>
                            <a:pt x="34541" y="0"/>
                            <a:pt x="0" y="34514"/>
                            <a:pt x="0" y="77119"/>
                          </a:cubicBezTo>
                          <a:lnTo>
                            <a:pt x="0" y="1229212"/>
                          </a:lnTo>
                          <a:cubicBezTo>
                            <a:pt x="0" y="1271794"/>
                            <a:pt x="34519" y="1306331"/>
                            <a:pt x="77130" y="1306331"/>
                          </a:cubicBezTo>
                          <a:lnTo>
                            <a:pt x="1818261" y="1306331"/>
                          </a:lnTo>
                          <a:cubicBezTo>
                            <a:pt x="1860850" y="1306331"/>
                            <a:pt x="1895391" y="1271817"/>
                            <a:pt x="1895391" y="1229212"/>
                          </a:cubicBezTo>
                          <a:lnTo>
                            <a:pt x="1895391" y="77119"/>
                          </a:lnTo>
                          <a:cubicBezTo>
                            <a:pt x="1895391" y="34514"/>
                            <a:pt x="1860850" y="0"/>
                            <a:pt x="1818261" y="0"/>
                          </a:cubicBezTo>
                          <a:close/>
                        </a:path>
                      </a:pathLst>
                    </a:custGeom>
                    <a:solidFill>
                      <a:srgbClr val="F27954"/>
                    </a:solidFill>
                    <a:ln w="2286" cap="flat">
                      <a:noFill/>
                      <a:prstDash val="solid"/>
                      <a:miter/>
                    </a:ln>
                  </p:spPr>
                  <p:txBody>
                    <a:bodyPr rtlCol="0" anchor="ctr"/>
                    <a:lstStyle/>
                    <a:p>
                      <a:endParaRPr lang="en-GB"/>
                    </a:p>
                  </p:txBody>
                </p:sp>
                <p:sp>
                  <p:nvSpPr>
                    <p:cNvPr id="99" name="Freeform 42">
                      <a:extLst>
                        <a:ext uri="{FF2B5EF4-FFF2-40B4-BE49-F238E27FC236}">
                          <a16:creationId xmlns:a16="http://schemas.microsoft.com/office/drawing/2014/main" id="{A6D538A3-756A-3FDE-38ED-F9221CAF19BD}"/>
                        </a:ext>
                      </a:extLst>
                    </p:cNvPr>
                    <p:cNvSpPr/>
                    <p:nvPr/>
                  </p:nvSpPr>
                  <p:spPr>
                    <a:xfrm>
                      <a:off x="2065285" y="2070750"/>
                      <a:ext cx="1770438" cy="1181395"/>
                    </a:xfrm>
                    <a:custGeom>
                      <a:avLst/>
                      <a:gdLst>
                        <a:gd name="connsiteX0" fmla="*/ 1702110 w 1770438"/>
                        <a:gd name="connsiteY0" fmla="*/ 0 h 1181395"/>
                        <a:gd name="connsiteX1" fmla="*/ 68329 w 1770438"/>
                        <a:gd name="connsiteY1" fmla="*/ 0 h 1181395"/>
                        <a:gd name="connsiteX2" fmla="*/ 0 w 1770438"/>
                        <a:gd name="connsiteY2" fmla="*/ 68319 h 1181395"/>
                        <a:gd name="connsiteX3" fmla="*/ 0 w 1770438"/>
                        <a:gd name="connsiteY3" fmla="*/ 1113077 h 1181395"/>
                        <a:gd name="connsiteX4" fmla="*/ 68329 w 1770438"/>
                        <a:gd name="connsiteY4" fmla="*/ 1181396 h 1181395"/>
                        <a:gd name="connsiteX5" fmla="*/ 1702110 w 1770438"/>
                        <a:gd name="connsiteY5" fmla="*/ 1181396 h 1181395"/>
                        <a:gd name="connsiteX6" fmla="*/ 1770438 w 1770438"/>
                        <a:gd name="connsiteY6" fmla="*/ 1113077 h 1181395"/>
                        <a:gd name="connsiteX7" fmla="*/ 1770438 w 1770438"/>
                        <a:gd name="connsiteY7" fmla="*/ 68319 h 1181395"/>
                        <a:gd name="connsiteX8" fmla="*/ 1702110 w 1770438"/>
                        <a:gd name="connsiteY8" fmla="*/ 0 h 118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0438" h="1181395">
                          <a:moveTo>
                            <a:pt x="1702110" y="0"/>
                          </a:moveTo>
                          <a:lnTo>
                            <a:pt x="68329" y="0"/>
                          </a:lnTo>
                          <a:cubicBezTo>
                            <a:pt x="30587" y="0"/>
                            <a:pt x="0" y="30582"/>
                            <a:pt x="0" y="68319"/>
                          </a:cubicBezTo>
                          <a:lnTo>
                            <a:pt x="0" y="1113077"/>
                          </a:lnTo>
                          <a:cubicBezTo>
                            <a:pt x="0" y="1150813"/>
                            <a:pt x="30587" y="1181396"/>
                            <a:pt x="68329" y="1181396"/>
                          </a:cubicBezTo>
                          <a:lnTo>
                            <a:pt x="1702110" y="1181396"/>
                          </a:lnTo>
                          <a:cubicBezTo>
                            <a:pt x="1739852" y="1181396"/>
                            <a:pt x="1770438" y="1150813"/>
                            <a:pt x="1770438" y="1113077"/>
                          </a:cubicBezTo>
                          <a:lnTo>
                            <a:pt x="1770438" y="68319"/>
                          </a:lnTo>
                          <a:cubicBezTo>
                            <a:pt x="1770438" y="30582"/>
                            <a:pt x="1739852" y="0"/>
                            <a:pt x="1702110" y="0"/>
                          </a:cubicBezTo>
                          <a:close/>
                        </a:path>
                      </a:pathLst>
                    </a:custGeom>
                    <a:solidFill>
                      <a:srgbClr val="FFFFFF"/>
                    </a:solidFill>
                    <a:ln w="2286" cap="flat">
                      <a:noFill/>
                      <a:prstDash val="solid"/>
                      <a:miter/>
                    </a:ln>
                  </p:spPr>
                  <p:txBody>
                    <a:bodyPr rtlCol="0" anchor="ctr"/>
                    <a:lstStyle/>
                    <a:p>
                      <a:endParaRPr lang="en-GB"/>
                    </a:p>
                  </p:txBody>
                </p:sp>
              </p:grpSp>
              <p:grpSp>
                <p:nvGrpSpPr>
                  <p:cNvPr id="92" name="Graphic 2">
                    <a:extLst>
                      <a:ext uri="{FF2B5EF4-FFF2-40B4-BE49-F238E27FC236}">
                        <a16:creationId xmlns:a16="http://schemas.microsoft.com/office/drawing/2014/main" id="{47D29534-FF3E-9961-1821-D9933668156F}"/>
                      </a:ext>
                    </a:extLst>
                  </p:cNvPr>
                  <p:cNvGrpSpPr/>
                  <p:nvPr/>
                </p:nvGrpSpPr>
                <p:grpSpPr>
                  <a:xfrm>
                    <a:off x="2175539" y="1921496"/>
                    <a:ext cx="379155" cy="225161"/>
                    <a:chOff x="2175539" y="1921496"/>
                    <a:chExt cx="379155" cy="225161"/>
                  </a:xfrm>
                  <a:solidFill>
                    <a:srgbClr val="F27954"/>
                  </a:solidFill>
                </p:grpSpPr>
                <p:sp>
                  <p:nvSpPr>
                    <p:cNvPr id="96" name="Freeform 44">
                      <a:extLst>
                        <a:ext uri="{FF2B5EF4-FFF2-40B4-BE49-F238E27FC236}">
                          <a16:creationId xmlns:a16="http://schemas.microsoft.com/office/drawing/2014/main" id="{2DCD316F-3FE9-880E-CFEB-E88B7C8AFEB8}"/>
                        </a:ext>
                      </a:extLst>
                    </p:cNvPr>
                    <p:cNvSpPr/>
                    <p:nvPr/>
                  </p:nvSpPr>
                  <p:spPr>
                    <a:xfrm>
                      <a:off x="2175539" y="1921496"/>
                      <a:ext cx="195018" cy="225161"/>
                    </a:xfrm>
                    <a:custGeom>
                      <a:avLst/>
                      <a:gdLst>
                        <a:gd name="connsiteX0" fmla="*/ 195019 w 195018"/>
                        <a:gd name="connsiteY0" fmla="*/ 112569 h 225161"/>
                        <a:gd name="connsiteX1" fmla="*/ 0 w 195018"/>
                        <a:gd name="connsiteY1" fmla="*/ 225162 h 225161"/>
                        <a:gd name="connsiteX2" fmla="*/ 0 w 195018"/>
                        <a:gd name="connsiteY2" fmla="*/ 0 h 225161"/>
                      </a:gdLst>
                      <a:ahLst/>
                      <a:cxnLst>
                        <a:cxn ang="0">
                          <a:pos x="connsiteX0" y="connsiteY0"/>
                        </a:cxn>
                        <a:cxn ang="0">
                          <a:pos x="connsiteX1" y="connsiteY1"/>
                        </a:cxn>
                        <a:cxn ang="0">
                          <a:pos x="connsiteX2" y="connsiteY2"/>
                        </a:cxn>
                      </a:cxnLst>
                      <a:rect l="l" t="t" r="r" b="b"/>
                      <a:pathLst>
                        <a:path w="195018" h="225161">
                          <a:moveTo>
                            <a:pt x="195019" y="112569"/>
                          </a:moveTo>
                          <a:lnTo>
                            <a:pt x="0" y="225162"/>
                          </a:lnTo>
                          <a:lnTo>
                            <a:pt x="0" y="0"/>
                          </a:lnTo>
                          <a:close/>
                        </a:path>
                      </a:pathLst>
                    </a:custGeom>
                    <a:solidFill>
                      <a:srgbClr val="F27954"/>
                    </a:solidFill>
                    <a:ln w="2286" cap="flat">
                      <a:noFill/>
                      <a:prstDash val="solid"/>
                      <a:miter/>
                    </a:ln>
                  </p:spPr>
                  <p:txBody>
                    <a:bodyPr rtlCol="0" anchor="ctr"/>
                    <a:lstStyle/>
                    <a:p>
                      <a:endParaRPr lang="en-GB"/>
                    </a:p>
                  </p:txBody>
                </p:sp>
                <p:sp>
                  <p:nvSpPr>
                    <p:cNvPr id="97" name="Freeform 45">
                      <a:extLst>
                        <a:ext uri="{FF2B5EF4-FFF2-40B4-BE49-F238E27FC236}">
                          <a16:creationId xmlns:a16="http://schemas.microsoft.com/office/drawing/2014/main" id="{91278010-141F-AEF9-9F11-7A97354C00A1}"/>
                        </a:ext>
                      </a:extLst>
                    </p:cNvPr>
                    <p:cNvSpPr/>
                    <p:nvPr/>
                  </p:nvSpPr>
                  <p:spPr>
                    <a:xfrm>
                      <a:off x="2359676" y="1921496"/>
                      <a:ext cx="195018" cy="225161"/>
                    </a:xfrm>
                    <a:custGeom>
                      <a:avLst/>
                      <a:gdLst>
                        <a:gd name="connsiteX0" fmla="*/ 195019 w 195018"/>
                        <a:gd name="connsiteY0" fmla="*/ 112569 h 225161"/>
                        <a:gd name="connsiteX1" fmla="*/ 0 w 195018"/>
                        <a:gd name="connsiteY1" fmla="*/ 225162 h 225161"/>
                        <a:gd name="connsiteX2" fmla="*/ 0 w 195018"/>
                        <a:gd name="connsiteY2" fmla="*/ 0 h 225161"/>
                      </a:gdLst>
                      <a:ahLst/>
                      <a:cxnLst>
                        <a:cxn ang="0">
                          <a:pos x="connsiteX0" y="connsiteY0"/>
                        </a:cxn>
                        <a:cxn ang="0">
                          <a:pos x="connsiteX1" y="connsiteY1"/>
                        </a:cxn>
                        <a:cxn ang="0">
                          <a:pos x="connsiteX2" y="connsiteY2"/>
                        </a:cxn>
                      </a:cxnLst>
                      <a:rect l="l" t="t" r="r" b="b"/>
                      <a:pathLst>
                        <a:path w="195018" h="225161">
                          <a:moveTo>
                            <a:pt x="195019" y="112569"/>
                          </a:moveTo>
                          <a:lnTo>
                            <a:pt x="0" y="225162"/>
                          </a:lnTo>
                          <a:lnTo>
                            <a:pt x="0" y="0"/>
                          </a:lnTo>
                          <a:close/>
                        </a:path>
                      </a:pathLst>
                    </a:custGeom>
                    <a:solidFill>
                      <a:srgbClr val="F27954"/>
                    </a:solidFill>
                    <a:ln w="2286" cap="flat">
                      <a:noFill/>
                      <a:prstDash val="solid"/>
                      <a:miter/>
                    </a:ln>
                  </p:spPr>
                  <p:txBody>
                    <a:bodyPr rtlCol="0" anchor="ctr"/>
                    <a:lstStyle/>
                    <a:p>
                      <a:endParaRPr lang="en-GB"/>
                    </a:p>
                  </p:txBody>
                </p:sp>
              </p:grpSp>
              <p:grpSp>
                <p:nvGrpSpPr>
                  <p:cNvPr id="93" name="Graphic 2">
                    <a:extLst>
                      <a:ext uri="{FF2B5EF4-FFF2-40B4-BE49-F238E27FC236}">
                        <a16:creationId xmlns:a16="http://schemas.microsoft.com/office/drawing/2014/main" id="{11602840-A1B4-8B7C-2B55-7910CDD9F701}"/>
                      </a:ext>
                    </a:extLst>
                  </p:cNvPr>
                  <p:cNvGrpSpPr/>
                  <p:nvPr/>
                </p:nvGrpSpPr>
                <p:grpSpPr>
                  <a:xfrm>
                    <a:off x="2650135" y="1806595"/>
                    <a:ext cx="1129009" cy="455900"/>
                    <a:chOff x="2650135" y="1806595"/>
                    <a:chExt cx="1129009" cy="455900"/>
                  </a:xfrm>
                </p:grpSpPr>
                <p:sp>
                  <p:nvSpPr>
                    <p:cNvPr id="94" name="Freeform 47">
                      <a:extLst>
                        <a:ext uri="{FF2B5EF4-FFF2-40B4-BE49-F238E27FC236}">
                          <a16:creationId xmlns:a16="http://schemas.microsoft.com/office/drawing/2014/main" id="{88D2FF53-127D-6FA4-2768-43C9EA18DA16}"/>
                        </a:ext>
                      </a:extLst>
                    </p:cNvPr>
                    <p:cNvSpPr/>
                    <p:nvPr/>
                  </p:nvSpPr>
                  <p:spPr>
                    <a:xfrm>
                      <a:off x="2679739" y="1836194"/>
                      <a:ext cx="1069802" cy="396701"/>
                    </a:xfrm>
                    <a:custGeom>
                      <a:avLst/>
                      <a:gdLst>
                        <a:gd name="connsiteX0" fmla="*/ 871446 w 1069802"/>
                        <a:gd name="connsiteY0" fmla="*/ 0 h 396701"/>
                        <a:gd name="connsiteX1" fmla="*/ 198379 w 1069802"/>
                        <a:gd name="connsiteY1" fmla="*/ 0 h 396701"/>
                        <a:gd name="connsiteX2" fmla="*/ 0 w 1069802"/>
                        <a:gd name="connsiteY2" fmla="*/ 198351 h 396701"/>
                        <a:gd name="connsiteX3" fmla="*/ 0 w 1069802"/>
                        <a:gd name="connsiteY3" fmla="*/ 198351 h 396701"/>
                        <a:gd name="connsiteX4" fmla="*/ 198379 w 1069802"/>
                        <a:gd name="connsiteY4" fmla="*/ 396701 h 396701"/>
                        <a:gd name="connsiteX5" fmla="*/ 871423 w 1069802"/>
                        <a:gd name="connsiteY5" fmla="*/ 396701 h 396701"/>
                        <a:gd name="connsiteX6" fmla="*/ 1069802 w 1069802"/>
                        <a:gd name="connsiteY6" fmla="*/ 198351 h 396701"/>
                        <a:gd name="connsiteX7" fmla="*/ 1069802 w 1069802"/>
                        <a:gd name="connsiteY7" fmla="*/ 198351 h 396701"/>
                        <a:gd name="connsiteX8" fmla="*/ 871446 w 1069802"/>
                        <a:gd name="connsiteY8" fmla="*/ 0 h 396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9802" h="396701">
                          <a:moveTo>
                            <a:pt x="871446" y="0"/>
                          </a:moveTo>
                          <a:lnTo>
                            <a:pt x="198379" y="0"/>
                          </a:lnTo>
                          <a:cubicBezTo>
                            <a:pt x="88811" y="0"/>
                            <a:pt x="0" y="88798"/>
                            <a:pt x="0" y="198351"/>
                          </a:cubicBezTo>
                          <a:lnTo>
                            <a:pt x="0" y="198351"/>
                          </a:lnTo>
                          <a:cubicBezTo>
                            <a:pt x="0" y="307903"/>
                            <a:pt x="88811" y="396701"/>
                            <a:pt x="198379" y="396701"/>
                          </a:cubicBezTo>
                          <a:lnTo>
                            <a:pt x="871423" y="396701"/>
                          </a:lnTo>
                          <a:cubicBezTo>
                            <a:pt x="980991" y="396701"/>
                            <a:pt x="1069802" y="307903"/>
                            <a:pt x="1069802" y="198351"/>
                          </a:cubicBezTo>
                          <a:lnTo>
                            <a:pt x="1069802" y="198351"/>
                          </a:lnTo>
                          <a:cubicBezTo>
                            <a:pt x="1069825" y="88821"/>
                            <a:pt x="980991" y="0"/>
                            <a:pt x="871446" y="0"/>
                          </a:cubicBezTo>
                          <a:close/>
                        </a:path>
                      </a:pathLst>
                    </a:custGeom>
                    <a:solidFill>
                      <a:srgbClr val="FFFFFF"/>
                    </a:solidFill>
                    <a:ln w="2286" cap="flat">
                      <a:noFill/>
                      <a:prstDash val="solid"/>
                      <a:miter/>
                    </a:ln>
                  </p:spPr>
                  <p:txBody>
                    <a:bodyPr rtlCol="0" anchor="ctr"/>
                    <a:lstStyle/>
                    <a:p>
                      <a:endParaRPr lang="en-GB"/>
                    </a:p>
                  </p:txBody>
                </p:sp>
                <p:sp>
                  <p:nvSpPr>
                    <p:cNvPr id="95" name="Freeform 48">
                      <a:extLst>
                        <a:ext uri="{FF2B5EF4-FFF2-40B4-BE49-F238E27FC236}">
                          <a16:creationId xmlns:a16="http://schemas.microsoft.com/office/drawing/2014/main" id="{F6256D4A-13DA-F770-48DB-CAACC71965F9}"/>
                        </a:ext>
                      </a:extLst>
                    </p:cNvPr>
                    <p:cNvSpPr/>
                    <p:nvPr/>
                  </p:nvSpPr>
                  <p:spPr>
                    <a:xfrm>
                      <a:off x="2650135" y="1806595"/>
                      <a:ext cx="1129009" cy="455900"/>
                    </a:xfrm>
                    <a:custGeom>
                      <a:avLst/>
                      <a:gdLst>
                        <a:gd name="connsiteX0" fmla="*/ 901050 w 1129009"/>
                        <a:gd name="connsiteY0" fmla="*/ 455900 h 455900"/>
                        <a:gd name="connsiteX1" fmla="*/ 227983 w 1129009"/>
                        <a:gd name="connsiteY1" fmla="*/ 455900 h 455900"/>
                        <a:gd name="connsiteX2" fmla="*/ 0 w 1129009"/>
                        <a:gd name="connsiteY2" fmla="*/ 227950 h 455900"/>
                        <a:gd name="connsiteX3" fmla="*/ 227983 w 1129009"/>
                        <a:gd name="connsiteY3" fmla="*/ 0 h 455900"/>
                        <a:gd name="connsiteX4" fmla="*/ 901027 w 1129009"/>
                        <a:gd name="connsiteY4" fmla="*/ 0 h 455900"/>
                        <a:gd name="connsiteX5" fmla="*/ 1129010 w 1129009"/>
                        <a:gd name="connsiteY5" fmla="*/ 227950 h 455900"/>
                        <a:gd name="connsiteX6" fmla="*/ 901050 w 1129009"/>
                        <a:gd name="connsiteY6" fmla="*/ 455900 h 455900"/>
                        <a:gd name="connsiteX7" fmla="*/ 227983 w 1129009"/>
                        <a:gd name="connsiteY7" fmla="*/ 59199 h 455900"/>
                        <a:gd name="connsiteX8" fmla="*/ 59207 w 1129009"/>
                        <a:gd name="connsiteY8" fmla="*/ 227950 h 455900"/>
                        <a:gd name="connsiteX9" fmla="*/ 227983 w 1129009"/>
                        <a:gd name="connsiteY9" fmla="*/ 396701 h 455900"/>
                        <a:gd name="connsiteX10" fmla="*/ 901027 w 1129009"/>
                        <a:gd name="connsiteY10" fmla="*/ 396701 h 455900"/>
                        <a:gd name="connsiteX11" fmla="*/ 1069802 w 1129009"/>
                        <a:gd name="connsiteY11" fmla="*/ 227950 h 455900"/>
                        <a:gd name="connsiteX12" fmla="*/ 901027 w 1129009"/>
                        <a:gd name="connsiteY12" fmla="*/ 59199 h 455900"/>
                        <a:gd name="connsiteX13" fmla="*/ 227983 w 1129009"/>
                        <a:gd name="connsiteY13" fmla="*/ 59199 h 45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9009" h="455900">
                          <a:moveTo>
                            <a:pt x="901050" y="455900"/>
                          </a:moveTo>
                          <a:lnTo>
                            <a:pt x="227983" y="455900"/>
                          </a:lnTo>
                          <a:cubicBezTo>
                            <a:pt x="102276" y="455900"/>
                            <a:pt x="0" y="353639"/>
                            <a:pt x="0" y="227950"/>
                          </a:cubicBezTo>
                          <a:cubicBezTo>
                            <a:pt x="0" y="102261"/>
                            <a:pt x="102276" y="0"/>
                            <a:pt x="227983" y="0"/>
                          </a:cubicBezTo>
                          <a:lnTo>
                            <a:pt x="901027" y="0"/>
                          </a:lnTo>
                          <a:cubicBezTo>
                            <a:pt x="1026734" y="0"/>
                            <a:pt x="1129010" y="102261"/>
                            <a:pt x="1129010" y="227950"/>
                          </a:cubicBezTo>
                          <a:cubicBezTo>
                            <a:pt x="1129010" y="353639"/>
                            <a:pt x="1026757" y="455900"/>
                            <a:pt x="901050" y="455900"/>
                          </a:cubicBezTo>
                          <a:close/>
                          <a:moveTo>
                            <a:pt x="227983" y="59199"/>
                          </a:moveTo>
                          <a:cubicBezTo>
                            <a:pt x="134920" y="59199"/>
                            <a:pt x="59207" y="134900"/>
                            <a:pt x="59207" y="227950"/>
                          </a:cubicBezTo>
                          <a:cubicBezTo>
                            <a:pt x="59207" y="321000"/>
                            <a:pt x="134920" y="396701"/>
                            <a:pt x="227983" y="396701"/>
                          </a:cubicBezTo>
                          <a:lnTo>
                            <a:pt x="901027" y="396701"/>
                          </a:lnTo>
                          <a:cubicBezTo>
                            <a:pt x="994090" y="396701"/>
                            <a:pt x="1069802" y="321000"/>
                            <a:pt x="1069802" y="227950"/>
                          </a:cubicBezTo>
                          <a:cubicBezTo>
                            <a:pt x="1069802" y="134900"/>
                            <a:pt x="994090" y="59199"/>
                            <a:pt x="901027" y="59199"/>
                          </a:cubicBezTo>
                          <a:lnTo>
                            <a:pt x="227983" y="59199"/>
                          </a:lnTo>
                          <a:close/>
                        </a:path>
                      </a:pathLst>
                    </a:custGeom>
                    <a:solidFill>
                      <a:srgbClr val="F27954"/>
                    </a:solidFill>
                    <a:ln w="2286" cap="flat">
                      <a:noFill/>
                      <a:prstDash val="solid"/>
                      <a:miter/>
                    </a:ln>
                  </p:spPr>
                  <p:txBody>
                    <a:bodyPr rtlCol="0" anchor="ctr"/>
                    <a:lstStyle/>
                    <a:p>
                      <a:endParaRPr lang="en-GB"/>
                    </a:p>
                  </p:txBody>
                </p:sp>
              </p:grpSp>
            </p:grpSp>
          </p:grpSp>
          <p:grpSp>
            <p:nvGrpSpPr>
              <p:cNvPr id="65" name="Graphic 2">
                <a:extLst>
                  <a:ext uri="{FF2B5EF4-FFF2-40B4-BE49-F238E27FC236}">
                    <a16:creationId xmlns:a16="http://schemas.microsoft.com/office/drawing/2014/main" id="{DFBFCCB8-C820-AF73-6A09-F658E0962398}"/>
                  </a:ext>
                </a:extLst>
              </p:cNvPr>
              <p:cNvGrpSpPr/>
              <p:nvPr/>
            </p:nvGrpSpPr>
            <p:grpSpPr>
              <a:xfrm>
                <a:off x="3933496" y="1806595"/>
                <a:ext cx="2075527" cy="1706209"/>
                <a:chOff x="3933496" y="1806595"/>
                <a:chExt cx="2075527" cy="1706209"/>
              </a:xfrm>
            </p:grpSpPr>
            <p:pic>
              <p:nvPicPr>
                <p:cNvPr id="78" name="Picture 77">
                  <a:extLst>
                    <a:ext uri="{FF2B5EF4-FFF2-40B4-BE49-F238E27FC236}">
                      <a16:creationId xmlns:a16="http://schemas.microsoft.com/office/drawing/2014/main" id="{BF6EAA99-C21D-ACDD-E178-136CF9FED2F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933496" y="2118361"/>
                  <a:ext cx="1998695" cy="1394443"/>
                </a:xfrm>
                <a:custGeom>
                  <a:avLst/>
                  <a:gdLst>
                    <a:gd name="connsiteX0" fmla="*/ -138 w 1998695"/>
                    <a:gd name="connsiteY0" fmla="*/ -39 h 1394443"/>
                    <a:gd name="connsiteX1" fmla="*/ 1998557 w 1998695"/>
                    <a:gd name="connsiteY1" fmla="*/ -39 h 1394443"/>
                    <a:gd name="connsiteX2" fmla="*/ 1998557 w 1998695"/>
                    <a:gd name="connsiteY2" fmla="*/ 1394404 h 1394443"/>
                    <a:gd name="connsiteX3" fmla="*/ -138 w 1998695"/>
                    <a:gd name="connsiteY3" fmla="*/ 1394404 h 1394443"/>
                  </a:gdLst>
                  <a:ahLst/>
                  <a:cxnLst>
                    <a:cxn ang="0">
                      <a:pos x="connsiteX0" y="connsiteY0"/>
                    </a:cxn>
                    <a:cxn ang="0">
                      <a:pos x="connsiteX1" y="connsiteY1"/>
                    </a:cxn>
                    <a:cxn ang="0">
                      <a:pos x="connsiteX2" y="connsiteY2"/>
                    </a:cxn>
                    <a:cxn ang="0">
                      <a:pos x="connsiteX3" y="connsiteY3"/>
                    </a:cxn>
                  </a:cxnLst>
                  <a:rect l="l" t="t" r="r" b="b"/>
                  <a:pathLst>
                    <a:path w="1998695" h="1394443">
                      <a:moveTo>
                        <a:pt x="-138" y="-39"/>
                      </a:moveTo>
                      <a:lnTo>
                        <a:pt x="1998557" y="-39"/>
                      </a:lnTo>
                      <a:lnTo>
                        <a:pt x="1998557" y="1394404"/>
                      </a:lnTo>
                      <a:lnTo>
                        <a:pt x="-138" y="1394404"/>
                      </a:lnTo>
                      <a:close/>
                    </a:path>
                  </a:pathLst>
                </a:custGeom>
              </p:spPr>
            </p:pic>
            <p:grpSp>
              <p:nvGrpSpPr>
                <p:cNvPr id="79" name="Graphic 2">
                  <a:extLst>
                    <a:ext uri="{FF2B5EF4-FFF2-40B4-BE49-F238E27FC236}">
                      <a16:creationId xmlns:a16="http://schemas.microsoft.com/office/drawing/2014/main" id="{7E0A07E6-DC8E-660E-157C-BAA138A3FDAE}"/>
                    </a:ext>
                  </a:extLst>
                </p:cNvPr>
                <p:cNvGrpSpPr/>
                <p:nvPr/>
              </p:nvGrpSpPr>
              <p:grpSpPr>
                <a:xfrm>
                  <a:off x="4113632" y="1806595"/>
                  <a:ext cx="1895390" cy="1508018"/>
                  <a:chOff x="4113632" y="1806595"/>
                  <a:chExt cx="1895390" cy="1508018"/>
                </a:xfrm>
              </p:grpSpPr>
              <p:grpSp>
                <p:nvGrpSpPr>
                  <p:cNvPr id="80" name="Graphic 2">
                    <a:extLst>
                      <a:ext uri="{FF2B5EF4-FFF2-40B4-BE49-F238E27FC236}">
                        <a16:creationId xmlns:a16="http://schemas.microsoft.com/office/drawing/2014/main" id="{EF840429-4D68-16BB-96B0-027EDABFEBA6}"/>
                      </a:ext>
                    </a:extLst>
                  </p:cNvPr>
                  <p:cNvGrpSpPr/>
                  <p:nvPr/>
                </p:nvGrpSpPr>
                <p:grpSpPr>
                  <a:xfrm>
                    <a:off x="4113632" y="2008283"/>
                    <a:ext cx="1895390" cy="1306330"/>
                    <a:chOff x="4113632" y="2008283"/>
                    <a:chExt cx="1895390" cy="1306330"/>
                  </a:xfrm>
                </p:grpSpPr>
                <p:sp>
                  <p:nvSpPr>
                    <p:cNvPr id="87" name="Freeform 53">
                      <a:extLst>
                        <a:ext uri="{FF2B5EF4-FFF2-40B4-BE49-F238E27FC236}">
                          <a16:creationId xmlns:a16="http://schemas.microsoft.com/office/drawing/2014/main" id="{A22D2C5C-F711-4216-2D37-0770D53E8F8C}"/>
                        </a:ext>
                      </a:extLst>
                    </p:cNvPr>
                    <p:cNvSpPr/>
                    <p:nvPr/>
                  </p:nvSpPr>
                  <p:spPr>
                    <a:xfrm>
                      <a:off x="4113632" y="2008283"/>
                      <a:ext cx="1895390" cy="1306330"/>
                    </a:xfrm>
                    <a:custGeom>
                      <a:avLst/>
                      <a:gdLst>
                        <a:gd name="connsiteX0" fmla="*/ 1818261 w 1895390"/>
                        <a:gd name="connsiteY0" fmla="*/ 0 h 1306330"/>
                        <a:gd name="connsiteX1" fmla="*/ 77130 w 1895390"/>
                        <a:gd name="connsiteY1" fmla="*/ 0 h 1306330"/>
                        <a:gd name="connsiteX2" fmla="*/ 0 w 1895390"/>
                        <a:gd name="connsiteY2" fmla="*/ 77119 h 1306330"/>
                        <a:gd name="connsiteX3" fmla="*/ 0 w 1895390"/>
                        <a:gd name="connsiteY3" fmla="*/ 1229212 h 1306330"/>
                        <a:gd name="connsiteX4" fmla="*/ 77130 w 1895390"/>
                        <a:gd name="connsiteY4" fmla="*/ 1306331 h 1306330"/>
                        <a:gd name="connsiteX5" fmla="*/ 1818261 w 1895390"/>
                        <a:gd name="connsiteY5" fmla="*/ 1306331 h 1306330"/>
                        <a:gd name="connsiteX6" fmla="*/ 1895391 w 1895390"/>
                        <a:gd name="connsiteY6" fmla="*/ 1229212 h 1306330"/>
                        <a:gd name="connsiteX7" fmla="*/ 1895391 w 1895390"/>
                        <a:gd name="connsiteY7" fmla="*/ 77119 h 1306330"/>
                        <a:gd name="connsiteX8" fmla="*/ 1818261 w 1895390"/>
                        <a:gd name="connsiteY8" fmla="*/ 0 h 130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5390" h="1306330">
                          <a:moveTo>
                            <a:pt x="1818261" y="0"/>
                          </a:moveTo>
                          <a:lnTo>
                            <a:pt x="77130" y="0"/>
                          </a:lnTo>
                          <a:cubicBezTo>
                            <a:pt x="34541" y="0"/>
                            <a:pt x="0" y="34514"/>
                            <a:pt x="0" y="77119"/>
                          </a:cubicBezTo>
                          <a:lnTo>
                            <a:pt x="0" y="1229212"/>
                          </a:lnTo>
                          <a:cubicBezTo>
                            <a:pt x="0" y="1271794"/>
                            <a:pt x="34519" y="1306331"/>
                            <a:pt x="77130" y="1306331"/>
                          </a:cubicBezTo>
                          <a:lnTo>
                            <a:pt x="1818261" y="1306331"/>
                          </a:lnTo>
                          <a:cubicBezTo>
                            <a:pt x="1860850" y="1306331"/>
                            <a:pt x="1895391" y="1271817"/>
                            <a:pt x="1895391" y="1229212"/>
                          </a:cubicBezTo>
                          <a:lnTo>
                            <a:pt x="1895391" y="77119"/>
                          </a:lnTo>
                          <a:cubicBezTo>
                            <a:pt x="1895368" y="34514"/>
                            <a:pt x="1860850" y="0"/>
                            <a:pt x="1818261" y="0"/>
                          </a:cubicBezTo>
                          <a:close/>
                        </a:path>
                      </a:pathLst>
                    </a:custGeom>
                    <a:solidFill>
                      <a:srgbClr val="F27954"/>
                    </a:solidFill>
                    <a:ln w="2286" cap="flat">
                      <a:noFill/>
                      <a:prstDash val="solid"/>
                      <a:miter/>
                    </a:ln>
                  </p:spPr>
                  <p:txBody>
                    <a:bodyPr rtlCol="0" anchor="ctr"/>
                    <a:lstStyle/>
                    <a:p>
                      <a:endParaRPr lang="en-GB"/>
                    </a:p>
                  </p:txBody>
                </p:sp>
                <p:sp>
                  <p:nvSpPr>
                    <p:cNvPr id="88" name="Freeform 54">
                      <a:extLst>
                        <a:ext uri="{FF2B5EF4-FFF2-40B4-BE49-F238E27FC236}">
                          <a16:creationId xmlns:a16="http://schemas.microsoft.com/office/drawing/2014/main" id="{099594CC-18F2-C666-E01E-FEEE0C17BD04}"/>
                        </a:ext>
                      </a:extLst>
                    </p:cNvPr>
                    <p:cNvSpPr/>
                    <p:nvPr/>
                  </p:nvSpPr>
                  <p:spPr>
                    <a:xfrm>
                      <a:off x="4176086" y="2070750"/>
                      <a:ext cx="1770438" cy="1181395"/>
                    </a:xfrm>
                    <a:custGeom>
                      <a:avLst/>
                      <a:gdLst>
                        <a:gd name="connsiteX0" fmla="*/ 1702110 w 1770438"/>
                        <a:gd name="connsiteY0" fmla="*/ 0 h 1181395"/>
                        <a:gd name="connsiteX1" fmla="*/ 68329 w 1770438"/>
                        <a:gd name="connsiteY1" fmla="*/ 0 h 1181395"/>
                        <a:gd name="connsiteX2" fmla="*/ 0 w 1770438"/>
                        <a:gd name="connsiteY2" fmla="*/ 68319 h 1181395"/>
                        <a:gd name="connsiteX3" fmla="*/ 0 w 1770438"/>
                        <a:gd name="connsiteY3" fmla="*/ 1113077 h 1181395"/>
                        <a:gd name="connsiteX4" fmla="*/ 68329 w 1770438"/>
                        <a:gd name="connsiteY4" fmla="*/ 1181396 h 1181395"/>
                        <a:gd name="connsiteX5" fmla="*/ 1702110 w 1770438"/>
                        <a:gd name="connsiteY5" fmla="*/ 1181396 h 1181395"/>
                        <a:gd name="connsiteX6" fmla="*/ 1770439 w 1770438"/>
                        <a:gd name="connsiteY6" fmla="*/ 1113077 h 1181395"/>
                        <a:gd name="connsiteX7" fmla="*/ 1770439 w 1770438"/>
                        <a:gd name="connsiteY7" fmla="*/ 68319 h 1181395"/>
                        <a:gd name="connsiteX8" fmla="*/ 1702110 w 1770438"/>
                        <a:gd name="connsiteY8" fmla="*/ 0 h 118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0438" h="1181395">
                          <a:moveTo>
                            <a:pt x="1702110" y="0"/>
                          </a:moveTo>
                          <a:lnTo>
                            <a:pt x="68329" y="0"/>
                          </a:lnTo>
                          <a:cubicBezTo>
                            <a:pt x="30587" y="0"/>
                            <a:pt x="0" y="30582"/>
                            <a:pt x="0" y="68319"/>
                          </a:cubicBezTo>
                          <a:lnTo>
                            <a:pt x="0" y="1113077"/>
                          </a:lnTo>
                          <a:cubicBezTo>
                            <a:pt x="0" y="1150813"/>
                            <a:pt x="30587" y="1181396"/>
                            <a:pt x="68329" y="1181396"/>
                          </a:cubicBezTo>
                          <a:lnTo>
                            <a:pt x="1702110" y="1181396"/>
                          </a:lnTo>
                          <a:cubicBezTo>
                            <a:pt x="1739852" y="1181396"/>
                            <a:pt x="1770439" y="1150813"/>
                            <a:pt x="1770439" y="1113077"/>
                          </a:cubicBezTo>
                          <a:lnTo>
                            <a:pt x="1770439" y="68319"/>
                          </a:lnTo>
                          <a:cubicBezTo>
                            <a:pt x="1770439" y="30582"/>
                            <a:pt x="1739852" y="0"/>
                            <a:pt x="1702110" y="0"/>
                          </a:cubicBezTo>
                          <a:close/>
                        </a:path>
                      </a:pathLst>
                    </a:custGeom>
                    <a:solidFill>
                      <a:srgbClr val="FFFFFF"/>
                    </a:solidFill>
                    <a:ln w="2286" cap="flat">
                      <a:noFill/>
                      <a:prstDash val="solid"/>
                      <a:miter/>
                    </a:ln>
                  </p:spPr>
                  <p:txBody>
                    <a:bodyPr rtlCol="0" anchor="ctr"/>
                    <a:lstStyle/>
                    <a:p>
                      <a:endParaRPr lang="en-GB"/>
                    </a:p>
                  </p:txBody>
                </p:sp>
              </p:grpSp>
              <p:grpSp>
                <p:nvGrpSpPr>
                  <p:cNvPr id="81" name="Graphic 2">
                    <a:extLst>
                      <a:ext uri="{FF2B5EF4-FFF2-40B4-BE49-F238E27FC236}">
                        <a16:creationId xmlns:a16="http://schemas.microsoft.com/office/drawing/2014/main" id="{19B755DE-E0CE-0C1C-9CC3-45CB113C6F7B}"/>
                      </a:ext>
                    </a:extLst>
                  </p:cNvPr>
                  <p:cNvGrpSpPr/>
                  <p:nvPr/>
                </p:nvGrpSpPr>
                <p:grpSpPr>
                  <a:xfrm>
                    <a:off x="4286340" y="1921496"/>
                    <a:ext cx="379178" cy="225161"/>
                    <a:chOff x="4286340" y="1921496"/>
                    <a:chExt cx="379178" cy="225161"/>
                  </a:xfrm>
                  <a:solidFill>
                    <a:srgbClr val="F27954"/>
                  </a:solidFill>
                </p:grpSpPr>
                <p:sp>
                  <p:nvSpPr>
                    <p:cNvPr id="85" name="Freeform 56">
                      <a:extLst>
                        <a:ext uri="{FF2B5EF4-FFF2-40B4-BE49-F238E27FC236}">
                          <a16:creationId xmlns:a16="http://schemas.microsoft.com/office/drawing/2014/main" id="{42F91158-A5DC-1A09-C793-C879F116FB62}"/>
                        </a:ext>
                      </a:extLst>
                    </p:cNvPr>
                    <p:cNvSpPr/>
                    <p:nvPr/>
                  </p:nvSpPr>
                  <p:spPr>
                    <a:xfrm>
                      <a:off x="4286340" y="1921496"/>
                      <a:ext cx="195018" cy="225161"/>
                    </a:xfrm>
                    <a:custGeom>
                      <a:avLst/>
                      <a:gdLst>
                        <a:gd name="connsiteX0" fmla="*/ 195019 w 195018"/>
                        <a:gd name="connsiteY0" fmla="*/ 112569 h 225161"/>
                        <a:gd name="connsiteX1" fmla="*/ 0 w 195018"/>
                        <a:gd name="connsiteY1" fmla="*/ 225162 h 225161"/>
                        <a:gd name="connsiteX2" fmla="*/ 0 w 195018"/>
                        <a:gd name="connsiteY2" fmla="*/ 0 h 225161"/>
                      </a:gdLst>
                      <a:ahLst/>
                      <a:cxnLst>
                        <a:cxn ang="0">
                          <a:pos x="connsiteX0" y="connsiteY0"/>
                        </a:cxn>
                        <a:cxn ang="0">
                          <a:pos x="connsiteX1" y="connsiteY1"/>
                        </a:cxn>
                        <a:cxn ang="0">
                          <a:pos x="connsiteX2" y="connsiteY2"/>
                        </a:cxn>
                      </a:cxnLst>
                      <a:rect l="l" t="t" r="r" b="b"/>
                      <a:pathLst>
                        <a:path w="195018" h="225161">
                          <a:moveTo>
                            <a:pt x="195019" y="112569"/>
                          </a:moveTo>
                          <a:lnTo>
                            <a:pt x="0" y="225162"/>
                          </a:lnTo>
                          <a:lnTo>
                            <a:pt x="0" y="0"/>
                          </a:lnTo>
                          <a:close/>
                        </a:path>
                      </a:pathLst>
                    </a:custGeom>
                    <a:solidFill>
                      <a:srgbClr val="F27954"/>
                    </a:solidFill>
                    <a:ln w="2286" cap="flat">
                      <a:noFill/>
                      <a:prstDash val="solid"/>
                      <a:miter/>
                    </a:ln>
                  </p:spPr>
                  <p:txBody>
                    <a:bodyPr rtlCol="0" anchor="ctr"/>
                    <a:lstStyle/>
                    <a:p>
                      <a:endParaRPr lang="en-GB"/>
                    </a:p>
                  </p:txBody>
                </p:sp>
                <p:sp>
                  <p:nvSpPr>
                    <p:cNvPr id="86" name="Freeform 57">
                      <a:extLst>
                        <a:ext uri="{FF2B5EF4-FFF2-40B4-BE49-F238E27FC236}">
                          <a16:creationId xmlns:a16="http://schemas.microsoft.com/office/drawing/2014/main" id="{F4A9DCB8-6DDB-6F8D-22F1-3C2D40AD45E9}"/>
                        </a:ext>
                      </a:extLst>
                    </p:cNvPr>
                    <p:cNvSpPr/>
                    <p:nvPr/>
                  </p:nvSpPr>
                  <p:spPr>
                    <a:xfrm>
                      <a:off x="4470500" y="1921496"/>
                      <a:ext cx="195018" cy="225161"/>
                    </a:xfrm>
                    <a:custGeom>
                      <a:avLst/>
                      <a:gdLst>
                        <a:gd name="connsiteX0" fmla="*/ 195019 w 195018"/>
                        <a:gd name="connsiteY0" fmla="*/ 112569 h 225161"/>
                        <a:gd name="connsiteX1" fmla="*/ 0 w 195018"/>
                        <a:gd name="connsiteY1" fmla="*/ 225162 h 225161"/>
                        <a:gd name="connsiteX2" fmla="*/ 0 w 195018"/>
                        <a:gd name="connsiteY2" fmla="*/ 0 h 225161"/>
                      </a:gdLst>
                      <a:ahLst/>
                      <a:cxnLst>
                        <a:cxn ang="0">
                          <a:pos x="connsiteX0" y="connsiteY0"/>
                        </a:cxn>
                        <a:cxn ang="0">
                          <a:pos x="connsiteX1" y="connsiteY1"/>
                        </a:cxn>
                        <a:cxn ang="0">
                          <a:pos x="connsiteX2" y="connsiteY2"/>
                        </a:cxn>
                      </a:cxnLst>
                      <a:rect l="l" t="t" r="r" b="b"/>
                      <a:pathLst>
                        <a:path w="195018" h="225161">
                          <a:moveTo>
                            <a:pt x="195019" y="112569"/>
                          </a:moveTo>
                          <a:lnTo>
                            <a:pt x="0" y="225162"/>
                          </a:lnTo>
                          <a:lnTo>
                            <a:pt x="0" y="0"/>
                          </a:lnTo>
                          <a:close/>
                        </a:path>
                      </a:pathLst>
                    </a:custGeom>
                    <a:solidFill>
                      <a:srgbClr val="F27954"/>
                    </a:solidFill>
                    <a:ln w="2286" cap="flat">
                      <a:noFill/>
                      <a:prstDash val="solid"/>
                      <a:miter/>
                    </a:ln>
                  </p:spPr>
                  <p:txBody>
                    <a:bodyPr rtlCol="0" anchor="ctr"/>
                    <a:lstStyle/>
                    <a:p>
                      <a:endParaRPr lang="en-GB"/>
                    </a:p>
                  </p:txBody>
                </p:sp>
              </p:grpSp>
              <p:grpSp>
                <p:nvGrpSpPr>
                  <p:cNvPr id="82" name="Graphic 2">
                    <a:extLst>
                      <a:ext uri="{FF2B5EF4-FFF2-40B4-BE49-F238E27FC236}">
                        <a16:creationId xmlns:a16="http://schemas.microsoft.com/office/drawing/2014/main" id="{66971DF8-AC3D-A3FD-AFBD-4083E39E21B6}"/>
                      </a:ext>
                    </a:extLst>
                  </p:cNvPr>
                  <p:cNvGrpSpPr/>
                  <p:nvPr/>
                </p:nvGrpSpPr>
                <p:grpSpPr>
                  <a:xfrm>
                    <a:off x="4760959" y="1806595"/>
                    <a:ext cx="1129009" cy="455900"/>
                    <a:chOff x="4760959" y="1806595"/>
                    <a:chExt cx="1129009" cy="455900"/>
                  </a:xfrm>
                </p:grpSpPr>
                <p:sp>
                  <p:nvSpPr>
                    <p:cNvPr id="83" name="Freeform 59">
                      <a:extLst>
                        <a:ext uri="{FF2B5EF4-FFF2-40B4-BE49-F238E27FC236}">
                          <a16:creationId xmlns:a16="http://schemas.microsoft.com/office/drawing/2014/main" id="{E15A974F-998F-61E6-86DD-061F97EE61EC}"/>
                        </a:ext>
                      </a:extLst>
                    </p:cNvPr>
                    <p:cNvSpPr/>
                    <p:nvPr/>
                  </p:nvSpPr>
                  <p:spPr>
                    <a:xfrm>
                      <a:off x="4790563" y="1836194"/>
                      <a:ext cx="1069801" cy="396701"/>
                    </a:xfrm>
                    <a:custGeom>
                      <a:avLst/>
                      <a:gdLst>
                        <a:gd name="connsiteX0" fmla="*/ 871423 w 1069801"/>
                        <a:gd name="connsiteY0" fmla="*/ 0 h 396701"/>
                        <a:gd name="connsiteX1" fmla="*/ 198379 w 1069801"/>
                        <a:gd name="connsiteY1" fmla="*/ 0 h 396701"/>
                        <a:gd name="connsiteX2" fmla="*/ 0 w 1069801"/>
                        <a:gd name="connsiteY2" fmla="*/ 198351 h 396701"/>
                        <a:gd name="connsiteX3" fmla="*/ 0 w 1069801"/>
                        <a:gd name="connsiteY3" fmla="*/ 198351 h 396701"/>
                        <a:gd name="connsiteX4" fmla="*/ 198379 w 1069801"/>
                        <a:gd name="connsiteY4" fmla="*/ 396701 h 396701"/>
                        <a:gd name="connsiteX5" fmla="*/ 871423 w 1069801"/>
                        <a:gd name="connsiteY5" fmla="*/ 396701 h 396701"/>
                        <a:gd name="connsiteX6" fmla="*/ 1069802 w 1069801"/>
                        <a:gd name="connsiteY6" fmla="*/ 198351 h 396701"/>
                        <a:gd name="connsiteX7" fmla="*/ 1069802 w 1069801"/>
                        <a:gd name="connsiteY7" fmla="*/ 198351 h 396701"/>
                        <a:gd name="connsiteX8" fmla="*/ 871423 w 1069801"/>
                        <a:gd name="connsiteY8" fmla="*/ 0 h 396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9801" h="396701">
                          <a:moveTo>
                            <a:pt x="871423" y="0"/>
                          </a:moveTo>
                          <a:lnTo>
                            <a:pt x="198379" y="0"/>
                          </a:lnTo>
                          <a:cubicBezTo>
                            <a:pt x="88811" y="0"/>
                            <a:pt x="0" y="88798"/>
                            <a:pt x="0" y="198351"/>
                          </a:cubicBezTo>
                          <a:lnTo>
                            <a:pt x="0" y="198351"/>
                          </a:lnTo>
                          <a:cubicBezTo>
                            <a:pt x="0" y="307903"/>
                            <a:pt x="88811" y="396701"/>
                            <a:pt x="198379" y="396701"/>
                          </a:cubicBezTo>
                          <a:lnTo>
                            <a:pt x="871423" y="396701"/>
                          </a:lnTo>
                          <a:cubicBezTo>
                            <a:pt x="980991" y="396701"/>
                            <a:pt x="1069802" y="307903"/>
                            <a:pt x="1069802" y="198351"/>
                          </a:cubicBezTo>
                          <a:lnTo>
                            <a:pt x="1069802" y="198351"/>
                          </a:lnTo>
                          <a:cubicBezTo>
                            <a:pt x="1069802" y="88821"/>
                            <a:pt x="980991" y="0"/>
                            <a:pt x="871423" y="0"/>
                          </a:cubicBezTo>
                          <a:close/>
                        </a:path>
                      </a:pathLst>
                    </a:custGeom>
                    <a:solidFill>
                      <a:srgbClr val="FFFFFF"/>
                    </a:solidFill>
                    <a:ln w="2286" cap="flat">
                      <a:noFill/>
                      <a:prstDash val="solid"/>
                      <a:miter/>
                    </a:ln>
                  </p:spPr>
                  <p:txBody>
                    <a:bodyPr rtlCol="0" anchor="ctr"/>
                    <a:lstStyle/>
                    <a:p>
                      <a:endParaRPr lang="en-GB"/>
                    </a:p>
                  </p:txBody>
                </p:sp>
                <p:sp>
                  <p:nvSpPr>
                    <p:cNvPr id="84" name="Freeform 60">
                      <a:extLst>
                        <a:ext uri="{FF2B5EF4-FFF2-40B4-BE49-F238E27FC236}">
                          <a16:creationId xmlns:a16="http://schemas.microsoft.com/office/drawing/2014/main" id="{7EEE4676-43C2-8647-0623-0AF1B79D3E82}"/>
                        </a:ext>
                      </a:extLst>
                    </p:cNvPr>
                    <p:cNvSpPr/>
                    <p:nvPr/>
                  </p:nvSpPr>
                  <p:spPr>
                    <a:xfrm>
                      <a:off x="4760959" y="1806595"/>
                      <a:ext cx="1129009" cy="455900"/>
                    </a:xfrm>
                    <a:custGeom>
                      <a:avLst/>
                      <a:gdLst>
                        <a:gd name="connsiteX0" fmla="*/ 901027 w 1129009"/>
                        <a:gd name="connsiteY0" fmla="*/ 455900 h 455900"/>
                        <a:gd name="connsiteX1" fmla="*/ 227983 w 1129009"/>
                        <a:gd name="connsiteY1" fmla="*/ 455900 h 455900"/>
                        <a:gd name="connsiteX2" fmla="*/ 0 w 1129009"/>
                        <a:gd name="connsiteY2" fmla="*/ 227950 h 455900"/>
                        <a:gd name="connsiteX3" fmla="*/ 227983 w 1129009"/>
                        <a:gd name="connsiteY3" fmla="*/ 0 h 455900"/>
                        <a:gd name="connsiteX4" fmla="*/ 901027 w 1129009"/>
                        <a:gd name="connsiteY4" fmla="*/ 0 h 455900"/>
                        <a:gd name="connsiteX5" fmla="*/ 1129010 w 1129009"/>
                        <a:gd name="connsiteY5" fmla="*/ 227950 h 455900"/>
                        <a:gd name="connsiteX6" fmla="*/ 901027 w 1129009"/>
                        <a:gd name="connsiteY6" fmla="*/ 455900 h 455900"/>
                        <a:gd name="connsiteX7" fmla="*/ 227983 w 1129009"/>
                        <a:gd name="connsiteY7" fmla="*/ 59199 h 455900"/>
                        <a:gd name="connsiteX8" fmla="*/ 59207 w 1129009"/>
                        <a:gd name="connsiteY8" fmla="*/ 227950 h 455900"/>
                        <a:gd name="connsiteX9" fmla="*/ 227983 w 1129009"/>
                        <a:gd name="connsiteY9" fmla="*/ 396701 h 455900"/>
                        <a:gd name="connsiteX10" fmla="*/ 901027 w 1129009"/>
                        <a:gd name="connsiteY10" fmla="*/ 396701 h 455900"/>
                        <a:gd name="connsiteX11" fmla="*/ 1069802 w 1129009"/>
                        <a:gd name="connsiteY11" fmla="*/ 227950 h 455900"/>
                        <a:gd name="connsiteX12" fmla="*/ 901027 w 1129009"/>
                        <a:gd name="connsiteY12" fmla="*/ 59199 h 455900"/>
                        <a:gd name="connsiteX13" fmla="*/ 227983 w 1129009"/>
                        <a:gd name="connsiteY13" fmla="*/ 59199 h 45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9009" h="455900">
                          <a:moveTo>
                            <a:pt x="901027" y="455900"/>
                          </a:moveTo>
                          <a:lnTo>
                            <a:pt x="227983" y="455900"/>
                          </a:lnTo>
                          <a:cubicBezTo>
                            <a:pt x="102276" y="455900"/>
                            <a:pt x="0" y="353639"/>
                            <a:pt x="0" y="227950"/>
                          </a:cubicBezTo>
                          <a:cubicBezTo>
                            <a:pt x="0" y="102261"/>
                            <a:pt x="102276" y="0"/>
                            <a:pt x="227983" y="0"/>
                          </a:cubicBezTo>
                          <a:lnTo>
                            <a:pt x="901027" y="0"/>
                          </a:lnTo>
                          <a:cubicBezTo>
                            <a:pt x="1026734" y="0"/>
                            <a:pt x="1129010" y="102261"/>
                            <a:pt x="1129010" y="227950"/>
                          </a:cubicBezTo>
                          <a:cubicBezTo>
                            <a:pt x="1129010" y="353639"/>
                            <a:pt x="1026734" y="455900"/>
                            <a:pt x="901027" y="455900"/>
                          </a:cubicBezTo>
                          <a:close/>
                          <a:moveTo>
                            <a:pt x="227983" y="59199"/>
                          </a:moveTo>
                          <a:cubicBezTo>
                            <a:pt x="134920" y="59199"/>
                            <a:pt x="59207" y="134900"/>
                            <a:pt x="59207" y="227950"/>
                          </a:cubicBezTo>
                          <a:cubicBezTo>
                            <a:pt x="59207" y="321000"/>
                            <a:pt x="134920" y="396701"/>
                            <a:pt x="227983" y="396701"/>
                          </a:cubicBezTo>
                          <a:lnTo>
                            <a:pt x="901027" y="396701"/>
                          </a:lnTo>
                          <a:cubicBezTo>
                            <a:pt x="994090" y="396701"/>
                            <a:pt x="1069802" y="321000"/>
                            <a:pt x="1069802" y="227950"/>
                          </a:cubicBezTo>
                          <a:cubicBezTo>
                            <a:pt x="1069802" y="134900"/>
                            <a:pt x="994090" y="59199"/>
                            <a:pt x="901027" y="59199"/>
                          </a:cubicBezTo>
                          <a:lnTo>
                            <a:pt x="227983" y="59199"/>
                          </a:lnTo>
                          <a:close/>
                        </a:path>
                      </a:pathLst>
                    </a:custGeom>
                    <a:solidFill>
                      <a:srgbClr val="F27954"/>
                    </a:solidFill>
                    <a:ln w="2286" cap="flat">
                      <a:noFill/>
                      <a:prstDash val="solid"/>
                      <a:miter/>
                    </a:ln>
                  </p:spPr>
                  <p:txBody>
                    <a:bodyPr rtlCol="0" anchor="ctr"/>
                    <a:lstStyle/>
                    <a:p>
                      <a:endParaRPr lang="en-GB"/>
                    </a:p>
                  </p:txBody>
                </p:sp>
              </p:grpSp>
            </p:grpSp>
          </p:grpSp>
          <p:grpSp>
            <p:nvGrpSpPr>
              <p:cNvPr id="66" name="Graphic 2">
                <a:extLst>
                  <a:ext uri="{FF2B5EF4-FFF2-40B4-BE49-F238E27FC236}">
                    <a16:creationId xmlns:a16="http://schemas.microsoft.com/office/drawing/2014/main" id="{251DFB66-ACFB-58BA-6338-58442F9B0083}"/>
                  </a:ext>
                </a:extLst>
              </p:cNvPr>
              <p:cNvGrpSpPr/>
              <p:nvPr/>
            </p:nvGrpSpPr>
            <p:grpSpPr>
              <a:xfrm>
                <a:off x="6044114" y="1806595"/>
                <a:ext cx="2075710" cy="1706209"/>
                <a:chOff x="6044114" y="1806595"/>
                <a:chExt cx="2075710" cy="1706209"/>
              </a:xfrm>
            </p:grpSpPr>
            <p:pic>
              <p:nvPicPr>
                <p:cNvPr id="67" name="Picture 66">
                  <a:extLst>
                    <a:ext uri="{FF2B5EF4-FFF2-40B4-BE49-F238E27FC236}">
                      <a16:creationId xmlns:a16="http://schemas.microsoft.com/office/drawing/2014/main" id="{B9C59FFA-E123-407B-56CC-FA204D7CF87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044114" y="2118361"/>
                  <a:ext cx="1998695" cy="1394443"/>
                </a:xfrm>
                <a:custGeom>
                  <a:avLst/>
                  <a:gdLst>
                    <a:gd name="connsiteX0" fmla="*/ 785 w 1998695"/>
                    <a:gd name="connsiteY0" fmla="*/ -39 h 1394443"/>
                    <a:gd name="connsiteX1" fmla="*/ 1999481 w 1998695"/>
                    <a:gd name="connsiteY1" fmla="*/ -39 h 1394443"/>
                    <a:gd name="connsiteX2" fmla="*/ 1999481 w 1998695"/>
                    <a:gd name="connsiteY2" fmla="*/ 1394404 h 1394443"/>
                    <a:gd name="connsiteX3" fmla="*/ 785 w 1998695"/>
                    <a:gd name="connsiteY3" fmla="*/ 1394404 h 1394443"/>
                  </a:gdLst>
                  <a:ahLst/>
                  <a:cxnLst>
                    <a:cxn ang="0">
                      <a:pos x="connsiteX0" y="connsiteY0"/>
                    </a:cxn>
                    <a:cxn ang="0">
                      <a:pos x="connsiteX1" y="connsiteY1"/>
                    </a:cxn>
                    <a:cxn ang="0">
                      <a:pos x="connsiteX2" y="connsiteY2"/>
                    </a:cxn>
                    <a:cxn ang="0">
                      <a:pos x="connsiteX3" y="connsiteY3"/>
                    </a:cxn>
                  </a:cxnLst>
                  <a:rect l="l" t="t" r="r" b="b"/>
                  <a:pathLst>
                    <a:path w="1998695" h="1394443">
                      <a:moveTo>
                        <a:pt x="785" y="-39"/>
                      </a:moveTo>
                      <a:lnTo>
                        <a:pt x="1999481" y="-39"/>
                      </a:lnTo>
                      <a:lnTo>
                        <a:pt x="1999481" y="1394404"/>
                      </a:lnTo>
                      <a:lnTo>
                        <a:pt x="785" y="1394404"/>
                      </a:lnTo>
                      <a:close/>
                    </a:path>
                  </a:pathLst>
                </a:custGeom>
              </p:spPr>
            </p:pic>
            <p:grpSp>
              <p:nvGrpSpPr>
                <p:cNvPr id="68" name="Graphic 2">
                  <a:extLst>
                    <a:ext uri="{FF2B5EF4-FFF2-40B4-BE49-F238E27FC236}">
                      <a16:creationId xmlns:a16="http://schemas.microsoft.com/office/drawing/2014/main" id="{693B8A12-426B-E42B-A78C-20B38E122788}"/>
                    </a:ext>
                  </a:extLst>
                </p:cNvPr>
                <p:cNvGrpSpPr/>
                <p:nvPr/>
              </p:nvGrpSpPr>
              <p:grpSpPr>
                <a:xfrm>
                  <a:off x="6224433" y="1806595"/>
                  <a:ext cx="1895391" cy="1508018"/>
                  <a:chOff x="6224433" y="1806595"/>
                  <a:chExt cx="1895391" cy="1508018"/>
                </a:xfrm>
              </p:grpSpPr>
              <p:grpSp>
                <p:nvGrpSpPr>
                  <p:cNvPr id="69" name="Graphic 2">
                    <a:extLst>
                      <a:ext uri="{FF2B5EF4-FFF2-40B4-BE49-F238E27FC236}">
                        <a16:creationId xmlns:a16="http://schemas.microsoft.com/office/drawing/2014/main" id="{5BDABD1C-27E1-8758-0EE5-2F1D1749281D}"/>
                      </a:ext>
                    </a:extLst>
                  </p:cNvPr>
                  <p:cNvGrpSpPr/>
                  <p:nvPr/>
                </p:nvGrpSpPr>
                <p:grpSpPr>
                  <a:xfrm>
                    <a:off x="6224433" y="2008283"/>
                    <a:ext cx="1895391" cy="1306330"/>
                    <a:chOff x="6224433" y="2008283"/>
                    <a:chExt cx="1895391" cy="1306330"/>
                  </a:xfrm>
                </p:grpSpPr>
                <p:sp>
                  <p:nvSpPr>
                    <p:cNvPr id="76" name="Freeform 257">
                      <a:extLst>
                        <a:ext uri="{FF2B5EF4-FFF2-40B4-BE49-F238E27FC236}">
                          <a16:creationId xmlns:a16="http://schemas.microsoft.com/office/drawing/2014/main" id="{F742E5AD-36DE-2431-FE42-B1BD5E7D940C}"/>
                        </a:ext>
                      </a:extLst>
                    </p:cNvPr>
                    <p:cNvSpPr/>
                    <p:nvPr/>
                  </p:nvSpPr>
                  <p:spPr>
                    <a:xfrm>
                      <a:off x="6224433" y="2008283"/>
                      <a:ext cx="1895391" cy="1306330"/>
                    </a:xfrm>
                    <a:custGeom>
                      <a:avLst/>
                      <a:gdLst>
                        <a:gd name="connsiteX0" fmla="*/ 1818262 w 1895391"/>
                        <a:gd name="connsiteY0" fmla="*/ 0 h 1306330"/>
                        <a:gd name="connsiteX1" fmla="*/ 77130 w 1895391"/>
                        <a:gd name="connsiteY1" fmla="*/ 0 h 1306330"/>
                        <a:gd name="connsiteX2" fmla="*/ 0 w 1895391"/>
                        <a:gd name="connsiteY2" fmla="*/ 77119 h 1306330"/>
                        <a:gd name="connsiteX3" fmla="*/ 0 w 1895391"/>
                        <a:gd name="connsiteY3" fmla="*/ 1229212 h 1306330"/>
                        <a:gd name="connsiteX4" fmla="*/ 77130 w 1895391"/>
                        <a:gd name="connsiteY4" fmla="*/ 1306331 h 1306330"/>
                        <a:gd name="connsiteX5" fmla="*/ 1818262 w 1895391"/>
                        <a:gd name="connsiteY5" fmla="*/ 1306331 h 1306330"/>
                        <a:gd name="connsiteX6" fmla="*/ 1895392 w 1895391"/>
                        <a:gd name="connsiteY6" fmla="*/ 1229212 h 1306330"/>
                        <a:gd name="connsiteX7" fmla="*/ 1895392 w 1895391"/>
                        <a:gd name="connsiteY7" fmla="*/ 77119 h 1306330"/>
                        <a:gd name="connsiteX8" fmla="*/ 1818262 w 1895391"/>
                        <a:gd name="connsiteY8" fmla="*/ 0 h 130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5391" h="1306330">
                          <a:moveTo>
                            <a:pt x="1818262" y="0"/>
                          </a:moveTo>
                          <a:lnTo>
                            <a:pt x="77130" y="0"/>
                          </a:lnTo>
                          <a:cubicBezTo>
                            <a:pt x="34542" y="0"/>
                            <a:pt x="0" y="34514"/>
                            <a:pt x="0" y="77119"/>
                          </a:cubicBezTo>
                          <a:lnTo>
                            <a:pt x="0" y="1229212"/>
                          </a:lnTo>
                          <a:cubicBezTo>
                            <a:pt x="0" y="1271794"/>
                            <a:pt x="34519" y="1306331"/>
                            <a:pt x="77130" y="1306331"/>
                          </a:cubicBezTo>
                          <a:lnTo>
                            <a:pt x="1818262" y="1306331"/>
                          </a:lnTo>
                          <a:cubicBezTo>
                            <a:pt x="1860850" y="1306331"/>
                            <a:pt x="1895392" y="1271817"/>
                            <a:pt x="1895392" y="1229212"/>
                          </a:cubicBezTo>
                          <a:lnTo>
                            <a:pt x="1895392" y="77119"/>
                          </a:lnTo>
                          <a:cubicBezTo>
                            <a:pt x="1895369" y="34514"/>
                            <a:pt x="1860850" y="0"/>
                            <a:pt x="1818262" y="0"/>
                          </a:cubicBezTo>
                          <a:close/>
                        </a:path>
                      </a:pathLst>
                    </a:custGeom>
                    <a:solidFill>
                      <a:srgbClr val="F27954"/>
                    </a:solidFill>
                    <a:ln w="2286" cap="flat">
                      <a:noFill/>
                      <a:prstDash val="solid"/>
                      <a:miter/>
                    </a:ln>
                  </p:spPr>
                  <p:txBody>
                    <a:bodyPr rtlCol="0" anchor="ctr"/>
                    <a:lstStyle/>
                    <a:p>
                      <a:endParaRPr lang="en-GB"/>
                    </a:p>
                  </p:txBody>
                </p:sp>
                <p:sp>
                  <p:nvSpPr>
                    <p:cNvPr id="77" name="Freeform 258">
                      <a:extLst>
                        <a:ext uri="{FF2B5EF4-FFF2-40B4-BE49-F238E27FC236}">
                          <a16:creationId xmlns:a16="http://schemas.microsoft.com/office/drawing/2014/main" id="{5317A661-AF6A-E98D-B767-15A5C2E46BB4}"/>
                        </a:ext>
                      </a:extLst>
                    </p:cNvPr>
                    <p:cNvSpPr/>
                    <p:nvPr/>
                  </p:nvSpPr>
                  <p:spPr>
                    <a:xfrm>
                      <a:off x="6286910" y="2070750"/>
                      <a:ext cx="1770438" cy="1181395"/>
                    </a:xfrm>
                    <a:custGeom>
                      <a:avLst/>
                      <a:gdLst>
                        <a:gd name="connsiteX0" fmla="*/ 1702110 w 1770438"/>
                        <a:gd name="connsiteY0" fmla="*/ 0 h 1181395"/>
                        <a:gd name="connsiteX1" fmla="*/ 68328 w 1770438"/>
                        <a:gd name="connsiteY1" fmla="*/ 0 h 1181395"/>
                        <a:gd name="connsiteX2" fmla="*/ 0 w 1770438"/>
                        <a:gd name="connsiteY2" fmla="*/ 68319 h 1181395"/>
                        <a:gd name="connsiteX3" fmla="*/ 0 w 1770438"/>
                        <a:gd name="connsiteY3" fmla="*/ 1113077 h 1181395"/>
                        <a:gd name="connsiteX4" fmla="*/ 68328 w 1770438"/>
                        <a:gd name="connsiteY4" fmla="*/ 1181396 h 1181395"/>
                        <a:gd name="connsiteX5" fmla="*/ 1702110 w 1770438"/>
                        <a:gd name="connsiteY5" fmla="*/ 1181396 h 1181395"/>
                        <a:gd name="connsiteX6" fmla="*/ 1770438 w 1770438"/>
                        <a:gd name="connsiteY6" fmla="*/ 1113077 h 1181395"/>
                        <a:gd name="connsiteX7" fmla="*/ 1770438 w 1770438"/>
                        <a:gd name="connsiteY7" fmla="*/ 68319 h 1181395"/>
                        <a:gd name="connsiteX8" fmla="*/ 1702110 w 1770438"/>
                        <a:gd name="connsiteY8" fmla="*/ 0 h 118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0438" h="1181395">
                          <a:moveTo>
                            <a:pt x="1702110" y="0"/>
                          </a:moveTo>
                          <a:lnTo>
                            <a:pt x="68328" y="0"/>
                          </a:lnTo>
                          <a:cubicBezTo>
                            <a:pt x="30587" y="0"/>
                            <a:pt x="0" y="30582"/>
                            <a:pt x="0" y="68319"/>
                          </a:cubicBezTo>
                          <a:lnTo>
                            <a:pt x="0" y="1113077"/>
                          </a:lnTo>
                          <a:cubicBezTo>
                            <a:pt x="0" y="1150813"/>
                            <a:pt x="30587" y="1181396"/>
                            <a:pt x="68328" y="1181396"/>
                          </a:cubicBezTo>
                          <a:lnTo>
                            <a:pt x="1702110" y="1181396"/>
                          </a:lnTo>
                          <a:cubicBezTo>
                            <a:pt x="1739852" y="1181396"/>
                            <a:pt x="1770438" y="1150813"/>
                            <a:pt x="1770438" y="1113077"/>
                          </a:cubicBezTo>
                          <a:lnTo>
                            <a:pt x="1770438" y="68319"/>
                          </a:lnTo>
                          <a:cubicBezTo>
                            <a:pt x="1770438" y="30582"/>
                            <a:pt x="1739852" y="0"/>
                            <a:pt x="1702110" y="0"/>
                          </a:cubicBezTo>
                          <a:close/>
                        </a:path>
                      </a:pathLst>
                    </a:custGeom>
                    <a:solidFill>
                      <a:srgbClr val="FFFFFF"/>
                    </a:solidFill>
                    <a:ln w="2286" cap="flat">
                      <a:noFill/>
                      <a:prstDash val="solid"/>
                      <a:miter/>
                    </a:ln>
                  </p:spPr>
                  <p:txBody>
                    <a:bodyPr rtlCol="0" anchor="ctr"/>
                    <a:lstStyle/>
                    <a:p>
                      <a:endParaRPr lang="en-GB"/>
                    </a:p>
                  </p:txBody>
                </p:sp>
              </p:grpSp>
              <p:grpSp>
                <p:nvGrpSpPr>
                  <p:cNvPr id="70" name="Graphic 2">
                    <a:extLst>
                      <a:ext uri="{FF2B5EF4-FFF2-40B4-BE49-F238E27FC236}">
                        <a16:creationId xmlns:a16="http://schemas.microsoft.com/office/drawing/2014/main" id="{9E56906A-2374-7B88-3657-1B71D500B88A}"/>
                      </a:ext>
                    </a:extLst>
                  </p:cNvPr>
                  <p:cNvGrpSpPr/>
                  <p:nvPr/>
                </p:nvGrpSpPr>
                <p:grpSpPr>
                  <a:xfrm>
                    <a:off x="6397140" y="1921496"/>
                    <a:ext cx="379179" cy="225161"/>
                    <a:chOff x="6397140" y="1921496"/>
                    <a:chExt cx="379179" cy="225161"/>
                  </a:xfrm>
                  <a:solidFill>
                    <a:srgbClr val="F27954"/>
                  </a:solidFill>
                </p:grpSpPr>
                <p:sp>
                  <p:nvSpPr>
                    <p:cNvPr id="74" name="Freeform 260">
                      <a:extLst>
                        <a:ext uri="{FF2B5EF4-FFF2-40B4-BE49-F238E27FC236}">
                          <a16:creationId xmlns:a16="http://schemas.microsoft.com/office/drawing/2014/main" id="{5D1A2FF7-F3A6-C72C-1835-65DD30E9308C}"/>
                        </a:ext>
                      </a:extLst>
                    </p:cNvPr>
                    <p:cNvSpPr/>
                    <p:nvPr/>
                  </p:nvSpPr>
                  <p:spPr>
                    <a:xfrm>
                      <a:off x="6397140" y="1921496"/>
                      <a:ext cx="195041" cy="225161"/>
                    </a:xfrm>
                    <a:custGeom>
                      <a:avLst/>
                      <a:gdLst>
                        <a:gd name="connsiteX0" fmla="*/ 195042 w 195041"/>
                        <a:gd name="connsiteY0" fmla="*/ 112569 h 225161"/>
                        <a:gd name="connsiteX1" fmla="*/ 0 w 195041"/>
                        <a:gd name="connsiteY1" fmla="*/ 225162 h 225161"/>
                        <a:gd name="connsiteX2" fmla="*/ 0 w 195041"/>
                        <a:gd name="connsiteY2" fmla="*/ 0 h 225161"/>
                      </a:gdLst>
                      <a:ahLst/>
                      <a:cxnLst>
                        <a:cxn ang="0">
                          <a:pos x="connsiteX0" y="connsiteY0"/>
                        </a:cxn>
                        <a:cxn ang="0">
                          <a:pos x="connsiteX1" y="connsiteY1"/>
                        </a:cxn>
                        <a:cxn ang="0">
                          <a:pos x="connsiteX2" y="connsiteY2"/>
                        </a:cxn>
                      </a:cxnLst>
                      <a:rect l="l" t="t" r="r" b="b"/>
                      <a:pathLst>
                        <a:path w="195041" h="225161">
                          <a:moveTo>
                            <a:pt x="195042" y="112569"/>
                          </a:moveTo>
                          <a:lnTo>
                            <a:pt x="0" y="225162"/>
                          </a:lnTo>
                          <a:lnTo>
                            <a:pt x="0" y="0"/>
                          </a:lnTo>
                          <a:close/>
                        </a:path>
                      </a:pathLst>
                    </a:custGeom>
                    <a:solidFill>
                      <a:srgbClr val="F27954"/>
                    </a:solidFill>
                    <a:ln w="2286" cap="flat">
                      <a:noFill/>
                      <a:prstDash val="solid"/>
                      <a:miter/>
                    </a:ln>
                  </p:spPr>
                  <p:txBody>
                    <a:bodyPr rtlCol="0" anchor="ctr"/>
                    <a:lstStyle/>
                    <a:p>
                      <a:endParaRPr lang="en-GB"/>
                    </a:p>
                  </p:txBody>
                </p:sp>
                <p:sp>
                  <p:nvSpPr>
                    <p:cNvPr id="75" name="Freeform 261">
                      <a:extLst>
                        <a:ext uri="{FF2B5EF4-FFF2-40B4-BE49-F238E27FC236}">
                          <a16:creationId xmlns:a16="http://schemas.microsoft.com/office/drawing/2014/main" id="{274EB7EB-68FC-2989-04BD-E1F68FA59977}"/>
                        </a:ext>
                      </a:extLst>
                    </p:cNvPr>
                    <p:cNvSpPr/>
                    <p:nvPr/>
                  </p:nvSpPr>
                  <p:spPr>
                    <a:xfrm>
                      <a:off x="6581301" y="1921496"/>
                      <a:ext cx="195018" cy="225161"/>
                    </a:xfrm>
                    <a:custGeom>
                      <a:avLst/>
                      <a:gdLst>
                        <a:gd name="connsiteX0" fmla="*/ 195019 w 195018"/>
                        <a:gd name="connsiteY0" fmla="*/ 112569 h 225161"/>
                        <a:gd name="connsiteX1" fmla="*/ 0 w 195018"/>
                        <a:gd name="connsiteY1" fmla="*/ 225162 h 225161"/>
                        <a:gd name="connsiteX2" fmla="*/ 0 w 195018"/>
                        <a:gd name="connsiteY2" fmla="*/ 0 h 225161"/>
                      </a:gdLst>
                      <a:ahLst/>
                      <a:cxnLst>
                        <a:cxn ang="0">
                          <a:pos x="connsiteX0" y="connsiteY0"/>
                        </a:cxn>
                        <a:cxn ang="0">
                          <a:pos x="connsiteX1" y="connsiteY1"/>
                        </a:cxn>
                        <a:cxn ang="0">
                          <a:pos x="connsiteX2" y="connsiteY2"/>
                        </a:cxn>
                      </a:cxnLst>
                      <a:rect l="l" t="t" r="r" b="b"/>
                      <a:pathLst>
                        <a:path w="195018" h="225161">
                          <a:moveTo>
                            <a:pt x="195019" y="112569"/>
                          </a:moveTo>
                          <a:lnTo>
                            <a:pt x="0" y="225162"/>
                          </a:lnTo>
                          <a:lnTo>
                            <a:pt x="0" y="0"/>
                          </a:lnTo>
                          <a:close/>
                        </a:path>
                      </a:pathLst>
                    </a:custGeom>
                    <a:solidFill>
                      <a:srgbClr val="F27954"/>
                    </a:solidFill>
                    <a:ln w="2286" cap="flat">
                      <a:noFill/>
                      <a:prstDash val="solid"/>
                      <a:miter/>
                    </a:ln>
                  </p:spPr>
                  <p:txBody>
                    <a:bodyPr rtlCol="0" anchor="ctr"/>
                    <a:lstStyle/>
                    <a:p>
                      <a:endParaRPr lang="en-GB"/>
                    </a:p>
                  </p:txBody>
                </p:sp>
              </p:grpSp>
              <p:grpSp>
                <p:nvGrpSpPr>
                  <p:cNvPr id="71" name="Graphic 2">
                    <a:extLst>
                      <a:ext uri="{FF2B5EF4-FFF2-40B4-BE49-F238E27FC236}">
                        <a16:creationId xmlns:a16="http://schemas.microsoft.com/office/drawing/2014/main" id="{22CC5ED8-C6B5-03B4-6E41-8C2C5B78B1E6}"/>
                      </a:ext>
                    </a:extLst>
                  </p:cNvPr>
                  <p:cNvGrpSpPr/>
                  <p:nvPr/>
                </p:nvGrpSpPr>
                <p:grpSpPr>
                  <a:xfrm>
                    <a:off x="6871783" y="1806595"/>
                    <a:ext cx="1129009" cy="455900"/>
                    <a:chOff x="6871783" y="1806595"/>
                    <a:chExt cx="1129009" cy="455900"/>
                  </a:xfrm>
                </p:grpSpPr>
                <p:sp>
                  <p:nvSpPr>
                    <p:cNvPr id="72" name="Freeform 263">
                      <a:extLst>
                        <a:ext uri="{FF2B5EF4-FFF2-40B4-BE49-F238E27FC236}">
                          <a16:creationId xmlns:a16="http://schemas.microsoft.com/office/drawing/2014/main" id="{D892F922-CD73-0B8F-3151-FBBD1BA2A9A6}"/>
                        </a:ext>
                      </a:extLst>
                    </p:cNvPr>
                    <p:cNvSpPr/>
                    <p:nvPr/>
                  </p:nvSpPr>
                  <p:spPr>
                    <a:xfrm>
                      <a:off x="6901387" y="1836194"/>
                      <a:ext cx="1069802" cy="396701"/>
                    </a:xfrm>
                    <a:custGeom>
                      <a:avLst/>
                      <a:gdLst>
                        <a:gd name="connsiteX0" fmla="*/ 871423 w 1069802"/>
                        <a:gd name="connsiteY0" fmla="*/ 0 h 396701"/>
                        <a:gd name="connsiteX1" fmla="*/ 198379 w 1069802"/>
                        <a:gd name="connsiteY1" fmla="*/ 0 h 396701"/>
                        <a:gd name="connsiteX2" fmla="*/ 0 w 1069802"/>
                        <a:gd name="connsiteY2" fmla="*/ 198351 h 396701"/>
                        <a:gd name="connsiteX3" fmla="*/ 0 w 1069802"/>
                        <a:gd name="connsiteY3" fmla="*/ 198351 h 396701"/>
                        <a:gd name="connsiteX4" fmla="*/ 198379 w 1069802"/>
                        <a:gd name="connsiteY4" fmla="*/ 396701 h 396701"/>
                        <a:gd name="connsiteX5" fmla="*/ 871423 w 1069802"/>
                        <a:gd name="connsiteY5" fmla="*/ 396701 h 396701"/>
                        <a:gd name="connsiteX6" fmla="*/ 1069802 w 1069802"/>
                        <a:gd name="connsiteY6" fmla="*/ 198351 h 396701"/>
                        <a:gd name="connsiteX7" fmla="*/ 1069802 w 1069802"/>
                        <a:gd name="connsiteY7" fmla="*/ 198351 h 396701"/>
                        <a:gd name="connsiteX8" fmla="*/ 871423 w 1069802"/>
                        <a:gd name="connsiteY8" fmla="*/ 0 h 396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9802" h="396701">
                          <a:moveTo>
                            <a:pt x="871423" y="0"/>
                          </a:moveTo>
                          <a:lnTo>
                            <a:pt x="198379" y="0"/>
                          </a:lnTo>
                          <a:cubicBezTo>
                            <a:pt x="88811" y="0"/>
                            <a:pt x="0" y="88798"/>
                            <a:pt x="0" y="198351"/>
                          </a:cubicBezTo>
                          <a:lnTo>
                            <a:pt x="0" y="198351"/>
                          </a:lnTo>
                          <a:cubicBezTo>
                            <a:pt x="0" y="307903"/>
                            <a:pt x="88811" y="396701"/>
                            <a:pt x="198379" y="396701"/>
                          </a:cubicBezTo>
                          <a:lnTo>
                            <a:pt x="871423" y="396701"/>
                          </a:lnTo>
                          <a:cubicBezTo>
                            <a:pt x="980991" y="396701"/>
                            <a:pt x="1069802" y="307903"/>
                            <a:pt x="1069802" y="198351"/>
                          </a:cubicBezTo>
                          <a:lnTo>
                            <a:pt x="1069802" y="198351"/>
                          </a:lnTo>
                          <a:cubicBezTo>
                            <a:pt x="1069779" y="88821"/>
                            <a:pt x="980968" y="0"/>
                            <a:pt x="871423" y="0"/>
                          </a:cubicBezTo>
                          <a:close/>
                        </a:path>
                      </a:pathLst>
                    </a:custGeom>
                    <a:solidFill>
                      <a:srgbClr val="FFFFFF"/>
                    </a:solidFill>
                    <a:ln w="2286" cap="flat">
                      <a:noFill/>
                      <a:prstDash val="solid"/>
                      <a:miter/>
                    </a:ln>
                  </p:spPr>
                  <p:txBody>
                    <a:bodyPr rtlCol="0" anchor="ctr"/>
                    <a:lstStyle/>
                    <a:p>
                      <a:endParaRPr lang="en-GB"/>
                    </a:p>
                  </p:txBody>
                </p:sp>
                <p:sp>
                  <p:nvSpPr>
                    <p:cNvPr id="73" name="Freeform 264">
                      <a:extLst>
                        <a:ext uri="{FF2B5EF4-FFF2-40B4-BE49-F238E27FC236}">
                          <a16:creationId xmlns:a16="http://schemas.microsoft.com/office/drawing/2014/main" id="{0E2EB65C-4A90-6A7F-CDE3-48B8C0559412}"/>
                        </a:ext>
                      </a:extLst>
                    </p:cNvPr>
                    <p:cNvSpPr/>
                    <p:nvPr/>
                  </p:nvSpPr>
                  <p:spPr>
                    <a:xfrm>
                      <a:off x="6871783" y="1806595"/>
                      <a:ext cx="1129009" cy="455900"/>
                    </a:xfrm>
                    <a:custGeom>
                      <a:avLst/>
                      <a:gdLst>
                        <a:gd name="connsiteX0" fmla="*/ 901027 w 1129009"/>
                        <a:gd name="connsiteY0" fmla="*/ 455900 h 455900"/>
                        <a:gd name="connsiteX1" fmla="*/ 227983 w 1129009"/>
                        <a:gd name="connsiteY1" fmla="*/ 455900 h 455900"/>
                        <a:gd name="connsiteX2" fmla="*/ 0 w 1129009"/>
                        <a:gd name="connsiteY2" fmla="*/ 227950 h 455900"/>
                        <a:gd name="connsiteX3" fmla="*/ 227983 w 1129009"/>
                        <a:gd name="connsiteY3" fmla="*/ 0 h 455900"/>
                        <a:gd name="connsiteX4" fmla="*/ 901027 w 1129009"/>
                        <a:gd name="connsiteY4" fmla="*/ 0 h 455900"/>
                        <a:gd name="connsiteX5" fmla="*/ 1129009 w 1129009"/>
                        <a:gd name="connsiteY5" fmla="*/ 227950 h 455900"/>
                        <a:gd name="connsiteX6" fmla="*/ 901027 w 1129009"/>
                        <a:gd name="connsiteY6" fmla="*/ 455900 h 455900"/>
                        <a:gd name="connsiteX7" fmla="*/ 227960 w 1129009"/>
                        <a:gd name="connsiteY7" fmla="*/ 59199 h 455900"/>
                        <a:gd name="connsiteX8" fmla="*/ 59184 w 1129009"/>
                        <a:gd name="connsiteY8" fmla="*/ 227950 h 455900"/>
                        <a:gd name="connsiteX9" fmla="*/ 227960 w 1129009"/>
                        <a:gd name="connsiteY9" fmla="*/ 396701 h 455900"/>
                        <a:gd name="connsiteX10" fmla="*/ 901004 w 1129009"/>
                        <a:gd name="connsiteY10" fmla="*/ 396701 h 455900"/>
                        <a:gd name="connsiteX11" fmla="*/ 1069779 w 1129009"/>
                        <a:gd name="connsiteY11" fmla="*/ 227950 h 455900"/>
                        <a:gd name="connsiteX12" fmla="*/ 901004 w 1129009"/>
                        <a:gd name="connsiteY12" fmla="*/ 59199 h 455900"/>
                        <a:gd name="connsiteX13" fmla="*/ 227960 w 1129009"/>
                        <a:gd name="connsiteY13" fmla="*/ 59199 h 45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9009" h="455900">
                          <a:moveTo>
                            <a:pt x="901027" y="455900"/>
                          </a:moveTo>
                          <a:lnTo>
                            <a:pt x="227983" y="455900"/>
                          </a:lnTo>
                          <a:cubicBezTo>
                            <a:pt x="102276" y="455900"/>
                            <a:pt x="0" y="353639"/>
                            <a:pt x="0" y="227950"/>
                          </a:cubicBezTo>
                          <a:cubicBezTo>
                            <a:pt x="0" y="102261"/>
                            <a:pt x="102276" y="0"/>
                            <a:pt x="227983" y="0"/>
                          </a:cubicBezTo>
                          <a:lnTo>
                            <a:pt x="901027" y="0"/>
                          </a:lnTo>
                          <a:cubicBezTo>
                            <a:pt x="1026734" y="0"/>
                            <a:pt x="1129009" y="102261"/>
                            <a:pt x="1129009" y="227950"/>
                          </a:cubicBezTo>
                          <a:cubicBezTo>
                            <a:pt x="1129009" y="353639"/>
                            <a:pt x="1026734" y="455900"/>
                            <a:pt x="901027" y="455900"/>
                          </a:cubicBezTo>
                          <a:close/>
                          <a:moveTo>
                            <a:pt x="227960" y="59199"/>
                          </a:moveTo>
                          <a:cubicBezTo>
                            <a:pt x="134897" y="59199"/>
                            <a:pt x="59184" y="134900"/>
                            <a:pt x="59184" y="227950"/>
                          </a:cubicBezTo>
                          <a:cubicBezTo>
                            <a:pt x="59184" y="321000"/>
                            <a:pt x="134897" y="396701"/>
                            <a:pt x="227960" y="396701"/>
                          </a:cubicBezTo>
                          <a:lnTo>
                            <a:pt x="901004" y="396701"/>
                          </a:lnTo>
                          <a:cubicBezTo>
                            <a:pt x="994067" y="396701"/>
                            <a:pt x="1069779" y="321000"/>
                            <a:pt x="1069779" y="227950"/>
                          </a:cubicBezTo>
                          <a:cubicBezTo>
                            <a:pt x="1069779" y="134900"/>
                            <a:pt x="994067" y="59199"/>
                            <a:pt x="901004" y="59199"/>
                          </a:cubicBezTo>
                          <a:lnTo>
                            <a:pt x="227960" y="59199"/>
                          </a:lnTo>
                          <a:close/>
                        </a:path>
                      </a:pathLst>
                    </a:custGeom>
                    <a:solidFill>
                      <a:srgbClr val="F27954"/>
                    </a:solidFill>
                    <a:ln w="2286" cap="flat">
                      <a:noFill/>
                      <a:prstDash val="solid"/>
                      <a:miter/>
                    </a:ln>
                  </p:spPr>
                  <p:txBody>
                    <a:bodyPr rtlCol="0" anchor="ctr"/>
                    <a:lstStyle/>
                    <a:p>
                      <a:endParaRPr lang="en-GB"/>
                    </a:p>
                  </p:txBody>
                </p:sp>
              </p:grpSp>
            </p:grpSp>
          </p:grpSp>
        </p:grpSp>
        <p:grpSp>
          <p:nvGrpSpPr>
            <p:cNvPr id="5" name="Graphic 2">
              <a:extLst>
                <a:ext uri="{FF2B5EF4-FFF2-40B4-BE49-F238E27FC236}">
                  <a16:creationId xmlns:a16="http://schemas.microsoft.com/office/drawing/2014/main" id="{2AA50967-E3E0-B143-57B2-D4CD15B0ED63}"/>
                </a:ext>
              </a:extLst>
            </p:cNvPr>
            <p:cNvGrpSpPr/>
            <p:nvPr/>
          </p:nvGrpSpPr>
          <p:grpSpPr>
            <a:xfrm>
              <a:off x="1822329" y="3518152"/>
              <a:ext cx="6297495" cy="1706163"/>
              <a:chOff x="1822329" y="3518152"/>
              <a:chExt cx="6297495" cy="1706163"/>
            </a:xfrm>
          </p:grpSpPr>
          <p:grpSp>
            <p:nvGrpSpPr>
              <p:cNvPr id="8" name="Graphic 2">
                <a:extLst>
                  <a:ext uri="{FF2B5EF4-FFF2-40B4-BE49-F238E27FC236}">
                    <a16:creationId xmlns:a16="http://schemas.microsoft.com/office/drawing/2014/main" id="{1073C008-797A-F656-01D4-ECF6FF5C689F}"/>
                  </a:ext>
                </a:extLst>
              </p:cNvPr>
              <p:cNvGrpSpPr/>
              <p:nvPr/>
            </p:nvGrpSpPr>
            <p:grpSpPr>
              <a:xfrm>
                <a:off x="1822329" y="3518152"/>
                <a:ext cx="2075870" cy="1706163"/>
                <a:chOff x="1822329" y="3518152"/>
                <a:chExt cx="2075870" cy="1706163"/>
              </a:xfrm>
            </p:grpSpPr>
            <p:pic>
              <p:nvPicPr>
                <p:cNvPr id="53" name="Picture 52">
                  <a:extLst>
                    <a:ext uri="{FF2B5EF4-FFF2-40B4-BE49-F238E27FC236}">
                      <a16:creationId xmlns:a16="http://schemas.microsoft.com/office/drawing/2014/main" id="{B83BFF21-299E-10EB-3CB7-F3D4F81E5E2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822329" y="3829873"/>
                  <a:ext cx="1999244" cy="1394443"/>
                </a:xfrm>
                <a:custGeom>
                  <a:avLst/>
                  <a:gdLst>
                    <a:gd name="connsiteX0" fmla="*/ -1062 w 1999244"/>
                    <a:gd name="connsiteY0" fmla="*/ 710 h 1394443"/>
                    <a:gd name="connsiteX1" fmla="*/ 1998182 w 1999244"/>
                    <a:gd name="connsiteY1" fmla="*/ 710 h 1394443"/>
                    <a:gd name="connsiteX2" fmla="*/ 1998182 w 1999244"/>
                    <a:gd name="connsiteY2" fmla="*/ 1395153 h 1394443"/>
                    <a:gd name="connsiteX3" fmla="*/ -1062 w 1999244"/>
                    <a:gd name="connsiteY3" fmla="*/ 1395153 h 1394443"/>
                  </a:gdLst>
                  <a:ahLst/>
                  <a:cxnLst>
                    <a:cxn ang="0">
                      <a:pos x="connsiteX0" y="connsiteY0"/>
                    </a:cxn>
                    <a:cxn ang="0">
                      <a:pos x="connsiteX1" y="connsiteY1"/>
                    </a:cxn>
                    <a:cxn ang="0">
                      <a:pos x="connsiteX2" y="connsiteY2"/>
                    </a:cxn>
                    <a:cxn ang="0">
                      <a:pos x="connsiteX3" y="connsiteY3"/>
                    </a:cxn>
                  </a:cxnLst>
                  <a:rect l="l" t="t" r="r" b="b"/>
                  <a:pathLst>
                    <a:path w="1999244" h="1394443">
                      <a:moveTo>
                        <a:pt x="-1062" y="710"/>
                      </a:moveTo>
                      <a:lnTo>
                        <a:pt x="1998182" y="710"/>
                      </a:lnTo>
                      <a:lnTo>
                        <a:pt x="1998182" y="1395153"/>
                      </a:lnTo>
                      <a:lnTo>
                        <a:pt x="-1062" y="1395153"/>
                      </a:lnTo>
                      <a:close/>
                    </a:path>
                  </a:pathLst>
                </a:custGeom>
              </p:spPr>
            </p:pic>
            <p:grpSp>
              <p:nvGrpSpPr>
                <p:cNvPr id="54" name="Graphic 2">
                  <a:extLst>
                    <a:ext uri="{FF2B5EF4-FFF2-40B4-BE49-F238E27FC236}">
                      <a16:creationId xmlns:a16="http://schemas.microsoft.com/office/drawing/2014/main" id="{F6A1DB99-0DE4-BE9F-1E83-FEC3B4B3B8AC}"/>
                    </a:ext>
                  </a:extLst>
                </p:cNvPr>
                <p:cNvGrpSpPr/>
                <p:nvPr/>
              </p:nvGrpSpPr>
              <p:grpSpPr>
                <a:xfrm>
                  <a:off x="2002808" y="3518152"/>
                  <a:ext cx="1895391" cy="1508018"/>
                  <a:chOff x="2002808" y="3518152"/>
                  <a:chExt cx="1895391" cy="1508018"/>
                </a:xfrm>
              </p:grpSpPr>
              <p:grpSp>
                <p:nvGrpSpPr>
                  <p:cNvPr id="55" name="Graphic 2">
                    <a:extLst>
                      <a:ext uri="{FF2B5EF4-FFF2-40B4-BE49-F238E27FC236}">
                        <a16:creationId xmlns:a16="http://schemas.microsoft.com/office/drawing/2014/main" id="{E9A7A9E7-0B8F-4EA9-0667-2E7D88E990B2}"/>
                      </a:ext>
                    </a:extLst>
                  </p:cNvPr>
                  <p:cNvGrpSpPr/>
                  <p:nvPr/>
                </p:nvGrpSpPr>
                <p:grpSpPr>
                  <a:xfrm>
                    <a:off x="2002808" y="3719840"/>
                    <a:ext cx="1895391" cy="1306330"/>
                    <a:chOff x="2002808" y="3719840"/>
                    <a:chExt cx="1895391" cy="1306330"/>
                  </a:xfrm>
                </p:grpSpPr>
                <p:sp>
                  <p:nvSpPr>
                    <p:cNvPr id="62" name="Freeform 270">
                      <a:extLst>
                        <a:ext uri="{FF2B5EF4-FFF2-40B4-BE49-F238E27FC236}">
                          <a16:creationId xmlns:a16="http://schemas.microsoft.com/office/drawing/2014/main" id="{D11557EE-5D0E-07EA-1F5D-26B7E0AF73DD}"/>
                        </a:ext>
                      </a:extLst>
                    </p:cNvPr>
                    <p:cNvSpPr/>
                    <p:nvPr/>
                  </p:nvSpPr>
                  <p:spPr>
                    <a:xfrm>
                      <a:off x="2002808" y="3719840"/>
                      <a:ext cx="1895391" cy="1306330"/>
                    </a:xfrm>
                    <a:custGeom>
                      <a:avLst/>
                      <a:gdLst>
                        <a:gd name="connsiteX0" fmla="*/ 1818261 w 1895391"/>
                        <a:gd name="connsiteY0" fmla="*/ 0 h 1306330"/>
                        <a:gd name="connsiteX1" fmla="*/ 77130 w 1895391"/>
                        <a:gd name="connsiteY1" fmla="*/ 0 h 1306330"/>
                        <a:gd name="connsiteX2" fmla="*/ 0 w 1895391"/>
                        <a:gd name="connsiteY2" fmla="*/ 77119 h 1306330"/>
                        <a:gd name="connsiteX3" fmla="*/ 0 w 1895391"/>
                        <a:gd name="connsiteY3" fmla="*/ 1229212 h 1306330"/>
                        <a:gd name="connsiteX4" fmla="*/ 77130 w 1895391"/>
                        <a:gd name="connsiteY4" fmla="*/ 1306331 h 1306330"/>
                        <a:gd name="connsiteX5" fmla="*/ 1818261 w 1895391"/>
                        <a:gd name="connsiteY5" fmla="*/ 1306331 h 1306330"/>
                        <a:gd name="connsiteX6" fmla="*/ 1895391 w 1895391"/>
                        <a:gd name="connsiteY6" fmla="*/ 1229212 h 1306330"/>
                        <a:gd name="connsiteX7" fmla="*/ 1895391 w 1895391"/>
                        <a:gd name="connsiteY7" fmla="*/ 77119 h 1306330"/>
                        <a:gd name="connsiteX8" fmla="*/ 1818261 w 1895391"/>
                        <a:gd name="connsiteY8" fmla="*/ 0 h 130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5391" h="1306330">
                          <a:moveTo>
                            <a:pt x="1818261" y="0"/>
                          </a:moveTo>
                          <a:lnTo>
                            <a:pt x="77130" y="0"/>
                          </a:lnTo>
                          <a:cubicBezTo>
                            <a:pt x="34541" y="0"/>
                            <a:pt x="0" y="34514"/>
                            <a:pt x="0" y="77119"/>
                          </a:cubicBezTo>
                          <a:lnTo>
                            <a:pt x="0" y="1229212"/>
                          </a:lnTo>
                          <a:cubicBezTo>
                            <a:pt x="0" y="1271794"/>
                            <a:pt x="34519" y="1306331"/>
                            <a:pt x="77130" y="1306331"/>
                          </a:cubicBezTo>
                          <a:lnTo>
                            <a:pt x="1818261" y="1306331"/>
                          </a:lnTo>
                          <a:cubicBezTo>
                            <a:pt x="1860850" y="1306331"/>
                            <a:pt x="1895391" y="1271817"/>
                            <a:pt x="1895391" y="1229212"/>
                          </a:cubicBezTo>
                          <a:lnTo>
                            <a:pt x="1895391" y="77119"/>
                          </a:lnTo>
                          <a:cubicBezTo>
                            <a:pt x="1895391" y="34536"/>
                            <a:pt x="1860850" y="0"/>
                            <a:pt x="1818261" y="0"/>
                          </a:cubicBezTo>
                          <a:close/>
                        </a:path>
                      </a:pathLst>
                    </a:custGeom>
                    <a:solidFill>
                      <a:srgbClr val="81D1C5"/>
                    </a:solidFill>
                    <a:ln w="2286" cap="flat">
                      <a:noFill/>
                      <a:prstDash val="solid"/>
                      <a:miter/>
                    </a:ln>
                  </p:spPr>
                  <p:txBody>
                    <a:bodyPr rtlCol="0" anchor="ctr"/>
                    <a:lstStyle/>
                    <a:p>
                      <a:endParaRPr lang="en-GB"/>
                    </a:p>
                  </p:txBody>
                </p:sp>
                <p:sp>
                  <p:nvSpPr>
                    <p:cNvPr id="63" name="Freeform 271">
                      <a:extLst>
                        <a:ext uri="{FF2B5EF4-FFF2-40B4-BE49-F238E27FC236}">
                          <a16:creationId xmlns:a16="http://schemas.microsoft.com/office/drawing/2014/main" id="{501919BD-71CC-0AF5-AE62-95F9643826D0}"/>
                        </a:ext>
                      </a:extLst>
                    </p:cNvPr>
                    <p:cNvSpPr/>
                    <p:nvPr/>
                  </p:nvSpPr>
                  <p:spPr>
                    <a:xfrm>
                      <a:off x="2065285" y="3782308"/>
                      <a:ext cx="1770438" cy="1181395"/>
                    </a:xfrm>
                    <a:custGeom>
                      <a:avLst/>
                      <a:gdLst>
                        <a:gd name="connsiteX0" fmla="*/ 1702110 w 1770438"/>
                        <a:gd name="connsiteY0" fmla="*/ 0 h 1181395"/>
                        <a:gd name="connsiteX1" fmla="*/ 68329 w 1770438"/>
                        <a:gd name="connsiteY1" fmla="*/ 0 h 1181395"/>
                        <a:gd name="connsiteX2" fmla="*/ 0 w 1770438"/>
                        <a:gd name="connsiteY2" fmla="*/ 68319 h 1181395"/>
                        <a:gd name="connsiteX3" fmla="*/ 0 w 1770438"/>
                        <a:gd name="connsiteY3" fmla="*/ 1113077 h 1181395"/>
                        <a:gd name="connsiteX4" fmla="*/ 68329 w 1770438"/>
                        <a:gd name="connsiteY4" fmla="*/ 1181395 h 1181395"/>
                        <a:gd name="connsiteX5" fmla="*/ 1702110 w 1770438"/>
                        <a:gd name="connsiteY5" fmla="*/ 1181395 h 1181395"/>
                        <a:gd name="connsiteX6" fmla="*/ 1770438 w 1770438"/>
                        <a:gd name="connsiteY6" fmla="*/ 1113077 h 1181395"/>
                        <a:gd name="connsiteX7" fmla="*/ 1770438 w 1770438"/>
                        <a:gd name="connsiteY7" fmla="*/ 68319 h 1181395"/>
                        <a:gd name="connsiteX8" fmla="*/ 1702110 w 1770438"/>
                        <a:gd name="connsiteY8" fmla="*/ 0 h 118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0438" h="1181395">
                          <a:moveTo>
                            <a:pt x="1702110" y="0"/>
                          </a:moveTo>
                          <a:lnTo>
                            <a:pt x="68329" y="0"/>
                          </a:lnTo>
                          <a:cubicBezTo>
                            <a:pt x="30587" y="0"/>
                            <a:pt x="0" y="30582"/>
                            <a:pt x="0" y="68319"/>
                          </a:cubicBezTo>
                          <a:lnTo>
                            <a:pt x="0" y="1113077"/>
                          </a:lnTo>
                          <a:cubicBezTo>
                            <a:pt x="0" y="1150813"/>
                            <a:pt x="30587" y="1181395"/>
                            <a:pt x="68329" y="1181395"/>
                          </a:cubicBezTo>
                          <a:lnTo>
                            <a:pt x="1702110" y="1181395"/>
                          </a:lnTo>
                          <a:cubicBezTo>
                            <a:pt x="1739852" y="1181395"/>
                            <a:pt x="1770438" y="1150813"/>
                            <a:pt x="1770438" y="1113077"/>
                          </a:cubicBezTo>
                          <a:lnTo>
                            <a:pt x="1770438" y="68319"/>
                          </a:lnTo>
                          <a:cubicBezTo>
                            <a:pt x="1770438" y="30582"/>
                            <a:pt x="1739852" y="0"/>
                            <a:pt x="1702110" y="0"/>
                          </a:cubicBezTo>
                          <a:close/>
                        </a:path>
                      </a:pathLst>
                    </a:custGeom>
                    <a:solidFill>
                      <a:srgbClr val="FFFFFF"/>
                    </a:solidFill>
                    <a:ln w="2286" cap="flat">
                      <a:noFill/>
                      <a:prstDash val="solid"/>
                      <a:miter/>
                    </a:ln>
                  </p:spPr>
                  <p:txBody>
                    <a:bodyPr rtlCol="0" anchor="ctr"/>
                    <a:lstStyle/>
                    <a:p>
                      <a:endParaRPr lang="en-GB"/>
                    </a:p>
                  </p:txBody>
                </p:sp>
              </p:grpSp>
              <p:grpSp>
                <p:nvGrpSpPr>
                  <p:cNvPr id="56" name="Graphic 2">
                    <a:extLst>
                      <a:ext uri="{FF2B5EF4-FFF2-40B4-BE49-F238E27FC236}">
                        <a16:creationId xmlns:a16="http://schemas.microsoft.com/office/drawing/2014/main" id="{E497E1D6-D75D-19D4-25DA-C38A00CDEABF}"/>
                      </a:ext>
                    </a:extLst>
                  </p:cNvPr>
                  <p:cNvGrpSpPr/>
                  <p:nvPr/>
                </p:nvGrpSpPr>
                <p:grpSpPr>
                  <a:xfrm>
                    <a:off x="2175539" y="3633053"/>
                    <a:ext cx="379155" cy="225161"/>
                    <a:chOff x="2175539" y="3633053"/>
                    <a:chExt cx="379155" cy="225161"/>
                  </a:xfrm>
                  <a:solidFill>
                    <a:srgbClr val="81D1C5"/>
                  </a:solidFill>
                </p:grpSpPr>
                <p:sp>
                  <p:nvSpPr>
                    <p:cNvPr id="60" name="Freeform 273">
                      <a:extLst>
                        <a:ext uri="{FF2B5EF4-FFF2-40B4-BE49-F238E27FC236}">
                          <a16:creationId xmlns:a16="http://schemas.microsoft.com/office/drawing/2014/main" id="{9828AA19-E475-D0A2-C916-282046E6C791}"/>
                        </a:ext>
                      </a:extLst>
                    </p:cNvPr>
                    <p:cNvSpPr/>
                    <p:nvPr/>
                  </p:nvSpPr>
                  <p:spPr>
                    <a:xfrm>
                      <a:off x="2175539" y="3633053"/>
                      <a:ext cx="195018" cy="225161"/>
                    </a:xfrm>
                    <a:custGeom>
                      <a:avLst/>
                      <a:gdLst>
                        <a:gd name="connsiteX0" fmla="*/ 195019 w 195018"/>
                        <a:gd name="connsiteY0" fmla="*/ 112592 h 225161"/>
                        <a:gd name="connsiteX1" fmla="*/ 0 w 195018"/>
                        <a:gd name="connsiteY1" fmla="*/ 225162 h 225161"/>
                        <a:gd name="connsiteX2" fmla="*/ 0 w 195018"/>
                        <a:gd name="connsiteY2" fmla="*/ 0 h 225161"/>
                      </a:gdLst>
                      <a:ahLst/>
                      <a:cxnLst>
                        <a:cxn ang="0">
                          <a:pos x="connsiteX0" y="connsiteY0"/>
                        </a:cxn>
                        <a:cxn ang="0">
                          <a:pos x="connsiteX1" y="connsiteY1"/>
                        </a:cxn>
                        <a:cxn ang="0">
                          <a:pos x="connsiteX2" y="connsiteY2"/>
                        </a:cxn>
                      </a:cxnLst>
                      <a:rect l="l" t="t" r="r" b="b"/>
                      <a:pathLst>
                        <a:path w="195018" h="225161">
                          <a:moveTo>
                            <a:pt x="195019" y="112592"/>
                          </a:moveTo>
                          <a:lnTo>
                            <a:pt x="0" y="225162"/>
                          </a:lnTo>
                          <a:lnTo>
                            <a:pt x="0" y="0"/>
                          </a:lnTo>
                          <a:close/>
                        </a:path>
                      </a:pathLst>
                    </a:custGeom>
                    <a:solidFill>
                      <a:srgbClr val="81D1C5"/>
                    </a:solidFill>
                    <a:ln w="2286" cap="flat">
                      <a:noFill/>
                      <a:prstDash val="solid"/>
                      <a:miter/>
                    </a:ln>
                  </p:spPr>
                  <p:txBody>
                    <a:bodyPr rtlCol="0" anchor="ctr"/>
                    <a:lstStyle/>
                    <a:p>
                      <a:endParaRPr lang="en-GB"/>
                    </a:p>
                  </p:txBody>
                </p:sp>
                <p:sp>
                  <p:nvSpPr>
                    <p:cNvPr id="61" name="Freeform 274">
                      <a:extLst>
                        <a:ext uri="{FF2B5EF4-FFF2-40B4-BE49-F238E27FC236}">
                          <a16:creationId xmlns:a16="http://schemas.microsoft.com/office/drawing/2014/main" id="{9744EE5A-E4A5-31A8-7569-9A6018104772}"/>
                        </a:ext>
                      </a:extLst>
                    </p:cNvPr>
                    <p:cNvSpPr/>
                    <p:nvPr/>
                  </p:nvSpPr>
                  <p:spPr>
                    <a:xfrm>
                      <a:off x="2359676" y="3633053"/>
                      <a:ext cx="195018" cy="225161"/>
                    </a:xfrm>
                    <a:custGeom>
                      <a:avLst/>
                      <a:gdLst>
                        <a:gd name="connsiteX0" fmla="*/ 195019 w 195018"/>
                        <a:gd name="connsiteY0" fmla="*/ 112592 h 225161"/>
                        <a:gd name="connsiteX1" fmla="*/ 0 w 195018"/>
                        <a:gd name="connsiteY1" fmla="*/ 225162 h 225161"/>
                        <a:gd name="connsiteX2" fmla="*/ 0 w 195018"/>
                        <a:gd name="connsiteY2" fmla="*/ 0 h 225161"/>
                      </a:gdLst>
                      <a:ahLst/>
                      <a:cxnLst>
                        <a:cxn ang="0">
                          <a:pos x="connsiteX0" y="connsiteY0"/>
                        </a:cxn>
                        <a:cxn ang="0">
                          <a:pos x="connsiteX1" y="connsiteY1"/>
                        </a:cxn>
                        <a:cxn ang="0">
                          <a:pos x="connsiteX2" y="connsiteY2"/>
                        </a:cxn>
                      </a:cxnLst>
                      <a:rect l="l" t="t" r="r" b="b"/>
                      <a:pathLst>
                        <a:path w="195018" h="225161">
                          <a:moveTo>
                            <a:pt x="195019" y="112592"/>
                          </a:moveTo>
                          <a:lnTo>
                            <a:pt x="0" y="225162"/>
                          </a:lnTo>
                          <a:lnTo>
                            <a:pt x="0" y="0"/>
                          </a:lnTo>
                          <a:close/>
                        </a:path>
                      </a:pathLst>
                    </a:custGeom>
                    <a:solidFill>
                      <a:srgbClr val="81D1C5"/>
                    </a:solidFill>
                    <a:ln w="2286" cap="flat">
                      <a:noFill/>
                      <a:prstDash val="solid"/>
                      <a:miter/>
                    </a:ln>
                  </p:spPr>
                  <p:txBody>
                    <a:bodyPr rtlCol="0" anchor="ctr"/>
                    <a:lstStyle/>
                    <a:p>
                      <a:endParaRPr lang="en-GB"/>
                    </a:p>
                  </p:txBody>
                </p:sp>
              </p:grpSp>
              <p:grpSp>
                <p:nvGrpSpPr>
                  <p:cNvPr id="57" name="Graphic 2">
                    <a:extLst>
                      <a:ext uri="{FF2B5EF4-FFF2-40B4-BE49-F238E27FC236}">
                        <a16:creationId xmlns:a16="http://schemas.microsoft.com/office/drawing/2014/main" id="{896C1DB7-CE4F-34BC-FBDC-5607FC4FF0A2}"/>
                      </a:ext>
                    </a:extLst>
                  </p:cNvPr>
                  <p:cNvGrpSpPr/>
                  <p:nvPr/>
                </p:nvGrpSpPr>
                <p:grpSpPr>
                  <a:xfrm>
                    <a:off x="2650135" y="3518152"/>
                    <a:ext cx="1129009" cy="455900"/>
                    <a:chOff x="2650135" y="3518152"/>
                    <a:chExt cx="1129009" cy="455900"/>
                  </a:xfrm>
                </p:grpSpPr>
                <p:sp>
                  <p:nvSpPr>
                    <p:cNvPr id="58" name="Freeform 276">
                      <a:extLst>
                        <a:ext uri="{FF2B5EF4-FFF2-40B4-BE49-F238E27FC236}">
                          <a16:creationId xmlns:a16="http://schemas.microsoft.com/office/drawing/2014/main" id="{73A33010-B8E0-637C-7A33-CE9EC24EB9F3}"/>
                        </a:ext>
                      </a:extLst>
                    </p:cNvPr>
                    <p:cNvSpPr/>
                    <p:nvPr/>
                  </p:nvSpPr>
                  <p:spPr>
                    <a:xfrm>
                      <a:off x="2679739" y="3547775"/>
                      <a:ext cx="1069802" cy="396701"/>
                    </a:xfrm>
                    <a:custGeom>
                      <a:avLst/>
                      <a:gdLst>
                        <a:gd name="connsiteX0" fmla="*/ 871446 w 1069802"/>
                        <a:gd name="connsiteY0" fmla="*/ 0 h 396701"/>
                        <a:gd name="connsiteX1" fmla="*/ 198379 w 1069802"/>
                        <a:gd name="connsiteY1" fmla="*/ 0 h 396701"/>
                        <a:gd name="connsiteX2" fmla="*/ 0 w 1069802"/>
                        <a:gd name="connsiteY2" fmla="*/ 198350 h 396701"/>
                        <a:gd name="connsiteX3" fmla="*/ 0 w 1069802"/>
                        <a:gd name="connsiteY3" fmla="*/ 198350 h 396701"/>
                        <a:gd name="connsiteX4" fmla="*/ 198379 w 1069802"/>
                        <a:gd name="connsiteY4" fmla="*/ 396701 h 396701"/>
                        <a:gd name="connsiteX5" fmla="*/ 871423 w 1069802"/>
                        <a:gd name="connsiteY5" fmla="*/ 396701 h 396701"/>
                        <a:gd name="connsiteX6" fmla="*/ 1069802 w 1069802"/>
                        <a:gd name="connsiteY6" fmla="*/ 198350 h 396701"/>
                        <a:gd name="connsiteX7" fmla="*/ 1069802 w 1069802"/>
                        <a:gd name="connsiteY7" fmla="*/ 198350 h 396701"/>
                        <a:gd name="connsiteX8" fmla="*/ 871446 w 1069802"/>
                        <a:gd name="connsiteY8" fmla="*/ 0 h 396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9802" h="396701">
                          <a:moveTo>
                            <a:pt x="871446" y="0"/>
                          </a:moveTo>
                          <a:lnTo>
                            <a:pt x="198379" y="0"/>
                          </a:lnTo>
                          <a:cubicBezTo>
                            <a:pt x="88811" y="0"/>
                            <a:pt x="0" y="88798"/>
                            <a:pt x="0" y="198350"/>
                          </a:cubicBezTo>
                          <a:lnTo>
                            <a:pt x="0" y="198350"/>
                          </a:lnTo>
                          <a:cubicBezTo>
                            <a:pt x="0" y="307903"/>
                            <a:pt x="88811" y="396701"/>
                            <a:pt x="198379" y="396701"/>
                          </a:cubicBezTo>
                          <a:lnTo>
                            <a:pt x="871423" y="396701"/>
                          </a:lnTo>
                          <a:cubicBezTo>
                            <a:pt x="980991" y="396701"/>
                            <a:pt x="1069802" y="307903"/>
                            <a:pt x="1069802" y="198350"/>
                          </a:cubicBezTo>
                          <a:lnTo>
                            <a:pt x="1069802" y="198350"/>
                          </a:lnTo>
                          <a:cubicBezTo>
                            <a:pt x="1069825" y="88798"/>
                            <a:pt x="980991" y="0"/>
                            <a:pt x="871446" y="0"/>
                          </a:cubicBezTo>
                          <a:close/>
                        </a:path>
                      </a:pathLst>
                    </a:custGeom>
                    <a:solidFill>
                      <a:srgbClr val="FFFFFF"/>
                    </a:solidFill>
                    <a:ln w="2286" cap="flat">
                      <a:noFill/>
                      <a:prstDash val="solid"/>
                      <a:miter/>
                    </a:ln>
                  </p:spPr>
                  <p:txBody>
                    <a:bodyPr rtlCol="0" anchor="ctr"/>
                    <a:lstStyle/>
                    <a:p>
                      <a:endParaRPr lang="en-GB"/>
                    </a:p>
                  </p:txBody>
                </p:sp>
                <p:sp>
                  <p:nvSpPr>
                    <p:cNvPr id="59" name="Freeform 277">
                      <a:extLst>
                        <a:ext uri="{FF2B5EF4-FFF2-40B4-BE49-F238E27FC236}">
                          <a16:creationId xmlns:a16="http://schemas.microsoft.com/office/drawing/2014/main" id="{53F46787-C3D0-4A47-6AFD-AEB31BBB379E}"/>
                        </a:ext>
                      </a:extLst>
                    </p:cNvPr>
                    <p:cNvSpPr/>
                    <p:nvPr/>
                  </p:nvSpPr>
                  <p:spPr>
                    <a:xfrm>
                      <a:off x="2650135" y="3518152"/>
                      <a:ext cx="1129009" cy="455900"/>
                    </a:xfrm>
                    <a:custGeom>
                      <a:avLst/>
                      <a:gdLst>
                        <a:gd name="connsiteX0" fmla="*/ 901050 w 1129009"/>
                        <a:gd name="connsiteY0" fmla="*/ 455900 h 455900"/>
                        <a:gd name="connsiteX1" fmla="*/ 227983 w 1129009"/>
                        <a:gd name="connsiteY1" fmla="*/ 455900 h 455900"/>
                        <a:gd name="connsiteX2" fmla="*/ 0 w 1129009"/>
                        <a:gd name="connsiteY2" fmla="*/ 227950 h 455900"/>
                        <a:gd name="connsiteX3" fmla="*/ 227983 w 1129009"/>
                        <a:gd name="connsiteY3" fmla="*/ 0 h 455900"/>
                        <a:gd name="connsiteX4" fmla="*/ 901027 w 1129009"/>
                        <a:gd name="connsiteY4" fmla="*/ 0 h 455900"/>
                        <a:gd name="connsiteX5" fmla="*/ 1129010 w 1129009"/>
                        <a:gd name="connsiteY5" fmla="*/ 227950 h 455900"/>
                        <a:gd name="connsiteX6" fmla="*/ 901050 w 1129009"/>
                        <a:gd name="connsiteY6" fmla="*/ 455900 h 455900"/>
                        <a:gd name="connsiteX7" fmla="*/ 227983 w 1129009"/>
                        <a:gd name="connsiteY7" fmla="*/ 59222 h 455900"/>
                        <a:gd name="connsiteX8" fmla="*/ 59207 w 1129009"/>
                        <a:gd name="connsiteY8" fmla="*/ 227973 h 455900"/>
                        <a:gd name="connsiteX9" fmla="*/ 227983 w 1129009"/>
                        <a:gd name="connsiteY9" fmla="*/ 396724 h 455900"/>
                        <a:gd name="connsiteX10" fmla="*/ 901027 w 1129009"/>
                        <a:gd name="connsiteY10" fmla="*/ 396724 h 455900"/>
                        <a:gd name="connsiteX11" fmla="*/ 1069802 w 1129009"/>
                        <a:gd name="connsiteY11" fmla="*/ 227973 h 455900"/>
                        <a:gd name="connsiteX12" fmla="*/ 901027 w 1129009"/>
                        <a:gd name="connsiteY12" fmla="*/ 59222 h 455900"/>
                        <a:gd name="connsiteX13" fmla="*/ 227983 w 1129009"/>
                        <a:gd name="connsiteY13" fmla="*/ 59222 h 45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9009" h="455900">
                          <a:moveTo>
                            <a:pt x="901050" y="455900"/>
                          </a:moveTo>
                          <a:lnTo>
                            <a:pt x="227983" y="455900"/>
                          </a:lnTo>
                          <a:cubicBezTo>
                            <a:pt x="102276" y="455900"/>
                            <a:pt x="0" y="353639"/>
                            <a:pt x="0" y="227950"/>
                          </a:cubicBezTo>
                          <a:cubicBezTo>
                            <a:pt x="0" y="102261"/>
                            <a:pt x="102276" y="0"/>
                            <a:pt x="227983" y="0"/>
                          </a:cubicBezTo>
                          <a:lnTo>
                            <a:pt x="901027" y="0"/>
                          </a:lnTo>
                          <a:cubicBezTo>
                            <a:pt x="1026734" y="0"/>
                            <a:pt x="1129010" y="102261"/>
                            <a:pt x="1129010" y="227950"/>
                          </a:cubicBezTo>
                          <a:cubicBezTo>
                            <a:pt x="1129010" y="353639"/>
                            <a:pt x="1026757" y="455900"/>
                            <a:pt x="901050" y="455900"/>
                          </a:cubicBezTo>
                          <a:close/>
                          <a:moveTo>
                            <a:pt x="227983" y="59222"/>
                          </a:moveTo>
                          <a:cubicBezTo>
                            <a:pt x="134920" y="59222"/>
                            <a:pt x="59207" y="134923"/>
                            <a:pt x="59207" y="227973"/>
                          </a:cubicBezTo>
                          <a:cubicBezTo>
                            <a:pt x="59207" y="321023"/>
                            <a:pt x="134920" y="396724"/>
                            <a:pt x="227983" y="396724"/>
                          </a:cubicBezTo>
                          <a:lnTo>
                            <a:pt x="901027" y="396724"/>
                          </a:lnTo>
                          <a:cubicBezTo>
                            <a:pt x="994090" y="396724"/>
                            <a:pt x="1069802" y="321023"/>
                            <a:pt x="1069802" y="227973"/>
                          </a:cubicBezTo>
                          <a:cubicBezTo>
                            <a:pt x="1069802" y="134923"/>
                            <a:pt x="994090" y="59222"/>
                            <a:pt x="901027" y="59222"/>
                          </a:cubicBezTo>
                          <a:lnTo>
                            <a:pt x="227983" y="59222"/>
                          </a:lnTo>
                          <a:close/>
                        </a:path>
                      </a:pathLst>
                    </a:custGeom>
                    <a:solidFill>
                      <a:srgbClr val="81D1C5"/>
                    </a:solidFill>
                    <a:ln w="2286" cap="flat">
                      <a:noFill/>
                      <a:prstDash val="solid"/>
                      <a:miter/>
                    </a:ln>
                  </p:spPr>
                  <p:txBody>
                    <a:bodyPr rtlCol="0" anchor="ctr"/>
                    <a:lstStyle/>
                    <a:p>
                      <a:endParaRPr lang="en-GB"/>
                    </a:p>
                  </p:txBody>
                </p:sp>
              </p:grpSp>
            </p:grpSp>
          </p:grpSp>
          <p:grpSp>
            <p:nvGrpSpPr>
              <p:cNvPr id="10" name="Graphic 2">
                <a:extLst>
                  <a:ext uri="{FF2B5EF4-FFF2-40B4-BE49-F238E27FC236}">
                    <a16:creationId xmlns:a16="http://schemas.microsoft.com/office/drawing/2014/main" id="{BA2A2268-E16C-C055-A53D-FCAA45CB4570}"/>
                  </a:ext>
                </a:extLst>
              </p:cNvPr>
              <p:cNvGrpSpPr/>
              <p:nvPr/>
            </p:nvGrpSpPr>
            <p:grpSpPr>
              <a:xfrm>
                <a:off x="3933496" y="3518152"/>
                <a:ext cx="2075527" cy="1706163"/>
                <a:chOff x="3933496" y="3518152"/>
                <a:chExt cx="2075527" cy="1706163"/>
              </a:xfrm>
            </p:grpSpPr>
            <p:pic>
              <p:nvPicPr>
                <p:cNvPr id="42" name="Picture 41">
                  <a:extLst>
                    <a:ext uri="{FF2B5EF4-FFF2-40B4-BE49-F238E27FC236}">
                      <a16:creationId xmlns:a16="http://schemas.microsoft.com/office/drawing/2014/main" id="{05D7D211-7ED5-FAD5-66C6-7FF980BBC6F5}"/>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933496" y="3829873"/>
                  <a:ext cx="1998695" cy="1394443"/>
                </a:xfrm>
                <a:custGeom>
                  <a:avLst/>
                  <a:gdLst>
                    <a:gd name="connsiteX0" fmla="*/ -138 w 1998695"/>
                    <a:gd name="connsiteY0" fmla="*/ 710 h 1394443"/>
                    <a:gd name="connsiteX1" fmla="*/ 1998557 w 1998695"/>
                    <a:gd name="connsiteY1" fmla="*/ 710 h 1394443"/>
                    <a:gd name="connsiteX2" fmla="*/ 1998557 w 1998695"/>
                    <a:gd name="connsiteY2" fmla="*/ 1395153 h 1394443"/>
                    <a:gd name="connsiteX3" fmla="*/ -138 w 1998695"/>
                    <a:gd name="connsiteY3" fmla="*/ 1395153 h 1394443"/>
                  </a:gdLst>
                  <a:ahLst/>
                  <a:cxnLst>
                    <a:cxn ang="0">
                      <a:pos x="connsiteX0" y="connsiteY0"/>
                    </a:cxn>
                    <a:cxn ang="0">
                      <a:pos x="connsiteX1" y="connsiteY1"/>
                    </a:cxn>
                    <a:cxn ang="0">
                      <a:pos x="connsiteX2" y="connsiteY2"/>
                    </a:cxn>
                    <a:cxn ang="0">
                      <a:pos x="connsiteX3" y="connsiteY3"/>
                    </a:cxn>
                  </a:cxnLst>
                  <a:rect l="l" t="t" r="r" b="b"/>
                  <a:pathLst>
                    <a:path w="1998695" h="1394443">
                      <a:moveTo>
                        <a:pt x="-138" y="710"/>
                      </a:moveTo>
                      <a:lnTo>
                        <a:pt x="1998557" y="710"/>
                      </a:lnTo>
                      <a:lnTo>
                        <a:pt x="1998557" y="1395153"/>
                      </a:lnTo>
                      <a:lnTo>
                        <a:pt x="-138" y="1395153"/>
                      </a:lnTo>
                      <a:close/>
                    </a:path>
                  </a:pathLst>
                </a:custGeom>
              </p:spPr>
            </p:pic>
            <p:grpSp>
              <p:nvGrpSpPr>
                <p:cNvPr id="43" name="Graphic 2">
                  <a:extLst>
                    <a:ext uri="{FF2B5EF4-FFF2-40B4-BE49-F238E27FC236}">
                      <a16:creationId xmlns:a16="http://schemas.microsoft.com/office/drawing/2014/main" id="{5661750B-450C-3321-D96B-78090A64C7BD}"/>
                    </a:ext>
                  </a:extLst>
                </p:cNvPr>
                <p:cNvGrpSpPr/>
                <p:nvPr/>
              </p:nvGrpSpPr>
              <p:grpSpPr>
                <a:xfrm>
                  <a:off x="4113632" y="3518152"/>
                  <a:ext cx="1895390" cy="1508018"/>
                  <a:chOff x="4113632" y="3518152"/>
                  <a:chExt cx="1895390" cy="1508018"/>
                </a:xfrm>
              </p:grpSpPr>
              <p:grpSp>
                <p:nvGrpSpPr>
                  <p:cNvPr id="44" name="Graphic 2">
                    <a:extLst>
                      <a:ext uri="{FF2B5EF4-FFF2-40B4-BE49-F238E27FC236}">
                        <a16:creationId xmlns:a16="http://schemas.microsoft.com/office/drawing/2014/main" id="{2882B577-2C9F-316C-E3A0-158598D5D0E7}"/>
                      </a:ext>
                    </a:extLst>
                  </p:cNvPr>
                  <p:cNvGrpSpPr/>
                  <p:nvPr/>
                </p:nvGrpSpPr>
                <p:grpSpPr>
                  <a:xfrm>
                    <a:off x="4113632" y="3719840"/>
                    <a:ext cx="1895390" cy="1306330"/>
                    <a:chOff x="4113632" y="3719840"/>
                    <a:chExt cx="1895390" cy="1306330"/>
                  </a:xfrm>
                </p:grpSpPr>
                <p:sp>
                  <p:nvSpPr>
                    <p:cNvPr id="51" name="Freeform 282">
                      <a:extLst>
                        <a:ext uri="{FF2B5EF4-FFF2-40B4-BE49-F238E27FC236}">
                          <a16:creationId xmlns:a16="http://schemas.microsoft.com/office/drawing/2014/main" id="{F7B97E4A-9FB3-8FB6-061F-B538596FC986}"/>
                        </a:ext>
                      </a:extLst>
                    </p:cNvPr>
                    <p:cNvSpPr/>
                    <p:nvPr/>
                  </p:nvSpPr>
                  <p:spPr>
                    <a:xfrm>
                      <a:off x="4113632" y="3719840"/>
                      <a:ext cx="1895390" cy="1306330"/>
                    </a:xfrm>
                    <a:custGeom>
                      <a:avLst/>
                      <a:gdLst>
                        <a:gd name="connsiteX0" fmla="*/ 1818261 w 1895390"/>
                        <a:gd name="connsiteY0" fmla="*/ 0 h 1306330"/>
                        <a:gd name="connsiteX1" fmla="*/ 77130 w 1895390"/>
                        <a:gd name="connsiteY1" fmla="*/ 0 h 1306330"/>
                        <a:gd name="connsiteX2" fmla="*/ 0 w 1895390"/>
                        <a:gd name="connsiteY2" fmla="*/ 77119 h 1306330"/>
                        <a:gd name="connsiteX3" fmla="*/ 0 w 1895390"/>
                        <a:gd name="connsiteY3" fmla="*/ 1229212 h 1306330"/>
                        <a:gd name="connsiteX4" fmla="*/ 77130 w 1895390"/>
                        <a:gd name="connsiteY4" fmla="*/ 1306331 h 1306330"/>
                        <a:gd name="connsiteX5" fmla="*/ 1818261 w 1895390"/>
                        <a:gd name="connsiteY5" fmla="*/ 1306331 h 1306330"/>
                        <a:gd name="connsiteX6" fmla="*/ 1895391 w 1895390"/>
                        <a:gd name="connsiteY6" fmla="*/ 1229212 h 1306330"/>
                        <a:gd name="connsiteX7" fmla="*/ 1895391 w 1895390"/>
                        <a:gd name="connsiteY7" fmla="*/ 77119 h 1306330"/>
                        <a:gd name="connsiteX8" fmla="*/ 1818261 w 1895390"/>
                        <a:gd name="connsiteY8" fmla="*/ 0 h 130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5390" h="1306330">
                          <a:moveTo>
                            <a:pt x="1818261" y="0"/>
                          </a:moveTo>
                          <a:lnTo>
                            <a:pt x="77130" y="0"/>
                          </a:lnTo>
                          <a:cubicBezTo>
                            <a:pt x="34541" y="0"/>
                            <a:pt x="0" y="34514"/>
                            <a:pt x="0" y="77119"/>
                          </a:cubicBezTo>
                          <a:lnTo>
                            <a:pt x="0" y="1229212"/>
                          </a:lnTo>
                          <a:cubicBezTo>
                            <a:pt x="0" y="1271794"/>
                            <a:pt x="34519" y="1306331"/>
                            <a:pt x="77130" y="1306331"/>
                          </a:cubicBezTo>
                          <a:lnTo>
                            <a:pt x="1818261" y="1306331"/>
                          </a:lnTo>
                          <a:cubicBezTo>
                            <a:pt x="1860850" y="1306331"/>
                            <a:pt x="1895391" y="1271817"/>
                            <a:pt x="1895391" y="1229212"/>
                          </a:cubicBezTo>
                          <a:lnTo>
                            <a:pt x="1895391" y="77119"/>
                          </a:lnTo>
                          <a:cubicBezTo>
                            <a:pt x="1895368" y="34536"/>
                            <a:pt x="1860850" y="0"/>
                            <a:pt x="1818261" y="0"/>
                          </a:cubicBezTo>
                          <a:close/>
                        </a:path>
                      </a:pathLst>
                    </a:custGeom>
                    <a:solidFill>
                      <a:srgbClr val="81D1C5"/>
                    </a:solidFill>
                    <a:ln w="2286" cap="flat">
                      <a:noFill/>
                      <a:prstDash val="solid"/>
                      <a:miter/>
                    </a:ln>
                  </p:spPr>
                  <p:txBody>
                    <a:bodyPr rtlCol="0" anchor="ctr"/>
                    <a:lstStyle/>
                    <a:p>
                      <a:endParaRPr lang="en-GB"/>
                    </a:p>
                  </p:txBody>
                </p:sp>
                <p:sp>
                  <p:nvSpPr>
                    <p:cNvPr id="52" name="Freeform 283">
                      <a:extLst>
                        <a:ext uri="{FF2B5EF4-FFF2-40B4-BE49-F238E27FC236}">
                          <a16:creationId xmlns:a16="http://schemas.microsoft.com/office/drawing/2014/main" id="{C7B925B3-4A2B-E446-E68C-749C5D03DEA6}"/>
                        </a:ext>
                      </a:extLst>
                    </p:cNvPr>
                    <p:cNvSpPr/>
                    <p:nvPr/>
                  </p:nvSpPr>
                  <p:spPr>
                    <a:xfrm>
                      <a:off x="4176086" y="3782308"/>
                      <a:ext cx="1770438" cy="1181395"/>
                    </a:xfrm>
                    <a:custGeom>
                      <a:avLst/>
                      <a:gdLst>
                        <a:gd name="connsiteX0" fmla="*/ 1702110 w 1770438"/>
                        <a:gd name="connsiteY0" fmla="*/ 0 h 1181395"/>
                        <a:gd name="connsiteX1" fmla="*/ 68329 w 1770438"/>
                        <a:gd name="connsiteY1" fmla="*/ 0 h 1181395"/>
                        <a:gd name="connsiteX2" fmla="*/ 0 w 1770438"/>
                        <a:gd name="connsiteY2" fmla="*/ 68319 h 1181395"/>
                        <a:gd name="connsiteX3" fmla="*/ 0 w 1770438"/>
                        <a:gd name="connsiteY3" fmla="*/ 1113077 h 1181395"/>
                        <a:gd name="connsiteX4" fmla="*/ 68329 w 1770438"/>
                        <a:gd name="connsiteY4" fmla="*/ 1181395 h 1181395"/>
                        <a:gd name="connsiteX5" fmla="*/ 1702110 w 1770438"/>
                        <a:gd name="connsiteY5" fmla="*/ 1181395 h 1181395"/>
                        <a:gd name="connsiteX6" fmla="*/ 1770439 w 1770438"/>
                        <a:gd name="connsiteY6" fmla="*/ 1113077 h 1181395"/>
                        <a:gd name="connsiteX7" fmla="*/ 1770439 w 1770438"/>
                        <a:gd name="connsiteY7" fmla="*/ 68319 h 1181395"/>
                        <a:gd name="connsiteX8" fmla="*/ 1702110 w 1770438"/>
                        <a:gd name="connsiteY8" fmla="*/ 0 h 118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0438" h="1181395">
                          <a:moveTo>
                            <a:pt x="1702110" y="0"/>
                          </a:moveTo>
                          <a:lnTo>
                            <a:pt x="68329" y="0"/>
                          </a:lnTo>
                          <a:cubicBezTo>
                            <a:pt x="30587" y="0"/>
                            <a:pt x="0" y="30582"/>
                            <a:pt x="0" y="68319"/>
                          </a:cubicBezTo>
                          <a:lnTo>
                            <a:pt x="0" y="1113077"/>
                          </a:lnTo>
                          <a:cubicBezTo>
                            <a:pt x="0" y="1150813"/>
                            <a:pt x="30587" y="1181395"/>
                            <a:pt x="68329" y="1181395"/>
                          </a:cubicBezTo>
                          <a:lnTo>
                            <a:pt x="1702110" y="1181395"/>
                          </a:lnTo>
                          <a:cubicBezTo>
                            <a:pt x="1739852" y="1181395"/>
                            <a:pt x="1770439" y="1150813"/>
                            <a:pt x="1770439" y="1113077"/>
                          </a:cubicBezTo>
                          <a:lnTo>
                            <a:pt x="1770439" y="68319"/>
                          </a:lnTo>
                          <a:cubicBezTo>
                            <a:pt x="1770439" y="30582"/>
                            <a:pt x="1739852" y="0"/>
                            <a:pt x="1702110" y="0"/>
                          </a:cubicBezTo>
                          <a:close/>
                        </a:path>
                      </a:pathLst>
                    </a:custGeom>
                    <a:solidFill>
                      <a:srgbClr val="FFFFFF"/>
                    </a:solidFill>
                    <a:ln w="2286" cap="flat">
                      <a:noFill/>
                      <a:prstDash val="solid"/>
                      <a:miter/>
                    </a:ln>
                  </p:spPr>
                  <p:txBody>
                    <a:bodyPr rtlCol="0" anchor="ctr"/>
                    <a:lstStyle/>
                    <a:p>
                      <a:endParaRPr lang="en-GB"/>
                    </a:p>
                  </p:txBody>
                </p:sp>
              </p:grpSp>
              <p:grpSp>
                <p:nvGrpSpPr>
                  <p:cNvPr id="45" name="Graphic 2">
                    <a:extLst>
                      <a:ext uri="{FF2B5EF4-FFF2-40B4-BE49-F238E27FC236}">
                        <a16:creationId xmlns:a16="http://schemas.microsoft.com/office/drawing/2014/main" id="{EACB8894-1611-FB3E-F544-99FB5D733CE9}"/>
                      </a:ext>
                    </a:extLst>
                  </p:cNvPr>
                  <p:cNvGrpSpPr/>
                  <p:nvPr/>
                </p:nvGrpSpPr>
                <p:grpSpPr>
                  <a:xfrm>
                    <a:off x="4286340" y="3633053"/>
                    <a:ext cx="379178" cy="225161"/>
                    <a:chOff x="4286340" y="3633053"/>
                    <a:chExt cx="379178" cy="225161"/>
                  </a:xfrm>
                  <a:solidFill>
                    <a:srgbClr val="81D1C5"/>
                  </a:solidFill>
                </p:grpSpPr>
                <p:sp>
                  <p:nvSpPr>
                    <p:cNvPr id="49" name="Freeform 285">
                      <a:extLst>
                        <a:ext uri="{FF2B5EF4-FFF2-40B4-BE49-F238E27FC236}">
                          <a16:creationId xmlns:a16="http://schemas.microsoft.com/office/drawing/2014/main" id="{D7126818-51D7-C102-A95D-0FB4FD235F53}"/>
                        </a:ext>
                      </a:extLst>
                    </p:cNvPr>
                    <p:cNvSpPr/>
                    <p:nvPr/>
                  </p:nvSpPr>
                  <p:spPr>
                    <a:xfrm>
                      <a:off x="4286340" y="3633053"/>
                      <a:ext cx="195018" cy="225161"/>
                    </a:xfrm>
                    <a:custGeom>
                      <a:avLst/>
                      <a:gdLst>
                        <a:gd name="connsiteX0" fmla="*/ 195019 w 195018"/>
                        <a:gd name="connsiteY0" fmla="*/ 112592 h 225161"/>
                        <a:gd name="connsiteX1" fmla="*/ 0 w 195018"/>
                        <a:gd name="connsiteY1" fmla="*/ 225162 h 225161"/>
                        <a:gd name="connsiteX2" fmla="*/ 0 w 195018"/>
                        <a:gd name="connsiteY2" fmla="*/ 0 h 225161"/>
                      </a:gdLst>
                      <a:ahLst/>
                      <a:cxnLst>
                        <a:cxn ang="0">
                          <a:pos x="connsiteX0" y="connsiteY0"/>
                        </a:cxn>
                        <a:cxn ang="0">
                          <a:pos x="connsiteX1" y="connsiteY1"/>
                        </a:cxn>
                        <a:cxn ang="0">
                          <a:pos x="connsiteX2" y="connsiteY2"/>
                        </a:cxn>
                      </a:cxnLst>
                      <a:rect l="l" t="t" r="r" b="b"/>
                      <a:pathLst>
                        <a:path w="195018" h="225161">
                          <a:moveTo>
                            <a:pt x="195019" y="112592"/>
                          </a:moveTo>
                          <a:lnTo>
                            <a:pt x="0" y="225162"/>
                          </a:lnTo>
                          <a:lnTo>
                            <a:pt x="0" y="0"/>
                          </a:lnTo>
                          <a:close/>
                        </a:path>
                      </a:pathLst>
                    </a:custGeom>
                    <a:solidFill>
                      <a:srgbClr val="81D1C5"/>
                    </a:solidFill>
                    <a:ln w="2286" cap="flat">
                      <a:noFill/>
                      <a:prstDash val="solid"/>
                      <a:miter/>
                    </a:ln>
                  </p:spPr>
                  <p:txBody>
                    <a:bodyPr rtlCol="0" anchor="ctr"/>
                    <a:lstStyle/>
                    <a:p>
                      <a:endParaRPr lang="en-GB"/>
                    </a:p>
                  </p:txBody>
                </p:sp>
                <p:sp>
                  <p:nvSpPr>
                    <p:cNvPr id="50" name="Freeform 286">
                      <a:extLst>
                        <a:ext uri="{FF2B5EF4-FFF2-40B4-BE49-F238E27FC236}">
                          <a16:creationId xmlns:a16="http://schemas.microsoft.com/office/drawing/2014/main" id="{32EAEC39-52B5-08B8-4D7F-AFA191206EF6}"/>
                        </a:ext>
                      </a:extLst>
                    </p:cNvPr>
                    <p:cNvSpPr/>
                    <p:nvPr/>
                  </p:nvSpPr>
                  <p:spPr>
                    <a:xfrm>
                      <a:off x="4470500" y="3633053"/>
                      <a:ext cx="195018" cy="225161"/>
                    </a:xfrm>
                    <a:custGeom>
                      <a:avLst/>
                      <a:gdLst>
                        <a:gd name="connsiteX0" fmla="*/ 195019 w 195018"/>
                        <a:gd name="connsiteY0" fmla="*/ 112592 h 225161"/>
                        <a:gd name="connsiteX1" fmla="*/ 0 w 195018"/>
                        <a:gd name="connsiteY1" fmla="*/ 225162 h 225161"/>
                        <a:gd name="connsiteX2" fmla="*/ 0 w 195018"/>
                        <a:gd name="connsiteY2" fmla="*/ 0 h 225161"/>
                      </a:gdLst>
                      <a:ahLst/>
                      <a:cxnLst>
                        <a:cxn ang="0">
                          <a:pos x="connsiteX0" y="connsiteY0"/>
                        </a:cxn>
                        <a:cxn ang="0">
                          <a:pos x="connsiteX1" y="connsiteY1"/>
                        </a:cxn>
                        <a:cxn ang="0">
                          <a:pos x="connsiteX2" y="connsiteY2"/>
                        </a:cxn>
                      </a:cxnLst>
                      <a:rect l="l" t="t" r="r" b="b"/>
                      <a:pathLst>
                        <a:path w="195018" h="225161">
                          <a:moveTo>
                            <a:pt x="195019" y="112592"/>
                          </a:moveTo>
                          <a:lnTo>
                            <a:pt x="0" y="225162"/>
                          </a:lnTo>
                          <a:lnTo>
                            <a:pt x="0" y="0"/>
                          </a:lnTo>
                          <a:close/>
                        </a:path>
                      </a:pathLst>
                    </a:custGeom>
                    <a:solidFill>
                      <a:srgbClr val="81D1C5"/>
                    </a:solidFill>
                    <a:ln w="2286" cap="flat">
                      <a:noFill/>
                      <a:prstDash val="solid"/>
                      <a:miter/>
                    </a:ln>
                  </p:spPr>
                  <p:txBody>
                    <a:bodyPr rtlCol="0" anchor="ctr"/>
                    <a:lstStyle/>
                    <a:p>
                      <a:endParaRPr lang="en-GB"/>
                    </a:p>
                  </p:txBody>
                </p:sp>
              </p:grpSp>
              <p:grpSp>
                <p:nvGrpSpPr>
                  <p:cNvPr id="46" name="Graphic 2">
                    <a:extLst>
                      <a:ext uri="{FF2B5EF4-FFF2-40B4-BE49-F238E27FC236}">
                        <a16:creationId xmlns:a16="http://schemas.microsoft.com/office/drawing/2014/main" id="{8320992A-603C-70F9-E3CB-63024A14D896}"/>
                      </a:ext>
                    </a:extLst>
                  </p:cNvPr>
                  <p:cNvGrpSpPr/>
                  <p:nvPr/>
                </p:nvGrpSpPr>
                <p:grpSpPr>
                  <a:xfrm>
                    <a:off x="4760959" y="3518152"/>
                    <a:ext cx="1129009" cy="455900"/>
                    <a:chOff x="4760959" y="3518152"/>
                    <a:chExt cx="1129009" cy="455900"/>
                  </a:xfrm>
                </p:grpSpPr>
                <p:sp>
                  <p:nvSpPr>
                    <p:cNvPr id="47" name="Freeform 288">
                      <a:extLst>
                        <a:ext uri="{FF2B5EF4-FFF2-40B4-BE49-F238E27FC236}">
                          <a16:creationId xmlns:a16="http://schemas.microsoft.com/office/drawing/2014/main" id="{CCD99E0B-8B57-2140-2644-D5976E9F5EC8}"/>
                        </a:ext>
                      </a:extLst>
                    </p:cNvPr>
                    <p:cNvSpPr/>
                    <p:nvPr/>
                  </p:nvSpPr>
                  <p:spPr>
                    <a:xfrm>
                      <a:off x="4790563" y="3547775"/>
                      <a:ext cx="1069801" cy="396701"/>
                    </a:xfrm>
                    <a:custGeom>
                      <a:avLst/>
                      <a:gdLst>
                        <a:gd name="connsiteX0" fmla="*/ 871423 w 1069801"/>
                        <a:gd name="connsiteY0" fmla="*/ 0 h 396701"/>
                        <a:gd name="connsiteX1" fmla="*/ 198379 w 1069801"/>
                        <a:gd name="connsiteY1" fmla="*/ 0 h 396701"/>
                        <a:gd name="connsiteX2" fmla="*/ 0 w 1069801"/>
                        <a:gd name="connsiteY2" fmla="*/ 198350 h 396701"/>
                        <a:gd name="connsiteX3" fmla="*/ 0 w 1069801"/>
                        <a:gd name="connsiteY3" fmla="*/ 198350 h 396701"/>
                        <a:gd name="connsiteX4" fmla="*/ 198379 w 1069801"/>
                        <a:gd name="connsiteY4" fmla="*/ 396701 h 396701"/>
                        <a:gd name="connsiteX5" fmla="*/ 871423 w 1069801"/>
                        <a:gd name="connsiteY5" fmla="*/ 396701 h 396701"/>
                        <a:gd name="connsiteX6" fmla="*/ 1069802 w 1069801"/>
                        <a:gd name="connsiteY6" fmla="*/ 198350 h 396701"/>
                        <a:gd name="connsiteX7" fmla="*/ 1069802 w 1069801"/>
                        <a:gd name="connsiteY7" fmla="*/ 198350 h 396701"/>
                        <a:gd name="connsiteX8" fmla="*/ 871423 w 1069801"/>
                        <a:gd name="connsiteY8" fmla="*/ 0 h 396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9801" h="396701">
                          <a:moveTo>
                            <a:pt x="871423" y="0"/>
                          </a:moveTo>
                          <a:lnTo>
                            <a:pt x="198379" y="0"/>
                          </a:lnTo>
                          <a:cubicBezTo>
                            <a:pt x="88811" y="0"/>
                            <a:pt x="0" y="88798"/>
                            <a:pt x="0" y="198350"/>
                          </a:cubicBezTo>
                          <a:lnTo>
                            <a:pt x="0" y="198350"/>
                          </a:lnTo>
                          <a:cubicBezTo>
                            <a:pt x="0" y="307903"/>
                            <a:pt x="88811" y="396701"/>
                            <a:pt x="198379" y="396701"/>
                          </a:cubicBezTo>
                          <a:lnTo>
                            <a:pt x="871423" y="396701"/>
                          </a:lnTo>
                          <a:cubicBezTo>
                            <a:pt x="980991" y="396701"/>
                            <a:pt x="1069802" y="307903"/>
                            <a:pt x="1069802" y="198350"/>
                          </a:cubicBezTo>
                          <a:lnTo>
                            <a:pt x="1069802" y="198350"/>
                          </a:lnTo>
                          <a:cubicBezTo>
                            <a:pt x="1069802" y="88798"/>
                            <a:pt x="980991" y="0"/>
                            <a:pt x="871423" y="0"/>
                          </a:cubicBezTo>
                          <a:close/>
                        </a:path>
                      </a:pathLst>
                    </a:custGeom>
                    <a:solidFill>
                      <a:srgbClr val="FFFFFF"/>
                    </a:solidFill>
                    <a:ln w="2286" cap="flat">
                      <a:noFill/>
                      <a:prstDash val="solid"/>
                      <a:miter/>
                    </a:ln>
                  </p:spPr>
                  <p:txBody>
                    <a:bodyPr rtlCol="0" anchor="ctr"/>
                    <a:lstStyle/>
                    <a:p>
                      <a:endParaRPr lang="en-GB"/>
                    </a:p>
                  </p:txBody>
                </p:sp>
                <p:sp>
                  <p:nvSpPr>
                    <p:cNvPr id="48" name="Freeform 289">
                      <a:extLst>
                        <a:ext uri="{FF2B5EF4-FFF2-40B4-BE49-F238E27FC236}">
                          <a16:creationId xmlns:a16="http://schemas.microsoft.com/office/drawing/2014/main" id="{D176C8E8-28CA-B6F0-446E-3439B4139352}"/>
                        </a:ext>
                      </a:extLst>
                    </p:cNvPr>
                    <p:cNvSpPr/>
                    <p:nvPr/>
                  </p:nvSpPr>
                  <p:spPr>
                    <a:xfrm>
                      <a:off x="4760959" y="3518152"/>
                      <a:ext cx="1129009" cy="455900"/>
                    </a:xfrm>
                    <a:custGeom>
                      <a:avLst/>
                      <a:gdLst>
                        <a:gd name="connsiteX0" fmla="*/ 901027 w 1129009"/>
                        <a:gd name="connsiteY0" fmla="*/ 455900 h 455900"/>
                        <a:gd name="connsiteX1" fmla="*/ 227983 w 1129009"/>
                        <a:gd name="connsiteY1" fmla="*/ 455900 h 455900"/>
                        <a:gd name="connsiteX2" fmla="*/ 0 w 1129009"/>
                        <a:gd name="connsiteY2" fmla="*/ 227950 h 455900"/>
                        <a:gd name="connsiteX3" fmla="*/ 227983 w 1129009"/>
                        <a:gd name="connsiteY3" fmla="*/ 0 h 455900"/>
                        <a:gd name="connsiteX4" fmla="*/ 901027 w 1129009"/>
                        <a:gd name="connsiteY4" fmla="*/ 0 h 455900"/>
                        <a:gd name="connsiteX5" fmla="*/ 1129010 w 1129009"/>
                        <a:gd name="connsiteY5" fmla="*/ 227950 h 455900"/>
                        <a:gd name="connsiteX6" fmla="*/ 901027 w 1129009"/>
                        <a:gd name="connsiteY6" fmla="*/ 455900 h 455900"/>
                        <a:gd name="connsiteX7" fmla="*/ 227983 w 1129009"/>
                        <a:gd name="connsiteY7" fmla="*/ 59222 h 455900"/>
                        <a:gd name="connsiteX8" fmla="*/ 59207 w 1129009"/>
                        <a:gd name="connsiteY8" fmla="*/ 227973 h 455900"/>
                        <a:gd name="connsiteX9" fmla="*/ 227983 w 1129009"/>
                        <a:gd name="connsiteY9" fmla="*/ 396724 h 455900"/>
                        <a:gd name="connsiteX10" fmla="*/ 901027 w 1129009"/>
                        <a:gd name="connsiteY10" fmla="*/ 396724 h 455900"/>
                        <a:gd name="connsiteX11" fmla="*/ 1069802 w 1129009"/>
                        <a:gd name="connsiteY11" fmla="*/ 227973 h 455900"/>
                        <a:gd name="connsiteX12" fmla="*/ 901027 w 1129009"/>
                        <a:gd name="connsiteY12" fmla="*/ 59222 h 455900"/>
                        <a:gd name="connsiteX13" fmla="*/ 227983 w 1129009"/>
                        <a:gd name="connsiteY13" fmla="*/ 59222 h 45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9009" h="455900">
                          <a:moveTo>
                            <a:pt x="901027" y="455900"/>
                          </a:moveTo>
                          <a:lnTo>
                            <a:pt x="227983" y="455900"/>
                          </a:lnTo>
                          <a:cubicBezTo>
                            <a:pt x="102276" y="455900"/>
                            <a:pt x="0" y="353639"/>
                            <a:pt x="0" y="227950"/>
                          </a:cubicBezTo>
                          <a:cubicBezTo>
                            <a:pt x="0" y="102261"/>
                            <a:pt x="102276" y="0"/>
                            <a:pt x="227983" y="0"/>
                          </a:cubicBezTo>
                          <a:lnTo>
                            <a:pt x="901027" y="0"/>
                          </a:lnTo>
                          <a:cubicBezTo>
                            <a:pt x="1026734" y="0"/>
                            <a:pt x="1129010" y="102261"/>
                            <a:pt x="1129010" y="227950"/>
                          </a:cubicBezTo>
                          <a:cubicBezTo>
                            <a:pt x="1129010" y="353639"/>
                            <a:pt x="1026734" y="455900"/>
                            <a:pt x="901027" y="455900"/>
                          </a:cubicBezTo>
                          <a:close/>
                          <a:moveTo>
                            <a:pt x="227983" y="59222"/>
                          </a:moveTo>
                          <a:cubicBezTo>
                            <a:pt x="134920" y="59222"/>
                            <a:pt x="59207" y="134923"/>
                            <a:pt x="59207" y="227973"/>
                          </a:cubicBezTo>
                          <a:cubicBezTo>
                            <a:pt x="59207" y="321023"/>
                            <a:pt x="134920" y="396724"/>
                            <a:pt x="227983" y="396724"/>
                          </a:cubicBezTo>
                          <a:lnTo>
                            <a:pt x="901027" y="396724"/>
                          </a:lnTo>
                          <a:cubicBezTo>
                            <a:pt x="994090" y="396724"/>
                            <a:pt x="1069802" y="321023"/>
                            <a:pt x="1069802" y="227973"/>
                          </a:cubicBezTo>
                          <a:cubicBezTo>
                            <a:pt x="1069802" y="134923"/>
                            <a:pt x="994090" y="59222"/>
                            <a:pt x="901027" y="59222"/>
                          </a:cubicBezTo>
                          <a:lnTo>
                            <a:pt x="227983" y="59222"/>
                          </a:lnTo>
                          <a:close/>
                        </a:path>
                      </a:pathLst>
                    </a:custGeom>
                    <a:solidFill>
                      <a:srgbClr val="81D1C5"/>
                    </a:solidFill>
                    <a:ln w="2286" cap="flat">
                      <a:noFill/>
                      <a:prstDash val="solid"/>
                      <a:miter/>
                    </a:ln>
                  </p:spPr>
                  <p:txBody>
                    <a:bodyPr rtlCol="0" anchor="ctr"/>
                    <a:lstStyle/>
                    <a:p>
                      <a:endParaRPr lang="en-GB"/>
                    </a:p>
                  </p:txBody>
                </p:sp>
              </p:grpSp>
            </p:grpSp>
          </p:grpSp>
          <p:grpSp>
            <p:nvGrpSpPr>
              <p:cNvPr id="24" name="Graphic 2">
                <a:extLst>
                  <a:ext uri="{FF2B5EF4-FFF2-40B4-BE49-F238E27FC236}">
                    <a16:creationId xmlns:a16="http://schemas.microsoft.com/office/drawing/2014/main" id="{27A16336-D435-BA07-BDE4-F3E80A41B94B}"/>
                  </a:ext>
                </a:extLst>
              </p:cNvPr>
              <p:cNvGrpSpPr/>
              <p:nvPr/>
            </p:nvGrpSpPr>
            <p:grpSpPr>
              <a:xfrm>
                <a:off x="6044114" y="3518152"/>
                <a:ext cx="2075710" cy="1706163"/>
                <a:chOff x="6044114" y="3518152"/>
                <a:chExt cx="2075710" cy="1706163"/>
              </a:xfrm>
            </p:grpSpPr>
            <p:pic>
              <p:nvPicPr>
                <p:cNvPr id="26" name="Picture 25">
                  <a:extLst>
                    <a:ext uri="{FF2B5EF4-FFF2-40B4-BE49-F238E27FC236}">
                      <a16:creationId xmlns:a16="http://schemas.microsoft.com/office/drawing/2014/main" id="{1F095392-078D-3235-9256-EF14186B553D}"/>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044114" y="3829873"/>
                  <a:ext cx="1998695" cy="1394443"/>
                </a:xfrm>
                <a:custGeom>
                  <a:avLst/>
                  <a:gdLst>
                    <a:gd name="connsiteX0" fmla="*/ 785 w 1998695"/>
                    <a:gd name="connsiteY0" fmla="*/ 710 h 1394443"/>
                    <a:gd name="connsiteX1" fmla="*/ 1999481 w 1998695"/>
                    <a:gd name="connsiteY1" fmla="*/ 710 h 1394443"/>
                    <a:gd name="connsiteX2" fmla="*/ 1999481 w 1998695"/>
                    <a:gd name="connsiteY2" fmla="*/ 1395153 h 1394443"/>
                    <a:gd name="connsiteX3" fmla="*/ 785 w 1998695"/>
                    <a:gd name="connsiteY3" fmla="*/ 1395153 h 1394443"/>
                  </a:gdLst>
                  <a:ahLst/>
                  <a:cxnLst>
                    <a:cxn ang="0">
                      <a:pos x="connsiteX0" y="connsiteY0"/>
                    </a:cxn>
                    <a:cxn ang="0">
                      <a:pos x="connsiteX1" y="connsiteY1"/>
                    </a:cxn>
                    <a:cxn ang="0">
                      <a:pos x="connsiteX2" y="connsiteY2"/>
                    </a:cxn>
                    <a:cxn ang="0">
                      <a:pos x="connsiteX3" y="connsiteY3"/>
                    </a:cxn>
                  </a:cxnLst>
                  <a:rect l="l" t="t" r="r" b="b"/>
                  <a:pathLst>
                    <a:path w="1998695" h="1394443">
                      <a:moveTo>
                        <a:pt x="785" y="710"/>
                      </a:moveTo>
                      <a:lnTo>
                        <a:pt x="1999481" y="710"/>
                      </a:lnTo>
                      <a:lnTo>
                        <a:pt x="1999481" y="1395153"/>
                      </a:lnTo>
                      <a:lnTo>
                        <a:pt x="785" y="1395153"/>
                      </a:lnTo>
                      <a:close/>
                    </a:path>
                  </a:pathLst>
                </a:custGeom>
              </p:spPr>
            </p:pic>
            <p:grpSp>
              <p:nvGrpSpPr>
                <p:cNvPr id="28" name="Graphic 2">
                  <a:extLst>
                    <a:ext uri="{FF2B5EF4-FFF2-40B4-BE49-F238E27FC236}">
                      <a16:creationId xmlns:a16="http://schemas.microsoft.com/office/drawing/2014/main" id="{765D9747-722C-8A06-5801-6FE6BA2F00F6}"/>
                    </a:ext>
                  </a:extLst>
                </p:cNvPr>
                <p:cNvGrpSpPr/>
                <p:nvPr/>
              </p:nvGrpSpPr>
              <p:grpSpPr>
                <a:xfrm>
                  <a:off x="6224433" y="3518152"/>
                  <a:ext cx="1895391" cy="1508018"/>
                  <a:chOff x="6224433" y="3518152"/>
                  <a:chExt cx="1895391" cy="1508018"/>
                </a:xfrm>
              </p:grpSpPr>
              <p:grpSp>
                <p:nvGrpSpPr>
                  <p:cNvPr id="29" name="Graphic 2">
                    <a:extLst>
                      <a:ext uri="{FF2B5EF4-FFF2-40B4-BE49-F238E27FC236}">
                        <a16:creationId xmlns:a16="http://schemas.microsoft.com/office/drawing/2014/main" id="{448135AF-05CF-47C5-13A4-080AE033A7CE}"/>
                      </a:ext>
                    </a:extLst>
                  </p:cNvPr>
                  <p:cNvGrpSpPr/>
                  <p:nvPr/>
                </p:nvGrpSpPr>
                <p:grpSpPr>
                  <a:xfrm>
                    <a:off x="6224433" y="3719840"/>
                    <a:ext cx="1895391" cy="1306330"/>
                    <a:chOff x="6224433" y="3719840"/>
                    <a:chExt cx="1895391" cy="1306330"/>
                  </a:xfrm>
                </p:grpSpPr>
                <p:sp>
                  <p:nvSpPr>
                    <p:cNvPr id="38" name="Freeform 323">
                      <a:extLst>
                        <a:ext uri="{FF2B5EF4-FFF2-40B4-BE49-F238E27FC236}">
                          <a16:creationId xmlns:a16="http://schemas.microsoft.com/office/drawing/2014/main" id="{9637A442-79B9-0CD3-3012-8944D50195D8}"/>
                        </a:ext>
                      </a:extLst>
                    </p:cNvPr>
                    <p:cNvSpPr/>
                    <p:nvPr/>
                  </p:nvSpPr>
                  <p:spPr>
                    <a:xfrm>
                      <a:off x="6224433" y="3719840"/>
                      <a:ext cx="1895391" cy="1306330"/>
                    </a:xfrm>
                    <a:custGeom>
                      <a:avLst/>
                      <a:gdLst>
                        <a:gd name="connsiteX0" fmla="*/ 1818262 w 1895391"/>
                        <a:gd name="connsiteY0" fmla="*/ 0 h 1306330"/>
                        <a:gd name="connsiteX1" fmla="*/ 77130 w 1895391"/>
                        <a:gd name="connsiteY1" fmla="*/ 0 h 1306330"/>
                        <a:gd name="connsiteX2" fmla="*/ 0 w 1895391"/>
                        <a:gd name="connsiteY2" fmla="*/ 77119 h 1306330"/>
                        <a:gd name="connsiteX3" fmla="*/ 0 w 1895391"/>
                        <a:gd name="connsiteY3" fmla="*/ 1229212 h 1306330"/>
                        <a:gd name="connsiteX4" fmla="*/ 77130 w 1895391"/>
                        <a:gd name="connsiteY4" fmla="*/ 1306331 h 1306330"/>
                        <a:gd name="connsiteX5" fmla="*/ 1818262 w 1895391"/>
                        <a:gd name="connsiteY5" fmla="*/ 1306331 h 1306330"/>
                        <a:gd name="connsiteX6" fmla="*/ 1895392 w 1895391"/>
                        <a:gd name="connsiteY6" fmla="*/ 1229212 h 1306330"/>
                        <a:gd name="connsiteX7" fmla="*/ 1895392 w 1895391"/>
                        <a:gd name="connsiteY7" fmla="*/ 77119 h 1306330"/>
                        <a:gd name="connsiteX8" fmla="*/ 1818262 w 1895391"/>
                        <a:gd name="connsiteY8" fmla="*/ 0 h 130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5391" h="1306330">
                          <a:moveTo>
                            <a:pt x="1818262" y="0"/>
                          </a:moveTo>
                          <a:lnTo>
                            <a:pt x="77130" y="0"/>
                          </a:lnTo>
                          <a:cubicBezTo>
                            <a:pt x="34542" y="0"/>
                            <a:pt x="0" y="34514"/>
                            <a:pt x="0" y="77119"/>
                          </a:cubicBezTo>
                          <a:lnTo>
                            <a:pt x="0" y="1229212"/>
                          </a:lnTo>
                          <a:cubicBezTo>
                            <a:pt x="0" y="1271794"/>
                            <a:pt x="34519" y="1306331"/>
                            <a:pt x="77130" y="1306331"/>
                          </a:cubicBezTo>
                          <a:lnTo>
                            <a:pt x="1818262" y="1306331"/>
                          </a:lnTo>
                          <a:cubicBezTo>
                            <a:pt x="1860850" y="1306331"/>
                            <a:pt x="1895392" y="1271817"/>
                            <a:pt x="1895392" y="1229212"/>
                          </a:cubicBezTo>
                          <a:lnTo>
                            <a:pt x="1895392" y="77119"/>
                          </a:lnTo>
                          <a:cubicBezTo>
                            <a:pt x="1895369" y="34536"/>
                            <a:pt x="1860850" y="0"/>
                            <a:pt x="1818262" y="0"/>
                          </a:cubicBezTo>
                          <a:close/>
                        </a:path>
                      </a:pathLst>
                    </a:custGeom>
                    <a:solidFill>
                      <a:srgbClr val="81D1C5"/>
                    </a:solidFill>
                    <a:ln w="2286" cap="flat">
                      <a:noFill/>
                      <a:prstDash val="solid"/>
                      <a:miter/>
                    </a:ln>
                  </p:spPr>
                  <p:txBody>
                    <a:bodyPr rtlCol="0" anchor="ctr"/>
                    <a:lstStyle/>
                    <a:p>
                      <a:endParaRPr lang="en-GB"/>
                    </a:p>
                  </p:txBody>
                </p:sp>
                <p:sp>
                  <p:nvSpPr>
                    <p:cNvPr id="41" name="Freeform 324">
                      <a:extLst>
                        <a:ext uri="{FF2B5EF4-FFF2-40B4-BE49-F238E27FC236}">
                          <a16:creationId xmlns:a16="http://schemas.microsoft.com/office/drawing/2014/main" id="{C386507C-39D8-E1E3-FF2D-443FFFEF2549}"/>
                        </a:ext>
                      </a:extLst>
                    </p:cNvPr>
                    <p:cNvSpPr/>
                    <p:nvPr/>
                  </p:nvSpPr>
                  <p:spPr>
                    <a:xfrm>
                      <a:off x="6286910" y="3782308"/>
                      <a:ext cx="1770438" cy="1181395"/>
                    </a:xfrm>
                    <a:custGeom>
                      <a:avLst/>
                      <a:gdLst>
                        <a:gd name="connsiteX0" fmla="*/ 1702110 w 1770438"/>
                        <a:gd name="connsiteY0" fmla="*/ 0 h 1181395"/>
                        <a:gd name="connsiteX1" fmla="*/ 68328 w 1770438"/>
                        <a:gd name="connsiteY1" fmla="*/ 0 h 1181395"/>
                        <a:gd name="connsiteX2" fmla="*/ 0 w 1770438"/>
                        <a:gd name="connsiteY2" fmla="*/ 68319 h 1181395"/>
                        <a:gd name="connsiteX3" fmla="*/ 0 w 1770438"/>
                        <a:gd name="connsiteY3" fmla="*/ 1113077 h 1181395"/>
                        <a:gd name="connsiteX4" fmla="*/ 68328 w 1770438"/>
                        <a:gd name="connsiteY4" fmla="*/ 1181395 h 1181395"/>
                        <a:gd name="connsiteX5" fmla="*/ 1702110 w 1770438"/>
                        <a:gd name="connsiteY5" fmla="*/ 1181395 h 1181395"/>
                        <a:gd name="connsiteX6" fmla="*/ 1770438 w 1770438"/>
                        <a:gd name="connsiteY6" fmla="*/ 1113077 h 1181395"/>
                        <a:gd name="connsiteX7" fmla="*/ 1770438 w 1770438"/>
                        <a:gd name="connsiteY7" fmla="*/ 68319 h 1181395"/>
                        <a:gd name="connsiteX8" fmla="*/ 1702110 w 1770438"/>
                        <a:gd name="connsiteY8" fmla="*/ 0 h 118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0438" h="1181395">
                          <a:moveTo>
                            <a:pt x="1702110" y="0"/>
                          </a:moveTo>
                          <a:lnTo>
                            <a:pt x="68328" y="0"/>
                          </a:lnTo>
                          <a:cubicBezTo>
                            <a:pt x="30587" y="0"/>
                            <a:pt x="0" y="30582"/>
                            <a:pt x="0" y="68319"/>
                          </a:cubicBezTo>
                          <a:lnTo>
                            <a:pt x="0" y="1113077"/>
                          </a:lnTo>
                          <a:cubicBezTo>
                            <a:pt x="0" y="1150813"/>
                            <a:pt x="30587" y="1181395"/>
                            <a:pt x="68328" y="1181395"/>
                          </a:cubicBezTo>
                          <a:lnTo>
                            <a:pt x="1702110" y="1181395"/>
                          </a:lnTo>
                          <a:cubicBezTo>
                            <a:pt x="1739852" y="1181395"/>
                            <a:pt x="1770438" y="1150813"/>
                            <a:pt x="1770438" y="1113077"/>
                          </a:cubicBezTo>
                          <a:lnTo>
                            <a:pt x="1770438" y="68319"/>
                          </a:lnTo>
                          <a:cubicBezTo>
                            <a:pt x="1770438" y="30582"/>
                            <a:pt x="1739852" y="0"/>
                            <a:pt x="1702110" y="0"/>
                          </a:cubicBezTo>
                          <a:close/>
                        </a:path>
                      </a:pathLst>
                    </a:custGeom>
                    <a:solidFill>
                      <a:srgbClr val="FFFFFF"/>
                    </a:solidFill>
                    <a:ln w="2286" cap="flat">
                      <a:noFill/>
                      <a:prstDash val="solid"/>
                      <a:miter/>
                    </a:ln>
                  </p:spPr>
                  <p:txBody>
                    <a:bodyPr rtlCol="0" anchor="ctr"/>
                    <a:lstStyle/>
                    <a:p>
                      <a:endParaRPr lang="en-GB"/>
                    </a:p>
                  </p:txBody>
                </p:sp>
              </p:grpSp>
              <p:grpSp>
                <p:nvGrpSpPr>
                  <p:cNvPr id="30" name="Graphic 2">
                    <a:extLst>
                      <a:ext uri="{FF2B5EF4-FFF2-40B4-BE49-F238E27FC236}">
                        <a16:creationId xmlns:a16="http://schemas.microsoft.com/office/drawing/2014/main" id="{0E2BFB3A-16ED-BC94-7159-F4522A731B28}"/>
                      </a:ext>
                    </a:extLst>
                  </p:cNvPr>
                  <p:cNvGrpSpPr/>
                  <p:nvPr/>
                </p:nvGrpSpPr>
                <p:grpSpPr>
                  <a:xfrm>
                    <a:off x="6397140" y="3633053"/>
                    <a:ext cx="379179" cy="225161"/>
                    <a:chOff x="6397140" y="3633053"/>
                    <a:chExt cx="379179" cy="225161"/>
                  </a:xfrm>
                  <a:solidFill>
                    <a:srgbClr val="81D1C5"/>
                  </a:solidFill>
                </p:grpSpPr>
                <p:sp>
                  <p:nvSpPr>
                    <p:cNvPr id="35" name="Freeform 326">
                      <a:extLst>
                        <a:ext uri="{FF2B5EF4-FFF2-40B4-BE49-F238E27FC236}">
                          <a16:creationId xmlns:a16="http://schemas.microsoft.com/office/drawing/2014/main" id="{15715C1D-4DB9-22C3-E689-979053E67396}"/>
                        </a:ext>
                      </a:extLst>
                    </p:cNvPr>
                    <p:cNvSpPr/>
                    <p:nvPr/>
                  </p:nvSpPr>
                  <p:spPr>
                    <a:xfrm>
                      <a:off x="6397140" y="3633053"/>
                      <a:ext cx="195041" cy="225161"/>
                    </a:xfrm>
                    <a:custGeom>
                      <a:avLst/>
                      <a:gdLst>
                        <a:gd name="connsiteX0" fmla="*/ 195042 w 195041"/>
                        <a:gd name="connsiteY0" fmla="*/ 112592 h 225161"/>
                        <a:gd name="connsiteX1" fmla="*/ 0 w 195041"/>
                        <a:gd name="connsiteY1" fmla="*/ 225162 h 225161"/>
                        <a:gd name="connsiteX2" fmla="*/ 0 w 195041"/>
                        <a:gd name="connsiteY2" fmla="*/ 0 h 225161"/>
                      </a:gdLst>
                      <a:ahLst/>
                      <a:cxnLst>
                        <a:cxn ang="0">
                          <a:pos x="connsiteX0" y="connsiteY0"/>
                        </a:cxn>
                        <a:cxn ang="0">
                          <a:pos x="connsiteX1" y="connsiteY1"/>
                        </a:cxn>
                        <a:cxn ang="0">
                          <a:pos x="connsiteX2" y="connsiteY2"/>
                        </a:cxn>
                      </a:cxnLst>
                      <a:rect l="l" t="t" r="r" b="b"/>
                      <a:pathLst>
                        <a:path w="195041" h="225161">
                          <a:moveTo>
                            <a:pt x="195042" y="112592"/>
                          </a:moveTo>
                          <a:lnTo>
                            <a:pt x="0" y="225162"/>
                          </a:lnTo>
                          <a:lnTo>
                            <a:pt x="0" y="0"/>
                          </a:lnTo>
                          <a:close/>
                        </a:path>
                      </a:pathLst>
                    </a:custGeom>
                    <a:solidFill>
                      <a:srgbClr val="81D1C5"/>
                    </a:solidFill>
                    <a:ln w="2286" cap="flat">
                      <a:noFill/>
                      <a:prstDash val="solid"/>
                      <a:miter/>
                    </a:ln>
                  </p:spPr>
                  <p:txBody>
                    <a:bodyPr rtlCol="0" anchor="ctr"/>
                    <a:lstStyle/>
                    <a:p>
                      <a:endParaRPr lang="en-GB"/>
                    </a:p>
                  </p:txBody>
                </p:sp>
                <p:sp>
                  <p:nvSpPr>
                    <p:cNvPr id="36" name="Freeform 327">
                      <a:extLst>
                        <a:ext uri="{FF2B5EF4-FFF2-40B4-BE49-F238E27FC236}">
                          <a16:creationId xmlns:a16="http://schemas.microsoft.com/office/drawing/2014/main" id="{FC0BB149-039D-645C-9C85-A97683B19326}"/>
                        </a:ext>
                      </a:extLst>
                    </p:cNvPr>
                    <p:cNvSpPr/>
                    <p:nvPr/>
                  </p:nvSpPr>
                  <p:spPr>
                    <a:xfrm>
                      <a:off x="6581301" y="3633053"/>
                      <a:ext cx="195018" cy="225161"/>
                    </a:xfrm>
                    <a:custGeom>
                      <a:avLst/>
                      <a:gdLst>
                        <a:gd name="connsiteX0" fmla="*/ 195019 w 195018"/>
                        <a:gd name="connsiteY0" fmla="*/ 112592 h 225161"/>
                        <a:gd name="connsiteX1" fmla="*/ 0 w 195018"/>
                        <a:gd name="connsiteY1" fmla="*/ 225162 h 225161"/>
                        <a:gd name="connsiteX2" fmla="*/ 0 w 195018"/>
                        <a:gd name="connsiteY2" fmla="*/ 0 h 225161"/>
                      </a:gdLst>
                      <a:ahLst/>
                      <a:cxnLst>
                        <a:cxn ang="0">
                          <a:pos x="connsiteX0" y="connsiteY0"/>
                        </a:cxn>
                        <a:cxn ang="0">
                          <a:pos x="connsiteX1" y="connsiteY1"/>
                        </a:cxn>
                        <a:cxn ang="0">
                          <a:pos x="connsiteX2" y="connsiteY2"/>
                        </a:cxn>
                      </a:cxnLst>
                      <a:rect l="l" t="t" r="r" b="b"/>
                      <a:pathLst>
                        <a:path w="195018" h="225161">
                          <a:moveTo>
                            <a:pt x="195019" y="112592"/>
                          </a:moveTo>
                          <a:lnTo>
                            <a:pt x="0" y="225162"/>
                          </a:lnTo>
                          <a:lnTo>
                            <a:pt x="0" y="0"/>
                          </a:lnTo>
                          <a:close/>
                        </a:path>
                      </a:pathLst>
                    </a:custGeom>
                    <a:solidFill>
                      <a:srgbClr val="81D1C5"/>
                    </a:solidFill>
                    <a:ln w="2286" cap="flat">
                      <a:noFill/>
                      <a:prstDash val="solid"/>
                      <a:miter/>
                    </a:ln>
                  </p:spPr>
                  <p:txBody>
                    <a:bodyPr rtlCol="0" anchor="ctr"/>
                    <a:lstStyle/>
                    <a:p>
                      <a:endParaRPr lang="en-GB"/>
                    </a:p>
                  </p:txBody>
                </p:sp>
              </p:grpSp>
              <p:grpSp>
                <p:nvGrpSpPr>
                  <p:cNvPr id="31" name="Graphic 2">
                    <a:extLst>
                      <a:ext uri="{FF2B5EF4-FFF2-40B4-BE49-F238E27FC236}">
                        <a16:creationId xmlns:a16="http://schemas.microsoft.com/office/drawing/2014/main" id="{CB7B54EB-5B63-9C03-DEB4-E9708F908D39}"/>
                      </a:ext>
                    </a:extLst>
                  </p:cNvPr>
                  <p:cNvGrpSpPr/>
                  <p:nvPr/>
                </p:nvGrpSpPr>
                <p:grpSpPr>
                  <a:xfrm>
                    <a:off x="6871783" y="3518152"/>
                    <a:ext cx="1129009" cy="455900"/>
                    <a:chOff x="6871783" y="3518152"/>
                    <a:chExt cx="1129009" cy="455900"/>
                  </a:xfrm>
                </p:grpSpPr>
                <p:sp>
                  <p:nvSpPr>
                    <p:cNvPr id="32" name="Freeform 330">
                      <a:extLst>
                        <a:ext uri="{FF2B5EF4-FFF2-40B4-BE49-F238E27FC236}">
                          <a16:creationId xmlns:a16="http://schemas.microsoft.com/office/drawing/2014/main" id="{00EF2423-3AC9-DEEE-27A2-2DCD29835FB0}"/>
                        </a:ext>
                      </a:extLst>
                    </p:cNvPr>
                    <p:cNvSpPr/>
                    <p:nvPr/>
                  </p:nvSpPr>
                  <p:spPr>
                    <a:xfrm>
                      <a:off x="6901387" y="3547775"/>
                      <a:ext cx="1069802" cy="396701"/>
                    </a:xfrm>
                    <a:custGeom>
                      <a:avLst/>
                      <a:gdLst>
                        <a:gd name="connsiteX0" fmla="*/ 871423 w 1069802"/>
                        <a:gd name="connsiteY0" fmla="*/ 0 h 396701"/>
                        <a:gd name="connsiteX1" fmla="*/ 198379 w 1069802"/>
                        <a:gd name="connsiteY1" fmla="*/ 0 h 396701"/>
                        <a:gd name="connsiteX2" fmla="*/ 0 w 1069802"/>
                        <a:gd name="connsiteY2" fmla="*/ 198350 h 396701"/>
                        <a:gd name="connsiteX3" fmla="*/ 0 w 1069802"/>
                        <a:gd name="connsiteY3" fmla="*/ 198350 h 396701"/>
                        <a:gd name="connsiteX4" fmla="*/ 198379 w 1069802"/>
                        <a:gd name="connsiteY4" fmla="*/ 396701 h 396701"/>
                        <a:gd name="connsiteX5" fmla="*/ 871423 w 1069802"/>
                        <a:gd name="connsiteY5" fmla="*/ 396701 h 396701"/>
                        <a:gd name="connsiteX6" fmla="*/ 1069802 w 1069802"/>
                        <a:gd name="connsiteY6" fmla="*/ 198350 h 396701"/>
                        <a:gd name="connsiteX7" fmla="*/ 1069802 w 1069802"/>
                        <a:gd name="connsiteY7" fmla="*/ 198350 h 396701"/>
                        <a:gd name="connsiteX8" fmla="*/ 871423 w 1069802"/>
                        <a:gd name="connsiteY8" fmla="*/ 0 h 396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9802" h="396701">
                          <a:moveTo>
                            <a:pt x="871423" y="0"/>
                          </a:moveTo>
                          <a:lnTo>
                            <a:pt x="198379" y="0"/>
                          </a:lnTo>
                          <a:cubicBezTo>
                            <a:pt x="88811" y="0"/>
                            <a:pt x="0" y="88798"/>
                            <a:pt x="0" y="198350"/>
                          </a:cubicBezTo>
                          <a:lnTo>
                            <a:pt x="0" y="198350"/>
                          </a:lnTo>
                          <a:cubicBezTo>
                            <a:pt x="0" y="307903"/>
                            <a:pt x="88811" y="396701"/>
                            <a:pt x="198379" y="396701"/>
                          </a:cubicBezTo>
                          <a:lnTo>
                            <a:pt x="871423" y="396701"/>
                          </a:lnTo>
                          <a:cubicBezTo>
                            <a:pt x="980991" y="396701"/>
                            <a:pt x="1069802" y="307903"/>
                            <a:pt x="1069802" y="198350"/>
                          </a:cubicBezTo>
                          <a:lnTo>
                            <a:pt x="1069802" y="198350"/>
                          </a:lnTo>
                          <a:cubicBezTo>
                            <a:pt x="1069779" y="88798"/>
                            <a:pt x="980968" y="0"/>
                            <a:pt x="871423" y="0"/>
                          </a:cubicBezTo>
                          <a:close/>
                        </a:path>
                      </a:pathLst>
                    </a:custGeom>
                    <a:solidFill>
                      <a:srgbClr val="FFFFFF"/>
                    </a:solidFill>
                    <a:ln w="2286" cap="flat">
                      <a:noFill/>
                      <a:prstDash val="solid"/>
                      <a:miter/>
                    </a:ln>
                  </p:spPr>
                  <p:txBody>
                    <a:bodyPr rtlCol="0" anchor="ctr"/>
                    <a:lstStyle/>
                    <a:p>
                      <a:endParaRPr lang="en-GB"/>
                    </a:p>
                  </p:txBody>
                </p:sp>
                <p:sp>
                  <p:nvSpPr>
                    <p:cNvPr id="33" name="Freeform 331">
                      <a:extLst>
                        <a:ext uri="{FF2B5EF4-FFF2-40B4-BE49-F238E27FC236}">
                          <a16:creationId xmlns:a16="http://schemas.microsoft.com/office/drawing/2014/main" id="{D67E1842-2808-D3D2-7C6B-E4AD076F46D1}"/>
                        </a:ext>
                      </a:extLst>
                    </p:cNvPr>
                    <p:cNvSpPr/>
                    <p:nvPr/>
                  </p:nvSpPr>
                  <p:spPr>
                    <a:xfrm>
                      <a:off x="6871783" y="3518152"/>
                      <a:ext cx="1129009" cy="455900"/>
                    </a:xfrm>
                    <a:custGeom>
                      <a:avLst/>
                      <a:gdLst>
                        <a:gd name="connsiteX0" fmla="*/ 901027 w 1129009"/>
                        <a:gd name="connsiteY0" fmla="*/ 455900 h 455900"/>
                        <a:gd name="connsiteX1" fmla="*/ 227983 w 1129009"/>
                        <a:gd name="connsiteY1" fmla="*/ 455900 h 455900"/>
                        <a:gd name="connsiteX2" fmla="*/ 0 w 1129009"/>
                        <a:gd name="connsiteY2" fmla="*/ 227950 h 455900"/>
                        <a:gd name="connsiteX3" fmla="*/ 227983 w 1129009"/>
                        <a:gd name="connsiteY3" fmla="*/ 0 h 455900"/>
                        <a:gd name="connsiteX4" fmla="*/ 901027 w 1129009"/>
                        <a:gd name="connsiteY4" fmla="*/ 0 h 455900"/>
                        <a:gd name="connsiteX5" fmla="*/ 1129009 w 1129009"/>
                        <a:gd name="connsiteY5" fmla="*/ 227950 h 455900"/>
                        <a:gd name="connsiteX6" fmla="*/ 901027 w 1129009"/>
                        <a:gd name="connsiteY6" fmla="*/ 455900 h 455900"/>
                        <a:gd name="connsiteX7" fmla="*/ 227960 w 1129009"/>
                        <a:gd name="connsiteY7" fmla="*/ 59222 h 455900"/>
                        <a:gd name="connsiteX8" fmla="*/ 59184 w 1129009"/>
                        <a:gd name="connsiteY8" fmla="*/ 227973 h 455900"/>
                        <a:gd name="connsiteX9" fmla="*/ 227960 w 1129009"/>
                        <a:gd name="connsiteY9" fmla="*/ 396724 h 455900"/>
                        <a:gd name="connsiteX10" fmla="*/ 901004 w 1129009"/>
                        <a:gd name="connsiteY10" fmla="*/ 396724 h 455900"/>
                        <a:gd name="connsiteX11" fmla="*/ 1069779 w 1129009"/>
                        <a:gd name="connsiteY11" fmla="*/ 227973 h 455900"/>
                        <a:gd name="connsiteX12" fmla="*/ 901004 w 1129009"/>
                        <a:gd name="connsiteY12" fmla="*/ 59222 h 455900"/>
                        <a:gd name="connsiteX13" fmla="*/ 227960 w 1129009"/>
                        <a:gd name="connsiteY13" fmla="*/ 59222 h 45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9009" h="455900">
                          <a:moveTo>
                            <a:pt x="901027" y="455900"/>
                          </a:moveTo>
                          <a:lnTo>
                            <a:pt x="227983" y="455900"/>
                          </a:lnTo>
                          <a:cubicBezTo>
                            <a:pt x="102276" y="455900"/>
                            <a:pt x="0" y="353639"/>
                            <a:pt x="0" y="227950"/>
                          </a:cubicBezTo>
                          <a:cubicBezTo>
                            <a:pt x="0" y="102261"/>
                            <a:pt x="102276" y="0"/>
                            <a:pt x="227983" y="0"/>
                          </a:cubicBezTo>
                          <a:lnTo>
                            <a:pt x="901027" y="0"/>
                          </a:lnTo>
                          <a:cubicBezTo>
                            <a:pt x="1026734" y="0"/>
                            <a:pt x="1129009" y="102261"/>
                            <a:pt x="1129009" y="227950"/>
                          </a:cubicBezTo>
                          <a:cubicBezTo>
                            <a:pt x="1129009" y="353639"/>
                            <a:pt x="1026734" y="455900"/>
                            <a:pt x="901027" y="455900"/>
                          </a:cubicBezTo>
                          <a:close/>
                          <a:moveTo>
                            <a:pt x="227960" y="59222"/>
                          </a:moveTo>
                          <a:cubicBezTo>
                            <a:pt x="134897" y="59222"/>
                            <a:pt x="59184" y="134923"/>
                            <a:pt x="59184" y="227973"/>
                          </a:cubicBezTo>
                          <a:cubicBezTo>
                            <a:pt x="59184" y="321023"/>
                            <a:pt x="134897" y="396724"/>
                            <a:pt x="227960" y="396724"/>
                          </a:cubicBezTo>
                          <a:lnTo>
                            <a:pt x="901004" y="396724"/>
                          </a:lnTo>
                          <a:cubicBezTo>
                            <a:pt x="994067" y="396724"/>
                            <a:pt x="1069779" y="321023"/>
                            <a:pt x="1069779" y="227973"/>
                          </a:cubicBezTo>
                          <a:cubicBezTo>
                            <a:pt x="1069779" y="134923"/>
                            <a:pt x="994067" y="59222"/>
                            <a:pt x="901004" y="59222"/>
                          </a:cubicBezTo>
                          <a:lnTo>
                            <a:pt x="227960" y="59222"/>
                          </a:lnTo>
                          <a:close/>
                        </a:path>
                      </a:pathLst>
                    </a:custGeom>
                    <a:solidFill>
                      <a:srgbClr val="81D1C5"/>
                    </a:solidFill>
                    <a:ln w="2286" cap="flat">
                      <a:noFill/>
                      <a:prstDash val="solid"/>
                      <a:miter/>
                    </a:ln>
                  </p:spPr>
                  <p:txBody>
                    <a:bodyPr rtlCol="0" anchor="ctr"/>
                    <a:lstStyle/>
                    <a:p>
                      <a:endParaRPr lang="en-GB"/>
                    </a:p>
                  </p:txBody>
                </p:sp>
              </p:grpSp>
            </p:grpSp>
          </p:grpSp>
        </p:grpSp>
      </p:grpSp>
      <p:pic>
        <p:nvPicPr>
          <p:cNvPr id="6" name="Picture 5" descr="Background pattern&#10;&#10;Description automatically generated">
            <a:extLst>
              <a:ext uri="{FF2B5EF4-FFF2-40B4-BE49-F238E27FC236}">
                <a16:creationId xmlns:a16="http://schemas.microsoft.com/office/drawing/2014/main" id="{4DA7B735-E906-2B9F-FE7C-FA32B433354B}"/>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l="-9441" t="-3095" r="10580" b="84089"/>
          <a:stretch/>
        </p:blipFill>
        <p:spPr>
          <a:xfrm rot="16200000">
            <a:off x="9205950" y="1780761"/>
            <a:ext cx="4729844" cy="1233285"/>
          </a:xfrm>
          <a:prstGeom prst="rect">
            <a:avLst/>
          </a:prstGeom>
        </p:spPr>
      </p:pic>
      <p:sp>
        <p:nvSpPr>
          <p:cNvPr id="9" name="TextBox 8">
            <a:extLst>
              <a:ext uri="{FF2B5EF4-FFF2-40B4-BE49-F238E27FC236}">
                <a16:creationId xmlns:a16="http://schemas.microsoft.com/office/drawing/2014/main" id="{05DE2E2F-2343-E810-4A20-5B3203D3461F}"/>
              </a:ext>
            </a:extLst>
          </p:cNvPr>
          <p:cNvSpPr txBox="1"/>
          <p:nvPr/>
        </p:nvSpPr>
        <p:spPr>
          <a:xfrm>
            <a:off x="8499821" y="837810"/>
            <a:ext cx="2368530" cy="830997"/>
          </a:xfrm>
          <a:prstGeom prst="rect">
            <a:avLst/>
          </a:prstGeom>
          <a:noFill/>
        </p:spPr>
        <p:txBody>
          <a:bodyPr wrap="square" lIns="91440" tIns="45720" rIns="91440" bIns="45720" rtlCol="0" anchor="t">
            <a:spAutoFit/>
          </a:bodyPr>
          <a:lstStyle/>
          <a:p>
            <a:pPr algn="ctr"/>
            <a:r>
              <a:rPr lang="is-IS" sz="1600" dirty="0">
                <a:solidFill>
                  <a:srgbClr val="79527B"/>
                </a:solidFill>
              </a:rPr>
              <a:t>Svæðisbundið hættumat, </a:t>
            </a:r>
            <a:r>
              <a:rPr lang="is-IS" sz="1600" kern="1200" dirty="0">
                <a:solidFill>
                  <a:srgbClr val="79527B"/>
                </a:solidFill>
              </a:rPr>
              <a:t>SVÓT greining og áfangastaðarýni</a:t>
            </a:r>
            <a:endParaRPr lang="is-IS" sz="1600" dirty="0">
              <a:solidFill>
                <a:srgbClr val="79527B"/>
              </a:solidFill>
              <a:cs typeface="Calibri"/>
            </a:endParaRPr>
          </a:p>
        </p:txBody>
      </p:sp>
      <p:sp>
        <p:nvSpPr>
          <p:cNvPr id="11" name="TextBox 10">
            <a:extLst>
              <a:ext uri="{FF2B5EF4-FFF2-40B4-BE49-F238E27FC236}">
                <a16:creationId xmlns:a16="http://schemas.microsoft.com/office/drawing/2014/main" id="{52068B39-3C00-60C3-4D12-259DFFF70B65}"/>
              </a:ext>
            </a:extLst>
          </p:cNvPr>
          <p:cNvSpPr txBox="1"/>
          <p:nvPr/>
        </p:nvSpPr>
        <p:spPr>
          <a:xfrm>
            <a:off x="563284" y="755365"/>
            <a:ext cx="1891673" cy="1200329"/>
          </a:xfrm>
          <a:prstGeom prst="rect">
            <a:avLst/>
          </a:prstGeom>
          <a:noFill/>
        </p:spPr>
        <p:txBody>
          <a:bodyPr wrap="square" rtlCol="0">
            <a:spAutoFit/>
          </a:bodyPr>
          <a:lstStyle/>
          <a:p>
            <a:r>
              <a:rPr lang="en-IE" sz="3200" b="1" kern="1200" dirty="0">
                <a:solidFill>
                  <a:srgbClr val="79527B"/>
                </a:solidFill>
                <a:latin typeface="+mn-lt"/>
                <a:ea typeface="+mn-ea"/>
                <a:cs typeface="+mn-cs"/>
              </a:rPr>
              <a:t>Fasi 1</a:t>
            </a:r>
          </a:p>
          <a:p>
            <a:r>
              <a:rPr lang="is-IS" sz="2000" kern="1200" dirty="0">
                <a:solidFill>
                  <a:srgbClr val="79527B"/>
                </a:solidFill>
                <a:latin typeface="+mn-lt"/>
                <a:ea typeface="+mn-ea"/>
                <a:cs typeface="+mn-cs"/>
              </a:rPr>
              <a:t>Undirbúningur &amp; mótvægi</a:t>
            </a:r>
            <a:endParaRPr lang="is-IS" sz="2000" dirty="0">
              <a:solidFill>
                <a:srgbClr val="79527B"/>
              </a:solidFill>
            </a:endParaRPr>
          </a:p>
        </p:txBody>
      </p:sp>
      <p:sp>
        <p:nvSpPr>
          <p:cNvPr id="12" name="TextBox 11">
            <a:extLst>
              <a:ext uri="{FF2B5EF4-FFF2-40B4-BE49-F238E27FC236}">
                <a16:creationId xmlns:a16="http://schemas.microsoft.com/office/drawing/2014/main" id="{85A07547-D245-653F-0EBE-DA7A7688C69E}"/>
              </a:ext>
            </a:extLst>
          </p:cNvPr>
          <p:cNvSpPr txBox="1"/>
          <p:nvPr/>
        </p:nvSpPr>
        <p:spPr>
          <a:xfrm>
            <a:off x="567299" y="2687187"/>
            <a:ext cx="1764337" cy="1138773"/>
          </a:xfrm>
          <a:prstGeom prst="rect">
            <a:avLst/>
          </a:prstGeom>
          <a:noFill/>
        </p:spPr>
        <p:txBody>
          <a:bodyPr wrap="square" rtlCol="0">
            <a:spAutoFit/>
          </a:bodyPr>
          <a:lstStyle/>
          <a:p>
            <a:r>
              <a:rPr lang="en-IE" sz="2800" b="1" dirty="0">
                <a:solidFill>
                  <a:srgbClr val="F27954"/>
                </a:solidFill>
              </a:rPr>
              <a:t>Fasi 2</a:t>
            </a:r>
          </a:p>
          <a:p>
            <a:r>
              <a:rPr lang="is-IS" sz="2000" kern="1200" dirty="0">
                <a:solidFill>
                  <a:srgbClr val="F27954"/>
                </a:solidFill>
                <a:latin typeface="+mn-lt"/>
                <a:ea typeface="+mn-ea"/>
                <a:cs typeface="+mn-cs"/>
              </a:rPr>
              <a:t>Áætlanagerð og viðbrögð</a:t>
            </a:r>
            <a:endParaRPr lang="is-IS" sz="2000" dirty="0">
              <a:solidFill>
                <a:srgbClr val="F27954"/>
              </a:solidFill>
            </a:endParaRPr>
          </a:p>
        </p:txBody>
      </p:sp>
      <p:sp>
        <p:nvSpPr>
          <p:cNvPr id="13" name="TextBox 12">
            <a:extLst>
              <a:ext uri="{FF2B5EF4-FFF2-40B4-BE49-F238E27FC236}">
                <a16:creationId xmlns:a16="http://schemas.microsoft.com/office/drawing/2014/main" id="{A562338C-C9C8-541D-7A6B-A7F475DD2D26}"/>
              </a:ext>
            </a:extLst>
          </p:cNvPr>
          <p:cNvSpPr txBox="1"/>
          <p:nvPr/>
        </p:nvSpPr>
        <p:spPr>
          <a:xfrm>
            <a:off x="606189" y="4839123"/>
            <a:ext cx="1618749" cy="1508105"/>
          </a:xfrm>
          <a:prstGeom prst="rect">
            <a:avLst/>
          </a:prstGeom>
          <a:solidFill>
            <a:schemeClr val="bg1"/>
          </a:solidFill>
        </p:spPr>
        <p:txBody>
          <a:bodyPr wrap="square" rtlCol="0">
            <a:spAutoFit/>
          </a:bodyPr>
          <a:lstStyle/>
          <a:p>
            <a:r>
              <a:rPr lang="en-IE" sz="3200" b="1" dirty="0">
                <a:solidFill>
                  <a:srgbClr val="44BAA9"/>
                </a:solidFill>
              </a:rPr>
              <a:t>Fasi </a:t>
            </a:r>
            <a:r>
              <a:rPr lang="en-IE" sz="3200" b="1" kern="1200" dirty="0">
                <a:solidFill>
                  <a:srgbClr val="44BAA9"/>
                </a:solidFill>
                <a:latin typeface="+mn-lt"/>
                <a:ea typeface="+mn-ea"/>
                <a:cs typeface="+mn-cs"/>
              </a:rPr>
              <a:t>3</a:t>
            </a:r>
          </a:p>
          <a:p>
            <a:r>
              <a:rPr lang="is-IS" sz="2000" dirty="0">
                <a:solidFill>
                  <a:srgbClr val="44BAA9"/>
                </a:solidFill>
              </a:rPr>
              <a:t>Endurheimt</a:t>
            </a:r>
            <a:r>
              <a:rPr lang="is-IS" sz="2000" kern="1200" dirty="0">
                <a:solidFill>
                  <a:srgbClr val="44BAA9"/>
                </a:solidFill>
                <a:latin typeface="+mn-lt"/>
                <a:ea typeface="+mn-ea"/>
                <a:cs typeface="+mn-cs"/>
              </a:rPr>
              <a:t>, endurreisn, seigla</a:t>
            </a:r>
            <a:endParaRPr lang="is-IS" sz="2000" dirty="0">
              <a:solidFill>
                <a:srgbClr val="44BAA9"/>
              </a:solidFill>
            </a:endParaRPr>
          </a:p>
        </p:txBody>
      </p:sp>
      <p:sp>
        <p:nvSpPr>
          <p:cNvPr id="23" name="TextBox 22">
            <a:extLst>
              <a:ext uri="{FF2B5EF4-FFF2-40B4-BE49-F238E27FC236}">
                <a16:creationId xmlns:a16="http://schemas.microsoft.com/office/drawing/2014/main" id="{6AA5E8F5-E176-96D4-B34D-E2141E84EBA6}"/>
              </a:ext>
            </a:extLst>
          </p:cNvPr>
          <p:cNvSpPr txBox="1"/>
          <p:nvPr/>
        </p:nvSpPr>
        <p:spPr>
          <a:xfrm>
            <a:off x="5606580" y="821497"/>
            <a:ext cx="2238831" cy="830997"/>
          </a:xfrm>
          <a:prstGeom prst="rect">
            <a:avLst/>
          </a:prstGeom>
          <a:noFill/>
        </p:spPr>
        <p:txBody>
          <a:bodyPr wrap="square" rtlCol="0">
            <a:spAutoFit/>
          </a:bodyPr>
          <a:lstStyle/>
          <a:p>
            <a:pPr algn="ctr"/>
            <a:r>
              <a:rPr lang="is-IS" sz="1600" dirty="0">
                <a:solidFill>
                  <a:srgbClr val="79527B"/>
                </a:solidFill>
              </a:rPr>
              <a:t>Myndun svæðisbundins samstarfs &amp; myndun krísustjórnunarteymis</a:t>
            </a:r>
          </a:p>
        </p:txBody>
      </p:sp>
      <p:sp>
        <p:nvSpPr>
          <p:cNvPr id="25" name="TextBox 24">
            <a:extLst>
              <a:ext uri="{FF2B5EF4-FFF2-40B4-BE49-F238E27FC236}">
                <a16:creationId xmlns:a16="http://schemas.microsoft.com/office/drawing/2014/main" id="{CE502EDD-988E-1B8E-D6B0-D0F35BBA060C}"/>
              </a:ext>
            </a:extLst>
          </p:cNvPr>
          <p:cNvSpPr txBox="1"/>
          <p:nvPr/>
        </p:nvSpPr>
        <p:spPr>
          <a:xfrm>
            <a:off x="2695303" y="2912950"/>
            <a:ext cx="2469108" cy="1323439"/>
          </a:xfrm>
          <a:prstGeom prst="rect">
            <a:avLst/>
          </a:prstGeom>
          <a:noFill/>
        </p:spPr>
        <p:txBody>
          <a:bodyPr wrap="square" lIns="91440" tIns="45720" rIns="91440" bIns="45720" rtlCol="0" anchor="t">
            <a:spAutoFit/>
          </a:bodyPr>
          <a:lstStyle/>
          <a:p>
            <a:pPr algn="ctr"/>
            <a:r>
              <a:rPr lang="is-IS" sz="1600">
                <a:solidFill>
                  <a:srgbClr val="F37C57"/>
                </a:solidFill>
              </a:rPr>
              <a:t>Gerð svæðisbundinnar </a:t>
            </a:r>
            <a:r>
              <a:rPr lang="is-IS" sz="1600" dirty="0">
                <a:solidFill>
                  <a:srgbClr val="F37C57"/>
                </a:solidFill>
              </a:rPr>
              <a:t>stefnu fyrir krísustjórnun </a:t>
            </a:r>
            <a:r>
              <a:rPr lang="is-IS" sz="1600" i="1" dirty="0">
                <a:solidFill>
                  <a:srgbClr val="F37C57"/>
                </a:solidFill>
              </a:rPr>
              <a:t>(Langtíma áætlun um mótvægisaðgerðir </a:t>
            </a:r>
            <a:r>
              <a:rPr lang="is-IS" sz="1600" i="1" dirty="0">
                <a:solidFill>
                  <a:srgbClr val="F77B55"/>
                </a:solidFill>
              </a:rPr>
              <a:t>fyrir</a:t>
            </a:r>
            <a:r>
              <a:rPr lang="is-IS" sz="1600" i="1" dirty="0">
                <a:solidFill>
                  <a:srgbClr val="FF0000"/>
                </a:solidFill>
              </a:rPr>
              <a:t> </a:t>
            </a:r>
            <a:r>
              <a:rPr lang="is-IS" sz="1600" i="1" dirty="0">
                <a:solidFill>
                  <a:srgbClr val="F37C57"/>
                </a:solidFill>
              </a:rPr>
              <a:t>krísu)</a:t>
            </a:r>
          </a:p>
        </p:txBody>
      </p:sp>
      <p:sp>
        <p:nvSpPr>
          <p:cNvPr id="27" name="TextBox 26">
            <a:extLst>
              <a:ext uri="{FF2B5EF4-FFF2-40B4-BE49-F238E27FC236}">
                <a16:creationId xmlns:a16="http://schemas.microsoft.com/office/drawing/2014/main" id="{81623343-A1BD-B957-16FF-32FA43BBD2C9}"/>
              </a:ext>
            </a:extLst>
          </p:cNvPr>
          <p:cNvSpPr txBox="1"/>
          <p:nvPr/>
        </p:nvSpPr>
        <p:spPr>
          <a:xfrm>
            <a:off x="8401072" y="3094845"/>
            <a:ext cx="2456889" cy="830997"/>
          </a:xfrm>
          <a:prstGeom prst="rect">
            <a:avLst/>
          </a:prstGeom>
          <a:noFill/>
        </p:spPr>
        <p:txBody>
          <a:bodyPr wrap="square" lIns="91440" tIns="45720" rIns="91440" bIns="45720" rtlCol="0" anchor="t">
            <a:spAutoFit/>
          </a:bodyPr>
          <a:lstStyle/>
          <a:p>
            <a:pPr algn="ctr"/>
            <a:r>
              <a:rPr lang="is-IS" sz="1600" dirty="0">
                <a:solidFill>
                  <a:srgbClr val="F37C57"/>
                </a:solidFill>
              </a:rPr>
              <a:t>Að hefja aðgerðir og samskipti við atvinnugreinina</a:t>
            </a:r>
            <a:endParaRPr lang="is-IS" sz="1600" dirty="0">
              <a:solidFill>
                <a:srgbClr val="F37C57"/>
              </a:solidFill>
              <a:cs typeface="Calibri"/>
            </a:endParaRPr>
          </a:p>
        </p:txBody>
      </p:sp>
      <p:sp>
        <p:nvSpPr>
          <p:cNvPr id="34" name="TextBox 33">
            <a:extLst>
              <a:ext uri="{FF2B5EF4-FFF2-40B4-BE49-F238E27FC236}">
                <a16:creationId xmlns:a16="http://schemas.microsoft.com/office/drawing/2014/main" id="{E93438AD-EA15-CD96-A656-CE420AA275E8}"/>
              </a:ext>
            </a:extLst>
          </p:cNvPr>
          <p:cNvSpPr txBox="1"/>
          <p:nvPr/>
        </p:nvSpPr>
        <p:spPr>
          <a:xfrm>
            <a:off x="8456229" y="5231762"/>
            <a:ext cx="2414610" cy="1077218"/>
          </a:xfrm>
          <a:prstGeom prst="rect">
            <a:avLst/>
          </a:prstGeom>
          <a:noFill/>
        </p:spPr>
        <p:txBody>
          <a:bodyPr wrap="square" lIns="91440" tIns="45720" rIns="91440" bIns="45720" rtlCol="0" anchor="t">
            <a:spAutoFit/>
          </a:bodyPr>
          <a:lstStyle/>
          <a:p>
            <a:pPr algn="ctr"/>
            <a:r>
              <a:rPr lang="is-IS" sz="1600">
                <a:solidFill>
                  <a:srgbClr val="3AA091"/>
                </a:solidFill>
              </a:rPr>
              <a:t>Svæðisbundin endurheimt, enduruppbygging og uppbygging seiglu;  í átt að „nýju normi“ eftir krísu</a:t>
            </a:r>
            <a:endParaRPr lang="is-IS" sz="1600" dirty="0">
              <a:solidFill>
                <a:srgbClr val="3AA091"/>
              </a:solidFill>
            </a:endParaRPr>
          </a:p>
        </p:txBody>
      </p:sp>
      <p:sp>
        <p:nvSpPr>
          <p:cNvPr id="37" name="TextBox 36">
            <a:extLst>
              <a:ext uri="{FF2B5EF4-FFF2-40B4-BE49-F238E27FC236}">
                <a16:creationId xmlns:a16="http://schemas.microsoft.com/office/drawing/2014/main" id="{53EC9D4B-4D3A-99C6-A294-D819C91601AE}"/>
              </a:ext>
            </a:extLst>
          </p:cNvPr>
          <p:cNvSpPr txBox="1"/>
          <p:nvPr/>
        </p:nvSpPr>
        <p:spPr>
          <a:xfrm>
            <a:off x="2696985" y="777931"/>
            <a:ext cx="2459536" cy="830997"/>
          </a:xfrm>
          <a:prstGeom prst="rect">
            <a:avLst/>
          </a:prstGeom>
          <a:noFill/>
        </p:spPr>
        <p:txBody>
          <a:bodyPr wrap="square" rtlCol="0">
            <a:spAutoFit/>
          </a:bodyPr>
          <a:lstStyle/>
          <a:p>
            <a:pPr algn="ctr"/>
            <a:r>
              <a:rPr lang="is-IS" sz="1600" dirty="0">
                <a:solidFill>
                  <a:srgbClr val="79527B"/>
                </a:solidFill>
              </a:rPr>
              <a:t>Kynning á svæðisbundinni krísustjórnun í ferðaþjónustu og flækjustig</a:t>
            </a:r>
          </a:p>
        </p:txBody>
      </p:sp>
      <p:sp>
        <p:nvSpPr>
          <p:cNvPr id="39" name="TextBox 38">
            <a:extLst>
              <a:ext uri="{FF2B5EF4-FFF2-40B4-BE49-F238E27FC236}">
                <a16:creationId xmlns:a16="http://schemas.microsoft.com/office/drawing/2014/main" id="{91E70F61-2CF0-4673-9DDE-6DC54F2CEF2D}"/>
              </a:ext>
            </a:extLst>
          </p:cNvPr>
          <p:cNvSpPr txBox="1"/>
          <p:nvPr/>
        </p:nvSpPr>
        <p:spPr>
          <a:xfrm>
            <a:off x="5719842" y="3000513"/>
            <a:ext cx="2233365" cy="1323439"/>
          </a:xfrm>
          <a:prstGeom prst="rect">
            <a:avLst/>
          </a:prstGeom>
          <a:noFill/>
        </p:spPr>
        <p:txBody>
          <a:bodyPr wrap="square" lIns="91440" tIns="45720" rIns="91440" bIns="45720" rtlCol="0" anchor="t">
            <a:spAutoFit/>
          </a:bodyPr>
          <a:lstStyle/>
          <a:p>
            <a:pPr algn="ctr"/>
            <a:r>
              <a:rPr lang="is-IS" sz="1600" dirty="0">
                <a:solidFill>
                  <a:srgbClr val="F37C57"/>
                </a:solidFill>
              </a:rPr>
              <a:t>Gerð svæðisbundinnar aðgerðaáætlunar um krísustjórnun </a:t>
            </a:r>
            <a:r>
              <a:rPr lang="is-IS" sz="1600" i="1" dirty="0">
                <a:solidFill>
                  <a:srgbClr val="F37C57"/>
                </a:solidFill>
              </a:rPr>
              <a:t>(Skammtíma viðbragðsáætlun og áætlun fyrir endurheimt)</a:t>
            </a:r>
          </a:p>
        </p:txBody>
      </p:sp>
      <p:sp>
        <p:nvSpPr>
          <p:cNvPr id="40" name="TextBox 39">
            <a:extLst>
              <a:ext uri="{FF2B5EF4-FFF2-40B4-BE49-F238E27FC236}">
                <a16:creationId xmlns:a16="http://schemas.microsoft.com/office/drawing/2014/main" id="{3F66F445-3B3D-4075-70A3-D553312FA5CF}"/>
              </a:ext>
            </a:extLst>
          </p:cNvPr>
          <p:cNvSpPr txBox="1"/>
          <p:nvPr/>
        </p:nvSpPr>
        <p:spPr>
          <a:xfrm>
            <a:off x="2696985" y="5331565"/>
            <a:ext cx="2329487" cy="1323439"/>
          </a:xfrm>
          <a:prstGeom prst="rect">
            <a:avLst/>
          </a:prstGeom>
          <a:noFill/>
        </p:spPr>
        <p:txBody>
          <a:bodyPr wrap="square" lIns="91440" tIns="45720" rIns="91440" bIns="45720" rtlCol="0" anchor="t">
            <a:spAutoFit/>
          </a:bodyPr>
          <a:lstStyle/>
          <a:p>
            <a:pPr algn="ctr"/>
            <a:r>
              <a:rPr lang="is-IS" sz="1600">
                <a:solidFill>
                  <a:srgbClr val="3AA091"/>
                </a:solidFill>
              </a:rPr>
              <a:t>Samskiptastefna og samskipti við almannatengla og fjölmiðla</a:t>
            </a:r>
          </a:p>
          <a:p>
            <a:pPr algn="ctr"/>
            <a:endParaRPr lang="is-IS" sz="1600" dirty="0">
              <a:solidFill>
                <a:srgbClr val="3AA091"/>
              </a:solidFill>
              <a:cs typeface="Calibri"/>
            </a:endParaRPr>
          </a:p>
        </p:txBody>
      </p:sp>
      <p:sp>
        <p:nvSpPr>
          <p:cNvPr id="130" name="TextBox 129">
            <a:extLst>
              <a:ext uri="{FF2B5EF4-FFF2-40B4-BE49-F238E27FC236}">
                <a16:creationId xmlns:a16="http://schemas.microsoft.com/office/drawing/2014/main" id="{BC0C15CA-D8DF-5D50-B91F-31D6D4E2D48D}"/>
              </a:ext>
            </a:extLst>
          </p:cNvPr>
          <p:cNvSpPr txBox="1"/>
          <p:nvPr/>
        </p:nvSpPr>
        <p:spPr>
          <a:xfrm>
            <a:off x="3669414" y="351112"/>
            <a:ext cx="1193749" cy="252773"/>
          </a:xfrm>
          <a:prstGeom prst="rect">
            <a:avLst/>
          </a:prstGeom>
          <a:noFill/>
        </p:spPr>
        <p:txBody>
          <a:bodyPr wrap="square" rtlCol="0" anchor="t">
            <a:spAutoFit/>
          </a:bodyPr>
          <a:lstStyle/>
          <a:p>
            <a:pPr algn="ctr">
              <a:lnSpc>
                <a:spcPts val="1020"/>
              </a:lnSpc>
            </a:pPr>
            <a:r>
              <a:rPr lang="is-IS" b="1" kern="1200" dirty="0">
                <a:solidFill>
                  <a:srgbClr val="79527B"/>
                </a:solidFill>
                <a:latin typeface="+mn-lt"/>
                <a:ea typeface="+mn-ea"/>
                <a:cs typeface="+mn-cs"/>
              </a:rPr>
              <a:t>Eining 1</a:t>
            </a:r>
            <a:endParaRPr lang="is-IS" b="1" dirty="0">
              <a:solidFill>
                <a:srgbClr val="79527B"/>
              </a:solidFill>
            </a:endParaRPr>
          </a:p>
        </p:txBody>
      </p:sp>
      <p:sp>
        <p:nvSpPr>
          <p:cNvPr id="131" name="TextBox 130">
            <a:extLst>
              <a:ext uri="{FF2B5EF4-FFF2-40B4-BE49-F238E27FC236}">
                <a16:creationId xmlns:a16="http://schemas.microsoft.com/office/drawing/2014/main" id="{B80D0131-7456-50AC-FC69-079E3D909A5F}"/>
              </a:ext>
            </a:extLst>
          </p:cNvPr>
          <p:cNvSpPr txBox="1"/>
          <p:nvPr/>
        </p:nvSpPr>
        <p:spPr>
          <a:xfrm>
            <a:off x="6453344" y="377865"/>
            <a:ext cx="1193749" cy="252773"/>
          </a:xfrm>
          <a:prstGeom prst="rect">
            <a:avLst/>
          </a:prstGeom>
          <a:noFill/>
        </p:spPr>
        <p:txBody>
          <a:bodyPr wrap="square" rtlCol="0" anchor="t">
            <a:spAutoFit/>
          </a:bodyPr>
          <a:lstStyle/>
          <a:p>
            <a:pPr algn="ctr">
              <a:lnSpc>
                <a:spcPts val="1020"/>
              </a:lnSpc>
            </a:pPr>
            <a:r>
              <a:rPr lang="is-IS" b="1" kern="1200" dirty="0">
                <a:solidFill>
                  <a:srgbClr val="79527B"/>
                </a:solidFill>
                <a:latin typeface="+mn-lt"/>
                <a:ea typeface="+mn-ea"/>
                <a:cs typeface="+mn-cs"/>
              </a:rPr>
              <a:t>Eining 2</a:t>
            </a:r>
            <a:endParaRPr lang="is-IS" b="1" dirty="0">
              <a:solidFill>
                <a:srgbClr val="79527B"/>
              </a:solidFill>
            </a:endParaRPr>
          </a:p>
        </p:txBody>
      </p:sp>
      <p:sp>
        <p:nvSpPr>
          <p:cNvPr id="132" name="TextBox 131">
            <a:extLst>
              <a:ext uri="{FF2B5EF4-FFF2-40B4-BE49-F238E27FC236}">
                <a16:creationId xmlns:a16="http://schemas.microsoft.com/office/drawing/2014/main" id="{78C1540A-AE5C-E178-55A5-57DB0D29C5BF}"/>
              </a:ext>
            </a:extLst>
          </p:cNvPr>
          <p:cNvSpPr txBox="1"/>
          <p:nvPr/>
        </p:nvSpPr>
        <p:spPr>
          <a:xfrm>
            <a:off x="9391403" y="352064"/>
            <a:ext cx="1193749" cy="252773"/>
          </a:xfrm>
          <a:prstGeom prst="rect">
            <a:avLst/>
          </a:prstGeom>
          <a:noFill/>
        </p:spPr>
        <p:txBody>
          <a:bodyPr wrap="square" rtlCol="0" anchor="t">
            <a:spAutoFit/>
          </a:bodyPr>
          <a:lstStyle/>
          <a:p>
            <a:pPr algn="ctr">
              <a:lnSpc>
                <a:spcPts val="1020"/>
              </a:lnSpc>
            </a:pPr>
            <a:r>
              <a:rPr lang="is-IS" b="1" kern="1200" dirty="0">
                <a:solidFill>
                  <a:srgbClr val="79527B"/>
                </a:solidFill>
                <a:latin typeface="+mn-lt"/>
                <a:ea typeface="+mn-ea"/>
                <a:cs typeface="+mn-cs"/>
              </a:rPr>
              <a:t>Eining 3</a:t>
            </a:r>
            <a:endParaRPr lang="is-IS" b="1" dirty="0">
              <a:solidFill>
                <a:srgbClr val="79527B"/>
              </a:solidFill>
            </a:endParaRPr>
          </a:p>
        </p:txBody>
      </p:sp>
      <p:sp>
        <p:nvSpPr>
          <p:cNvPr id="133" name="TextBox 132">
            <a:extLst>
              <a:ext uri="{FF2B5EF4-FFF2-40B4-BE49-F238E27FC236}">
                <a16:creationId xmlns:a16="http://schemas.microsoft.com/office/drawing/2014/main" id="{7A837965-7EC6-3618-5E68-8355523C4EBA}"/>
              </a:ext>
            </a:extLst>
          </p:cNvPr>
          <p:cNvSpPr txBox="1"/>
          <p:nvPr/>
        </p:nvSpPr>
        <p:spPr>
          <a:xfrm>
            <a:off x="3652173" y="2625371"/>
            <a:ext cx="1193749" cy="252773"/>
          </a:xfrm>
          <a:prstGeom prst="rect">
            <a:avLst/>
          </a:prstGeom>
          <a:noFill/>
        </p:spPr>
        <p:txBody>
          <a:bodyPr wrap="square" rtlCol="0" anchor="t">
            <a:spAutoFit/>
          </a:bodyPr>
          <a:lstStyle/>
          <a:p>
            <a:pPr algn="ctr">
              <a:lnSpc>
                <a:spcPts val="1020"/>
              </a:lnSpc>
            </a:pPr>
            <a:r>
              <a:rPr lang="is-IS" b="1" kern="1200" dirty="0">
                <a:solidFill>
                  <a:srgbClr val="F27954"/>
                </a:solidFill>
                <a:latin typeface="+mn-lt"/>
                <a:ea typeface="+mn-ea"/>
                <a:cs typeface="+mn-cs"/>
              </a:rPr>
              <a:t>Eining 4</a:t>
            </a:r>
            <a:endParaRPr lang="is-IS" b="1" dirty="0">
              <a:solidFill>
                <a:srgbClr val="F27954"/>
              </a:solidFill>
            </a:endParaRPr>
          </a:p>
        </p:txBody>
      </p:sp>
      <p:sp>
        <p:nvSpPr>
          <p:cNvPr id="134" name="TextBox 133">
            <a:extLst>
              <a:ext uri="{FF2B5EF4-FFF2-40B4-BE49-F238E27FC236}">
                <a16:creationId xmlns:a16="http://schemas.microsoft.com/office/drawing/2014/main" id="{BB5F536D-24E2-C838-495B-0CB27BA0351C}"/>
              </a:ext>
            </a:extLst>
          </p:cNvPr>
          <p:cNvSpPr txBox="1"/>
          <p:nvPr/>
        </p:nvSpPr>
        <p:spPr>
          <a:xfrm>
            <a:off x="6491070" y="2609242"/>
            <a:ext cx="1193749" cy="252773"/>
          </a:xfrm>
          <a:prstGeom prst="rect">
            <a:avLst/>
          </a:prstGeom>
          <a:noFill/>
        </p:spPr>
        <p:txBody>
          <a:bodyPr wrap="square" rtlCol="0" anchor="t">
            <a:spAutoFit/>
          </a:bodyPr>
          <a:lstStyle/>
          <a:p>
            <a:pPr algn="ctr">
              <a:lnSpc>
                <a:spcPts val="1020"/>
              </a:lnSpc>
            </a:pPr>
            <a:r>
              <a:rPr lang="is-IS" b="1" kern="1200" dirty="0">
                <a:solidFill>
                  <a:srgbClr val="F27954"/>
                </a:solidFill>
                <a:latin typeface="+mn-lt"/>
                <a:ea typeface="+mn-ea"/>
                <a:cs typeface="+mn-cs"/>
              </a:rPr>
              <a:t>Eining 5</a:t>
            </a:r>
            <a:endParaRPr lang="is-IS" b="1" dirty="0">
              <a:solidFill>
                <a:srgbClr val="F27954"/>
              </a:solidFill>
            </a:endParaRPr>
          </a:p>
        </p:txBody>
      </p:sp>
      <p:sp>
        <p:nvSpPr>
          <p:cNvPr id="135" name="TextBox 134">
            <a:extLst>
              <a:ext uri="{FF2B5EF4-FFF2-40B4-BE49-F238E27FC236}">
                <a16:creationId xmlns:a16="http://schemas.microsoft.com/office/drawing/2014/main" id="{5A43CFD7-4DD3-5ECB-4984-BABBB48AAE2F}"/>
              </a:ext>
            </a:extLst>
          </p:cNvPr>
          <p:cNvSpPr txBox="1"/>
          <p:nvPr/>
        </p:nvSpPr>
        <p:spPr>
          <a:xfrm>
            <a:off x="9318312" y="2615458"/>
            <a:ext cx="1193749" cy="252773"/>
          </a:xfrm>
          <a:prstGeom prst="rect">
            <a:avLst/>
          </a:prstGeom>
          <a:noFill/>
        </p:spPr>
        <p:txBody>
          <a:bodyPr wrap="square" rtlCol="0" anchor="t">
            <a:spAutoFit/>
          </a:bodyPr>
          <a:lstStyle/>
          <a:p>
            <a:pPr algn="ctr">
              <a:lnSpc>
                <a:spcPts val="1020"/>
              </a:lnSpc>
            </a:pPr>
            <a:r>
              <a:rPr lang="is-IS" b="1" kern="1200" dirty="0">
                <a:solidFill>
                  <a:srgbClr val="F27954"/>
                </a:solidFill>
                <a:latin typeface="+mn-lt"/>
                <a:ea typeface="+mn-ea"/>
                <a:cs typeface="+mn-cs"/>
              </a:rPr>
              <a:t>Eining 6</a:t>
            </a:r>
            <a:endParaRPr lang="is-IS" b="1" dirty="0">
              <a:solidFill>
                <a:srgbClr val="F27954"/>
              </a:solidFill>
            </a:endParaRPr>
          </a:p>
        </p:txBody>
      </p:sp>
      <p:sp>
        <p:nvSpPr>
          <p:cNvPr id="136" name="TextBox 135">
            <a:extLst>
              <a:ext uri="{FF2B5EF4-FFF2-40B4-BE49-F238E27FC236}">
                <a16:creationId xmlns:a16="http://schemas.microsoft.com/office/drawing/2014/main" id="{60AB4A7A-E634-0066-C66C-785D4810091F}"/>
              </a:ext>
            </a:extLst>
          </p:cNvPr>
          <p:cNvSpPr txBox="1"/>
          <p:nvPr/>
        </p:nvSpPr>
        <p:spPr>
          <a:xfrm>
            <a:off x="3570360" y="4830332"/>
            <a:ext cx="1193749" cy="249427"/>
          </a:xfrm>
          <a:prstGeom prst="rect">
            <a:avLst/>
          </a:prstGeom>
          <a:noFill/>
        </p:spPr>
        <p:txBody>
          <a:bodyPr wrap="square" rtlCol="0" anchor="t">
            <a:spAutoFit/>
          </a:bodyPr>
          <a:lstStyle/>
          <a:p>
            <a:pPr algn="ctr">
              <a:lnSpc>
                <a:spcPts val="1020"/>
              </a:lnSpc>
            </a:pPr>
            <a:r>
              <a:rPr lang="is-IS" b="1" kern="1200" dirty="0">
                <a:solidFill>
                  <a:srgbClr val="44BAA9"/>
                </a:solidFill>
                <a:latin typeface="+mn-lt"/>
                <a:ea typeface="+mn-ea"/>
                <a:cs typeface="+mn-cs"/>
              </a:rPr>
              <a:t>Eining 7</a:t>
            </a:r>
            <a:endParaRPr lang="is-IS" b="1" dirty="0">
              <a:solidFill>
                <a:srgbClr val="44BAA9"/>
              </a:solidFill>
            </a:endParaRPr>
          </a:p>
        </p:txBody>
      </p:sp>
      <p:sp>
        <p:nvSpPr>
          <p:cNvPr id="137" name="TextBox 136">
            <a:extLst>
              <a:ext uri="{FF2B5EF4-FFF2-40B4-BE49-F238E27FC236}">
                <a16:creationId xmlns:a16="http://schemas.microsoft.com/office/drawing/2014/main" id="{0AD0D61D-3E41-8C46-B66A-5F2474B6D43C}"/>
              </a:ext>
            </a:extLst>
          </p:cNvPr>
          <p:cNvSpPr txBox="1"/>
          <p:nvPr/>
        </p:nvSpPr>
        <p:spPr>
          <a:xfrm>
            <a:off x="5549342" y="5225116"/>
            <a:ext cx="2505003" cy="1323439"/>
          </a:xfrm>
          <a:prstGeom prst="rect">
            <a:avLst/>
          </a:prstGeom>
          <a:noFill/>
        </p:spPr>
        <p:txBody>
          <a:bodyPr wrap="square" lIns="91440" tIns="45720" rIns="91440" bIns="45720" rtlCol="0" anchor="t">
            <a:spAutoFit/>
          </a:bodyPr>
          <a:lstStyle/>
          <a:p>
            <a:pPr algn="ctr"/>
            <a:r>
              <a:rPr lang="is-IS" sz="1600" dirty="0">
                <a:solidFill>
                  <a:srgbClr val="3AA091"/>
                </a:solidFill>
              </a:rPr>
              <a:t>Stefnumörkun í svæðisbundnum viðbrögðum og markaðssetning fyrir endurheimt</a:t>
            </a:r>
          </a:p>
        </p:txBody>
      </p:sp>
      <p:sp>
        <p:nvSpPr>
          <p:cNvPr id="138" name="TextBox 137">
            <a:extLst>
              <a:ext uri="{FF2B5EF4-FFF2-40B4-BE49-F238E27FC236}">
                <a16:creationId xmlns:a16="http://schemas.microsoft.com/office/drawing/2014/main" id="{E3FC64FD-D8AB-DB46-B5C3-BD64E4235762}"/>
              </a:ext>
            </a:extLst>
          </p:cNvPr>
          <p:cNvSpPr txBox="1"/>
          <p:nvPr/>
        </p:nvSpPr>
        <p:spPr>
          <a:xfrm>
            <a:off x="6453344" y="4857275"/>
            <a:ext cx="1193749" cy="249427"/>
          </a:xfrm>
          <a:prstGeom prst="rect">
            <a:avLst/>
          </a:prstGeom>
          <a:noFill/>
        </p:spPr>
        <p:txBody>
          <a:bodyPr wrap="square" rtlCol="0" anchor="t">
            <a:spAutoFit/>
          </a:bodyPr>
          <a:lstStyle/>
          <a:p>
            <a:pPr algn="ctr">
              <a:lnSpc>
                <a:spcPts val="1020"/>
              </a:lnSpc>
            </a:pPr>
            <a:r>
              <a:rPr lang="is-IS" b="1" kern="1200" dirty="0">
                <a:solidFill>
                  <a:srgbClr val="44BAA9"/>
                </a:solidFill>
                <a:latin typeface="+mn-lt"/>
                <a:ea typeface="+mn-ea"/>
                <a:cs typeface="+mn-cs"/>
              </a:rPr>
              <a:t>Eining 8</a:t>
            </a:r>
            <a:endParaRPr lang="is-IS" b="1" dirty="0">
              <a:solidFill>
                <a:srgbClr val="44BAA9"/>
              </a:solidFill>
            </a:endParaRPr>
          </a:p>
        </p:txBody>
      </p:sp>
      <p:sp>
        <p:nvSpPr>
          <p:cNvPr id="139" name="TextBox 138">
            <a:extLst>
              <a:ext uri="{FF2B5EF4-FFF2-40B4-BE49-F238E27FC236}">
                <a16:creationId xmlns:a16="http://schemas.microsoft.com/office/drawing/2014/main" id="{FE568FEB-17D4-1F0E-936F-5A38CB7EF77F}"/>
              </a:ext>
            </a:extLst>
          </p:cNvPr>
          <p:cNvSpPr txBox="1"/>
          <p:nvPr/>
        </p:nvSpPr>
        <p:spPr>
          <a:xfrm>
            <a:off x="9360735" y="4839123"/>
            <a:ext cx="1193749" cy="252773"/>
          </a:xfrm>
          <a:prstGeom prst="rect">
            <a:avLst/>
          </a:prstGeom>
          <a:noFill/>
        </p:spPr>
        <p:txBody>
          <a:bodyPr wrap="square" rtlCol="0" anchor="t">
            <a:spAutoFit/>
          </a:bodyPr>
          <a:lstStyle/>
          <a:p>
            <a:pPr algn="ctr">
              <a:lnSpc>
                <a:spcPts val="1020"/>
              </a:lnSpc>
            </a:pPr>
            <a:r>
              <a:rPr lang="is-IS" b="1" kern="1200" dirty="0">
                <a:solidFill>
                  <a:srgbClr val="44BAA9"/>
                </a:solidFill>
                <a:latin typeface="+mn-lt"/>
                <a:ea typeface="+mn-ea"/>
                <a:cs typeface="+mn-cs"/>
              </a:rPr>
              <a:t>Eining 9</a:t>
            </a:r>
            <a:endParaRPr lang="is-IS" b="1" dirty="0">
              <a:solidFill>
                <a:srgbClr val="44BAA9"/>
              </a:solidFill>
            </a:endParaRPr>
          </a:p>
        </p:txBody>
      </p:sp>
    </p:spTree>
    <p:extLst>
      <p:ext uri="{BB962C8B-B14F-4D97-AF65-F5344CB8AC3E}">
        <p14:creationId xmlns:p14="http://schemas.microsoft.com/office/powerpoint/2010/main" val="22231023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CE4A1B6-F443-DED6-D74A-018D4AC63695}"/>
              </a:ext>
            </a:extLst>
          </p:cNvPr>
          <p:cNvSpPr>
            <a:spLocks noGrp="1"/>
          </p:cNvSpPr>
          <p:nvPr>
            <p:ph type="body" sz="quarter" idx="25"/>
          </p:nvPr>
        </p:nvSpPr>
        <p:spPr/>
        <p:txBody>
          <a:bodyPr>
            <a:normAutofit/>
          </a:bodyPr>
          <a:lstStyle/>
          <a:p>
            <a:r>
              <a:rPr lang="en-IE" sz="1800" dirty="0">
                <a:hlinkClick r:id="rId2">
                  <a:extLst>
                    <a:ext uri="{A12FA001-AC4F-418D-AE19-62706E023703}">
                      <ahyp:hlinkClr xmlns:ahyp="http://schemas.microsoft.com/office/drawing/2018/hyperlinkcolor" val="tx"/>
                    </a:ext>
                  </a:extLst>
                </a:hlinkClick>
              </a:rPr>
              <a:t>https://www.tourismrecovery.eu/</a:t>
            </a:r>
            <a:r>
              <a:rPr lang="en-IE" sz="1800" dirty="0"/>
              <a:t> </a:t>
            </a:r>
          </a:p>
        </p:txBody>
      </p:sp>
      <p:sp>
        <p:nvSpPr>
          <p:cNvPr id="8" name="Text Placeholder 7">
            <a:extLst>
              <a:ext uri="{FF2B5EF4-FFF2-40B4-BE49-F238E27FC236}">
                <a16:creationId xmlns:a16="http://schemas.microsoft.com/office/drawing/2014/main" id="{0C613482-A161-2C8E-DD6C-02BEFDC73BD9}"/>
              </a:ext>
            </a:extLst>
          </p:cNvPr>
          <p:cNvSpPr>
            <a:spLocks noGrp="1"/>
          </p:cNvSpPr>
          <p:nvPr>
            <p:ph type="body" sz="quarter" idx="26"/>
          </p:nvPr>
        </p:nvSpPr>
        <p:spPr>
          <a:xfrm>
            <a:off x="7794217" y="4515939"/>
            <a:ext cx="4075054" cy="361924"/>
          </a:xfrm>
        </p:spPr>
        <p:txBody>
          <a:bodyPr>
            <a:normAutofit fontScale="92500"/>
          </a:bodyPr>
          <a:lstStyle/>
          <a:p>
            <a:r>
              <a:rPr lang="en-IE" sz="1800" dirty="0">
                <a:hlinkClick r:id="rId3">
                  <a:extLst>
                    <a:ext uri="{A12FA001-AC4F-418D-AE19-62706E023703}">
                      <ahyp:hlinkClr xmlns:ahyp="http://schemas.microsoft.com/office/drawing/2018/hyperlinkcolor" val="tx"/>
                    </a:ext>
                  </a:extLst>
                </a:hlinkClick>
              </a:rPr>
              <a:t>Momentum, Ireland Developer of Modules</a:t>
            </a:r>
            <a:endParaRPr lang="en-IE" sz="1800" dirty="0"/>
          </a:p>
        </p:txBody>
      </p:sp>
      <p:sp>
        <p:nvSpPr>
          <p:cNvPr id="9" name="Text Placeholder 8">
            <a:extLst>
              <a:ext uri="{FF2B5EF4-FFF2-40B4-BE49-F238E27FC236}">
                <a16:creationId xmlns:a16="http://schemas.microsoft.com/office/drawing/2014/main" id="{4D062689-03B7-BB17-4495-47C4BEC254C8}"/>
              </a:ext>
            </a:extLst>
          </p:cNvPr>
          <p:cNvSpPr>
            <a:spLocks noGrp="1"/>
          </p:cNvSpPr>
          <p:nvPr>
            <p:ph type="body" sz="quarter" idx="27"/>
          </p:nvPr>
        </p:nvSpPr>
        <p:spPr>
          <a:xfrm>
            <a:off x="7794217" y="3887349"/>
            <a:ext cx="3770253" cy="361924"/>
          </a:xfrm>
        </p:spPr>
        <p:txBody>
          <a:bodyPr>
            <a:noAutofit/>
          </a:bodyPr>
          <a:lstStyle/>
          <a:p>
            <a:r>
              <a:rPr lang="en-IE" sz="1800" dirty="0">
                <a:hlinkClick r:id="rId4">
                  <a:extLst>
                    <a:ext uri="{A12FA001-AC4F-418D-AE19-62706E023703}">
                      <ahyp:hlinkClr xmlns:ahyp="http://schemas.microsoft.com/office/drawing/2018/hyperlinkcolor" val="tx"/>
                    </a:ext>
                  </a:extLst>
                </a:hlinkClick>
              </a:rPr>
              <a:t>Facebook</a:t>
            </a:r>
            <a:endParaRPr lang="en-IE" sz="1800" dirty="0"/>
          </a:p>
        </p:txBody>
      </p:sp>
      <p:sp>
        <p:nvSpPr>
          <p:cNvPr id="6" name="Text Placeholder 5">
            <a:extLst>
              <a:ext uri="{FF2B5EF4-FFF2-40B4-BE49-F238E27FC236}">
                <a16:creationId xmlns:a16="http://schemas.microsoft.com/office/drawing/2014/main" id="{9159A0B4-A859-9A15-781A-D7EA204C648F}"/>
              </a:ext>
            </a:extLst>
          </p:cNvPr>
          <p:cNvSpPr>
            <a:spLocks noGrp="1"/>
          </p:cNvSpPr>
          <p:nvPr>
            <p:ph type="body" sz="quarter" idx="20"/>
          </p:nvPr>
        </p:nvSpPr>
        <p:spPr>
          <a:xfrm>
            <a:off x="322729" y="2735673"/>
            <a:ext cx="6096000" cy="2867268"/>
          </a:xfrm>
        </p:spPr>
        <p:txBody>
          <a:bodyPr>
            <a:normAutofit fontScale="40000" lnSpcReduction="20000"/>
          </a:bodyPr>
          <a:lstStyle/>
          <a:p>
            <a:pPr>
              <a:lnSpc>
                <a:spcPct val="120000"/>
              </a:lnSpc>
              <a:spcBef>
                <a:spcPts val="0"/>
              </a:spcBef>
            </a:pPr>
            <a:r>
              <a:rPr lang="is-IS" sz="11000" b="1" dirty="0"/>
              <a:t>Vel gert!</a:t>
            </a:r>
          </a:p>
          <a:p>
            <a:pPr>
              <a:lnSpc>
                <a:spcPct val="120000"/>
              </a:lnSpc>
              <a:spcBef>
                <a:spcPts val="0"/>
              </a:spcBef>
            </a:pPr>
            <a:r>
              <a:rPr lang="is-IS" sz="7400" dirty="0"/>
              <a:t>Næst: </a:t>
            </a:r>
            <a:r>
              <a:rPr lang="is-IS" sz="7400" b="1" dirty="0"/>
              <a:t>Námskeiðseining 8</a:t>
            </a:r>
          </a:p>
          <a:p>
            <a:pPr>
              <a:lnSpc>
                <a:spcPct val="120000"/>
              </a:lnSpc>
              <a:spcBef>
                <a:spcPts val="0"/>
              </a:spcBef>
            </a:pPr>
            <a:r>
              <a:rPr lang="is-IS" sz="7400" dirty="0"/>
              <a:t>Stefnumörkun í svæðisbundnum viðbrögðum og markaðssetning fyrir endurheimt</a:t>
            </a:r>
          </a:p>
        </p:txBody>
      </p:sp>
      <p:pic>
        <p:nvPicPr>
          <p:cNvPr id="1028" name="Picture 4" descr="Well Done Images – Browse 33,622 Stock Photos, Vectors, and Video | Adobe  Stock">
            <a:extLst>
              <a:ext uri="{FF2B5EF4-FFF2-40B4-BE49-F238E27FC236}">
                <a16:creationId xmlns:a16="http://schemas.microsoft.com/office/drawing/2014/main" id="{4A6B94AD-A64C-D4C6-0DFD-2B159C251DFC}"/>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656730" y="212973"/>
            <a:ext cx="3594847" cy="252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3389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724D7CB0-A666-6E27-6CED-81D9925D5E21}"/>
              </a:ext>
            </a:extLst>
          </p:cNvPr>
          <p:cNvGraphicFramePr>
            <a:graphicFrameLocks noGrp="1"/>
          </p:cNvGraphicFramePr>
          <p:nvPr/>
        </p:nvGraphicFramePr>
        <p:xfrm>
          <a:off x="30956" y="1163949"/>
          <a:ext cx="12192001" cy="5638122"/>
        </p:xfrm>
        <a:graphic>
          <a:graphicData uri="http://schemas.openxmlformats.org/drawingml/2006/table">
            <a:tbl>
              <a:tblPr firstRow="1" bandRow="1">
                <a:tableStyleId>{5C22544A-7EE6-4342-B048-85BDC9FD1C3A}</a:tableStyleId>
              </a:tblPr>
              <a:tblGrid>
                <a:gridCol w="3857625">
                  <a:extLst>
                    <a:ext uri="{9D8B030D-6E8A-4147-A177-3AD203B41FA5}">
                      <a16:colId xmlns:a16="http://schemas.microsoft.com/office/drawing/2014/main" val="3397093220"/>
                    </a:ext>
                  </a:extLst>
                </a:gridCol>
                <a:gridCol w="4314826">
                  <a:extLst>
                    <a:ext uri="{9D8B030D-6E8A-4147-A177-3AD203B41FA5}">
                      <a16:colId xmlns:a16="http://schemas.microsoft.com/office/drawing/2014/main" val="3284956068"/>
                    </a:ext>
                  </a:extLst>
                </a:gridCol>
                <a:gridCol w="4019550">
                  <a:extLst>
                    <a:ext uri="{9D8B030D-6E8A-4147-A177-3AD203B41FA5}">
                      <a16:colId xmlns:a16="http://schemas.microsoft.com/office/drawing/2014/main" val="2549890576"/>
                    </a:ext>
                  </a:extLst>
                </a:gridCol>
              </a:tblGrid>
              <a:tr h="13697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E" sz="3200" b="1" kern="1200" dirty="0">
                        <a:solidFill>
                          <a:srgbClr val="FF5353"/>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A547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E" sz="1600" b="0" kern="1200" dirty="0">
                        <a:solidFill>
                          <a:schemeClr val="bg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A547C"/>
                    </a:solidFill>
                  </a:tcPr>
                </a:tc>
                <a:tc>
                  <a:txBody>
                    <a:bodyPr/>
                    <a:lstStyle/>
                    <a:p>
                      <a:pPr marL="0" algn="l" defTabSz="914400" rtl="0" eaLnBrk="1" latinLnBrk="0" hangingPunct="1"/>
                      <a:endParaRPr lang="en-IE" sz="1600" b="0" kern="1200" dirty="0">
                        <a:solidFill>
                          <a:schemeClr val="bg1"/>
                        </a:solidFill>
                        <a:latin typeface="+mn-lt"/>
                        <a:ea typeface="+mn-ea"/>
                        <a:cs typeface="+mn-cs"/>
                      </a:endParaRPr>
                    </a:p>
                    <a:p>
                      <a:pPr marL="0" algn="l" defTabSz="914400" rtl="0" eaLnBrk="1" latinLnBrk="0" hangingPunct="1"/>
                      <a:endParaRPr lang="en-IE" sz="1600" b="0" kern="1200" dirty="0">
                        <a:solidFill>
                          <a:schemeClr val="bg1"/>
                        </a:solidFill>
                        <a:latin typeface="+mn-lt"/>
                        <a:ea typeface="+mn-ea"/>
                        <a:cs typeface="+mn-cs"/>
                      </a:endParaRPr>
                    </a:p>
                    <a:p>
                      <a:pPr marL="0" algn="l" defTabSz="914400" rtl="0" eaLnBrk="1" latinLnBrk="0" hangingPunct="1"/>
                      <a:endParaRPr lang="en-IE" sz="1600" b="0" kern="1200" dirty="0">
                        <a:solidFill>
                          <a:schemeClr val="bg1"/>
                        </a:solidFill>
                        <a:latin typeface="+mn-lt"/>
                        <a:ea typeface="+mn-ea"/>
                        <a:cs typeface="+mn-cs"/>
                      </a:endParaRPr>
                    </a:p>
                    <a:p>
                      <a:pPr marL="0" algn="l" defTabSz="914400" rtl="0" eaLnBrk="1" latinLnBrk="0" hangingPunct="1"/>
                      <a:endParaRPr lang="en-IE" sz="1600" b="0" kern="1200" dirty="0">
                        <a:solidFill>
                          <a:schemeClr val="bg1"/>
                        </a:solidFill>
                        <a:latin typeface="+mn-lt"/>
                        <a:ea typeface="+mn-ea"/>
                        <a:cs typeface="+mn-cs"/>
                      </a:endParaRPr>
                    </a:p>
                    <a:p>
                      <a:pPr marL="0" algn="l" defTabSz="914400" rtl="0" eaLnBrk="1" latinLnBrk="0" hangingPunct="1"/>
                      <a:endParaRPr lang="en-IE" sz="1600" b="0" kern="1200" dirty="0">
                        <a:solidFill>
                          <a:schemeClr val="bg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A547C"/>
                    </a:solidFill>
                  </a:tcPr>
                </a:tc>
                <a:extLst>
                  <a:ext uri="{0D108BD9-81ED-4DB2-BD59-A6C34878D82A}">
                    <a16:rowId xmlns:a16="http://schemas.microsoft.com/office/drawing/2014/main" val="3670043815"/>
                  </a:ext>
                </a:extLst>
              </a:tr>
              <a:tr h="1624544">
                <a:tc>
                  <a:txBody>
                    <a:bodyPr/>
                    <a:lstStyle/>
                    <a:p>
                      <a:endParaRPr lang="en-IE" sz="1600" i="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A547C"/>
                    </a:solidFill>
                  </a:tcPr>
                </a:tc>
                <a:tc>
                  <a:txBody>
                    <a:bodyPr/>
                    <a:lstStyle/>
                    <a:p>
                      <a:endParaRPr lang="en-IE" sz="1600" b="0" kern="1200" dirty="0">
                        <a:solidFill>
                          <a:schemeClr val="bg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7B5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3200" b="1" kern="1200" dirty="0">
                          <a:solidFill>
                            <a:srgbClr val="FF5353"/>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3200" b="1" kern="1200" dirty="0">
                        <a:solidFill>
                          <a:srgbClr val="FF5353"/>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800" b="1" kern="1200" dirty="0">
                        <a:solidFill>
                          <a:srgbClr val="FF5353"/>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7B55"/>
                    </a:solidFill>
                  </a:tcPr>
                </a:tc>
                <a:extLst>
                  <a:ext uri="{0D108BD9-81ED-4DB2-BD59-A6C34878D82A}">
                    <a16:rowId xmlns:a16="http://schemas.microsoft.com/office/drawing/2014/main" val="3085167703"/>
                  </a:ext>
                </a:extLst>
              </a:tr>
              <a:tr h="2643865">
                <a:tc>
                  <a:txBody>
                    <a:bodyPr/>
                    <a:lstStyle/>
                    <a:p>
                      <a:endParaRPr lang="en-IE" dirty="0"/>
                    </a:p>
                    <a:p>
                      <a:endParaRPr lang="en-IE" dirty="0"/>
                    </a:p>
                    <a:p>
                      <a:endParaRPr lang="en-IE" dirty="0"/>
                    </a:p>
                    <a:p>
                      <a:endParaRPr lang="en-IE" dirty="0"/>
                    </a:p>
                    <a:p>
                      <a:endParaRPr lang="en-IE" dirty="0"/>
                    </a:p>
                    <a:p>
                      <a:endParaRPr lang="en-IE" dirty="0"/>
                    </a:p>
                    <a:p>
                      <a:endParaRPr lang="en-IE" dirty="0"/>
                    </a:p>
                    <a:p>
                      <a:endParaRPr lang="en-I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A091"/>
                    </a:solidFill>
                  </a:tcPr>
                </a:tc>
                <a:tc>
                  <a:txBody>
                    <a:bodyPr/>
                    <a:lstStyle/>
                    <a:p>
                      <a:pPr marL="0" algn="l" defTabSz="914400" rtl="0" eaLnBrk="1" latinLnBrk="0" hangingPunct="1"/>
                      <a:endParaRPr lang="en-IE" sz="1600" kern="1200" dirty="0">
                        <a:solidFill>
                          <a:schemeClr val="bg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A091"/>
                    </a:solidFill>
                  </a:tcPr>
                </a:tc>
                <a:tc>
                  <a:txBody>
                    <a:bodyPr/>
                    <a:lstStyle/>
                    <a:p>
                      <a:endParaRPr lang="en-IE" sz="1600" kern="1200" dirty="0">
                        <a:solidFill>
                          <a:schemeClr val="bg1"/>
                        </a:solidFill>
                        <a:latin typeface="+mn-lt"/>
                        <a:ea typeface="+mn-ea"/>
                        <a:cs typeface="+mn-cs"/>
                      </a:endParaRPr>
                    </a:p>
                    <a:p>
                      <a:endParaRPr lang="en-IE" sz="1600" kern="1200" dirty="0">
                        <a:solidFill>
                          <a:schemeClr val="bg1"/>
                        </a:solidFill>
                        <a:latin typeface="+mn-lt"/>
                        <a:ea typeface="+mn-ea"/>
                        <a:cs typeface="+mn-cs"/>
                      </a:endParaRPr>
                    </a:p>
                    <a:p>
                      <a:endParaRPr lang="en-IE" sz="1600" kern="1200" dirty="0">
                        <a:solidFill>
                          <a:schemeClr val="bg1"/>
                        </a:solidFill>
                        <a:latin typeface="+mn-lt"/>
                        <a:ea typeface="+mn-ea"/>
                        <a:cs typeface="+mn-cs"/>
                      </a:endParaRPr>
                    </a:p>
                    <a:p>
                      <a:endParaRPr lang="en-IE" sz="1600" kern="1200" dirty="0">
                        <a:solidFill>
                          <a:schemeClr val="bg1"/>
                        </a:solidFill>
                        <a:latin typeface="+mn-lt"/>
                        <a:ea typeface="+mn-ea"/>
                        <a:cs typeface="+mn-cs"/>
                      </a:endParaRPr>
                    </a:p>
                    <a:p>
                      <a:endParaRPr lang="en-IE" sz="1600" kern="1200" dirty="0">
                        <a:solidFill>
                          <a:schemeClr val="bg1"/>
                        </a:solidFill>
                        <a:latin typeface="+mn-lt"/>
                        <a:ea typeface="+mn-ea"/>
                        <a:cs typeface="+mn-cs"/>
                      </a:endParaRPr>
                    </a:p>
                    <a:p>
                      <a:endParaRPr lang="en-IE" sz="1600" kern="1200" dirty="0">
                        <a:solidFill>
                          <a:schemeClr val="bg1"/>
                        </a:solidFill>
                        <a:latin typeface="+mn-lt"/>
                        <a:ea typeface="+mn-ea"/>
                        <a:cs typeface="+mn-cs"/>
                      </a:endParaRPr>
                    </a:p>
                    <a:p>
                      <a:endParaRPr lang="en-IE" sz="1600" kern="1200" dirty="0">
                        <a:solidFill>
                          <a:schemeClr val="bg1"/>
                        </a:solidFill>
                        <a:latin typeface="+mn-lt"/>
                        <a:ea typeface="+mn-ea"/>
                        <a:cs typeface="+mn-cs"/>
                      </a:endParaRPr>
                    </a:p>
                    <a:p>
                      <a:endParaRPr lang="en-IE" sz="1600" kern="1200" dirty="0">
                        <a:solidFill>
                          <a:schemeClr val="bg1"/>
                        </a:solidFill>
                        <a:latin typeface="+mn-lt"/>
                        <a:ea typeface="+mn-ea"/>
                        <a:cs typeface="+mn-cs"/>
                      </a:endParaRPr>
                    </a:p>
                    <a:p>
                      <a:endParaRPr lang="en-IE" sz="1600" kern="1200" dirty="0">
                        <a:solidFill>
                          <a:schemeClr val="bg1"/>
                        </a:solidFill>
                        <a:latin typeface="+mn-lt"/>
                        <a:ea typeface="+mn-ea"/>
                        <a:cs typeface="+mn-cs"/>
                      </a:endParaRPr>
                    </a:p>
                    <a:p>
                      <a:endParaRPr lang="en-IE" sz="1600" kern="1200" dirty="0">
                        <a:solidFill>
                          <a:schemeClr val="bg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A091"/>
                    </a:solidFill>
                  </a:tcPr>
                </a:tc>
                <a:extLst>
                  <a:ext uri="{0D108BD9-81ED-4DB2-BD59-A6C34878D82A}">
                    <a16:rowId xmlns:a16="http://schemas.microsoft.com/office/drawing/2014/main" val="3959722406"/>
                  </a:ext>
                </a:extLst>
              </a:tr>
            </a:tbl>
          </a:graphicData>
        </a:graphic>
      </p:graphicFrame>
      <p:sp>
        <p:nvSpPr>
          <p:cNvPr id="3" name="TextBox 2">
            <a:extLst>
              <a:ext uri="{FF2B5EF4-FFF2-40B4-BE49-F238E27FC236}">
                <a16:creationId xmlns:a16="http://schemas.microsoft.com/office/drawing/2014/main" id="{55262975-0358-9E6B-C8F2-A6FDAA4B82BE}"/>
              </a:ext>
            </a:extLst>
          </p:cNvPr>
          <p:cNvSpPr txBox="1"/>
          <p:nvPr/>
        </p:nvSpPr>
        <p:spPr>
          <a:xfrm>
            <a:off x="4803893" y="1202638"/>
            <a:ext cx="3390900" cy="1384995"/>
          </a:xfrm>
          <a:prstGeom prst="rect">
            <a:avLst/>
          </a:prstGeom>
          <a:noFill/>
        </p:spPr>
        <p:txBody>
          <a:bodyPr wrap="square" lIns="91440" tIns="45720" rIns="91440" bIns="45720" rtlCol="0" anchor="t">
            <a:spAutoFit/>
          </a:bodyPr>
          <a:lstStyle/>
          <a:p>
            <a:r>
              <a:rPr lang="is-IS" b="1" dirty="0">
                <a:solidFill>
                  <a:schemeClr val="bg1"/>
                </a:solidFill>
              </a:rPr>
              <a:t>Svæðisbundið</a:t>
            </a:r>
            <a:r>
              <a:rPr lang="is-IS" b="1" kern="1200" dirty="0">
                <a:solidFill>
                  <a:schemeClr val="bg1"/>
                </a:solidFill>
                <a:latin typeface="+mn-lt"/>
                <a:ea typeface="+mn-ea"/>
                <a:cs typeface="+mn-cs"/>
              </a:rPr>
              <a:t> </a:t>
            </a:r>
            <a:r>
              <a:rPr lang="is-IS" b="1" dirty="0">
                <a:solidFill>
                  <a:schemeClr val="bg1"/>
                </a:solidFill>
              </a:rPr>
              <a:t>hættumat</a:t>
            </a:r>
            <a:endParaRPr lang="en-US" dirty="0">
              <a:solidFill>
                <a:schemeClr val="bg1"/>
              </a:solidFill>
              <a:ea typeface="+mn-ea"/>
              <a:cs typeface="+mn-cs"/>
            </a:endParaRPr>
          </a:p>
          <a:p>
            <a:r>
              <a:rPr lang="is-IS" sz="1600" b="0" kern="1200" dirty="0">
                <a:solidFill>
                  <a:schemeClr val="bg1"/>
                </a:solidFill>
                <a:latin typeface="+mn-lt"/>
                <a:ea typeface="+mn-ea"/>
                <a:cs typeface="+mn-cs"/>
              </a:rPr>
              <a:t>Mat á hverjar eru þær </a:t>
            </a:r>
            <a:r>
              <a:rPr lang="is-IS" sz="1600" dirty="0">
                <a:solidFill>
                  <a:schemeClr val="bg1"/>
                </a:solidFill>
              </a:rPr>
              <a:t>líklegustu krísur sem svæði mun standa frammi fyrir </a:t>
            </a:r>
            <a:r>
              <a:rPr lang="is-IS" sz="1600" b="0" kern="1200" dirty="0">
                <a:solidFill>
                  <a:schemeClr val="bg1"/>
                </a:solidFill>
                <a:latin typeface="+mn-lt"/>
                <a:ea typeface="+mn-ea"/>
                <a:cs typeface="+mn-cs"/>
              </a:rPr>
              <a:t>og </a:t>
            </a:r>
            <a:r>
              <a:rPr lang="is-IS" sz="1600" dirty="0">
                <a:solidFill>
                  <a:schemeClr val="bg1"/>
                </a:solidFill>
              </a:rPr>
              <a:t>mat á forgangs-aðgerðum</a:t>
            </a:r>
            <a:r>
              <a:rPr lang="is-IS" sz="1600" b="0" kern="1200" dirty="0">
                <a:solidFill>
                  <a:schemeClr val="bg1"/>
                </a:solidFill>
                <a:latin typeface="+mn-lt"/>
                <a:ea typeface="+mn-ea"/>
                <a:cs typeface="+mn-cs"/>
              </a:rPr>
              <a:t> til að draga úr áhættunni.</a:t>
            </a:r>
            <a:endParaRPr lang="is-IS" sz="1600" dirty="0">
              <a:solidFill>
                <a:schemeClr val="bg1"/>
              </a:solidFill>
              <a:cs typeface="Calibri"/>
            </a:endParaRPr>
          </a:p>
        </p:txBody>
      </p:sp>
      <p:sp>
        <p:nvSpPr>
          <p:cNvPr id="5" name="Flowchart: Connector 4">
            <a:extLst>
              <a:ext uri="{FF2B5EF4-FFF2-40B4-BE49-F238E27FC236}">
                <a16:creationId xmlns:a16="http://schemas.microsoft.com/office/drawing/2014/main" id="{596B3A26-00CF-4784-952F-37EF71972A2A}"/>
              </a:ext>
            </a:extLst>
          </p:cNvPr>
          <p:cNvSpPr/>
          <p:nvPr/>
        </p:nvSpPr>
        <p:spPr>
          <a:xfrm>
            <a:off x="81950" y="1258166"/>
            <a:ext cx="718294" cy="660005"/>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b="1" dirty="0">
                <a:solidFill>
                  <a:srgbClr val="7A547C"/>
                </a:solidFill>
              </a:rPr>
              <a:t>1</a:t>
            </a:r>
          </a:p>
        </p:txBody>
      </p:sp>
      <p:sp>
        <p:nvSpPr>
          <p:cNvPr id="6" name="TextBox 5">
            <a:extLst>
              <a:ext uri="{FF2B5EF4-FFF2-40B4-BE49-F238E27FC236}">
                <a16:creationId xmlns:a16="http://schemas.microsoft.com/office/drawing/2014/main" id="{98E7691F-C000-2B23-70EB-EF7C644DCDFA}"/>
              </a:ext>
            </a:extLst>
          </p:cNvPr>
          <p:cNvSpPr txBox="1"/>
          <p:nvPr/>
        </p:nvSpPr>
        <p:spPr>
          <a:xfrm>
            <a:off x="8859854" y="1201808"/>
            <a:ext cx="3321269" cy="141577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s-IS" b="1" kern="1200" dirty="0">
                <a:solidFill>
                  <a:schemeClr val="bg1"/>
                </a:solidFill>
                <a:latin typeface="+mn-lt"/>
                <a:ea typeface="+mn-ea"/>
                <a:cs typeface="+mn-cs"/>
              </a:rPr>
              <a:t>SVÓT greining</a:t>
            </a:r>
          </a:p>
          <a:p>
            <a:pPr>
              <a:defRPr/>
            </a:pPr>
            <a:r>
              <a:rPr lang="is-IS" sz="1600" b="0" kern="1200" dirty="0">
                <a:solidFill>
                  <a:schemeClr val="bg1"/>
                </a:solidFill>
                <a:latin typeface="+mn-lt"/>
                <a:ea typeface="+mn-ea"/>
                <a:cs typeface="+mn-cs"/>
              </a:rPr>
              <a:t>Greining á styrkleikum, tækifærum og ógnunum </a:t>
            </a:r>
            <a:r>
              <a:rPr lang="is-IS" sz="1600" dirty="0">
                <a:solidFill>
                  <a:schemeClr val="bg1"/>
                </a:solidFill>
              </a:rPr>
              <a:t>og veikleikum </a:t>
            </a:r>
            <a:r>
              <a:rPr lang="is-IS" sz="1600" b="0" kern="1200" dirty="0">
                <a:solidFill>
                  <a:schemeClr val="bg1"/>
                </a:solidFill>
                <a:latin typeface="+mn-lt"/>
                <a:ea typeface="+mn-ea"/>
                <a:cs typeface="+mn-cs"/>
              </a:rPr>
              <a:t>til að styrkja</a:t>
            </a:r>
            <a:r>
              <a:rPr lang="is-IS" sz="1600" dirty="0">
                <a:solidFill>
                  <a:schemeClr val="bg1"/>
                </a:solidFill>
              </a:rPr>
              <a:t> </a:t>
            </a:r>
            <a:r>
              <a:rPr lang="is-IS" sz="1600" b="0" kern="1200" dirty="0">
                <a:solidFill>
                  <a:schemeClr val="bg1"/>
                </a:solidFill>
                <a:latin typeface="+mn-lt"/>
                <a:ea typeface="+mn-ea"/>
                <a:cs typeface="+mn-cs"/>
              </a:rPr>
              <a:t> ferðaþjónustuna á svæðinu</a:t>
            </a:r>
            <a:r>
              <a:rPr lang="is-IS" sz="1600" dirty="0">
                <a:solidFill>
                  <a:schemeClr val="bg1"/>
                </a:solidFill>
              </a:rPr>
              <a:t> </a:t>
            </a:r>
            <a:endParaRPr lang="is-IS" sz="1600" b="0" kern="1200" dirty="0">
              <a:solidFill>
                <a:schemeClr val="bg1"/>
              </a:solidFill>
              <a:latin typeface="+mn-lt"/>
              <a:cs typeface="Calibri"/>
            </a:endParaRPr>
          </a:p>
          <a:p>
            <a:endParaRPr lang="en-IE" dirty="0"/>
          </a:p>
        </p:txBody>
      </p:sp>
      <p:sp>
        <p:nvSpPr>
          <p:cNvPr id="8" name="TextBox 7">
            <a:extLst>
              <a:ext uri="{FF2B5EF4-FFF2-40B4-BE49-F238E27FC236}">
                <a16:creationId xmlns:a16="http://schemas.microsoft.com/office/drawing/2014/main" id="{F2487019-265E-7BA8-A4FC-5F3DA7F357C6}"/>
              </a:ext>
            </a:extLst>
          </p:cNvPr>
          <p:cNvSpPr txBox="1"/>
          <p:nvPr/>
        </p:nvSpPr>
        <p:spPr>
          <a:xfrm>
            <a:off x="811165" y="2613846"/>
            <a:ext cx="3045620" cy="1354217"/>
          </a:xfrm>
          <a:prstGeom prst="rect">
            <a:avLst/>
          </a:prstGeom>
          <a:noFill/>
        </p:spPr>
        <p:txBody>
          <a:bodyPr wrap="square" lIns="91440" tIns="45720" rIns="91440" bIns="45720" rtlCol="0" anchor="t">
            <a:spAutoFit/>
          </a:bodyPr>
          <a:lstStyle/>
          <a:p>
            <a:r>
              <a:rPr lang="is-IS" b="1" dirty="0">
                <a:solidFill>
                  <a:schemeClr val="bg1"/>
                </a:solidFill>
              </a:rPr>
              <a:t>Áfangastaðarýni  </a:t>
            </a:r>
            <a:endParaRPr lang="en-US" dirty="0">
              <a:solidFill>
                <a:schemeClr val="bg1"/>
              </a:solidFill>
            </a:endParaRPr>
          </a:p>
          <a:p>
            <a:r>
              <a:rPr lang="is-IS" sz="1600" dirty="0">
                <a:solidFill>
                  <a:schemeClr val="bg1"/>
                </a:solidFill>
              </a:rPr>
              <a:t>Greining á aðstæðum. Forgangsröðun og aðgerðaáætlun á grunni hættumats og SVÓT greiningu. </a:t>
            </a:r>
            <a:endParaRPr lang="is-IS" dirty="0">
              <a:solidFill>
                <a:schemeClr val="bg1"/>
              </a:solidFill>
            </a:endParaRPr>
          </a:p>
        </p:txBody>
      </p:sp>
      <p:sp>
        <p:nvSpPr>
          <p:cNvPr id="10" name="TextBox 9">
            <a:extLst>
              <a:ext uri="{FF2B5EF4-FFF2-40B4-BE49-F238E27FC236}">
                <a16:creationId xmlns:a16="http://schemas.microsoft.com/office/drawing/2014/main" id="{7FB03BD2-75BA-BAA3-6880-EE584807A1FC}"/>
              </a:ext>
            </a:extLst>
          </p:cNvPr>
          <p:cNvSpPr txBox="1"/>
          <p:nvPr/>
        </p:nvSpPr>
        <p:spPr>
          <a:xfrm>
            <a:off x="800244" y="1157891"/>
            <a:ext cx="3174905" cy="1169551"/>
          </a:xfrm>
          <a:prstGeom prst="rect">
            <a:avLst/>
          </a:prstGeom>
          <a:noFill/>
        </p:spPr>
        <p:txBody>
          <a:bodyPr wrap="square" rtlCol="0">
            <a:spAutoFit/>
          </a:bodyPr>
          <a:lstStyle/>
          <a:p>
            <a:r>
              <a:rPr lang="is-IS" b="1" kern="1200" dirty="0">
                <a:solidFill>
                  <a:schemeClr val="bg1"/>
                </a:solidFill>
                <a:latin typeface="+mn-lt"/>
                <a:ea typeface="+mn-ea"/>
                <a:cs typeface="+mn-cs"/>
              </a:rPr>
              <a:t>Svæðisbundið krísustjórnunarteymi ferðaþjónustunnar</a:t>
            </a:r>
            <a:br>
              <a:rPr lang="is-IS" b="1" kern="1200" dirty="0">
                <a:solidFill>
                  <a:schemeClr val="bg1"/>
                </a:solidFill>
                <a:latin typeface="+mn-lt"/>
                <a:ea typeface="+mn-ea"/>
                <a:cs typeface="+mn-cs"/>
              </a:rPr>
            </a:br>
            <a:r>
              <a:rPr lang="is-IS" sz="1600" dirty="0">
                <a:solidFill>
                  <a:schemeClr val="bg1"/>
                </a:solidFill>
              </a:rPr>
              <a:t> Fyrir samræmd viðbrögð við krísu </a:t>
            </a:r>
            <a:endParaRPr lang="is-IS" dirty="0">
              <a:solidFill>
                <a:schemeClr val="bg1"/>
              </a:solidFill>
            </a:endParaRPr>
          </a:p>
        </p:txBody>
      </p:sp>
      <p:sp>
        <p:nvSpPr>
          <p:cNvPr id="12" name="TextBox 11">
            <a:extLst>
              <a:ext uri="{FF2B5EF4-FFF2-40B4-BE49-F238E27FC236}">
                <a16:creationId xmlns:a16="http://schemas.microsoft.com/office/drawing/2014/main" id="{BC9B00F2-7362-0E07-8042-5085FD9D362E}"/>
              </a:ext>
            </a:extLst>
          </p:cNvPr>
          <p:cNvSpPr txBox="1"/>
          <p:nvPr/>
        </p:nvSpPr>
        <p:spPr>
          <a:xfrm>
            <a:off x="4693443" y="2601215"/>
            <a:ext cx="3571875" cy="1446550"/>
          </a:xfrm>
          <a:prstGeom prst="rect">
            <a:avLst/>
          </a:prstGeom>
          <a:noFill/>
        </p:spPr>
        <p:txBody>
          <a:bodyPr wrap="square" lIns="91440" tIns="45720" rIns="91440" bIns="45720" rtlCol="0" anchor="t">
            <a:spAutoFit/>
          </a:bodyPr>
          <a:lstStyle/>
          <a:p>
            <a:r>
              <a:rPr lang="is-IS" b="1" dirty="0">
                <a:solidFill>
                  <a:schemeClr val="bg1"/>
                </a:solidFill>
              </a:rPr>
              <a:t>Krísustjórnunarstefna</a:t>
            </a:r>
            <a:br>
              <a:rPr lang="is-IS" sz="2000" b="1" dirty="0">
                <a:solidFill>
                  <a:schemeClr val="bg1"/>
                </a:solidFill>
              </a:rPr>
            </a:br>
            <a:endParaRPr lang="is-IS" sz="2000" b="1" dirty="0">
              <a:solidFill>
                <a:schemeClr val="bg1"/>
              </a:solidFill>
            </a:endParaRPr>
          </a:p>
          <a:p>
            <a:r>
              <a:rPr lang="is-IS" sz="1600" dirty="0">
                <a:solidFill>
                  <a:schemeClr val="bg1"/>
                </a:solidFill>
              </a:rPr>
              <a:t>Myndun langtímastefnu sem svæði geta fylgt eftir til að draga úr áhrifum krísu og koma í veg fyrir hana</a:t>
            </a:r>
            <a:endParaRPr lang="is-IS" sz="1600" dirty="0">
              <a:solidFill>
                <a:schemeClr val="bg1"/>
              </a:solidFill>
              <a:cs typeface="Calibri"/>
            </a:endParaRPr>
          </a:p>
        </p:txBody>
      </p:sp>
      <p:sp>
        <p:nvSpPr>
          <p:cNvPr id="15" name="TextBox 14">
            <a:extLst>
              <a:ext uri="{FF2B5EF4-FFF2-40B4-BE49-F238E27FC236}">
                <a16:creationId xmlns:a16="http://schemas.microsoft.com/office/drawing/2014/main" id="{A62EEDC9-742F-7BAC-F6E6-FF916011BDFB}"/>
              </a:ext>
            </a:extLst>
          </p:cNvPr>
          <p:cNvSpPr txBox="1"/>
          <p:nvPr/>
        </p:nvSpPr>
        <p:spPr>
          <a:xfrm>
            <a:off x="8951820" y="2619746"/>
            <a:ext cx="3302094" cy="1384995"/>
          </a:xfrm>
          <a:prstGeom prst="rect">
            <a:avLst/>
          </a:prstGeom>
          <a:noFill/>
        </p:spPr>
        <p:txBody>
          <a:bodyPr wrap="square" lIns="91440" tIns="45720" rIns="91440" bIns="45720" rtlCol="0" anchor="t">
            <a:spAutoFit/>
          </a:bodyPr>
          <a:lstStyle/>
          <a:p>
            <a:r>
              <a:rPr lang="is-IS" b="1" dirty="0">
                <a:solidFill>
                  <a:schemeClr val="bg1"/>
                </a:solidFill>
              </a:rPr>
              <a:t>Viðbragðsáætlun um krísustjórnun</a:t>
            </a:r>
            <a:endParaRPr lang="is-IS" b="1" kern="1200" dirty="0">
              <a:solidFill>
                <a:schemeClr val="bg1"/>
              </a:solidFill>
              <a:latin typeface="+mn-lt"/>
              <a:ea typeface="+mn-ea"/>
              <a:cs typeface="+mn-cs"/>
            </a:endParaRPr>
          </a:p>
          <a:p>
            <a:r>
              <a:rPr lang="is-IS" sz="1600" dirty="0">
                <a:solidFill>
                  <a:schemeClr val="bg1"/>
                </a:solidFill>
              </a:rPr>
              <a:t>Áætlun sem svæði geta fylgt eftir til skamms tíma til að bregðast við krísu og í endurheimt</a:t>
            </a:r>
            <a:endParaRPr lang="is-IS" sz="1600" dirty="0"/>
          </a:p>
        </p:txBody>
      </p:sp>
      <p:sp>
        <p:nvSpPr>
          <p:cNvPr id="19" name="TextBox 18">
            <a:extLst>
              <a:ext uri="{FF2B5EF4-FFF2-40B4-BE49-F238E27FC236}">
                <a16:creationId xmlns:a16="http://schemas.microsoft.com/office/drawing/2014/main" id="{7B0DE5EB-47F7-E6D9-3190-BFBE473832AA}"/>
              </a:ext>
            </a:extLst>
          </p:cNvPr>
          <p:cNvSpPr txBox="1"/>
          <p:nvPr/>
        </p:nvSpPr>
        <p:spPr>
          <a:xfrm>
            <a:off x="797558" y="4298319"/>
            <a:ext cx="2954816" cy="2369880"/>
          </a:xfrm>
          <a:prstGeom prst="rect">
            <a:avLst/>
          </a:prstGeom>
          <a:solidFill>
            <a:srgbClr val="3AA091"/>
          </a:solidFill>
        </p:spPr>
        <p:txBody>
          <a:bodyPr wrap="square" lIns="91440" tIns="45720" rIns="91440" bIns="45720" rtlCol="0" anchor="t">
            <a:spAutoFit/>
          </a:bodyPr>
          <a:lstStyle/>
          <a:p>
            <a:r>
              <a:rPr lang="is-IS" b="1" dirty="0">
                <a:solidFill>
                  <a:schemeClr val="bg1"/>
                </a:solidFill>
              </a:rPr>
              <a:t>Að hefja aðgerðir í svæðisbundinni krísu</a:t>
            </a:r>
          </a:p>
          <a:p>
            <a:r>
              <a:rPr lang="is-IS" sz="1600" dirty="0">
                <a:solidFill>
                  <a:schemeClr val="bg1"/>
                </a:solidFill>
              </a:rPr>
              <a:t>Verklagsreglur til að virkja viðbragðsfasa. Ráðstafanir, reglur, kerfi og upplýsingamiðlun til hagsmunaaðila innan ferðaþjónustunnar til að tryggja samræmd viðbrögð</a:t>
            </a:r>
            <a:endParaRPr lang="is-IS" sz="1600" dirty="0">
              <a:solidFill>
                <a:schemeClr val="bg1"/>
              </a:solidFill>
              <a:cs typeface="Calibri"/>
            </a:endParaRPr>
          </a:p>
        </p:txBody>
      </p:sp>
      <p:sp>
        <p:nvSpPr>
          <p:cNvPr id="21" name="TextBox 20">
            <a:extLst>
              <a:ext uri="{FF2B5EF4-FFF2-40B4-BE49-F238E27FC236}">
                <a16:creationId xmlns:a16="http://schemas.microsoft.com/office/drawing/2014/main" id="{8739F42F-0B72-9ECC-18EE-FFC114E59680}"/>
              </a:ext>
            </a:extLst>
          </p:cNvPr>
          <p:cNvSpPr txBox="1"/>
          <p:nvPr/>
        </p:nvSpPr>
        <p:spPr>
          <a:xfrm>
            <a:off x="4764808" y="4296538"/>
            <a:ext cx="3352873" cy="2154436"/>
          </a:xfrm>
          <a:prstGeom prst="rect">
            <a:avLst/>
          </a:prstGeom>
          <a:noFill/>
        </p:spPr>
        <p:txBody>
          <a:bodyPr wrap="square" lIns="91440" tIns="45720" rIns="91440" bIns="45720" rtlCol="0" anchor="t">
            <a:spAutoFit/>
          </a:bodyPr>
          <a:lstStyle/>
          <a:p>
            <a:r>
              <a:rPr lang="is-IS" b="1" dirty="0">
                <a:solidFill>
                  <a:schemeClr val="bg1"/>
                </a:solidFill>
              </a:rPr>
              <a:t>Ytri samskipti við almannatengla, fjölmiðla og þá sem sjá um markaðssetningu</a:t>
            </a:r>
          </a:p>
          <a:p>
            <a:r>
              <a:rPr lang="is-IS" sz="1600" dirty="0">
                <a:solidFill>
                  <a:schemeClr val="bg1"/>
                </a:solidFill>
              </a:rPr>
              <a:t>Svæðisbundin viðbrögð og nálganir á samskipti við ólíka ytri hagsmunaaðila. Hvernig er brugðist við á ólíkan hátt hvað varðar innihald skilaboða, tímasetningu o.fl.</a:t>
            </a:r>
            <a:endParaRPr lang="is-IS" sz="1600" dirty="0">
              <a:solidFill>
                <a:schemeClr val="bg1"/>
              </a:solidFill>
              <a:cs typeface="Calibri"/>
            </a:endParaRPr>
          </a:p>
        </p:txBody>
      </p:sp>
      <p:sp>
        <p:nvSpPr>
          <p:cNvPr id="22" name="TextBox 21">
            <a:extLst>
              <a:ext uri="{FF2B5EF4-FFF2-40B4-BE49-F238E27FC236}">
                <a16:creationId xmlns:a16="http://schemas.microsoft.com/office/drawing/2014/main" id="{87472D22-2C8A-156F-5F38-0F439A200F9E}"/>
              </a:ext>
            </a:extLst>
          </p:cNvPr>
          <p:cNvSpPr txBox="1"/>
          <p:nvPr/>
        </p:nvSpPr>
        <p:spPr>
          <a:xfrm>
            <a:off x="9044825" y="4298668"/>
            <a:ext cx="3080566" cy="1415772"/>
          </a:xfrm>
          <a:prstGeom prst="rect">
            <a:avLst/>
          </a:prstGeom>
          <a:noFill/>
        </p:spPr>
        <p:txBody>
          <a:bodyPr wrap="square" lIns="91440" tIns="45720" rIns="91440" bIns="45720" rtlCol="0" anchor="t">
            <a:spAutoFit/>
          </a:bodyPr>
          <a:lstStyle/>
          <a:p>
            <a:r>
              <a:rPr lang="is-IS" b="1" dirty="0">
                <a:solidFill>
                  <a:schemeClr val="bg1"/>
                </a:solidFill>
              </a:rPr>
              <a:t>Endurreisn, endurheimt og að auka seiglu </a:t>
            </a:r>
          </a:p>
          <a:p>
            <a:br>
              <a:rPr lang="is-IS" b="1" dirty="0">
                <a:solidFill>
                  <a:schemeClr val="bg1"/>
                </a:solidFill>
              </a:rPr>
            </a:br>
            <a:r>
              <a:rPr lang="is-IS" sz="1600" dirty="0">
                <a:solidFill>
                  <a:schemeClr val="bg1"/>
                </a:solidFill>
              </a:rPr>
              <a:t>Endurreisn ferðaþjónustunnar innan svæða í átt að ´nýju normi´</a:t>
            </a:r>
          </a:p>
        </p:txBody>
      </p:sp>
      <p:sp>
        <p:nvSpPr>
          <p:cNvPr id="24" name="TextBox 23">
            <a:extLst>
              <a:ext uri="{FF2B5EF4-FFF2-40B4-BE49-F238E27FC236}">
                <a16:creationId xmlns:a16="http://schemas.microsoft.com/office/drawing/2014/main" id="{9DDA7FBF-AC1F-D31A-5F15-A0F562955505}"/>
              </a:ext>
            </a:extLst>
          </p:cNvPr>
          <p:cNvSpPr txBox="1"/>
          <p:nvPr/>
        </p:nvSpPr>
        <p:spPr>
          <a:xfrm>
            <a:off x="0" y="171587"/>
            <a:ext cx="12192000" cy="769441"/>
          </a:xfrm>
          <a:prstGeom prst="rect">
            <a:avLst/>
          </a:prstGeom>
          <a:solidFill>
            <a:schemeClr val="bg1"/>
          </a:solidFill>
        </p:spPr>
        <p:txBody>
          <a:bodyPr wrap="square" rtlCol="0">
            <a:spAutoFit/>
          </a:bodyPr>
          <a:lstStyle/>
          <a:p>
            <a:pPr algn="ctr"/>
            <a:r>
              <a:rPr lang="is-IS" sz="2400" b="1" dirty="0">
                <a:solidFill>
                  <a:srgbClr val="086D6E"/>
                </a:solidFill>
              </a:rPr>
              <a:t>Vegvísir svæðisbundinnar ferðaþjónustu til að eiga við krísu</a:t>
            </a:r>
          </a:p>
          <a:p>
            <a:pPr algn="ctr"/>
            <a:r>
              <a:rPr lang="is-IS" sz="2000" i="1" dirty="0">
                <a:solidFill>
                  <a:srgbClr val="086D6E"/>
                </a:solidFill>
              </a:rPr>
              <a:t>(Undirbúningur, </a:t>
            </a:r>
            <a:r>
              <a:rPr lang="is-IS" sz="2000" i="1" dirty="0" err="1">
                <a:solidFill>
                  <a:srgbClr val="086D6E"/>
                </a:solidFill>
              </a:rPr>
              <a:t>afstýring</a:t>
            </a:r>
            <a:r>
              <a:rPr lang="is-IS" sz="2000" i="1" dirty="0">
                <a:solidFill>
                  <a:srgbClr val="086D6E"/>
                </a:solidFill>
              </a:rPr>
              <a:t>, mildun, skipulagning, viðbrögð, endurheimt og endurreisn)</a:t>
            </a:r>
          </a:p>
        </p:txBody>
      </p:sp>
      <p:sp>
        <p:nvSpPr>
          <p:cNvPr id="2" name="Flowchart: Connector 1">
            <a:extLst>
              <a:ext uri="{FF2B5EF4-FFF2-40B4-BE49-F238E27FC236}">
                <a16:creationId xmlns:a16="http://schemas.microsoft.com/office/drawing/2014/main" id="{5073AB51-7472-7828-E94D-EE4F10923967}"/>
              </a:ext>
            </a:extLst>
          </p:cNvPr>
          <p:cNvSpPr/>
          <p:nvPr/>
        </p:nvSpPr>
        <p:spPr>
          <a:xfrm>
            <a:off x="4014372" y="1238868"/>
            <a:ext cx="718294" cy="660005"/>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b="1" dirty="0">
                <a:solidFill>
                  <a:srgbClr val="7A547C"/>
                </a:solidFill>
              </a:rPr>
              <a:t>2</a:t>
            </a:r>
          </a:p>
        </p:txBody>
      </p:sp>
      <p:sp>
        <p:nvSpPr>
          <p:cNvPr id="14" name="Flowchart: Connector 13">
            <a:extLst>
              <a:ext uri="{FF2B5EF4-FFF2-40B4-BE49-F238E27FC236}">
                <a16:creationId xmlns:a16="http://schemas.microsoft.com/office/drawing/2014/main" id="{8D7A3F2D-6E2B-CB42-4668-D26C947EEDB7}"/>
              </a:ext>
            </a:extLst>
          </p:cNvPr>
          <p:cNvSpPr/>
          <p:nvPr/>
        </p:nvSpPr>
        <p:spPr>
          <a:xfrm>
            <a:off x="8233526" y="1254657"/>
            <a:ext cx="718294" cy="660005"/>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b="1" dirty="0">
                <a:solidFill>
                  <a:srgbClr val="7A547C"/>
                </a:solidFill>
              </a:rPr>
              <a:t>3</a:t>
            </a:r>
          </a:p>
        </p:txBody>
      </p:sp>
      <p:sp>
        <p:nvSpPr>
          <p:cNvPr id="17" name="Flowchart: Connector 16">
            <a:extLst>
              <a:ext uri="{FF2B5EF4-FFF2-40B4-BE49-F238E27FC236}">
                <a16:creationId xmlns:a16="http://schemas.microsoft.com/office/drawing/2014/main" id="{24F5DF37-983E-6A94-E40F-D66B5F4DB793}"/>
              </a:ext>
            </a:extLst>
          </p:cNvPr>
          <p:cNvSpPr/>
          <p:nvPr/>
        </p:nvSpPr>
        <p:spPr>
          <a:xfrm>
            <a:off x="109683" y="2667636"/>
            <a:ext cx="718294" cy="660005"/>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b="1" dirty="0">
                <a:solidFill>
                  <a:srgbClr val="7A547C"/>
                </a:solidFill>
              </a:rPr>
              <a:t>4</a:t>
            </a:r>
          </a:p>
        </p:txBody>
      </p:sp>
      <p:sp>
        <p:nvSpPr>
          <p:cNvPr id="25" name="Flowchart: Connector 24">
            <a:extLst>
              <a:ext uri="{FF2B5EF4-FFF2-40B4-BE49-F238E27FC236}">
                <a16:creationId xmlns:a16="http://schemas.microsoft.com/office/drawing/2014/main" id="{BCED203A-65CC-C011-66D0-5825F70727CF}"/>
              </a:ext>
            </a:extLst>
          </p:cNvPr>
          <p:cNvSpPr/>
          <p:nvPr/>
        </p:nvSpPr>
        <p:spPr>
          <a:xfrm>
            <a:off x="3975149" y="2695263"/>
            <a:ext cx="718294" cy="660005"/>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b="1" dirty="0">
                <a:solidFill>
                  <a:srgbClr val="F77B55"/>
                </a:solidFill>
              </a:rPr>
              <a:t>5</a:t>
            </a:r>
          </a:p>
        </p:txBody>
      </p:sp>
      <p:sp>
        <p:nvSpPr>
          <p:cNvPr id="26" name="Flowchart: Connector 25">
            <a:extLst>
              <a:ext uri="{FF2B5EF4-FFF2-40B4-BE49-F238E27FC236}">
                <a16:creationId xmlns:a16="http://schemas.microsoft.com/office/drawing/2014/main" id="{7D30FE9E-A7B6-2948-D1D6-277EB3F5CB27}"/>
              </a:ext>
            </a:extLst>
          </p:cNvPr>
          <p:cNvSpPr/>
          <p:nvPr/>
        </p:nvSpPr>
        <p:spPr>
          <a:xfrm>
            <a:off x="8249422" y="2695263"/>
            <a:ext cx="718294" cy="660005"/>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b="1" dirty="0">
                <a:solidFill>
                  <a:srgbClr val="F77B55"/>
                </a:solidFill>
              </a:rPr>
              <a:t>6</a:t>
            </a:r>
          </a:p>
        </p:txBody>
      </p:sp>
      <p:sp>
        <p:nvSpPr>
          <p:cNvPr id="27" name="Flowchart: Connector 26">
            <a:extLst>
              <a:ext uri="{FF2B5EF4-FFF2-40B4-BE49-F238E27FC236}">
                <a16:creationId xmlns:a16="http://schemas.microsoft.com/office/drawing/2014/main" id="{9352668B-B994-53CA-17C9-05ACE4922396}"/>
              </a:ext>
            </a:extLst>
          </p:cNvPr>
          <p:cNvSpPr/>
          <p:nvPr/>
        </p:nvSpPr>
        <p:spPr>
          <a:xfrm>
            <a:off x="118370" y="4404850"/>
            <a:ext cx="718294" cy="660005"/>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b="1" dirty="0">
                <a:solidFill>
                  <a:srgbClr val="3AA091"/>
                </a:solidFill>
              </a:rPr>
              <a:t>7</a:t>
            </a:r>
          </a:p>
        </p:txBody>
      </p:sp>
      <p:sp>
        <p:nvSpPr>
          <p:cNvPr id="28" name="Flowchart: Connector 27">
            <a:extLst>
              <a:ext uri="{FF2B5EF4-FFF2-40B4-BE49-F238E27FC236}">
                <a16:creationId xmlns:a16="http://schemas.microsoft.com/office/drawing/2014/main" id="{0EF0FABC-98E2-4BE6-3CD8-5CF37499B1A6}"/>
              </a:ext>
            </a:extLst>
          </p:cNvPr>
          <p:cNvSpPr/>
          <p:nvPr/>
        </p:nvSpPr>
        <p:spPr>
          <a:xfrm>
            <a:off x="4046515" y="4341957"/>
            <a:ext cx="718294" cy="660005"/>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b="1" dirty="0">
                <a:solidFill>
                  <a:srgbClr val="3AA091"/>
                </a:solidFill>
              </a:rPr>
              <a:t>8</a:t>
            </a:r>
          </a:p>
        </p:txBody>
      </p:sp>
      <p:sp>
        <p:nvSpPr>
          <p:cNvPr id="29" name="Flowchart: Connector 28">
            <a:extLst>
              <a:ext uri="{FF2B5EF4-FFF2-40B4-BE49-F238E27FC236}">
                <a16:creationId xmlns:a16="http://schemas.microsoft.com/office/drawing/2014/main" id="{330C94BA-0135-4ACB-C48F-689035375231}"/>
              </a:ext>
            </a:extLst>
          </p:cNvPr>
          <p:cNvSpPr/>
          <p:nvPr/>
        </p:nvSpPr>
        <p:spPr>
          <a:xfrm>
            <a:off x="8301103" y="4388105"/>
            <a:ext cx="718294" cy="660005"/>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b="1" dirty="0">
                <a:solidFill>
                  <a:srgbClr val="3AA091"/>
                </a:solidFill>
              </a:rPr>
              <a:t>9</a:t>
            </a:r>
          </a:p>
        </p:txBody>
      </p:sp>
    </p:spTree>
    <p:extLst>
      <p:ext uri="{BB962C8B-B14F-4D97-AF65-F5344CB8AC3E}">
        <p14:creationId xmlns:p14="http://schemas.microsoft.com/office/powerpoint/2010/main" val="877346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0C5B38-3A04-79E0-342F-AA4814124FE5}"/>
              </a:ext>
            </a:extLst>
          </p:cNvPr>
          <p:cNvSpPr/>
          <p:nvPr/>
        </p:nvSpPr>
        <p:spPr>
          <a:xfrm>
            <a:off x="6096605" y="0"/>
            <a:ext cx="6096001" cy="822373"/>
          </a:xfrm>
          <a:prstGeom prst="rect">
            <a:avLst/>
          </a:prstGeom>
          <a:solidFill>
            <a:srgbClr val="3AA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Text Placeholder 3">
            <a:extLst>
              <a:ext uri="{FF2B5EF4-FFF2-40B4-BE49-F238E27FC236}">
                <a16:creationId xmlns:a16="http://schemas.microsoft.com/office/drawing/2014/main" id="{87674076-4EDB-05F8-C565-92DF227376AE}"/>
              </a:ext>
            </a:extLst>
          </p:cNvPr>
          <p:cNvSpPr>
            <a:spLocks noGrp="1"/>
          </p:cNvSpPr>
          <p:nvPr>
            <p:ph type="body" sz="quarter" idx="15"/>
          </p:nvPr>
        </p:nvSpPr>
        <p:spPr/>
        <p:txBody>
          <a:bodyPr/>
          <a:lstStyle/>
          <a:p>
            <a:r>
              <a:rPr lang="en-IE" sz="2400" b="1" dirty="0"/>
              <a:t>1</a:t>
            </a:r>
          </a:p>
        </p:txBody>
      </p:sp>
      <p:sp>
        <p:nvSpPr>
          <p:cNvPr id="3" name="Text Placeholder 2">
            <a:extLst>
              <a:ext uri="{FF2B5EF4-FFF2-40B4-BE49-F238E27FC236}">
                <a16:creationId xmlns:a16="http://schemas.microsoft.com/office/drawing/2014/main" id="{6299F955-ED59-83B0-A425-A35A1934D4B1}"/>
              </a:ext>
            </a:extLst>
          </p:cNvPr>
          <p:cNvSpPr>
            <a:spLocks noGrp="1"/>
          </p:cNvSpPr>
          <p:nvPr>
            <p:ph type="body" sz="quarter" idx="14"/>
          </p:nvPr>
        </p:nvSpPr>
        <p:spPr>
          <a:xfrm>
            <a:off x="7577744" y="2800230"/>
            <a:ext cx="4465067" cy="822373"/>
          </a:xfrm>
        </p:spPr>
        <p:txBody>
          <a:bodyPr/>
          <a:lstStyle/>
          <a:p>
            <a:pPr>
              <a:lnSpc>
                <a:spcPct val="100000"/>
              </a:lnSpc>
              <a:spcBef>
                <a:spcPts val="0"/>
              </a:spcBef>
            </a:pPr>
            <a:r>
              <a:rPr lang="is-IS" sz="2000" b="1" dirty="0"/>
              <a:t>Þróun svæðisbundinnar krísu samskiptastefnu og samskiptaáætlunar </a:t>
            </a:r>
            <a:endParaRPr lang="is-IS" sz="2000" b="1" dirty="0">
              <a:cs typeface="Calibri"/>
            </a:endParaRPr>
          </a:p>
        </p:txBody>
      </p:sp>
      <p:sp>
        <p:nvSpPr>
          <p:cNvPr id="8" name="Text Placeholder 7">
            <a:extLst>
              <a:ext uri="{FF2B5EF4-FFF2-40B4-BE49-F238E27FC236}">
                <a16:creationId xmlns:a16="http://schemas.microsoft.com/office/drawing/2014/main" id="{99EA1760-7B66-AEF3-CA31-7887A3BB5EC6}"/>
              </a:ext>
            </a:extLst>
          </p:cNvPr>
          <p:cNvSpPr>
            <a:spLocks noGrp="1"/>
          </p:cNvSpPr>
          <p:nvPr>
            <p:ph type="body" sz="quarter" idx="4294967295"/>
          </p:nvPr>
        </p:nvSpPr>
        <p:spPr>
          <a:xfrm>
            <a:off x="7497213" y="970010"/>
            <a:ext cx="4465067" cy="822373"/>
          </a:xfrm>
        </p:spPr>
        <p:txBody>
          <a:bodyPr vert="horz" lIns="91440" tIns="45720" rIns="91440" bIns="45720" rtlCol="0" anchor="t">
            <a:normAutofit/>
          </a:bodyPr>
          <a:lstStyle/>
          <a:p>
            <a:pPr>
              <a:lnSpc>
                <a:spcPct val="100000"/>
              </a:lnSpc>
              <a:spcBef>
                <a:spcPts val="0"/>
              </a:spcBef>
            </a:pPr>
            <a:r>
              <a:rPr lang="is-IS" sz="2000" b="1" dirty="0"/>
              <a:t>Samskipti við almannatengla og  fjölmiðla</a:t>
            </a:r>
            <a:endParaRPr lang="is-IS" sz="1800" b="1" dirty="0"/>
          </a:p>
        </p:txBody>
      </p:sp>
      <p:sp>
        <p:nvSpPr>
          <p:cNvPr id="9" name="Text Placeholder 8">
            <a:extLst>
              <a:ext uri="{FF2B5EF4-FFF2-40B4-BE49-F238E27FC236}">
                <a16:creationId xmlns:a16="http://schemas.microsoft.com/office/drawing/2014/main" id="{9D67DCD8-9098-EDB9-1EAE-F9BE704F6AEB}"/>
              </a:ext>
            </a:extLst>
          </p:cNvPr>
          <p:cNvSpPr>
            <a:spLocks noGrp="1"/>
          </p:cNvSpPr>
          <p:nvPr>
            <p:ph type="body" sz="quarter" idx="21"/>
          </p:nvPr>
        </p:nvSpPr>
        <p:spPr/>
        <p:txBody>
          <a:bodyPr/>
          <a:lstStyle/>
          <a:p>
            <a:r>
              <a:rPr lang="en-IE" b="1" dirty="0"/>
              <a:t>2</a:t>
            </a:r>
          </a:p>
        </p:txBody>
      </p:sp>
      <p:sp>
        <p:nvSpPr>
          <p:cNvPr id="13" name="Text Placeholder 12">
            <a:extLst>
              <a:ext uri="{FF2B5EF4-FFF2-40B4-BE49-F238E27FC236}">
                <a16:creationId xmlns:a16="http://schemas.microsoft.com/office/drawing/2014/main" id="{10531F9D-AD40-1615-A89B-7EA9E0543E20}"/>
              </a:ext>
            </a:extLst>
          </p:cNvPr>
          <p:cNvSpPr>
            <a:spLocks noGrp="1"/>
          </p:cNvSpPr>
          <p:nvPr>
            <p:ph type="body" sz="quarter" idx="25"/>
          </p:nvPr>
        </p:nvSpPr>
        <p:spPr/>
        <p:txBody>
          <a:bodyPr/>
          <a:lstStyle/>
          <a:p>
            <a:r>
              <a:rPr lang="en-IE" b="1" dirty="0"/>
              <a:t>3</a:t>
            </a:r>
          </a:p>
        </p:txBody>
      </p:sp>
      <p:sp>
        <p:nvSpPr>
          <p:cNvPr id="6" name="Text Placeholder 5">
            <a:extLst>
              <a:ext uri="{FF2B5EF4-FFF2-40B4-BE49-F238E27FC236}">
                <a16:creationId xmlns:a16="http://schemas.microsoft.com/office/drawing/2014/main" id="{8F2E9FD1-0F11-D5F4-8BA7-544EB47F64BA}"/>
              </a:ext>
            </a:extLst>
          </p:cNvPr>
          <p:cNvSpPr>
            <a:spLocks noGrp="1"/>
          </p:cNvSpPr>
          <p:nvPr>
            <p:ph type="body" sz="quarter" idx="18"/>
          </p:nvPr>
        </p:nvSpPr>
        <p:spPr>
          <a:xfrm>
            <a:off x="1039708" y="1302682"/>
            <a:ext cx="5251403" cy="5371223"/>
          </a:xfrm>
        </p:spPr>
        <p:txBody>
          <a:bodyPr vert="horz" lIns="91440" tIns="45720" rIns="91440" bIns="45720" rtlCol="0" anchor="t">
            <a:noAutofit/>
          </a:bodyPr>
          <a:lstStyle/>
          <a:p>
            <a:pPr algn="ctr">
              <a:lnSpc>
                <a:spcPct val="100000"/>
              </a:lnSpc>
              <a:spcBef>
                <a:spcPts val="0"/>
              </a:spcBef>
            </a:pPr>
            <a:r>
              <a:rPr lang="is-IS" sz="2800" b="1" dirty="0"/>
              <a:t>Námskeiðseining  7</a:t>
            </a:r>
          </a:p>
          <a:p>
            <a:pPr algn="ctr">
              <a:lnSpc>
                <a:spcPct val="100000"/>
              </a:lnSpc>
              <a:spcBef>
                <a:spcPts val="0"/>
              </a:spcBef>
            </a:pPr>
            <a:r>
              <a:rPr lang="is-IS" sz="2800" b="1" dirty="0"/>
              <a:t>Samskiptastefna og samskipti við almannatengla og fjölmiðla</a:t>
            </a:r>
          </a:p>
          <a:p>
            <a:pPr algn="ctr">
              <a:lnSpc>
                <a:spcPct val="100000"/>
              </a:lnSpc>
              <a:spcBef>
                <a:spcPts val="0"/>
              </a:spcBef>
            </a:pPr>
            <a:endParaRPr lang="is-IS" sz="2800" b="1" dirty="0"/>
          </a:p>
          <a:p>
            <a:pPr algn="ctr">
              <a:lnSpc>
                <a:spcPct val="100000"/>
              </a:lnSpc>
              <a:spcBef>
                <a:spcPts val="0"/>
              </a:spcBef>
            </a:pPr>
            <a:endParaRPr lang="en-IE" sz="2800" b="1" dirty="0"/>
          </a:p>
        </p:txBody>
      </p:sp>
      <p:sp>
        <p:nvSpPr>
          <p:cNvPr id="2" name="Text Placeholder 3">
            <a:extLst>
              <a:ext uri="{FF2B5EF4-FFF2-40B4-BE49-F238E27FC236}">
                <a16:creationId xmlns:a16="http://schemas.microsoft.com/office/drawing/2014/main" id="{697081DD-F0EA-CAC1-3F90-4BE0FB908626}"/>
              </a:ext>
            </a:extLst>
          </p:cNvPr>
          <p:cNvSpPr txBox="1">
            <a:spLocks/>
          </p:cNvSpPr>
          <p:nvPr/>
        </p:nvSpPr>
        <p:spPr>
          <a:xfrm>
            <a:off x="6758197" y="2115955"/>
            <a:ext cx="511077" cy="635000"/>
          </a:xfrm>
          <a:prstGeom prst="rect">
            <a:avLst/>
          </a:prstGeom>
          <a:no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800" b="0" kern="1200" baseline="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sz="2400" b="1" dirty="0"/>
              <a:t>2</a:t>
            </a:r>
          </a:p>
        </p:txBody>
      </p:sp>
      <p:sp>
        <p:nvSpPr>
          <p:cNvPr id="15" name="Text Placeholder 3">
            <a:extLst>
              <a:ext uri="{FF2B5EF4-FFF2-40B4-BE49-F238E27FC236}">
                <a16:creationId xmlns:a16="http://schemas.microsoft.com/office/drawing/2014/main" id="{977E095A-2B7B-6302-5BDF-0CAD38931053}"/>
              </a:ext>
            </a:extLst>
          </p:cNvPr>
          <p:cNvSpPr txBox="1">
            <a:spLocks/>
          </p:cNvSpPr>
          <p:nvPr/>
        </p:nvSpPr>
        <p:spPr>
          <a:xfrm>
            <a:off x="1016745" y="556553"/>
            <a:ext cx="5267514" cy="361933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IE" sz="2200" b="0" dirty="0"/>
          </a:p>
        </p:txBody>
      </p:sp>
      <p:sp>
        <p:nvSpPr>
          <p:cNvPr id="12" name="TextBox 11">
            <a:extLst>
              <a:ext uri="{FF2B5EF4-FFF2-40B4-BE49-F238E27FC236}">
                <a16:creationId xmlns:a16="http://schemas.microsoft.com/office/drawing/2014/main" id="{A93DA663-8D96-6E95-287D-179BCE3BCB9D}"/>
              </a:ext>
            </a:extLst>
          </p:cNvPr>
          <p:cNvSpPr txBox="1"/>
          <p:nvPr/>
        </p:nvSpPr>
        <p:spPr>
          <a:xfrm>
            <a:off x="6358895" y="4175890"/>
            <a:ext cx="1524000" cy="1355334"/>
          </a:xfrm>
          <a:prstGeom prst="rect">
            <a:avLst/>
          </a:prstGeom>
          <a:solidFill>
            <a:schemeClr val="bg1"/>
          </a:solidFill>
        </p:spPr>
        <p:txBody>
          <a:bodyPr wrap="square" rtlCol="0">
            <a:spAutoFit/>
          </a:bodyPr>
          <a:lstStyle/>
          <a:p>
            <a:endParaRPr lang="en-IE" dirty="0"/>
          </a:p>
        </p:txBody>
      </p:sp>
      <p:sp>
        <p:nvSpPr>
          <p:cNvPr id="10" name="Text Placeholder 4">
            <a:extLst>
              <a:ext uri="{FF2B5EF4-FFF2-40B4-BE49-F238E27FC236}">
                <a16:creationId xmlns:a16="http://schemas.microsoft.com/office/drawing/2014/main" id="{7014F8D4-B1DE-F7C9-3F14-B9A8003A3FE8}"/>
              </a:ext>
            </a:extLst>
          </p:cNvPr>
          <p:cNvSpPr txBox="1">
            <a:spLocks/>
          </p:cNvSpPr>
          <p:nvPr/>
        </p:nvSpPr>
        <p:spPr>
          <a:xfrm>
            <a:off x="7242212" y="109370"/>
            <a:ext cx="4800599" cy="60363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rgbClr val="4D4D4D"/>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rgbClr val="4D4D4D"/>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4D4D4D"/>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rgbClr val="4D4D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s-IS" sz="3200" b="1" dirty="0"/>
              <a:t>Efnisyfirlit</a:t>
            </a:r>
            <a:endParaRPr lang="is-IS" sz="3200" dirty="0"/>
          </a:p>
        </p:txBody>
      </p:sp>
    </p:spTree>
    <p:extLst>
      <p:ext uri="{BB962C8B-B14F-4D97-AF65-F5344CB8AC3E}">
        <p14:creationId xmlns:p14="http://schemas.microsoft.com/office/powerpoint/2010/main" val="1615287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837CC619-22EC-CA2F-4D08-D292AB9DFA14}"/>
              </a:ext>
            </a:extLst>
          </p:cNvPr>
          <p:cNvSpPr>
            <a:spLocks noGrp="1"/>
          </p:cNvSpPr>
          <p:nvPr>
            <p:ph type="body" sz="quarter" idx="16"/>
          </p:nvPr>
        </p:nvSpPr>
        <p:spPr>
          <a:xfrm>
            <a:off x="589703" y="528919"/>
            <a:ext cx="4716425" cy="582221"/>
          </a:xfrm>
        </p:spPr>
        <p:txBody>
          <a:bodyPr>
            <a:normAutofit lnSpcReduction="10000"/>
          </a:bodyPr>
          <a:lstStyle/>
          <a:p>
            <a:r>
              <a:rPr lang="is-IS" dirty="0">
                <a:solidFill>
                  <a:srgbClr val="3AA091"/>
                </a:solidFill>
              </a:rPr>
              <a:t>Hæfniviðmið</a:t>
            </a:r>
          </a:p>
        </p:txBody>
      </p:sp>
      <p:sp>
        <p:nvSpPr>
          <p:cNvPr id="23" name="Text Placeholder 22">
            <a:extLst>
              <a:ext uri="{FF2B5EF4-FFF2-40B4-BE49-F238E27FC236}">
                <a16:creationId xmlns:a16="http://schemas.microsoft.com/office/drawing/2014/main" id="{C913A5E1-11E1-54FA-1243-CBA999D4E81D}"/>
              </a:ext>
            </a:extLst>
          </p:cNvPr>
          <p:cNvSpPr>
            <a:spLocks noGrp="1"/>
          </p:cNvSpPr>
          <p:nvPr>
            <p:ph type="body" sz="quarter" idx="18"/>
          </p:nvPr>
        </p:nvSpPr>
        <p:spPr>
          <a:xfrm>
            <a:off x="430307" y="1177730"/>
            <a:ext cx="5289176" cy="5151351"/>
          </a:xfrm>
        </p:spPr>
        <p:txBody>
          <a:bodyPr vert="horz" lIns="91440" tIns="45720" rIns="91440" bIns="45720" rtlCol="0" anchor="t">
            <a:normAutofit lnSpcReduction="10000"/>
          </a:bodyPr>
          <a:lstStyle/>
          <a:p>
            <a:pPr marL="342900" indent="-342900">
              <a:lnSpc>
                <a:spcPct val="110000"/>
              </a:lnSpc>
              <a:buFont typeface="Wingdings" panose="05000000000000000000" pitchFamily="2" charset="2"/>
              <a:buChar char="v"/>
            </a:pPr>
            <a:r>
              <a:rPr lang="is-IS" b="1" dirty="0">
                <a:solidFill>
                  <a:srgbClr val="3AA091"/>
                </a:solidFill>
              </a:rPr>
              <a:t>Skilja</a:t>
            </a:r>
            <a:r>
              <a:rPr lang="is-IS" dirty="0"/>
              <a:t> kosti og galla við almannatengla og fjölmiðla fyrir svæði í krísu</a:t>
            </a:r>
          </a:p>
          <a:p>
            <a:pPr marL="342900" indent="-342900">
              <a:lnSpc>
                <a:spcPct val="110000"/>
              </a:lnSpc>
              <a:buFont typeface="Wingdings" panose="05000000000000000000" pitchFamily="2" charset="2"/>
              <a:buChar char="v"/>
            </a:pPr>
            <a:r>
              <a:rPr lang="is-IS" b="1" dirty="0">
                <a:solidFill>
                  <a:srgbClr val="F27954"/>
                </a:solidFill>
              </a:rPr>
              <a:t>Læra</a:t>
            </a:r>
            <a:r>
              <a:rPr lang="is-IS" dirty="0"/>
              <a:t> hvernig á að takast á við almannatengla og fjölmiðla og hvers vegna máli skipti að byggja upp sterk tengsl við þá</a:t>
            </a:r>
          </a:p>
          <a:p>
            <a:pPr marL="342900" indent="-342900">
              <a:lnSpc>
                <a:spcPct val="110000"/>
              </a:lnSpc>
              <a:buFont typeface="Wingdings" panose="05000000000000000000" pitchFamily="2" charset="2"/>
              <a:buChar char="v"/>
            </a:pPr>
            <a:r>
              <a:rPr lang="is-IS" b="1" dirty="0">
                <a:solidFill>
                  <a:srgbClr val="916395"/>
                </a:solidFill>
              </a:rPr>
              <a:t>Átta sig á</a:t>
            </a:r>
            <a:r>
              <a:rPr lang="is-IS" dirty="0"/>
              <a:t> hvernig á að búa til og leiða svæðisbundna almannatengsla og fjölmiðlaherferð</a:t>
            </a:r>
          </a:p>
          <a:p>
            <a:pPr marL="342900" indent="-342900">
              <a:lnSpc>
                <a:spcPct val="110000"/>
              </a:lnSpc>
              <a:buFont typeface="Wingdings" panose="05000000000000000000" pitchFamily="2" charset="2"/>
              <a:buChar char="v"/>
            </a:pPr>
            <a:r>
              <a:rPr lang="is-IS" b="1" dirty="0">
                <a:solidFill>
                  <a:srgbClr val="002060"/>
                </a:solidFill>
              </a:rPr>
              <a:t>Skilja</a:t>
            </a:r>
            <a:r>
              <a:rPr lang="is-IS" dirty="0"/>
              <a:t> hvaða þættir eru í samskiptastefnu í krísu og mismunandi samskiptasniðmát sem þarf til stuðnings í krísu</a:t>
            </a:r>
          </a:p>
        </p:txBody>
      </p:sp>
      <p:pic>
        <p:nvPicPr>
          <p:cNvPr id="5" name="Picture Placeholder 4" descr="A picture containing person, indoor&#10;&#10;Description automatically generated">
            <a:extLst>
              <a:ext uri="{FF2B5EF4-FFF2-40B4-BE49-F238E27FC236}">
                <a16:creationId xmlns:a16="http://schemas.microsoft.com/office/drawing/2014/main" id="{58BECD7D-FC35-51BB-7955-AEE929508443}"/>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t="7573" b="7573"/>
          <a:stretch>
            <a:fillRect/>
          </a:stretch>
        </p:blipFill>
        <p:spPr/>
      </p:pic>
    </p:spTree>
    <p:extLst>
      <p:ext uri="{BB962C8B-B14F-4D97-AF65-F5344CB8AC3E}">
        <p14:creationId xmlns:p14="http://schemas.microsoft.com/office/powerpoint/2010/main" val="3709739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A person talking to a person&#10;&#10;Description automatically generated with low confidence">
            <a:extLst>
              <a:ext uri="{FF2B5EF4-FFF2-40B4-BE49-F238E27FC236}">
                <a16:creationId xmlns:a16="http://schemas.microsoft.com/office/drawing/2014/main" id="{55933BC6-2955-0F5C-7365-D88C3DF8D3DC}"/>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t="13093" b="13093"/>
          <a:stretch>
            <a:fillRect/>
          </a:stretch>
        </p:blipFill>
        <p:spPr/>
      </p:pic>
      <p:sp>
        <p:nvSpPr>
          <p:cNvPr id="8" name="Text Placeholder 4">
            <a:extLst>
              <a:ext uri="{FF2B5EF4-FFF2-40B4-BE49-F238E27FC236}">
                <a16:creationId xmlns:a16="http://schemas.microsoft.com/office/drawing/2014/main" id="{EAA82B5F-E3A1-4D9C-43F3-C3B699092F9F}"/>
              </a:ext>
            </a:extLst>
          </p:cNvPr>
          <p:cNvSpPr>
            <a:spLocks noGrp="1"/>
          </p:cNvSpPr>
          <p:nvPr>
            <p:ph type="body" sz="quarter" idx="16"/>
          </p:nvPr>
        </p:nvSpPr>
        <p:spPr>
          <a:xfrm>
            <a:off x="6420495" y="1557334"/>
            <a:ext cx="5113283" cy="1633541"/>
          </a:xfrm>
        </p:spPr>
        <p:txBody>
          <a:bodyPr vert="horz" lIns="91440" tIns="45720" rIns="91440" bIns="45720" rtlCol="0" anchor="t">
            <a:normAutofit/>
          </a:bodyPr>
          <a:lstStyle/>
          <a:p>
            <a:r>
              <a:rPr lang="en-IE" b="0" dirty="0"/>
              <a:t>1. </a:t>
            </a:r>
            <a:r>
              <a:rPr lang="is-IS" b="0" dirty="0"/>
              <a:t>Samskipti við almannatengla og fjölmiðla</a:t>
            </a:r>
            <a:endParaRPr lang="is-IS" sz="3200" b="0" dirty="0"/>
          </a:p>
        </p:txBody>
      </p:sp>
    </p:spTree>
    <p:extLst>
      <p:ext uri="{BB962C8B-B14F-4D97-AF65-F5344CB8AC3E}">
        <p14:creationId xmlns:p14="http://schemas.microsoft.com/office/powerpoint/2010/main" val="2313426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10EA553-FE96-C137-6C6D-BDEFBB5C2015}"/>
              </a:ext>
            </a:extLst>
          </p:cNvPr>
          <p:cNvSpPr>
            <a:spLocks noGrp="1"/>
          </p:cNvSpPr>
          <p:nvPr>
            <p:ph type="body" sz="quarter" idx="18"/>
          </p:nvPr>
        </p:nvSpPr>
        <p:spPr>
          <a:xfrm>
            <a:off x="458489" y="1558212"/>
            <a:ext cx="5564883" cy="5003504"/>
          </a:xfrm>
        </p:spPr>
        <p:txBody>
          <a:bodyPr vert="horz" lIns="91440" tIns="45720" rIns="91440" bIns="45720" rtlCol="0" anchor="t">
            <a:noAutofit/>
          </a:bodyPr>
          <a:lstStyle/>
          <a:p>
            <a:r>
              <a:rPr lang="is-IS" dirty="0"/>
              <a:t>Krísur geta haft neikvæð áhrif á skynjun gesta á öryggi, aðgengi, framboði á gistingu og líkunum á truflunum á ferðaáætlun.</a:t>
            </a:r>
          </a:p>
          <a:p>
            <a:pPr algn="l"/>
            <a:endParaRPr lang="is-IS" dirty="0"/>
          </a:p>
          <a:p>
            <a:pPr algn="l"/>
            <a:r>
              <a:rPr lang="is-IS" dirty="0"/>
              <a:t>Fjölmiðlaumfjöllun getur magnað upp eða </a:t>
            </a:r>
            <a:r>
              <a:rPr lang="is-IS" dirty="0" err="1"/>
              <a:t>afskræmt</a:t>
            </a:r>
            <a:r>
              <a:rPr lang="is-IS" dirty="0"/>
              <a:t> alvarleika atvika og þess vegna er þörf fyrir skipulögð og yfirveguð samskipti til að bregðast við.</a:t>
            </a:r>
          </a:p>
          <a:p>
            <a:pPr algn="l"/>
            <a:endParaRPr lang="is-IS" dirty="0"/>
          </a:p>
          <a:p>
            <a:pPr algn="l"/>
            <a:endParaRPr lang="is-IS" sz="2000" dirty="0"/>
          </a:p>
        </p:txBody>
      </p:sp>
      <p:sp>
        <p:nvSpPr>
          <p:cNvPr id="6" name="Text Placeholder 5">
            <a:extLst>
              <a:ext uri="{FF2B5EF4-FFF2-40B4-BE49-F238E27FC236}">
                <a16:creationId xmlns:a16="http://schemas.microsoft.com/office/drawing/2014/main" id="{1993567F-182E-4EB7-CE57-A04B401F37CD}"/>
              </a:ext>
            </a:extLst>
          </p:cNvPr>
          <p:cNvSpPr>
            <a:spLocks noGrp="1"/>
          </p:cNvSpPr>
          <p:nvPr>
            <p:ph type="body" sz="quarter" idx="16"/>
          </p:nvPr>
        </p:nvSpPr>
        <p:spPr>
          <a:xfrm>
            <a:off x="234818" y="296284"/>
            <a:ext cx="6157482" cy="972679"/>
          </a:xfrm>
        </p:spPr>
        <p:txBody>
          <a:bodyPr>
            <a:normAutofit/>
          </a:bodyPr>
          <a:lstStyle/>
          <a:p>
            <a:pPr algn="ctr"/>
            <a:r>
              <a:rPr lang="is-IS" sz="2800" dirty="0"/>
              <a:t>Að takast á við almannatengla og fjölmiðla</a:t>
            </a:r>
          </a:p>
        </p:txBody>
      </p:sp>
      <p:pic>
        <p:nvPicPr>
          <p:cNvPr id="2" name="Graphic 1" descr="Document with solid fill">
            <a:extLst>
              <a:ext uri="{FF2B5EF4-FFF2-40B4-BE49-F238E27FC236}">
                <a16:creationId xmlns:a16="http://schemas.microsoft.com/office/drawing/2014/main" id="{4AB66432-F0F2-B049-6A42-937F987D758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92300" y="5657583"/>
            <a:ext cx="1009650" cy="1009650"/>
          </a:xfrm>
          <a:prstGeom prst="rect">
            <a:avLst/>
          </a:prstGeom>
        </p:spPr>
      </p:pic>
      <p:sp>
        <p:nvSpPr>
          <p:cNvPr id="3" name="TextBox 2">
            <a:extLst>
              <a:ext uri="{FF2B5EF4-FFF2-40B4-BE49-F238E27FC236}">
                <a16:creationId xmlns:a16="http://schemas.microsoft.com/office/drawing/2014/main" id="{EA0133C4-A139-B517-BD1F-369FCD92973D}"/>
              </a:ext>
            </a:extLst>
          </p:cNvPr>
          <p:cNvSpPr txBox="1"/>
          <p:nvPr/>
        </p:nvSpPr>
        <p:spPr>
          <a:xfrm>
            <a:off x="7513936" y="5839242"/>
            <a:ext cx="4219575" cy="646331"/>
          </a:xfrm>
          <a:prstGeom prst="rect">
            <a:avLst/>
          </a:prstGeom>
          <a:solidFill>
            <a:schemeClr val="accent2"/>
          </a:solidFill>
        </p:spPr>
        <p:txBody>
          <a:bodyPr wrap="square" rtlCol="0">
            <a:spAutoFit/>
          </a:bodyPr>
          <a:lstStyle/>
          <a:p>
            <a:r>
              <a:rPr lang="is-IS">
                <a:solidFill>
                  <a:schemeClr val="bg1"/>
                </a:solidFill>
                <a:hlinkClick r:id="rId5">
                  <a:extLst>
                    <a:ext uri="{A12FA001-AC4F-418D-AE19-62706E023703}">
                      <ahyp:hlinkClr xmlns:ahyp="http://schemas.microsoft.com/office/drawing/2018/hyperlinkcolor" val="tx"/>
                    </a:ext>
                  </a:extLst>
                </a:hlinkClick>
              </a:rPr>
              <a:t>Frekara lesefni: </a:t>
            </a:r>
            <a:r>
              <a:rPr lang="is-IS" dirty="0" err="1">
                <a:solidFill>
                  <a:schemeClr val="bg1"/>
                </a:solidFill>
                <a:hlinkClick r:id="rId5">
                  <a:extLst>
                    <a:ext uri="{A12FA001-AC4F-418D-AE19-62706E023703}">
                      <ahyp:hlinkClr xmlns:ahyp="http://schemas.microsoft.com/office/drawing/2018/hyperlinkcolor" val="tx"/>
                    </a:ext>
                  </a:extLst>
                </a:hlinkClick>
              </a:rPr>
              <a:t>Regional</a:t>
            </a:r>
            <a:r>
              <a:rPr lang="is-IS" dirty="0">
                <a:solidFill>
                  <a:schemeClr val="bg1"/>
                </a:solidFill>
                <a:hlinkClick r:id="rId5">
                  <a:extLst>
                    <a:ext uri="{A12FA001-AC4F-418D-AE19-62706E023703}">
                      <ahyp:hlinkClr xmlns:ahyp="http://schemas.microsoft.com/office/drawing/2018/hyperlinkcolor" val="tx"/>
                    </a:ext>
                  </a:extLst>
                </a:hlinkClick>
              </a:rPr>
              <a:t> </a:t>
            </a:r>
            <a:r>
              <a:rPr lang="is-IS" dirty="0" err="1">
                <a:solidFill>
                  <a:schemeClr val="bg1"/>
                </a:solidFill>
                <a:hlinkClick r:id="rId5">
                  <a:extLst>
                    <a:ext uri="{A12FA001-AC4F-418D-AE19-62706E023703}">
                      <ahyp:hlinkClr xmlns:ahyp="http://schemas.microsoft.com/office/drawing/2018/hyperlinkcolor" val="tx"/>
                    </a:ext>
                  </a:extLst>
                </a:hlinkClick>
              </a:rPr>
              <a:t>Crisis</a:t>
            </a:r>
            <a:r>
              <a:rPr lang="is-IS" dirty="0">
                <a:solidFill>
                  <a:schemeClr val="bg1"/>
                </a:solidFill>
                <a:hlinkClick r:id="rId5">
                  <a:extLst>
                    <a:ext uri="{A12FA001-AC4F-418D-AE19-62706E023703}">
                      <ahyp:hlinkClr xmlns:ahyp="http://schemas.microsoft.com/office/drawing/2018/hyperlinkcolor" val="tx"/>
                    </a:ext>
                  </a:extLst>
                </a:hlinkClick>
              </a:rPr>
              <a:t> Management </a:t>
            </a:r>
            <a:r>
              <a:rPr lang="is-IS" dirty="0" err="1">
                <a:solidFill>
                  <a:schemeClr val="bg1"/>
                </a:solidFill>
                <a:hlinkClick r:id="rId5">
                  <a:extLst>
                    <a:ext uri="{A12FA001-AC4F-418D-AE19-62706E023703}">
                      <ahyp:hlinkClr xmlns:ahyp="http://schemas.microsoft.com/office/drawing/2018/hyperlinkcolor" val="tx"/>
                    </a:ext>
                  </a:extLst>
                </a:hlinkClick>
              </a:rPr>
              <a:t>Planning</a:t>
            </a:r>
            <a:endParaRPr lang="is-IS" dirty="0">
              <a:solidFill>
                <a:schemeClr val="bg1"/>
              </a:solidFill>
            </a:endParaRPr>
          </a:p>
        </p:txBody>
      </p:sp>
      <p:pic>
        <p:nvPicPr>
          <p:cNvPr id="5" name="Picture 4" descr="A picture containing person, outdoor&#10;&#10;Description automatically generated">
            <a:extLst>
              <a:ext uri="{FF2B5EF4-FFF2-40B4-BE49-F238E27FC236}">
                <a16:creationId xmlns:a16="http://schemas.microsoft.com/office/drawing/2014/main" id="{95565790-10F2-DD6F-64E3-6AE5F9D6FA4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2300" y="1724024"/>
            <a:ext cx="5500679" cy="3667119"/>
          </a:xfrm>
          <a:prstGeom prst="rect">
            <a:avLst/>
          </a:prstGeom>
        </p:spPr>
      </p:pic>
    </p:spTree>
    <p:extLst>
      <p:ext uri="{BB962C8B-B14F-4D97-AF65-F5344CB8AC3E}">
        <p14:creationId xmlns:p14="http://schemas.microsoft.com/office/powerpoint/2010/main" val="1720754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10EA553-FE96-C137-6C6D-BDEFBB5C2015}"/>
              </a:ext>
            </a:extLst>
          </p:cNvPr>
          <p:cNvSpPr>
            <a:spLocks noGrp="1"/>
          </p:cNvSpPr>
          <p:nvPr>
            <p:ph type="body" sz="quarter" idx="18"/>
          </p:nvPr>
        </p:nvSpPr>
        <p:spPr>
          <a:xfrm>
            <a:off x="458489" y="855599"/>
            <a:ext cx="5564883" cy="5706117"/>
          </a:xfrm>
        </p:spPr>
        <p:txBody>
          <a:bodyPr vert="horz" lIns="91440" tIns="45720" rIns="91440" bIns="45720" rtlCol="0" anchor="t">
            <a:noAutofit/>
          </a:bodyPr>
          <a:lstStyle/>
          <a:p>
            <a:pPr algn="l"/>
            <a:r>
              <a:rPr lang="is-IS" sz="2000" dirty="0"/>
              <a:t>Sérhver viðburður sem getur leitt til krísu getur fengið alþjóðlegan fréttaflutning. Fréttaflutning sem getur haft áhrif á bata og endurreisn, bæði til góðs og ills. </a:t>
            </a:r>
          </a:p>
          <a:p>
            <a:pPr algn="l"/>
            <a:endParaRPr lang="is-IS" sz="2000" b="0" i="0" dirty="0">
              <a:effectLst/>
            </a:endParaRPr>
          </a:p>
          <a:p>
            <a:r>
              <a:rPr lang="is-IS" sz="2000" i="1" dirty="0"/>
              <a:t>Fjölmiðlar einblína oft á ákveðna flokka  þegar þeir ákvarða fréttagildi, eins og glæpi, krísur, átök, sigur á mótlæti o.s.frv. (</a:t>
            </a:r>
            <a:r>
              <a:rPr lang="is-IS" sz="2000" i="1" dirty="0">
                <a:hlinkClick r:id="" action="ppaction://noaction">
                  <a:extLst>
                    <a:ext uri="{A12FA001-AC4F-418D-AE19-62706E023703}">
                      <ahyp:hlinkClr xmlns:ahyp="http://schemas.microsoft.com/office/drawing/2018/hyperlinkcolor" val="tx"/>
                    </a:ext>
                  </a:extLst>
                </a:hlinkClick>
              </a:rPr>
              <a:t>Heimild</a:t>
            </a:r>
            <a:r>
              <a:rPr lang="is-IS" sz="2000" i="1" dirty="0"/>
              <a:t>)</a:t>
            </a:r>
          </a:p>
          <a:p>
            <a:pPr algn="l"/>
            <a:endParaRPr lang="is-IS" sz="2000" i="1" dirty="0"/>
          </a:p>
          <a:p>
            <a:r>
              <a:rPr lang="is-IS" sz="2000" dirty="0"/>
              <a:t>Almannatengslastjórnun er mikilvæg til að tryggja umfjöllun um bata  og endurreisn þannig að ekki séu einungis neikvæðar fréttir sagðar um afleiðingar krísunnar.</a:t>
            </a:r>
            <a:endParaRPr lang="is-IS" sz="2000" dirty="0">
              <a:cs typeface="Calibri"/>
            </a:endParaRPr>
          </a:p>
        </p:txBody>
      </p:sp>
      <p:sp>
        <p:nvSpPr>
          <p:cNvPr id="6" name="Text Placeholder 5">
            <a:extLst>
              <a:ext uri="{FF2B5EF4-FFF2-40B4-BE49-F238E27FC236}">
                <a16:creationId xmlns:a16="http://schemas.microsoft.com/office/drawing/2014/main" id="{1993567F-182E-4EB7-CE57-A04B401F37CD}"/>
              </a:ext>
            </a:extLst>
          </p:cNvPr>
          <p:cNvSpPr>
            <a:spLocks noGrp="1"/>
          </p:cNvSpPr>
          <p:nvPr>
            <p:ph type="body" sz="quarter" idx="16"/>
          </p:nvPr>
        </p:nvSpPr>
        <p:spPr>
          <a:xfrm>
            <a:off x="234818" y="296284"/>
            <a:ext cx="6157482" cy="582221"/>
          </a:xfrm>
        </p:spPr>
        <p:txBody>
          <a:bodyPr>
            <a:normAutofit fontScale="92500" lnSpcReduction="10000"/>
          </a:bodyPr>
          <a:lstStyle/>
          <a:p>
            <a:pPr algn="ctr"/>
            <a:r>
              <a:rPr lang="is-IS" b="0" dirty="0"/>
              <a:t>Fjölmiðlar elska „slæmar fréttir“</a:t>
            </a:r>
          </a:p>
        </p:txBody>
      </p:sp>
      <p:pic>
        <p:nvPicPr>
          <p:cNvPr id="2" name="Graphic 1" descr="Document with solid fill">
            <a:extLst>
              <a:ext uri="{FF2B5EF4-FFF2-40B4-BE49-F238E27FC236}">
                <a16:creationId xmlns:a16="http://schemas.microsoft.com/office/drawing/2014/main" id="{4AB66432-F0F2-B049-6A42-937F987D758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79367" y="5848350"/>
            <a:ext cx="1009650" cy="1009650"/>
          </a:xfrm>
          <a:prstGeom prst="rect">
            <a:avLst/>
          </a:prstGeom>
        </p:spPr>
      </p:pic>
      <p:sp>
        <p:nvSpPr>
          <p:cNvPr id="3" name="TextBox 2">
            <a:extLst>
              <a:ext uri="{FF2B5EF4-FFF2-40B4-BE49-F238E27FC236}">
                <a16:creationId xmlns:a16="http://schemas.microsoft.com/office/drawing/2014/main" id="{EA0133C4-A139-B517-BD1F-369FCD92973D}"/>
              </a:ext>
            </a:extLst>
          </p:cNvPr>
          <p:cNvSpPr txBox="1"/>
          <p:nvPr/>
        </p:nvSpPr>
        <p:spPr>
          <a:xfrm>
            <a:off x="7389018" y="6125259"/>
            <a:ext cx="4700346" cy="646331"/>
          </a:xfrm>
          <a:prstGeom prst="rect">
            <a:avLst/>
          </a:prstGeom>
          <a:solidFill>
            <a:schemeClr val="accent2"/>
          </a:solidFill>
        </p:spPr>
        <p:txBody>
          <a:bodyPr wrap="square" rtlCol="0">
            <a:spAutoFit/>
          </a:bodyPr>
          <a:lstStyle/>
          <a:p>
            <a:r>
              <a:rPr lang="is-IS" dirty="0">
                <a:solidFill>
                  <a:schemeClr val="bg1"/>
                </a:solidFill>
                <a:hlinkClick r:id="rId5">
                  <a:extLst>
                    <a:ext uri="{A12FA001-AC4F-418D-AE19-62706E023703}">
                      <ahyp:hlinkClr xmlns:ahyp="http://schemas.microsoft.com/office/drawing/2018/hyperlinkcolor" val="tx"/>
                    </a:ext>
                  </a:extLst>
                </a:hlinkClick>
              </a:rPr>
              <a:t>Frekara lesefni: </a:t>
            </a:r>
            <a:r>
              <a:rPr lang="is-IS" dirty="0" err="1">
                <a:solidFill>
                  <a:schemeClr val="bg1"/>
                </a:solidFill>
                <a:hlinkClick r:id="rId5">
                  <a:extLst>
                    <a:ext uri="{A12FA001-AC4F-418D-AE19-62706E023703}">
                      <ahyp:hlinkClr xmlns:ahyp="http://schemas.microsoft.com/office/drawing/2018/hyperlinkcolor" val="tx"/>
                    </a:ext>
                  </a:extLst>
                </a:hlinkClick>
              </a:rPr>
              <a:t>Regional</a:t>
            </a:r>
            <a:r>
              <a:rPr lang="is-IS" dirty="0">
                <a:solidFill>
                  <a:schemeClr val="bg1"/>
                </a:solidFill>
                <a:hlinkClick r:id="rId5">
                  <a:extLst>
                    <a:ext uri="{A12FA001-AC4F-418D-AE19-62706E023703}">
                      <ahyp:hlinkClr xmlns:ahyp="http://schemas.microsoft.com/office/drawing/2018/hyperlinkcolor" val="tx"/>
                    </a:ext>
                  </a:extLst>
                </a:hlinkClick>
              </a:rPr>
              <a:t> </a:t>
            </a:r>
            <a:r>
              <a:rPr lang="is-IS" dirty="0" err="1">
                <a:solidFill>
                  <a:schemeClr val="bg1"/>
                </a:solidFill>
                <a:hlinkClick r:id="rId5">
                  <a:extLst>
                    <a:ext uri="{A12FA001-AC4F-418D-AE19-62706E023703}">
                      <ahyp:hlinkClr xmlns:ahyp="http://schemas.microsoft.com/office/drawing/2018/hyperlinkcolor" val="tx"/>
                    </a:ext>
                  </a:extLst>
                </a:hlinkClick>
              </a:rPr>
              <a:t>Crisis</a:t>
            </a:r>
            <a:r>
              <a:rPr lang="is-IS" dirty="0">
                <a:solidFill>
                  <a:schemeClr val="bg1"/>
                </a:solidFill>
                <a:hlinkClick r:id="rId5">
                  <a:extLst>
                    <a:ext uri="{A12FA001-AC4F-418D-AE19-62706E023703}">
                      <ahyp:hlinkClr xmlns:ahyp="http://schemas.microsoft.com/office/drawing/2018/hyperlinkcolor" val="tx"/>
                    </a:ext>
                  </a:extLst>
                </a:hlinkClick>
              </a:rPr>
              <a:t> Management </a:t>
            </a:r>
            <a:r>
              <a:rPr lang="is-IS" dirty="0" err="1">
                <a:solidFill>
                  <a:schemeClr val="bg1"/>
                </a:solidFill>
                <a:hlinkClick r:id="rId5">
                  <a:extLst>
                    <a:ext uri="{A12FA001-AC4F-418D-AE19-62706E023703}">
                      <ahyp:hlinkClr xmlns:ahyp="http://schemas.microsoft.com/office/drawing/2018/hyperlinkcolor" val="tx"/>
                    </a:ext>
                  </a:extLst>
                </a:hlinkClick>
              </a:rPr>
              <a:t>Planning</a:t>
            </a:r>
            <a:endParaRPr lang="is-IS" dirty="0">
              <a:solidFill>
                <a:schemeClr val="bg1"/>
              </a:solidFill>
            </a:endParaRPr>
          </a:p>
        </p:txBody>
      </p:sp>
      <p:pic>
        <p:nvPicPr>
          <p:cNvPr id="5" name="Picture 4" descr="A person sitting at a desk&#10;&#10;Description automatically generated with low confidence">
            <a:extLst>
              <a:ext uri="{FF2B5EF4-FFF2-40B4-BE49-F238E27FC236}">
                <a16:creationId xmlns:a16="http://schemas.microsoft.com/office/drawing/2014/main" id="{8E0BB660-09E5-BEEB-C776-7A00918B913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t="11944"/>
          <a:stretch/>
        </p:blipFill>
        <p:spPr>
          <a:xfrm>
            <a:off x="6884192" y="0"/>
            <a:ext cx="4572000" cy="6038850"/>
          </a:xfrm>
          <a:prstGeom prst="rect">
            <a:avLst/>
          </a:prstGeom>
        </p:spPr>
      </p:pic>
    </p:spTree>
    <p:extLst>
      <p:ext uri="{BB962C8B-B14F-4D97-AF65-F5344CB8AC3E}">
        <p14:creationId xmlns:p14="http://schemas.microsoft.com/office/powerpoint/2010/main" val="3513178557"/>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ilb_x00fa_i_x00f0_ xmlns="00645bbc-0ffd-4d17-83af-50f7d648f972">false</Tilb_x00fa_i_x00f0_>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96A37133310BB4CA9AC5A5DEF93509A" ma:contentTypeVersion="6" ma:contentTypeDescription="Create a new document." ma:contentTypeScope="" ma:versionID="4d44fedefe0c62ba28a1142d2f1c8617">
  <xsd:schema xmlns:xsd="http://www.w3.org/2001/XMLSchema" xmlns:xs="http://www.w3.org/2001/XMLSchema" xmlns:p="http://schemas.microsoft.com/office/2006/metadata/properties" xmlns:ns2="00645bbc-0ffd-4d17-83af-50f7d648f972" targetNamespace="http://schemas.microsoft.com/office/2006/metadata/properties" ma:root="true" ma:fieldsID="18e4016706dfd069ec307f44fd68ba50" ns2:_="">
    <xsd:import namespace="00645bbc-0ffd-4d17-83af-50f7d648f97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bjectDetectorVersions" minOccurs="0"/>
                <xsd:element ref="ns2:Tilb_x00fa_i_x00f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645bbc-0ffd-4d17-83af-50f7d648f9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Tilb_x00fa_i_x00f0_" ma:index="13" nillable="true" ma:displayName="Tilbúið" ma:default="0" ma:description="Ef óhætt er að senda glærurnar á heimasíðu T Crisis NAV" ma:format="Dropdown" ma:internalName="Tilb_x00fa_i_x00f0_">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CB64337-84B6-4060-B3F3-3E442A38F959}">
  <ds:schemaRefs>
    <ds:schemaRef ds:uri="http://schemas.microsoft.com/sharepoint/v3/contenttype/forms"/>
  </ds:schemaRefs>
</ds:datastoreItem>
</file>

<file path=customXml/itemProps2.xml><?xml version="1.0" encoding="utf-8"?>
<ds:datastoreItem xmlns:ds="http://schemas.openxmlformats.org/officeDocument/2006/customXml" ds:itemID="{4E066940-F491-4188-BAF7-837735D5A1EB}">
  <ds:schemaRefs>
    <ds:schemaRef ds:uri="http://schemas.microsoft.com/office/2006/metadata/properties"/>
    <ds:schemaRef ds:uri="http://schemas.microsoft.com/office/infopath/2007/PartnerControls"/>
    <ds:schemaRef ds:uri="00645bbc-0ffd-4d17-83af-50f7d648f972"/>
  </ds:schemaRefs>
</ds:datastoreItem>
</file>

<file path=customXml/itemProps3.xml><?xml version="1.0" encoding="utf-8"?>
<ds:datastoreItem xmlns:ds="http://schemas.openxmlformats.org/officeDocument/2006/customXml" ds:itemID="{19E22B93-0BDB-4DE2-89BC-2AD094BFF0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645bbc-0ffd-4d17-83af-50f7d648f9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12129</TotalTime>
  <Words>2486</Words>
  <Application>Microsoft Office PowerPoint</Application>
  <PresentationFormat>Widescreen</PresentationFormat>
  <Paragraphs>263</Paragraphs>
  <Slides>30</Slides>
  <Notes>11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Calibri</vt:lpstr>
      <vt:lpstr>Calibri Light</vt:lpstr>
      <vt:lpstr>Lato Regular</vt:lpstr>
      <vt:lpstr>Montserrat</vt:lpstr>
      <vt:lpstr>Montserrat Light</vt:lpstr>
      <vt:lpstr>Montserrat Medium</vt:lpstr>
      <vt:lpstr>Quattrocento Sans</vt:lpstr>
      <vt:lpstr>Times New Roman</vt:lpstr>
      <vt:lpstr>TT Norms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aine hamill</cp:lastModifiedBy>
  <cp:revision>1405</cp:revision>
  <dcterms:created xsi:type="dcterms:W3CDTF">2020-10-14T13:32:04Z</dcterms:created>
  <dcterms:modified xsi:type="dcterms:W3CDTF">2023-09-06T14:17:10Z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0x010100F96A37133310BB4CA9AC5A5DEF93509A</vt:lpwstr>
  </property>
</Properties>
</file>