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5"/>
  </p:notesMasterIdLst>
  <p:handoutMasterIdLst>
    <p:handoutMasterId r:id="rId36"/>
  </p:handoutMasterIdLst>
  <p:sldIdLst>
    <p:sldId id="5999" r:id="rId5"/>
    <p:sldId id="5942" r:id="rId6"/>
    <p:sldId id="5478" r:id="rId7"/>
    <p:sldId id="5506" r:id="rId8"/>
    <p:sldId id="6000" r:id="rId9"/>
    <p:sldId id="6001" r:id="rId10"/>
    <p:sldId id="5906" r:id="rId11"/>
    <p:sldId id="5898" r:id="rId12"/>
    <p:sldId id="5899" r:id="rId13"/>
    <p:sldId id="5674" r:id="rId14"/>
    <p:sldId id="5905" r:id="rId15"/>
    <p:sldId id="5907" r:id="rId16"/>
    <p:sldId id="5908" r:id="rId17"/>
    <p:sldId id="5909" r:id="rId18"/>
    <p:sldId id="5910" r:id="rId19"/>
    <p:sldId id="5911" r:id="rId20"/>
    <p:sldId id="5913" r:id="rId21"/>
    <p:sldId id="5914" r:id="rId22"/>
    <p:sldId id="5915" r:id="rId23"/>
    <p:sldId id="6002" r:id="rId24"/>
    <p:sldId id="6003" r:id="rId25"/>
    <p:sldId id="5895" r:id="rId26"/>
    <p:sldId id="5924" r:id="rId27"/>
    <p:sldId id="5897" r:id="rId28"/>
    <p:sldId id="5896" r:id="rId29"/>
    <p:sldId id="5553" r:id="rId30"/>
    <p:sldId id="5917" r:id="rId31"/>
    <p:sldId id="5918" r:id="rId32"/>
    <p:sldId id="5919" r:id="rId33"/>
    <p:sldId id="550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28C625-46BB-89F1-8F4D-72F20629431B}" name="Guðrún Þóra Gunnarsdóttir - HA" initials="GH" userId="S::gudrunthora@unak.is::080319e9-cba8-43d0-a339-cc9a7fd4f623" providerId="AD"/>
  <p188:author id="{03246655-826E-A141-D929-1D4D7230E0F1}" name="Íris Hrund Halldórsdóttir - HI" initials="ÍHHH" userId="S::irishh@hi.is::0834478e-9d1d-489a-b867-717661bcfdc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D4D4D"/>
    <a:srgbClr val="916395"/>
    <a:srgbClr val="F27954"/>
    <a:srgbClr val="086D6E"/>
    <a:srgbClr val="3AA091"/>
    <a:srgbClr val="7A547C"/>
    <a:srgbClr val="624464"/>
    <a:srgbClr val="F37C57"/>
    <a:srgbClr val="E7EBEB"/>
    <a:srgbClr val="F6A1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1BA1F9-D715-4D4C-A382-4F1FBBB43EEB}" v="17" dt="2023-08-31T10:15:43.2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34" autoAdjust="0"/>
    <p:restoredTop sz="74204" autoAdjust="0"/>
  </p:normalViewPr>
  <p:slideViewPr>
    <p:cSldViewPr snapToGrid="0" snapToObjects="1">
      <p:cViewPr varScale="1">
        <p:scale>
          <a:sx n="50" d="100"/>
          <a:sy n="50" d="100"/>
        </p:scale>
        <p:origin x="1160" y="32"/>
      </p:cViewPr>
      <p:guideLst/>
    </p:cSldViewPr>
  </p:slideViewPr>
  <p:notesTextViewPr>
    <p:cViewPr>
      <p:scale>
        <a:sx n="200" d="100"/>
        <a:sy n="200" d="100"/>
      </p:scale>
      <p:origin x="0" y="0"/>
    </p:cViewPr>
  </p:notesTextViewPr>
  <p:sorterViewPr>
    <p:cViewPr>
      <p:scale>
        <a:sx n="100" d="100"/>
        <a:sy n="100"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Íris Hrund Halldórsdóttir - HI" userId="0834478e-9d1d-489a-b867-717661bcfdc5" providerId="ADAL" clId="{DBEE23D5-1C00-4276-9C32-C19C84384513}"/>
    <pc:docChg chg="undo custSel addSld delSld modSld modMainMaster">
      <pc:chgData name="Íris Hrund Halldórsdóttir - HI" userId="0834478e-9d1d-489a-b867-717661bcfdc5" providerId="ADAL" clId="{DBEE23D5-1C00-4276-9C32-C19C84384513}" dt="2023-08-02T08:24:36.541" v="5434" actId="1076"/>
      <pc:docMkLst>
        <pc:docMk/>
      </pc:docMkLst>
      <pc:sldChg chg="del">
        <pc:chgData name="Íris Hrund Halldórsdóttir - HI" userId="0834478e-9d1d-489a-b867-717661bcfdc5" providerId="ADAL" clId="{DBEE23D5-1C00-4276-9C32-C19C84384513}" dt="2023-07-31T15:19:42.039" v="2031" actId="47"/>
        <pc:sldMkLst>
          <pc:docMk/>
          <pc:sldMk cId="3977058722" sldId="5501"/>
        </pc:sldMkLst>
      </pc:sldChg>
      <pc:sldChg chg="del mod modShow">
        <pc:chgData name="Íris Hrund Halldórsdóttir - HI" userId="0834478e-9d1d-489a-b867-717661bcfdc5" providerId="ADAL" clId="{DBEE23D5-1C00-4276-9C32-C19C84384513}" dt="2023-07-31T15:19:42.039" v="2031" actId="47"/>
        <pc:sldMkLst>
          <pc:docMk/>
          <pc:sldMk cId="1645750725" sldId="5503"/>
        </pc:sldMkLst>
      </pc:sldChg>
      <pc:sldChg chg="modSp mod">
        <pc:chgData name="Íris Hrund Halldórsdóttir - HI" userId="0834478e-9d1d-489a-b867-717661bcfdc5" providerId="ADAL" clId="{DBEE23D5-1C00-4276-9C32-C19C84384513}" dt="2023-08-01T07:43:33.834" v="4694" actId="790"/>
        <pc:sldMkLst>
          <pc:docMk/>
          <pc:sldMk cId="1943389620" sldId="5505"/>
        </pc:sldMkLst>
        <pc:spChg chg="mod">
          <ac:chgData name="Íris Hrund Halldórsdóttir - HI" userId="0834478e-9d1d-489a-b867-717661bcfdc5" providerId="ADAL" clId="{DBEE23D5-1C00-4276-9C32-C19C84384513}" dt="2023-08-01T07:43:33.834" v="4694" actId="790"/>
          <ac:spMkLst>
            <pc:docMk/>
            <pc:sldMk cId="1943389620" sldId="5505"/>
            <ac:spMk id="6" creationId="{9159A0B4-A859-9A15-781A-D7EA204C648F}"/>
          </ac:spMkLst>
        </pc:spChg>
      </pc:sldChg>
      <pc:sldChg chg="addSp modSp mod addCm">
        <pc:chgData name="Íris Hrund Halldórsdóttir - HI" userId="0834478e-9d1d-489a-b867-717661bcfdc5" providerId="ADAL" clId="{DBEE23D5-1C00-4276-9C32-C19C84384513}" dt="2023-08-02T08:24:36.541" v="5434" actId="1076"/>
        <pc:sldMkLst>
          <pc:docMk/>
          <pc:sldMk cId="3318987794" sldId="5553"/>
        </pc:sldMkLst>
        <pc:graphicFrameChg chg="mod modGraphic">
          <ac:chgData name="Íris Hrund Halldórsdóttir - HI" userId="0834478e-9d1d-489a-b867-717661bcfdc5" providerId="ADAL" clId="{DBEE23D5-1C00-4276-9C32-C19C84384513}" dt="2023-08-01T07:41:25.060" v="4641" actId="13926"/>
          <ac:graphicFrameMkLst>
            <pc:docMk/>
            <pc:sldMk cId="3318987794" sldId="5553"/>
            <ac:graphicFrameMk id="7" creationId="{DCB01F89-B60B-E9C2-0DA8-AB5376AF1470}"/>
          </ac:graphicFrameMkLst>
        </pc:graphicFrameChg>
        <pc:picChg chg="add mod">
          <ac:chgData name="Íris Hrund Halldórsdóttir - HI" userId="0834478e-9d1d-489a-b867-717661bcfdc5" providerId="ADAL" clId="{DBEE23D5-1C00-4276-9C32-C19C84384513}" dt="2023-08-02T08:24:36.541" v="5434" actId="1076"/>
          <ac:picMkLst>
            <pc:docMk/>
            <pc:sldMk cId="3318987794" sldId="5553"/>
            <ac:picMk id="3" creationId="{AB0D5E6E-8E6D-795D-8BA9-F98679AAD247}"/>
          </ac:picMkLst>
        </pc:picChg>
        <pc:extLst>
          <p:ext xmlns:p="http://schemas.openxmlformats.org/presentationml/2006/main" uri="{D6D511B9-2390-475A-947B-AFAB55BFBCF1}">
            <pc226:cmChg xmlns:pc226="http://schemas.microsoft.com/office/powerpoint/2022/06/main/command" chg="add">
              <pc226:chgData name="Íris Hrund Halldórsdóttir - HI" userId="0834478e-9d1d-489a-b867-717661bcfdc5" providerId="ADAL" clId="{DBEE23D5-1C00-4276-9C32-C19C84384513}" dt="2023-08-01T07:41:42.120" v="4642"/>
              <pc2:cmMkLst xmlns:pc2="http://schemas.microsoft.com/office/powerpoint/2019/9/main/command">
                <pc:docMk/>
                <pc:sldMk cId="3318987794" sldId="5553"/>
                <pc2:cmMk id="{546D8664-DFEE-44AE-9FC7-B056AF3784C8}"/>
              </pc2:cmMkLst>
            </pc226:cmChg>
          </p:ext>
        </pc:extLst>
      </pc:sldChg>
      <pc:sldChg chg="modSp mod">
        <pc:chgData name="Íris Hrund Halldórsdóttir - HI" userId="0834478e-9d1d-489a-b867-717661bcfdc5" providerId="ADAL" clId="{DBEE23D5-1C00-4276-9C32-C19C84384513}" dt="2023-07-31T15:02:35.864" v="1163" actId="20577"/>
        <pc:sldMkLst>
          <pc:docMk/>
          <pc:sldMk cId="3146167789" sldId="5674"/>
        </pc:sldMkLst>
        <pc:spChg chg="mod">
          <ac:chgData name="Íris Hrund Halldórsdóttir - HI" userId="0834478e-9d1d-489a-b867-717661bcfdc5" providerId="ADAL" clId="{DBEE23D5-1C00-4276-9C32-C19C84384513}" dt="2023-07-31T15:00:27.186" v="907" actId="790"/>
          <ac:spMkLst>
            <pc:docMk/>
            <pc:sldMk cId="3146167789" sldId="5674"/>
            <ac:spMk id="6" creationId="{E953C9FC-10AE-8431-F129-7CFE4470F034}"/>
          </ac:spMkLst>
        </pc:spChg>
        <pc:spChg chg="mod">
          <ac:chgData name="Íris Hrund Halldórsdóttir - HI" userId="0834478e-9d1d-489a-b867-717661bcfdc5" providerId="ADAL" clId="{DBEE23D5-1C00-4276-9C32-C19C84384513}" dt="2023-07-31T15:02:35.864" v="1163" actId="20577"/>
          <ac:spMkLst>
            <pc:docMk/>
            <pc:sldMk cId="3146167789" sldId="5674"/>
            <ac:spMk id="7" creationId="{F06E82A7-96DE-670A-332E-422C7225C7B8}"/>
          </ac:spMkLst>
        </pc:spChg>
      </pc:sldChg>
      <pc:sldChg chg="modSp mod modNotesTx">
        <pc:chgData name="Íris Hrund Halldórsdóttir - HI" userId="0834478e-9d1d-489a-b867-717661bcfdc5" providerId="ADAL" clId="{DBEE23D5-1C00-4276-9C32-C19C84384513}" dt="2023-08-02T08:16:35.311" v="5002" actId="14100"/>
        <pc:sldMkLst>
          <pc:docMk/>
          <pc:sldMk cId="2714960214" sldId="5895"/>
        </pc:sldMkLst>
        <pc:spChg chg="mod">
          <ac:chgData name="Íris Hrund Halldórsdóttir - HI" userId="0834478e-9d1d-489a-b867-717661bcfdc5" providerId="ADAL" clId="{DBEE23D5-1C00-4276-9C32-C19C84384513}" dt="2023-08-02T08:16:35.311" v="5002" actId="14100"/>
          <ac:spMkLst>
            <pc:docMk/>
            <pc:sldMk cId="2714960214" sldId="5895"/>
            <ac:spMk id="5" creationId="{5C616641-C868-5042-97A0-200F306B528B}"/>
          </ac:spMkLst>
        </pc:spChg>
      </pc:sldChg>
      <pc:sldChg chg="modSp mod">
        <pc:chgData name="Íris Hrund Halldórsdóttir - HI" userId="0834478e-9d1d-489a-b867-717661bcfdc5" providerId="ADAL" clId="{DBEE23D5-1C00-4276-9C32-C19C84384513}" dt="2023-08-01T07:38:16.461" v="4497" actId="5793"/>
        <pc:sldMkLst>
          <pc:docMk/>
          <pc:sldMk cId="3798145188" sldId="5896"/>
        </pc:sldMkLst>
        <pc:spChg chg="mod">
          <ac:chgData name="Íris Hrund Halldórsdóttir - HI" userId="0834478e-9d1d-489a-b867-717661bcfdc5" providerId="ADAL" clId="{DBEE23D5-1C00-4276-9C32-C19C84384513}" dt="2023-08-01T07:36:02.816" v="4365" actId="27636"/>
          <ac:spMkLst>
            <pc:docMk/>
            <pc:sldMk cId="3798145188" sldId="5896"/>
            <ac:spMk id="6" creationId="{1993567F-182E-4EB7-CE57-A04B401F37CD}"/>
          </ac:spMkLst>
        </pc:spChg>
        <pc:spChg chg="mod">
          <ac:chgData name="Íris Hrund Halldórsdóttir - HI" userId="0834478e-9d1d-489a-b867-717661bcfdc5" providerId="ADAL" clId="{DBEE23D5-1C00-4276-9C32-C19C84384513}" dt="2023-08-01T07:38:16.461" v="4497" actId="5793"/>
          <ac:spMkLst>
            <pc:docMk/>
            <pc:sldMk cId="3798145188" sldId="5896"/>
            <ac:spMk id="7" creationId="{410EA553-FE96-C137-6C6D-BDEFBB5C2015}"/>
          </ac:spMkLst>
        </pc:spChg>
      </pc:sldChg>
      <pc:sldChg chg="modSp mod">
        <pc:chgData name="Íris Hrund Halldórsdóttir - HI" userId="0834478e-9d1d-489a-b867-717661bcfdc5" providerId="ADAL" clId="{DBEE23D5-1C00-4276-9C32-C19C84384513}" dt="2023-08-01T07:35:41.583" v="4361" actId="6549"/>
        <pc:sldMkLst>
          <pc:docMk/>
          <pc:sldMk cId="387327995" sldId="5897"/>
        </pc:sldMkLst>
        <pc:spChg chg="mod">
          <ac:chgData name="Íris Hrund Halldórsdóttir - HI" userId="0834478e-9d1d-489a-b867-717661bcfdc5" providerId="ADAL" clId="{DBEE23D5-1C00-4276-9C32-C19C84384513}" dt="2023-08-01T07:35:02.516" v="4326" actId="27636"/>
          <ac:spMkLst>
            <pc:docMk/>
            <pc:sldMk cId="387327995" sldId="5897"/>
            <ac:spMk id="6" creationId="{1993567F-182E-4EB7-CE57-A04B401F37CD}"/>
          </ac:spMkLst>
        </pc:spChg>
        <pc:spChg chg="mod">
          <ac:chgData name="Íris Hrund Halldórsdóttir - HI" userId="0834478e-9d1d-489a-b867-717661bcfdc5" providerId="ADAL" clId="{DBEE23D5-1C00-4276-9C32-C19C84384513}" dt="2023-08-01T07:35:41.583" v="4361" actId="6549"/>
          <ac:spMkLst>
            <pc:docMk/>
            <pc:sldMk cId="387327995" sldId="5897"/>
            <ac:spMk id="7" creationId="{410EA553-FE96-C137-6C6D-BDEFBB5C2015}"/>
          </ac:spMkLst>
        </pc:spChg>
      </pc:sldChg>
      <pc:sldChg chg="addSp modSp mod addCm delCm modCm modNotesTx">
        <pc:chgData name="Íris Hrund Halldórsdóttir - HI" userId="0834478e-9d1d-489a-b867-717661bcfdc5" providerId="ADAL" clId="{DBEE23D5-1C00-4276-9C32-C19C84384513}" dt="2023-08-02T08:04:54.166" v="4707" actId="1076"/>
        <pc:sldMkLst>
          <pc:docMk/>
          <pc:sldMk cId="1720754608" sldId="5898"/>
        </pc:sldMkLst>
        <pc:spChg chg="mod">
          <ac:chgData name="Íris Hrund Halldórsdóttir - HI" userId="0834478e-9d1d-489a-b867-717661bcfdc5" providerId="ADAL" clId="{DBEE23D5-1C00-4276-9C32-C19C84384513}" dt="2023-07-31T14:51:28.006" v="325" actId="790"/>
          <ac:spMkLst>
            <pc:docMk/>
            <pc:sldMk cId="1720754608" sldId="5898"/>
            <ac:spMk id="6" creationId="{1993567F-182E-4EB7-CE57-A04B401F37CD}"/>
          </ac:spMkLst>
        </pc:spChg>
        <pc:spChg chg="mod">
          <ac:chgData name="Íris Hrund Halldórsdóttir - HI" userId="0834478e-9d1d-489a-b867-717661bcfdc5" providerId="ADAL" clId="{DBEE23D5-1C00-4276-9C32-C19C84384513}" dt="2023-07-31T14:56:22.029" v="537" actId="6549"/>
          <ac:spMkLst>
            <pc:docMk/>
            <pc:sldMk cId="1720754608" sldId="5898"/>
            <ac:spMk id="7" creationId="{410EA553-FE96-C137-6C6D-BDEFBB5C2015}"/>
          </ac:spMkLst>
        </pc:spChg>
        <pc:picChg chg="add mod">
          <ac:chgData name="Íris Hrund Halldórsdóttir - HI" userId="0834478e-9d1d-489a-b867-717661bcfdc5" providerId="ADAL" clId="{DBEE23D5-1C00-4276-9C32-C19C84384513}" dt="2023-08-02T08:04:54.166" v="4707" actId="1076"/>
          <ac:picMkLst>
            <pc:docMk/>
            <pc:sldMk cId="1720754608" sldId="5898"/>
            <ac:picMk id="8" creationId="{C48BD167-B538-D2D5-F09F-599BF8F5519A}"/>
          </ac:picMkLst>
        </pc:picChg>
        <pc:extLst>
          <p:ext xmlns:p="http://schemas.openxmlformats.org/presentationml/2006/main" uri="{D6D511B9-2390-475A-947B-AFAB55BFBCF1}">
            <pc226:cmChg xmlns:pc226="http://schemas.microsoft.com/office/powerpoint/2022/06/main/command" chg="add del mod">
              <pc226:chgData name="Íris Hrund Halldórsdóttir - HI" userId="0834478e-9d1d-489a-b867-717661bcfdc5" providerId="ADAL" clId="{DBEE23D5-1C00-4276-9C32-C19C84384513}" dt="2023-08-02T08:04:01.813" v="4704"/>
              <pc2:cmMkLst xmlns:pc2="http://schemas.microsoft.com/office/powerpoint/2019/9/main/command">
                <pc:docMk/>
                <pc:sldMk cId="1720754608" sldId="5898"/>
                <pc2:cmMk id="{9B479A4D-DC9C-4978-8808-79CF83019123}"/>
              </pc2:cmMkLst>
            </pc226:cmChg>
          </p:ext>
        </pc:extLst>
      </pc:sldChg>
      <pc:sldChg chg="addSp modSp mod addCm modNotesTx">
        <pc:chgData name="Íris Hrund Halldórsdóttir - HI" userId="0834478e-9d1d-489a-b867-717661bcfdc5" providerId="ADAL" clId="{DBEE23D5-1C00-4276-9C32-C19C84384513}" dt="2023-08-02T08:05:22.879" v="4712" actId="1076"/>
        <pc:sldMkLst>
          <pc:docMk/>
          <pc:sldMk cId="3513178557" sldId="5899"/>
        </pc:sldMkLst>
        <pc:spChg chg="mod">
          <ac:chgData name="Íris Hrund Halldórsdóttir - HI" userId="0834478e-9d1d-489a-b867-717661bcfdc5" providerId="ADAL" clId="{DBEE23D5-1C00-4276-9C32-C19C84384513}" dt="2023-07-31T14:56:34.661" v="538" actId="790"/>
          <ac:spMkLst>
            <pc:docMk/>
            <pc:sldMk cId="3513178557" sldId="5899"/>
            <ac:spMk id="6" creationId="{1993567F-182E-4EB7-CE57-A04B401F37CD}"/>
          </ac:spMkLst>
        </pc:spChg>
        <pc:spChg chg="mod">
          <ac:chgData name="Íris Hrund Halldórsdóttir - HI" userId="0834478e-9d1d-489a-b867-717661bcfdc5" providerId="ADAL" clId="{DBEE23D5-1C00-4276-9C32-C19C84384513}" dt="2023-07-31T15:00:06.801" v="905"/>
          <ac:spMkLst>
            <pc:docMk/>
            <pc:sldMk cId="3513178557" sldId="5899"/>
            <ac:spMk id="7" creationId="{410EA553-FE96-C137-6C6D-BDEFBB5C2015}"/>
          </ac:spMkLst>
        </pc:spChg>
        <pc:picChg chg="add mod">
          <ac:chgData name="Íris Hrund Halldórsdóttir - HI" userId="0834478e-9d1d-489a-b867-717661bcfdc5" providerId="ADAL" clId="{DBEE23D5-1C00-4276-9C32-C19C84384513}" dt="2023-08-02T08:05:22.879" v="4712" actId="1076"/>
          <ac:picMkLst>
            <pc:docMk/>
            <pc:sldMk cId="3513178557" sldId="5899"/>
            <ac:picMk id="8" creationId="{4D5F4CB2-1E8C-26F0-1CFE-C59FC6F059DB}"/>
          </ac:picMkLst>
        </pc:picChg>
        <pc:extLst>
          <p:ext xmlns:p="http://schemas.openxmlformats.org/presentationml/2006/main" uri="{D6D511B9-2390-475A-947B-AFAB55BFBCF1}">
            <pc226:cmChg xmlns:pc226="http://schemas.microsoft.com/office/powerpoint/2022/06/main/command" chg="add">
              <pc226:chgData name="Íris Hrund Halldórsdóttir - HI" userId="0834478e-9d1d-489a-b867-717661bcfdc5" providerId="ADAL" clId="{DBEE23D5-1C00-4276-9C32-C19C84384513}" dt="2023-07-31T15:00:10.238" v="906"/>
              <pc2:cmMkLst xmlns:pc2="http://schemas.microsoft.com/office/powerpoint/2019/9/main/command">
                <pc:docMk/>
                <pc:sldMk cId="3513178557" sldId="5899"/>
                <pc2:cmMk id="{88463EA4-7582-46AF-96B9-999494ECFB98}"/>
              </pc2:cmMkLst>
            </pc226:cmChg>
          </p:ext>
        </pc:extLst>
      </pc:sldChg>
      <pc:sldChg chg="addSp modSp mod addCm delCm modCm">
        <pc:chgData name="Íris Hrund Halldórsdóttir - HI" userId="0834478e-9d1d-489a-b867-717661bcfdc5" providerId="ADAL" clId="{DBEE23D5-1C00-4276-9C32-C19C84384513}" dt="2023-08-02T08:06:02.336" v="4717"/>
        <pc:sldMkLst>
          <pc:docMk/>
          <pc:sldMk cId="4234261995" sldId="5905"/>
        </pc:sldMkLst>
        <pc:spChg chg="mod">
          <ac:chgData name="Íris Hrund Halldórsdóttir - HI" userId="0834478e-9d1d-489a-b867-717661bcfdc5" providerId="ADAL" clId="{DBEE23D5-1C00-4276-9C32-C19C84384513}" dt="2023-07-31T15:02:58.361" v="1198" actId="790"/>
          <ac:spMkLst>
            <pc:docMk/>
            <pc:sldMk cId="4234261995" sldId="5905"/>
            <ac:spMk id="6" creationId="{4B76AA4A-8322-01B1-92CB-575BDAE4D7DC}"/>
          </ac:spMkLst>
        </pc:spChg>
        <pc:spChg chg="mod">
          <ac:chgData name="Íris Hrund Halldórsdóttir - HI" userId="0834478e-9d1d-489a-b867-717661bcfdc5" providerId="ADAL" clId="{DBEE23D5-1C00-4276-9C32-C19C84384513}" dt="2023-07-31T15:06:22.848" v="1461" actId="20577"/>
          <ac:spMkLst>
            <pc:docMk/>
            <pc:sldMk cId="4234261995" sldId="5905"/>
            <ac:spMk id="7" creationId="{1CD5D09C-8C5C-1AF9-92E7-FB4731E625D0}"/>
          </ac:spMkLst>
        </pc:spChg>
        <pc:spChg chg="mod">
          <ac:chgData name="Íris Hrund Halldórsdóttir - HI" userId="0834478e-9d1d-489a-b867-717661bcfdc5" providerId="ADAL" clId="{DBEE23D5-1C00-4276-9C32-C19C84384513}" dt="2023-07-31T15:03:25.591" v="1242" actId="20577"/>
          <ac:spMkLst>
            <pc:docMk/>
            <pc:sldMk cId="4234261995" sldId="5905"/>
            <ac:spMk id="8" creationId="{F973C677-EC28-929C-C009-5B035E3BB110}"/>
          </ac:spMkLst>
        </pc:spChg>
        <pc:picChg chg="add mod">
          <ac:chgData name="Íris Hrund Halldórsdóttir - HI" userId="0834478e-9d1d-489a-b867-717661bcfdc5" providerId="ADAL" clId="{DBEE23D5-1C00-4276-9C32-C19C84384513}" dt="2023-08-02T08:05:52.942" v="4715" actId="1076"/>
          <ac:picMkLst>
            <pc:docMk/>
            <pc:sldMk cId="4234261995" sldId="5905"/>
            <ac:picMk id="3" creationId="{27B92A2B-0D77-3A70-03FA-B04C30424583}"/>
          </ac:picMkLst>
        </pc:picChg>
        <pc:extLst>
          <p:ext xmlns:p="http://schemas.openxmlformats.org/presentationml/2006/main" uri="{D6D511B9-2390-475A-947B-AFAB55BFBCF1}">
            <pc226:cmChg xmlns:pc226="http://schemas.microsoft.com/office/powerpoint/2022/06/main/command" chg="add del mod">
              <pc226:chgData name="Íris Hrund Halldórsdóttir - HI" userId="0834478e-9d1d-489a-b867-717661bcfdc5" providerId="ADAL" clId="{DBEE23D5-1C00-4276-9C32-C19C84384513}" dt="2023-08-02T08:06:00.447" v="4716"/>
              <pc2:cmMkLst xmlns:pc2="http://schemas.microsoft.com/office/powerpoint/2019/9/main/command">
                <pc:docMk/>
                <pc:sldMk cId="4234261995" sldId="5905"/>
                <pc2:cmMk id="{A8B35E40-33A0-4583-BE8E-98045434F7B7}"/>
              </pc2:cmMkLst>
            </pc226:cmChg>
            <pc226:cmChg xmlns:pc226="http://schemas.microsoft.com/office/powerpoint/2022/06/main/command" chg="add del mod">
              <pc226:chgData name="Íris Hrund Halldórsdóttir - HI" userId="0834478e-9d1d-489a-b867-717661bcfdc5" providerId="ADAL" clId="{DBEE23D5-1C00-4276-9C32-C19C84384513}" dt="2023-08-02T08:06:02.336" v="4717"/>
              <pc2:cmMkLst xmlns:pc2="http://schemas.microsoft.com/office/powerpoint/2019/9/main/command">
                <pc:docMk/>
                <pc:sldMk cId="4234261995" sldId="5905"/>
                <pc2:cmMk id="{E83566C5-765C-4BA4-AADA-A2731C99B0AE}"/>
              </pc2:cmMkLst>
            </pc226:cmChg>
          </p:ext>
        </pc:extLst>
      </pc:sldChg>
      <pc:sldChg chg="modSp mod">
        <pc:chgData name="Íris Hrund Halldórsdóttir - HI" userId="0834478e-9d1d-489a-b867-717661bcfdc5" providerId="ADAL" clId="{DBEE23D5-1C00-4276-9C32-C19C84384513}" dt="2023-07-31T14:51:18.832" v="324" actId="790"/>
        <pc:sldMkLst>
          <pc:docMk/>
          <pc:sldMk cId="2313426748" sldId="5906"/>
        </pc:sldMkLst>
        <pc:spChg chg="mod">
          <ac:chgData name="Íris Hrund Halldórsdóttir - HI" userId="0834478e-9d1d-489a-b867-717661bcfdc5" providerId="ADAL" clId="{DBEE23D5-1C00-4276-9C32-C19C84384513}" dt="2023-07-31T14:51:18.832" v="324" actId="790"/>
          <ac:spMkLst>
            <pc:docMk/>
            <pc:sldMk cId="2313426748" sldId="5906"/>
            <ac:spMk id="8" creationId="{EAA82B5F-E3A1-4D9C-43F3-C3B699092F9F}"/>
          </ac:spMkLst>
        </pc:spChg>
      </pc:sldChg>
      <pc:sldChg chg="addSp modSp mod addCm delCm modCm">
        <pc:chgData name="Íris Hrund Halldórsdóttir - HI" userId="0834478e-9d1d-489a-b867-717661bcfdc5" providerId="ADAL" clId="{DBEE23D5-1C00-4276-9C32-C19C84384513}" dt="2023-08-02T08:06:40.574" v="4721" actId="1076"/>
        <pc:sldMkLst>
          <pc:docMk/>
          <pc:sldMk cId="2106530720" sldId="5907"/>
        </pc:sldMkLst>
        <pc:spChg chg="mod">
          <ac:chgData name="Íris Hrund Halldórsdóttir - HI" userId="0834478e-9d1d-489a-b867-717661bcfdc5" providerId="ADAL" clId="{DBEE23D5-1C00-4276-9C32-C19C84384513}" dt="2023-07-31T15:07:10.356" v="1467" actId="27636"/>
          <ac:spMkLst>
            <pc:docMk/>
            <pc:sldMk cId="2106530720" sldId="5907"/>
            <ac:spMk id="6" creationId="{4B76AA4A-8322-01B1-92CB-575BDAE4D7DC}"/>
          </ac:spMkLst>
        </pc:spChg>
        <pc:spChg chg="mod">
          <ac:chgData name="Íris Hrund Halldórsdóttir - HI" userId="0834478e-9d1d-489a-b867-717661bcfdc5" providerId="ADAL" clId="{DBEE23D5-1C00-4276-9C32-C19C84384513}" dt="2023-08-01T07:22:26.201" v="3917" actId="20577"/>
          <ac:spMkLst>
            <pc:docMk/>
            <pc:sldMk cId="2106530720" sldId="5907"/>
            <ac:spMk id="7" creationId="{1CD5D09C-8C5C-1AF9-92E7-FB4731E625D0}"/>
          </ac:spMkLst>
        </pc:spChg>
        <pc:picChg chg="add mod">
          <ac:chgData name="Íris Hrund Halldórsdóttir - HI" userId="0834478e-9d1d-489a-b867-717661bcfdc5" providerId="ADAL" clId="{DBEE23D5-1C00-4276-9C32-C19C84384513}" dt="2023-08-02T08:06:40.574" v="4721" actId="1076"/>
          <ac:picMkLst>
            <pc:docMk/>
            <pc:sldMk cId="2106530720" sldId="5907"/>
            <ac:picMk id="4" creationId="{A1387595-2875-F8E9-3E5C-A84D44AD453E}"/>
          </ac:picMkLst>
        </pc:picChg>
        <pc:extLst>
          <p:ext xmlns:p="http://schemas.openxmlformats.org/presentationml/2006/main" uri="{D6D511B9-2390-475A-947B-AFAB55BFBCF1}">
            <pc226:cmChg xmlns:pc226="http://schemas.microsoft.com/office/powerpoint/2022/06/main/command" chg="add del mod">
              <pc226:chgData name="Íris Hrund Halldórsdóttir - HI" userId="0834478e-9d1d-489a-b867-717661bcfdc5" providerId="ADAL" clId="{DBEE23D5-1C00-4276-9C32-C19C84384513}" dt="2023-08-01T07:21:58.268" v="3878"/>
              <pc2:cmMkLst xmlns:pc2="http://schemas.microsoft.com/office/powerpoint/2019/9/main/command">
                <pc:docMk/>
                <pc:sldMk cId="2106530720" sldId="5907"/>
                <pc2:cmMk id="{D6311106-51B2-4B57-9073-0BA67E891BC1}"/>
              </pc2:cmMkLst>
            </pc226:cmChg>
            <pc226:cmChg xmlns:pc226="http://schemas.microsoft.com/office/powerpoint/2022/06/main/command" chg="add del mod">
              <pc226:chgData name="Íris Hrund Halldórsdóttir - HI" userId="0834478e-9d1d-489a-b867-717661bcfdc5" providerId="ADAL" clId="{DBEE23D5-1C00-4276-9C32-C19C84384513}" dt="2023-08-02T08:06:17.608" v="4718"/>
              <pc2:cmMkLst xmlns:pc2="http://schemas.microsoft.com/office/powerpoint/2019/9/main/command">
                <pc:docMk/>
                <pc:sldMk cId="2106530720" sldId="5907"/>
                <pc2:cmMk id="{D8E342A2-F024-46C8-B001-184DBBA55B8A}"/>
              </pc2:cmMkLst>
            </pc226:cmChg>
          </p:ext>
        </pc:extLst>
      </pc:sldChg>
      <pc:sldChg chg="addSp modSp mod addCm delCm modCm">
        <pc:chgData name="Íris Hrund Halldórsdóttir - HI" userId="0834478e-9d1d-489a-b867-717661bcfdc5" providerId="ADAL" clId="{DBEE23D5-1C00-4276-9C32-C19C84384513}" dt="2023-08-02T08:08:18.129" v="4816"/>
        <pc:sldMkLst>
          <pc:docMk/>
          <pc:sldMk cId="2893571145" sldId="5908"/>
        </pc:sldMkLst>
        <pc:spChg chg="mod">
          <ac:chgData name="Íris Hrund Halldórsdóttir - HI" userId="0834478e-9d1d-489a-b867-717661bcfdc5" providerId="ADAL" clId="{DBEE23D5-1C00-4276-9C32-C19C84384513}" dt="2023-08-02T08:07:51.935" v="4813" actId="6549"/>
          <ac:spMkLst>
            <pc:docMk/>
            <pc:sldMk cId="2893571145" sldId="5908"/>
            <ac:spMk id="7" creationId="{1CD5D09C-8C5C-1AF9-92E7-FB4731E625D0}"/>
          </ac:spMkLst>
        </pc:spChg>
        <pc:picChg chg="add mod">
          <ac:chgData name="Íris Hrund Halldórsdóttir - HI" userId="0834478e-9d1d-489a-b867-717661bcfdc5" providerId="ADAL" clId="{DBEE23D5-1C00-4276-9C32-C19C84384513}" dt="2023-08-02T08:07:16.735" v="4724" actId="1076"/>
          <ac:picMkLst>
            <pc:docMk/>
            <pc:sldMk cId="2893571145" sldId="5908"/>
            <ac:picMk id="3" creationId="{5AFAD883-B9E1-219D-D80B-6910C8ECB794}"/>
          </ac:picMkLst>
        </pc:picChg>
        <pc:extLst>
          <p:ext xmlns:p="http://schemas.openxmlformats.org/presentationml/2006/main" uri="{D6D511B9-2390-475A-947B-AFAB55BFBCF1}">
            <pc226:cmChg xmlns:pc226="http://schemas.microsoft.com/office/powerpoint/2022/06/main/command" chg="add del mod">
              <pc226:chgData name="Íris Hrund Halldórsdóttir - HI" userId="0834478e-9d1d-489a-b867-717661bcfdc5" providerId="ADAL" clId="{DBEE23D5-1C00-4276-9C32-C19C84384513}" dt="2023-08-02T08:08:18.129" v="4816"/>
              <pc2:cmMkLst xmlns:pc2="http://schemas.microsoft.com/office/powerpoint/2019/9/main/command">
                <pc:docMk/>
                <pc:sldMk cId="2893571145" sldId="5908"/>
                <pc2:cmMk id="{F4EA3D40-A1C1-4F2C-AA6B-A24600848490}"/>
              </pc2:cmMkLst>
            </pc226:cmChg>
            <pc226:cmChg xmlns:pc226="http://schemas.microsoft.com/office/powerpoint/2022/06/main/command" chg="add del mod">
              <pc226:chgData name="Íris Hrund Halldórsdóttir - HI" userId="0834478e-9d1d-489a-b867-717661bcfdc5" providerId="ADAL" clId="{DBEE23D5-1C00-4276-9C32-C19C84384513}" dt="2023-08-02T08:08:13.556" v="4815"/>
              <pc2:cmMkLst xmlns:pc2="http://schemas.microsoft.com/office/powerpoint/2019/9/main/command">
                <pc:docMk/>
                <pc:sldMk cId="2893571145" sldId="5908"/>
                <pc2:cmMk id="{C2F01041-A104-4477-ADEA-80EBE7B347B5}"/>
              </pc2:cmMkLst>
            </pc226:cmChg>
            <pc226:cmChg xmlns:pc226="http://schemas.microsoft.com/office/powerpoint/2022/06/main/command" chg="add del mod">
              <pc226:chgData name="Íris Hrund Halldórsdóttir - HI" userId="0834478e-9d1d-489a-b867-717661bcfdc5" providerId="ADAL" clId="{DBEE23D5-1C00-4276-9C32-C19C84384513}" dt="2023-08-01T07:22:56.135" v="3958"/>
              <pc2:cmMkLst xmlns:pc2="http://schemas.microsoft.com/office/powerpoint/2019/9/main/command">
                <pc:docMk/>
                <pc:sldMk cId="2893571145" sldId="5908"/>
                <pc2:cmMk id="{A3F98959-A8D7-48A4-82F0-F0D20A8878F0}"/>
              </pc2:cmMkLst>
            </pc226:cmChg>
            <pc226:cmChg xmlns:pc226="http://schemas.microsoft.com/office/powerpoint/2022/06/main/command" chg="add del mod">
              <pc226:chgData name="Íris Hrund Halldórsdóttir - HI" userId="0834478e-9d1d-489a-b867-717661bcfdc5" providerId="ADAL" clId="{DBEE23D5-1C00-4276-9C32-C19C84384513}" dt="2023-08-01T07:24:11.208" v="4055"/>
              <pc2:cmMkLst xmlns:pc2="http://schemas.microsoft.com/office/powerpoint/2019/9/main/command">
                <pc:docMk/>
                <pc:sldMk cId="2893571145" sldId="5908"/>
                <pc2:cmMk id="{E3BADCAE-4A08-459F-B44B-DED0BA9C354D}"/>
              </pc2:cmMkLst>
            </pc226:cmChg>
            <pc226:cmChg xmlns:pc226="http://schemas.microsoft.com/office/powerpoint/2022/06/main/command" chg="add del mod">
              <pc226:chgData name="Íris Hrund Halldórsdóttir - HI" userId="0834478e-9d1d-489a-b867-717661bcfdc5" providerId="ADAL" clId="{DBEE23D5-1C00-4276-9C32-C19C84384513}" dt="2023-08-02T08:07:55.183" v="4814"/>
              <pc2:cmMkLst xmlns:pc2="http://schemas.microsoft.com/office/powerpoint/2019/9/main/command">
                <pc:docMk/>
                <pc:sldMk cId="2893571145" sldId="5908"/>
                <pc2:cmMk id="{7E9ACCF3-CC81-4D41-B1FF-22574946FC68}"/>
              </pc2:cmMkLst>
            </pc226:cmChg>
          </p:ext>
        </pc:extLst>
      </pc:sldChg>
      <pc:sldChg chg="addSp modSp mod addCm delCm modCm">
        <pc:chgData name="Íris Hrund Halldórsdóttir - HI" userId="0834478e-9d1d-489a-b867-717661bcfdc5" providerId="ADAL" clId="{DBEE23D5-1C00-4276-9C32-C19C84384513}" dt="2023-08-02T08:08:45.195" v="4820"/>
        <pc:sldMkLst>
          <pc:docMk/>
          <pc:sldMk cId="846284481" sldId="5909"/>
        </pc:sldMkLst>
        <pc:spChg chg="mod">
          <ac:chgData name="Íris Hrund Halldórsdóttir - HI" userId="0834478e-9d1d-489a-b867-717661bcfdc5" providerId="ADAL" clId="{DBEE23D5-1C00-4276-9C32-C19C84384513}" dt="2023-08-01T07:26:28.933" v="4143" actId="13926"/>
          <ac:spMkLst>
            <pc:docMk/>
            <pc:sldMk cId="846284481" sldId="5909"/>
            <ac:spMk id="7" creationId="{1CD5D09C-8C5C-1AF9-92E7-FB4731E625D0}"/>
          </ac:spMkLst>
        </pc:spChg>
        <pc:picChg chg="add mod">
          <ac:chgData name="Íris Hrund Halldórsdóttir - HI" userId="0834478e-9d1d-489a-b867-717661bcfdc5" providerId="ADAL" clId="{DBEE23D5-1C00-4276-9C32-C19C84384513}" dt="2023-08-02T08:08:43.039" v="4819" actId="1076"/>
          <ac:picMkLst>
            <pc:docMk/>
            <pc:sldMk cId="846284481" sldId="5909"/>
            <ac:picMk id="3" creationId="{5DFAB5CD-6CB2-765F-7342-29BB94D1996B}"/>
          </ac:picMkLst>
        </pc:picChg>
        <pc:extLst>
          <p:ext xmlns:p="http://schemas.openxmlformats.org/presentationml/2006/main" uri="{D6D511B9-2390-475A-947B-AFAB55BFBCF1}">
            <pc226:cmChg xmlns:pc226="http://schemas.microsoft.com/office/powerpoint/2022/06/main/command" chg="add del mod">
              <pc226:chgData name="Íris Hrund Halldórsdóttir - HI" userId="0834478e-9d1d-489a-b867-717661bcfdc5" providerId="ADAL" clId="{DBEE23D5-1C00-4276-9C32-C19C84384513}" dt="2023-08-01T07:26:58.466" v="4145"/>
              <pc2:cmMkLst xmlns:pc2="http://schemas.microsoft.com/office/powerpoint/2019/9/main/command">
                <pc:docMk/>
                <pc:sldMk cId="846284481" sldId="5909"/>
                <pc2:cmMk id="{01ED1667-EDA9-412F-8624-2D9F88BEA259}"/>
              </pc2:cmMkLst>
            </pc226:cmChg>
            <pc226:cmChg xmlns:pc226="http://schemas.microsoft.com/office/powerpoint/2022/06/main/command" chg="add del">
              <pc226:chgData name="Íris Hrund Halldórsdóttir - HI" userId="0834478e-9d1d-489a-b867-717661bcfdc5" providerId="ADAL" clId="{DBEE23D5-1C00-4276-9C32-C19C84384513}" dt="2023-07-31T21:27:03.816" v="3828"/>
              <pc2:cmMkLst xmlns:pc2="http://schemas.microsoft.com/office/powerpoint/2019/9/main/command">
                <pc:docMk/>
                <pc:sldMk cId="846284481" sldId="5909"/>
                <pc2:cmMk id="{2455CDCE-5452-40C5-995D-99FC6EACEE0C}"/>
              </pc2:cmMkLst>
            </pc226:cmChg>
            <pc226:cmChg xmlns:pc226="http://schemas.microsoft.com/office/powerpoint/2022/06/main/command" chg="add del mod">
              <pc226:chgData name="Íris Hrund Halldórsdóttir - HI" userId="0834478e-9d1d-489a-b867-717661bcfdc5" providerId="ADAL" clId="{DBEE23D5-1C00-4276-9C32-C19C84384513}" dt="2023-08-01T07:25:22.834" v="4079"/>
              <pc2:cmMkLst xmlns:pc2="http://schemas.microsoft.com/office/powerpoint/2019/9/main/command">
                <pc:docMk/>
                <pc:sldMk cId="846284481" sldId="5909"/>
                <pc2:cmMk id="{AC8FF6DE-5778-4539-B06A-9702E19B5733}"/>
              </pc2:cmMkLst>
            </pc226:cmChg>
            <pc226:cmChg xmlns:pc226="http://schemas.microsoft.com/office/powerpoint/2022/06/main/command" chg="add del">
              <pc226:chgData name="Íris Hrund Halldórsdóttir - HI" userId="0834478e-9d1d-489a-b867-717661bcfdc5" providerId="ADAL" clId="{DBEE23D5-1C00-4276-9C32-C19C84384513}" dt="2023-08-02T08:08:45.195" v="4820"/>
              <pc2:cmMkLst xmlns:pc2="http://schemas.microsoft.com/office/powerpoint/2019/9/main/command">
                <pc:docMk/>
                <pc:sldMk cId="846284481" sldId="5909"/>
                <pc2:cmMk id="{79BFF6F3-0A8D-4774-AD9A-006F0D802978}"/>
              </pc2:cmMkLst>
            </pc226:cmChg>
          </p:ext>
        </pc:extLst>
      </pc:sldChg>
      <pc:sldChg chg="addSp modSp mod addCm delCm modCm modNotesTx">
        <pc:chgData name="Íris Hrund Halldórsdóttir - HI" userId="0834478e-9d1d-489a-b867-717661bcfdc5" providerId="ADAL" clId="{DBEE23D5-1C00-4276-9C32-C19C84384513}" dt="2023-08-02T08:11:39.563" v="4856" actId="108"/>
        <pc:sldMkLst>
          <pc:docMk/>
          <pc:sldMk cId="2943573227" sldId="5910"/>
        </pc:sldMkLst>
        <pc:spChg chg="mod">
          <ac:chgData name="Íris Hrund Halldórsdóttir - HI" userId="0834478e-9d1d-489a-b867-717661bcfdc5" providerId="ADAL" clId="{DBEE23D5-1C00-4276-9C32-C19C84384513}" dt="2023-08-02T08:11:39.563" v="4856" actId="108"/>
          <ac:spMkLst>
            <pc:docMk/>
            <pc:sldMk cId="2943573227" sldId="5910"/>
            <ac:spMk id="5" creationId="{BE317CEA-12E9-A71D-18A0-176E0ABB57F6}"/>
          </ac:spMkLst>
        </pc:spChg>
        <pc:spChg chg="mod">
          <ac:chgData name="Íris Hrund Halldórsdóttir - HI" userId="0834478e-9d1d-489a-b867-717661bcfdc5" providerId="ADAL" clId="{DBEE23D5-1C00-4276-9C32-C19C84384513}" dt="2023-08-02T08:09:17.381" v="4825" actId="20577"/>
          <ac:spMkLst>
            <pc:docMk/>
            <pc:sldMk cId="2943573227" sldId="5910"/>
            <ac:spMk id="6" creationId="{B076462C-BB4C-63A6-7819-88F9A7C5D92A}"/>
          </ac:spMkLst>
        </pc:spChg>
        <pc:spChg chg="mod">
          <ac:chgData name="Íris Hrund Halldórsdóttir - HI" userId="0834478e-9d1d-489a-b867-717661bcfdc5" providerId="ADAL" clId="{DBEE23D5-1C00-4276-9C32-C19C84384513}" dt="2023-07-31T15:15:56.001" v="1954" actId="790"/>
          <ac:spMkLst>
            <pc:docMk/>
            <pc:sldMk cId="2943573227" sldId="5910"/>
            <ac:spMk id="7" creationId="{917BC313-AE93-8011-C4AA-E04002A444D4}"/>
          </ac:spMkLst>
        </pc:spChg>
        <pc:spChg chg="mod">
          <ac:chgData name="Íris Hrund Halldórsdóttir - HI" userId="0834478e-9d1d-489a-b867-717661bcfdc5" providerId="ADAL" clId="{DBEE23D5-1C00-4276-9C32-C19C84384513}" dt="2023-07-31T15:16:17.553" v="1961" actId="20577"/>
          <ac:spMkLst>
            <pc:docMk/>
            <pc:sldMk cId="2943573227" sldId="5910"/>
            <ac:spMk id="8" creationId="{F80B4D4D-1D7A-3B5C-91E1-82F63E2BB35B}"/>
          </ac:spMkLst>
        </pc:spChg>
        <pc:spChg chg="mod">
          <ac:chgData name="Íris Hrund Halldórsdóttir - HI" userId="0834478e-9d1d-489a-b867-717661bcfdc5" providerId="ADAL" clId="{DBEE23D5-1C00-4276-9C32-C19C84384513}" dt="2023-08-01T07:27:29.762" v="4157" actId="13926"/>
          <ac:spMkLst>
            <pc:docMk/>
            <pc:sldMk cId="2943573227" sldId="5910"/>
            <ac:spMk id="10" creationId="{7111E126-9D96-AE26-34B0-B956F01446E0}"/>
          </ac:spMkLst>
        </pc:spChg>
        <pc:picChg chg="add mod">
          <ac:chgData name="Íris Hrund Halldórsdóttir - HI" userId="0834478e-9d1d-489a-b867-717661bcfdc5" providerId="ADAL" clId="{DBEE23D5-1C00-4276-9C32-C19C84384513}" dt="2023-08-02T08:09:13.902" v="4824" actId="1076"/>
          <ac:picMkLst>
            <pc:docMk/>
            <pc:sldMk cId="2943573227" sldId="5910"/>
            <ac:picMk id="3" creationId="{641752B8-BC44-F0D2-669A-5A2D58E4DFCB}"/>
          </ac:picMkLst>
        </pc:picChg>
        <pc:extLst>
          <p:ext xmlns:p="http://schemas.openxmlformats.org/presentationml/2006/main" uri="{D6D511B9-2390-475A-947B-AFAB55BFBCF1}">
            <pc226:cmChg xmlns:pc226="http://schemas.microsoft.com/office/powerpoint/2022/06/main/command" chg="add del mod">
              <pc226:chgData name="Íris Hrund Halldórsdóttir - HI" userId="0834478e-9d1d-489a-b867-717661bcfdc5" providerId="ADAL" clId="{DBEE23D5-1C00-4276-9C32-C19C84384513}" dt="2023-08-01T07:28:02.575" v="4180"/>
              <pc2:cmMkLst xmlns:pc2="http://schemas.microsoft.com/office/powerpoint/2019/9/main/command">
                <pc:docMk/>
                <pc:sldMk cId="2943573227" sldId="5910"/>
                <pc2:cmMk id="{5D02868F-87D9-469E-8575-CB5A970BA3AD}"/>
              </pc2:cmMkLst>
            </pc226:cmChg>
            <pc226:cmChg xmlns:pc226="http://schemas.microsoft.com/office/powerpoint/2022/06/main/command" chg="add del mod">
              <pc226:chgData name="Íris Hrund Halldórsdóttir - HI" userId="0834478e-9d1d-489a-b867-717661bcfdc5" providerId="ADAL" clId="{DBEE23D5-1C00-4276-9C32-C19C84384513}" dt="2023-08-01T07:27:25.486" v="4156"/>
              <pc2:cmMkLst xmlns:pc2="http://schemas.microsoft.com/office/powerpoint/2019/9/main/command">
                <pc:docMk/>
                <pc:sldMk cId="2943573227" sldId="5910"/>
                <pc2:cmMk id="{1F14A9E7-E03F-465E-B97B-312A55218F91}"/>
              </pc2:cmMkLst>
            </pc226:cmChg>
          </p:ext>
        </pc:extLst>
      </pc:sldChg>
      <pc:sldChg chg="addSp modSp mod addCm delCm modCm modNotesTx">
        <pc:chgData name="Íris Hrund Halldórsdóttir - HI" userId="0834478e-9d1d-489a-b867-717661bcfdc5" providerId="ADAL" clId="{DBEE23D5-1C00-4276-9C32-C19C84384513}" dt="2023-08-02T08:11:30.213" v="4855" actId="2710"/>
        <pc:sldMkLst>
          <pc:docMk/>
          <pc:sldMk cId="4126630560" sldId="5911"/>
        </pc:sldMkLst>
        <pc:spChg chg="mod">
          <ac:chgData name="Íris Hrund Halldórsdóttir - HI" userId="0834478e-9d1d-489a-b867-717661bcfdc5" providerId="ADAL" clId="{DBEE23D5-1C00-4276-9C32-C19C84384513}" dt="2023-07-31T15:20:03.259" v="2033" actId="27636"/>
          <ac:spMkLst>
            <pc:docMk/>
            <pc:sldMk cId="4126630560" sldId="5911"/>
            <ac:spMk id="4" creationId="{908BBB3E-A622-9CD0-A30D-DD32AA54422D}"/>
          </ac:spMkLst>
        </pc:spChg>
        <pc:spChg chg="mod">
          <ac:chgData name="Íris Hrund Halldórsdóttir - HI" userId="0834478e-9d1d-489a-b867-717661bcfdc5" providerId="ADAL" clId="{DBEE23D5-1C00-4276-9C32-C19C84384513}" dt="2023-08-02T08:11:30.213" v="4855" actId="2710"/>
          <ac:spMkLst>
            <pc:docMk/>
            <pc:sldMk cId="4126630560" sldId="5911"/>
            <ac:spMk id="5" creationId="{BE317CEA-12E9-A71D-18A0-176E0ABB57F6}"/>
          </ac:spMkLst>
        </pc:spChg>
        <pc:spChg chg="mod">
          <ac:chgData name="Íris Hrund Halldórsdóttir - HI" userId="0834478e-9d1d-489a-b867-717661bcfdc5" providerId="ADAL" clId="{DBEE23D5-1C00-4276-9C32-C19C84384513}" dt="2023-08-02T08:10:03.042" v="4853" actId="27636"/>
          <ac:spMkLst>
            <pc:docMk/>
            <pc:sldMk cId="4126630560" sldId="5911"/>
            <ac:spMk id="6" creationId="{B076462C-BB4C-63A6-7819-88F9A7C5D92A}"/>
          </ac:spMkLst>
        </pc:spChg>
        <pc:spChg chg="mod">
          <ac:chgData name="Íris Hrund Halldórsdóttir - HI" userId="0834478e-9d1d-489a-b867-717661bcfdc5" providerId="ADAL" clId="{DBEE23D5-1C00-4276-9C32-C19C84384513}" dt="2023-07-31T21:33:14.397" v="3833" actId="20577"/>
          <ac:spMkLst>
            <pc:docMk/>
            <pc:sldMk cId="4126630560" sldId="5911"/>
            <ac:spMk id="8" creationId="{F80B4D4D-1D7A-3B5C-91E1-82F63E2BB35B}"/>
          </ac:spMkLst>
        </pc:spChg>
        <pc:spChg chg="mod">
          <ac:chgData name="Íris Hrund Halldórsdóttir - HI" userId="0834478e-9d1d-489a-b867-717661bcfdc5" providerId="ADAL" clId="{DBEE23D5-1C00-4276-9C32-C19C84384513}" dt="2023-08-01T07:28:16.381" v="4181" actId="6549"/>
          <ac:spMkLst>
            <pc:docMk/>
            <pc:sldMk cId="4126630560" sldId="5911"/>
            <ac:spMk id="10" creationId="{7111E126-9D96-AE26-34B0-B956F01446E0}"/>
          </ac:spMkLst>
        </pc:spChg>
        <pc:picChg chg="add mod">
          <ac:chgData name="Íris Hrund Halldórsdóttir - HI" userId="0834478e-9d1d-489a-b867-717661bcfdc5" providerId="ADAL" clId="{DBEE23D5-1C00-4276-9C32-C19C84384513}" dt="2023-08-02T08:09:49.502" v="4828" actId="1076"/>
          <ac:picMkLst>
            <pc:docMk/>
            <pc:sldMk cId="4126630560" sldId="5911"/>
            <ac:picMk id="3" creationId="{AFB63823-3DD1-3BAE-6C25-E451283C561F}"/>
          </ac:picMkLst>
        </pc:picChg>
        <pc:extLst>
          <p:ext xmlns:p="http://schemas.openxmlformats.org/presentationml/2006/main" uri="{D6D511B9-2390-475A-947B-AFAB55BFBCF1}">
            <pc226:cmChg xmlns:pc226="http://schemas.microsoft.com/office/powerpoint/2022/06/main/command" chg="add del mod">
              <pc226:chgData name="Íris Hrund Halldórsdóttir - HI" userId="0834478e-9d1d-489a-b867-717661bcfdc5" providerId="ADAL" clId="{DBEE23D5-1C00-4276-9C32-C19C84384513}" dt="2023-08-01T07:28:19.586" v="4182"/>
              <pc2:cmMkLst xmlns:pc2="http://schemas.microsoft.com/office/powerpoint/2019/9/main/command">
                <pc:docMk/>
                <pc:sldMk cId="4126630560" sldId="5911"/>
                <pc2:cmMk id="{CBCD5266-BF14-4168-AC97-61FB127AE3C3}"/>
              </pc2:cmMkLst>
            </pc226:cmChg>
            <pc226:cmChg xmlns:pc226="http://schemas.microsoft.com/office/powerpoint/2022/06/main/command" chg="add del">
              <pc226:chgData name="Íris Hrund Halldórsdóttir - HI" userId="0834478e-9d1d-489a-b867-717661bcfdc5" providerId="ADAL" clId="{DBEE23D5-1C00-4276-9C32-C19C84384513}" dt="2023-08-01T07:28:31.169" v="4183"/>
              <pc2:cmMkLst xmlns:pc2="http://schemas.microsoft.com/office/powerpoint/2019/9/main/command">
                <pc:docMk/>
                <pc:sldMk cId="4126630560" sldId="5911"/>
                <pc2:cmMk id="{D4967CA3-E0DA-4087-A16C-DA1E2656DA9D}"/>
              </pc2:cmMkLst>
            </pc226:cmChg>
            <pc226:cmChg xmlns:pc226="http://schemas.microsoft.com/office/powerpoint/2022/06/main/command" chg="add del mod">
              <pc226:chgData name="Íris Hrund Halldórsdóttir - HI" userId="0834478e-9d1d-489a-b867-717661bcfdc5" providerId="ADAL" clId="{DBEE23D5-1C00-4276-9C32-C19C84384513}" dt="2023-08-01T07:30:36.685" v="4193"/>
              <pc2:cmMkLst xmlns:pc2="http://schemas.microsoft.com/office/powerpoint/2019/9/main/command">
                <pc:docMk/>
                <pc:sldMk cId="4126630560" sldId="5911"/>
                <pc2:cmMk id="{38859CCF-C3F8-4B23-BE46-DB3BCB353C94}"/>
              </pc2:cmMkLst>
            </pc226:cmChg>
          </p:ext>
        </pc:extLst>
      </pc:sldChg>
      <pc:sldChg chg="addSp modSp mod addCm delCm modCm">
        <pc:chgData name="Íris Hrund Halldórsdóttir - HI" userId="0834478e-9d1d-489a-b867-717661bcfdc5" providerId="ADAL" clId="{DBEE23D5-1C00-4276-9C32-C19C84384513}" dt="2023-08-02T08:12:38.901" v="4862" actId="108"/>
        <pc:sldMkLst>
          <pc:docMk/>
          <pc:sldMk cId="262970920" sldId="5913"/>
        </pc:sldMkLst>
        <pc:spChg chg="mod">
          <ac:chgData name="Íris Hrund Halldórsdóttir - HI" userId="0834478e-9d1d-489a-b867-717661bcfdc5" providerId="ADAL" clId="{DBEE23D5-1C00-4276-9C32-C19C84384513}" dt="2023-07-31T15:21:40.046" v="2103" actId="27636"/>
          <ac:spMkLst>
            <pc:docMk/>
            <pc:sldMk cId="262970920" sldId="5913"/>
            <ac:spMk id="4" creationId="{6616CE30-1A98-82C0-F790-0F190F7C5EB5}"/>
          </ac:spMkLst>
        </pc:spChg>
        <pc:spChg chg="mod">
          <ac:chgData name="Íris Hrund Halldórsdóttir - HI" userId="0834478e-9d1d-489a-b867-717661bcfdc5" providerId="ADAL" clId="{DBEE23D5-1C00-4276-9C32-C19C84384513}" dt="2023-08-02T08:12:38.901" v="4862" actId="108"/>
          <ac:spMkLst>
            <pc:docMk/>
            <pc:sldMk cId="262970920" sldId="5913"/>
            <ac:spMk id="5" creationId="{BE317CEA-12E9-A71D-18A0-176E0ABB57F6}"/>
          </ac:spMkLst>
        </pc:spChg>
        <pc:spChg chg="mod">
          <ac:chgData name="Íris Hrund Halldórsdóttir - HI" userId="0834478e-9d1d-489a-b867-717661bcfdc5" providerId="ADAL" clId="{DBEE23D5-1C00-4276-9C32-C19C84384513}" dt="2023-08-02T08:12:07.271" v="4861" actId="20577"/>
          <ac:spMkLst>
            <pc:docMk/>
            <pc:sldMk cId="262970920" sldId="5913"/>
            <ac:spMk id="6" creationId="{B076462C-BB4C-63A6-7819-88F9A7C5D92A}"/>
          </ac:spMkLst>
        </pc:spChg>
        <pc:spChg chg="mod">
          <ac:chgData name="Íris Hrund Halldórsdóttir - HI" userId="0834478e-9d1d-489a-b867-717661bcfdc5" providerId="ADAL" clId="{DBEE23D5-1C00-4276-9C32-C19C84384513}" dt="2023-07-31T15:23:05.633" v="2277" actId="6549"/>
          <ac:spMkLst>
            <pc:docMk/>
            <pc:sldMk cId="262970920" sldId="5913"/>
            <ac:spMk id="8" creationId="{F80B4D4D-1D7A-3B5C-91E1-82F63E2BB35B}"/>
          </ac:spMkLst>
        </pc:spChg>
        <pc:spChg chg="mod">
          <ac:chgData name="Íris Hrund Halldórsdóttir - HI" userId="0834478e-9d1d-489a-b867-717661bcfdc5" providerId="ADAL" clId="{DBEE23D5-1C00-4276-9C32-C19C84384513}" dt="2023-08-01T07:31:02.363" v="4220" actId="13926"/>
          <ac:spMkLst>
            <pc:docMk/>
            <pc:sldMk cId="262970920" sldId="5913"/>
            <ac:spMk id="10" creationId="{7111E126-9D96-AE26-34B0-B956F01446E0}"/>
          </ac:spMkLst>
        </pc:spChg>
        <pc:picChg chg="add mod">
          <ac:chgData name="Íris Hrund Halldórsdóttir - HI" userId="0834478e-9d1d-489a-b867-717661bcfdc5" providerId="ADAL" clId="{DBEE23D5-1C00-4276-9C32-C19C84384513}" dt="2023-08-02T08:12:01.552" v="4860" actId="14100"/>
          <ac:picMkLst>
            <pc:docMk/>
            <pc:sldMk cId="262970920" sldId="5913"/>
            <ac:picMk id="3" creationId="{740F76A9-D4B9-0C4D-7122-7989382C5733}"/>
          </ac:picMkLst>
        </pc:picChg>
        <pc:extLst>
          <p:ext xmlns:p="http://schemas.openxmlformats.org/presentationml/2006/main" uri="{D6D511B9-2390-475A-947B-AFAB55BFBCF1}">
            <pc226:cmChg xmlns:pc226="http://schemas.microsoft.com/office/powerpoint/2022/06/main/command" chg="add del mod">
              <pc226:chgData name="Íris Hrund Halldórsdóttir - HI" userId="0834478e-9d1d-489a-b867-717661bcfdc5" providerId="ADAL" clId="{DBEE23D5-1C00-4276-9C32-C19C84384513}" dt="2023-08-01T07:31:05.521" v="4221"/>
              <pc2:cmMkLst xmlns:pc2="http://schemas.microsoft.com/office/powerpoint/2019/9/main/command">
                <pc:docMk/>
                <pc:sldMk cId="262970920" sldId="5913"/>
                <pc2:cmMk id="{E8560F28-B18E-43AA-8E0B-51455894E7B8}"/>
              </pc2:cmMkLst>
            </pc226:cmChg>
            <pc226:cmChg xmlns:pc226="http://schemas.microsoft.com/office/powerpoint/2022/06/main/command" chg="add del">
              <pc226:chgData name="Íris Hrund Halldórsdóttir - HI" userId="0834478e-9d1d-489a-b867-717661bcfdc5" providerId="ADAL" clId="{DBEE23D5-1C00-4276-9C32-C19C84384513}" dt="2023-08-01T07:31:32.854" v="4223"/>
              <pc2:cmMkLst xmlns:pc2="http://schemas.microsoft.com/office/powerpoint/2019/9/main/command">
                <pc:docMk/>
                <pc:sldMk cId="262970920" sldId="5913"/>
                <pc2:cmMk id="{34A0EBE1-5071-472D-B73A-F2F929231A6D}"/>
              </pc2:cmMkLst>
            </pc226:cmChg>
          </p:ext>
        </pc:extLst>
      </pc:sldChg>
      <pc:sldChg chg="addSp modSp mod">
        <pc:chgData name="Íris Hrund Halldórsdóttir - HI" userId="0834478e-9d1d-489a-b867-717661bcfdc5" providerId="ADAL" clId="{DBEE23D5-1C00-4276-9C32-C19C84384513}" dt="2023-08-02T08:13:30.791" v="4875" actId="1076"/>
        <pc:sldMkLst>
          <pc:docMk/>
          <pc:sldMk cId="3421907428" sldId="5914"/>
        </pc:sldMkLst>
        <pc:spChg chg="mod">
          <ac:chgData name="Íris Hrund Halldórsdóttir - HI" userId="0834478e-9d1d-489a-b867-717661bcfdc5" providerId="ADAL" clId="{DBEE23D5-1C00-4276-9C32-C19C84384513}" dt="2023-07-31T15:25:33.341" v="2441" actId="20577"/>
          <ac:spMkLst>
            <pc:docMk/>
            <pc:sldMk cId="3421907428" sldId="5914"/>
            <ac:spMk id="4" creationId="{309D4640-2047-A5B2-8479-4B9345829EA1}"/>
          </ac:spMkLst>
        </pc:spChg>
        <pc:spChg chg="mod">
          <ac:chgData name="Íris Hrund Halldórsdóttir - HI" userId="0834478e-9d1d-489a-b867-717661bcfdc5" providerId="ADAL" clId="{DBEE23D5-1C00-4276-9C32-C19C84384513}" dt="2023-08-02T08:13:05.011" v="4872" actId="1076"/>
          <ac:spMkLst>
            <pc:docMk/>
            <pc:sldMk cId="3421907428" sldId="5914"/>
            <ac:spMk id="5" creationId="{BE317CEA-12E9-A71D-18A0-176E0ABB57F6}"/>
          </ac:spMkLst>
        </pc:spChg>
        <pc:spChg chg="mod">
          <ac:chgData name="Íris Hrund Halldórsdóttir - HI" userId="0834478e-9d1d-489a-b867-717661bcfdc5" providerId="ADAL" clId="{DBEE23D5-1C00-4276-9C32-C19C84384513}" dt="2023-08-02T08:12:57.162" v="4871" actId="20577"/>
          <ac:spMkLst>
            <pc:docMk/>
            <pc:sldMk cId="3421907428" sldId="5914"/>
            <ac:spMk id="6" creationId="{B076462C-BB4C-63A6-7819-88F9A7C5D92A}"/>
          </ac:spMkLst>
        </pc:spChg>
        <pc:spChg chg="mod">
          <ac:chgData name="Íris Hrund Halldórsdóttir - HI" userId="0834478e-9d1d-489a-b867-717661bcfdc5" providerId="ADAL" clId="{DBEE23D5-1C00-4276-9C32-C19C84384513}" dt="2023-07-31T15:28:03.806" v="2558" actId="6549"/>
          <ac:spMkLst>
            <pc:docMk/>
            <pc:sldMk cId="3421907428" sldId="5914"/>
            <ac:spMk id="8" creationId="{F80B4D4D-1D7A-3B5C-91E1-82F63E2BB35B}"/>
          </ac:spMkLst>
        </pc:spChg>
        <pc:spChg chg="mod">
          <ac:chgData name="Íris Hrund Halldórsdóttir - HI" userId="0834478e-9d1d-489a-b867-717661bcfdc5" providerId="ADAL" clId="{DBEE23D5-1C00-4276-9C32-C19C84384513}" dt="2023-07-31T15:26:15.434" v="2465" actId="790"/>
          <ac:spMkLst>
            <pc:docMk/>
            <pc:sldMk cId="3421907428" sldId="5914"/>
            <ac:spMk id="10" creationId="{7111E126-9D96-AE26-34B0-B956F01446E0}"/>
          </ac:spMkLst>
        </pc:spChg>
        <pc:picChg chg="add mod">
          <ac:chgData name="Íris Hrund Halldórsdóttir - HI" userId="0834478e-9d1d-489a-b867-717661bcfdc5" providerId="ADAL" clId="{DBEE23D5-1C00-4276-9C32-C19C84384513}" dt="2023-08-02T08:13:30.791" v="4875" actId="1076"/>
          <ac:picMkLst>
            <pc:docMk/>
            <pc:sldMk cId="3421907428" sldId="5914"/>
            <ac:picMk id="3" creationId="{52A814A7-5C4C-8D85-F08F-D189655E0383}"/>
          </ac:picMkLst>
        </pc:picChg>
      </pc:sldChg>
      <pc:sldChg chg="addSp modSp mod addCm delCm modCm">
        <pc:chgData name="Íris Hrund Halldórsdóttir - HI" userId="0834478e-9d1d-489a-b867-717661bcfdc5" providerId="ADAL" clId="{DBEE23D5-1C00-4276-9C32-C19C84384513}" dt="2023-08-02T08:14:58.011" v="4989" actId="14100"/>
        <pc:sldMkLst>
          <pc:docMk/>
          <pc:sldMk cId="3145339105" sldId="5915"/>
        </pc:sldMkLst>
        <pc:spChg chg="mod">
          <ac:chgData name="Íris Hrund Halldórsdóttir - HI" userId="0834478e-9d1d-489a-b867-717661bcfdc5" providerId="ADAL" clId="{DBEE23D5-1C00-4276-9C32-C19C84384513}" dt="2023-08-02T08:14:58.011" v="4989" actId="14100"/>
          <ac:spMkLst>
            <pc:docMk/>
            <pc:sldMk cId="3145339105" sldId="5915"/>
            <ac:spMk id="5" creationId="{BE317CEA-12E9-A71D-18A0-176E0ABB57F6}"/>
          </ac:spMkLst>
        </pc:spChg>
        <pc:spChg chg="mod">
          <ac:chgData name="Íris Hrund Halldórsdóttir - HI" userId="0834478e-9d1d-489a-b867-717661bcfdc5" providerId="ADAL" clId="{DBEE23D5-1C00-4276-9C32-C19C84384513}" dt="2023-08-02T08:14:52.861" v="4987" actId="14100"/>
          <ac:spMkLst>
            <pc:docMk/>
            <pc:sldMk cId="3145339105" sldId="5915"/>
            <ac:spMk id="6" creationId="{B076462C-BB4C-63A6-7819-88F9A7C5D92A}"/>
          </ac:spMkLst>
        </pc:spChg>
        <pc:spChg chg="mod">
          <ac:chgData name="Íris Hrund Halldórsdóttir - HI" userId="0834478e-9d1d-489a-b867-717661bcfdc5" providerId="ADAL" clId="{DBEE23D5-1C00-4276-9C32-C19C84384513}" dt="2023-08-02T08:14:33.862" v="4986" actId="20577"/>
          <ac:spMkLst>
            <pc:docMk/>
            <pc:sldMk cId="3145339105" sldId="5915"/>
            <ac:spMk id="8" creationId="{F80B4D4D-1D7A-3B5C-91E1-82F63E2BB35B}"/>
          </ac:spMkLst>
        </pc:spChg>
        <pc:spChg chg="mod">
          <ac:chgData name="Íris Hrund Halldórsdóttir - HI" userId="0834478e-9d1d-489a-b867-717661bcfdc5" providerId="ADAL" clId="{DBEE23D5-1C00-4276-9C32-C19C84384513}" dt="2023-07-31T15:32:15.763" v="2878" actId="790"/>
          <ac:spMkLst>
            <pc:docMk/>
            <pc:sldMk cId="3145339105" sldId="5915"/>
            <ac:spMk id="10" creationId="{7111E126-9D96-AE26-34B0-B956F01446E0}"/>
          </ac:spMkLst>
        </pc:spChg>
        <pc:spChg chg="mod">
          <ac:chgData name="Íris Hrund Halldórsdóttir - HI" userId="0834478e-9d1d-489a-b867-717661bcfdc5" providerId="ADAL" clId="{DBEE23D5-1C00-4276-9C32-C19C84384513}" dt="2023-07-31T15:31:50.721" v="2835" actId="20577"/>
          <ac:spMkLst>
            <pc:docMk/>
            <pc:sldMk cId="3145339105" sldId="5915"/>
            <ac:spMk id="12" creationId="{E366B373-D347-C1AA-B10F-F5EDBFBB8943}"/>
          </ac:spMkLst>
        </pc:spChg>
        <pc:picChg chg="add mod">
          <ac:chgData name="Íris Hrund Halldórsdóttir - HI" userId="0834478e-9d1d-489a-b867-717661bcfdc5" providerId="ADAL" clId="{DBEE23D5-1C00-4276-9C32-C19C84384513}" dt="2023-08-02T08:13:59.181" v="4880" actId="1076"/>
          <ac:picMkLst>
            <pc:docMk/>
            <pc:sldMk cId="3145339105" sldId="5915"/>
            <ac:picMk id="3" creationId="{7EE38D9F-DACA-3570-839B-E7F5536DB217}"/>
          </ac:picMkLst>
        </pc:picChg>
        <pc:extLst>
          <p:ext xmlns:p="http://schemas.openxmlformats.org/presentationml/2006/main" uri="{D6D511B9-2390-475A-947B-AFAB55BFBCF1}">
            <pc226:cmChg xmlns:pc226="http://schemas.microsoft.com/office/powerpoint/2022/06/main/command" chg="add del mod">
              <pc226:chgData name="Íris Hrund Halldórsdóttir - HI" userId="0834478e-9d1d-489a-b867-717661bcfdc5" providerId="ADAL" clId="{DBEE23D5-1C00-4276-9C32-C19C84384513}" dt="2023-08-01T07:32:19.512" v="4247"/>
              <pc2:cmMkLst xmlns:pc2="http://schemas.microsoft.com/office/powerpoint/2019/9/main/command">
                <pc:docMk/>
                <pc:sldMk cId="3145339105" sldId="5915"/>
                <pc2:cmMk id="{A557B203-495B-4D39-813D-558019AC4224}"/>
              </pc2:cmMkLst>
            </pc226:cmChg>
            <pc226:cmChg xmlns:pc226="http://schemas.microsoft.com/office/powerpoint/2022/06/main/command" chg="add del mod">
              <pc226:chgData name="Íris Hrund Halldórsdóttir - HI" userId="0834478e-9d1d-489a-b867-717661bcfdc5" providerId="ADAL" clId="{DBEE23D5-1C00-4276-9C32-C19C84384513}" dt="2023-08-01T07:31:58.647" v="4236"/>
              <pc2:cmMkLst xmlns:pc2="http://schemas.microsoft.com/office/powerpoint/2019/9/main/command">
                <pc:docMk/>
                <pc:sldMk cId="3145339105" sldId="5915"/>
                <pc2:cmMk id="{35034CBD-73AB-410D-B1D8-69320194F3AD}"/>
              </pc2:cmMkLst>
            </pc226:cmChg>
          </p:ext>
        </pc:extLst>
      </pc:sldChg>
      <pc:sldChg chg="modSp mod">
        <pc:chgData name="Íris Hrund Halldórsdóttir - HI" userId="0834478e-9d1d-489a-b867-717661bcfdc5" providerId="ADAL" clId="{DBEE23D5-1C00-4276-9C32-C19C84384513}" dt="2023-08-01T07:42:14.701" v="4670" actId="790"/>
        <pc:sldMkLst>
          <pc:docMk/>
          <pc:sldMk cId="1373118444" sldId="5917"/>
        </pc:sldMkLst>
        <pc:spChg chg="mod">
          <ac:chgData name="Íris Hrund Halldórsdóttir - HI" userId="0834478e-9d1d-489a-b867-717661bcfdc5" providerId="ADAL" clId="{DBEE23D5-1C00-4276-9C32-C19C84384513}" dt="2023-08-01T07:42:14.701" v="4670" actId="790"/>
          <ac:spMkLst>
            <pc:docMk/>
            <pc:sldMk cId="1373118444" sldId="5917"/>
            <ac:spMk id="3" creationId="{2D490244-C17D-5836-B67F-5A917476C75A}"/>
          </ac:spMkLst>
        </pc:spChg>
      </pc:sldChg>
      <pc:sldChg chg="modSp mod">
        <pc:chgData name="Íris Hrund Halldórsdóttir - HI" userId="0834478e-9d1d-489a-b867-717661bcfdc5" providerId="ADAL" clId="{DBEE23D5-1C00-4276-9C32-C19C84384513}" dt="2023-08-01T07:42:25.886" v="4672" actId="790"/>
        <pc:sldMkLst>
          <pc:docMk/>
          <pc:sldMk cId="585733686" sldId="5918"/>
        </pc:sldMkLst>
        <pc:spChg chg="mod">
          <ac:chgData name="Íris Hrund Halldórsdóttir - HI" userId="0834478e-9d1d-489a-b867-717661bcfdc5" providerId="ADAL" clId="{DBEE23D5-1C00-4276-9C32-C19C84384513}" dt="2023-08-01T07:42:25.886" v="4672" actId="790"/>
          <ac:spMkLst>
            <pc:docMk/>
            <pc:sldMk cId="585733686" sldId="5918"/>
            <ac:spMk id="3" creationId="{2D490244-C17D-5836-B67F-5A917476C75A}"/>
          </ac:spMkLst>
        </pc:spChg>
      </pc:sldChg>
      <pc:sldChg chg="modSp mod">
        <pc:chgData name="Íris Hrund Halldórsdóttir - HI" userId="0834478e-9d1d-489a-b867-717661bcfdc5" providerId="ADAL" clId="{DBEE23D5-1C00-4276-9C32-C19C84384513}" dt="2023-08-01T07:42:52.856" v="4693" actId="20577"/>
        <pc:sldMkLst>
          <pc:docMk/>
          <pc:sldMk cId="2966245871" sldId="5919"/>
        </pc:sldMkLst>
        <pc:spChg chg="mod">
          <ac:chgData name="Íris Hrund Halldórsdóttir - HI" userId="0834478e-9d1d-489a-b867-717661bcfdc5" providerId="ADAL" clId="{DBEE23D5-1C00-4276-9C32-C19C84384513}" dt="2023-08-01T07:42:52.856" v="4693" actId="20577"/>
          <ac:spMkLst>
            <pc:docMk/>
            <pc:sldMk cId="2966245871" sldId="5919"/>
            <ac:spMk id="3" creationId="{2D490244-C17D-5836-B67F-5A917476C75A}"/>
          </ac:spMkLst>
        </pc:spChg>
      </pc:sldChg>
      <pc:sldChg chg="addSp modSp mod addCm delCm modCm">
        <pc:chgData name="Íris Hrund Halldórsdóttir - HI" userId="0834478e-9d1d-489a-b867-717661bcfdc5" providerId="ADAL" clId="{DBEE23D5-1C00-4276-9C32-C19C84384513}" dt="2023-08-02T08:24:02.141" v="5431" actId="1076"/>
        <pc:sldMkLst>
          <pc:docMk/>
          <pc:sldMk cId="1288145774" sldId="5924"/>
        </pc:sldMkLst>
        <pc:spChg chg="mod">
          <ac:chgData name="Íris Hrund Halldórsdóttir - HI" userId="0834478e-9d1d-489a-b867-717661bcfdc5" providerId="ADAL" clId="{DBEE23D5-1C00-4276-9C32-C19C84384513}" dt="2023-07-31T15:41:36.883" v="3326" actId="20577"/>
          <ac:spMkLst>
            <pc:docMk/>
            <pc:sldMk cId="1288145774" sldId="5924"/>
            <ac:spMk id="4" creationId="{90040DB7-3A4F-F733-1E3E-E01C4B6EE18B}"/>
          </ac:spMkLst>
        </pc:spChg>
        <pc:spChg chg="mod">
          <ac:chgData name="Íris Hrund Halldórsdóttir - HI" userId="0834478e-9d1d-489a-b867-717661bcfdc5" providerId="ADAL" clId="{DBEE23D5-1C00-4276-9C32-C19C84384513}" dt="2023-08-02T08:17:13.671" v="5007" actId="108"/>
          <ac:spMkLst>
            <pc:docMk/>
            <pc:sldMk cId="1288145774" sldId="5924"/>
            <ac:spMk id="5" creationId="{BE317CEA-12E9-A71D-18A0-176E0ABB57F6}"/>
          </ac:spMkLst>
        </pc:spChg>
        <pc:spChg chg="mod">
          <ac:chgData name="Íris Hrund Halldórsdóttir - HI" userId="0834478e-9d1d-489a-b867-717661bcfdc5" providerId="ADAL" clId="{DBEE23D5-1C00-4276-9C32-C19C84384513}" dt="2023-07-31T15:42:46.806" v="3409" actId="20577"/>
          <ac:spMkLst>
            <pc:docMk/>
            <pc:sldMk cId="1288145774" sldId="5924"/>
            <ac:spMk id="6" creationId="{B076462C-BB4C-63A6-7819-88F9A7C5D92A}"/>
          </ac:spMkLst>
        </pc:spChg>
        <pc:spChg chg="mod">
          <ac:chgData name="Íris Hrund Halldórsdóttir - HI" userId="0834478e-9d1d-489a-b867-717661bcfdc5" providerId="ADAL" clId="{DBEE23D5-1C00-4276-9C32-C19C84384513}" dt="2023-08-02T08:18:06.151" v="5053" actId="20577"/>
          <ac:spMkLst>
            <pc:docMk/>
            <pc:sldMk cId="1288145774" sldId="5924"/>
            <ac:spMk id="8" creationId="{F80B4D4D-1D7A-3B5C-91E1-82F63E2BB35B}"/>
          </ac:spMkLst>
        </pc:spChg>
        <pc:spChg chg="mod">
          <ac:chgData name="Íris Hrund Halldórsdóttir - HI" userId="0834478e-9d1d-489a-b867-717661bcfdc5" providerId="ADAL" clId="{DBEE23D5-1C00-4276-9C32-C19C84384513}" dt="2023-07-31T15:41:52.272" v="3327" actId="790"/>
          <ac:spMkLst>
            <pc:docMk/>
            <pc:sldMk cId="1288145774" sldId="5924"/>
            <ac:spMk id="10" creationId="{7111E126-9D96-AE26-34B0-B956F01446E0}"/>
          </ac:spMkLst>
        </pc:spChg>
        <pc:picChg chg="add mod">
          <ac:chgData name="Íris Hrund Halldórsdóttir - HI" userId="0834478e-9d1d-489a-b867-717661bcfdc5" providerId="ADAL" clId="{DBEE23D5-1C00-4276-9C32-C19C84384513}" dt="2023-08-02T08:24:02.141" v="5431" actId="1076"/>
          <ac:picMkLst>
            <pc:docMk/>
            <pc:sldMk cId="1288145774" sldId="5924"/>
            <ac:picMk id="3" creationId="{AD63C8D1-AFAF-DF8B-56A5-C70A580932D9}"/>
          </ac:picMkLst>
        </pc:picChg>
        <pc:extLst>
          <p:ext xmlns:p="http://schemas.openxmlformats.org/presentationml/2006/main" uri="{D6D511B9-2390-475A-947B-AFAB55BFBCF1}">
            <pc226:cmChg xmlns:pc226="http://schemas.microsoft.com/office/powerpoint/2022/06/main/command" chg="add del mod">
              <pc226:chgData name="Íris Hrund Halldórsdóttir - HI" userId="0834478e-9d1d-489a-b867-717661bcfdc5" providerId="ADAL" clId="{DBEE23D5-1C00-4276-9C32-C19C84384513}" dt="2023-08-01T07:34:25.076" v="4281"/>
              <pc2:cmMkLst xmlns:pc2="http://schemas.microsoft.com/office/powerpoint/2019/9/main/command">
                <pc:docMk/>
                <pc:sldMk cId="1288145774" sldId="5924"/>
                <pc2:cmMk id="{FC66767D-079D-46E4-8CCF-587F1C698F5B}"/>
              </pc2:cmMkLst>
            </pc226:cmChg>
          </p:ext>
        </pc:extLst>
      </pc:sldChg>
      <pc:sldChg chg="modSp mod">
        <pc:chgData name="Íris Hrund Halldórsdóttir - HI" userId="0834478e-9d1d-489a-b867-717661bcfdc5" providerId="ADAL" clId="{DBEE23D5-1C00-4276-9C32-C19C84384513}" dt="2023-07-31T14:46:13.874" v="4" actId="790"/>
        <pc:sldMkLst>
          <pc:docMk/>
          <pc:sldMk cId="186672197" sldId="5999"/>
        </pc:sldMkLst>
        <pc:spChg chg="mod">
          <ac:chgData name="Íris Hrund Halldórsdóttir - HI" userId="0834478e-9d1d-489a-b867-717661bcfdc5" providerId="ADAL" clId="{DBEE23D5-1C00-4276-9C32-C19C84384513}" dt="2023-07-31T14:46:13.874" v="4" actId="790"/>
          <ac:spMkLst>
            <pc:docMk/>
            <pc:sldMk cId="186672197" sldId="5999"/>
            <ac:spMk id="6" creationId="{8ABF4386-1A72-5764-B399-DE877BAC1C8E}"/>
          </ac:spMkLst>
        </pc:spChg>
        <pc:spChg chg="mod">
          <ac:chgData name="Íris Hrund Halldórsdóttir - HI" userId="0834478e-9d1d-489a-b867-717661bcfdc5" providerId="ADAL" clId="{DBEE23D5-1C00-4276-9C32-C19C84384513}" dt="2023-07-31T14:46:13.874" v="4" actId="790"/>
          <ac:spMkLst>
            <pc:docMk/>
            <pc:sldMk cId="186672197" sldId="5999"/>
            <ac:spMk id="7" creationId="{1272D686-7BC4-DD27-0BCA-3D541821D1B9}"/>
          </ac:spMkLst>
        </pc:spChg>
      </pc:sldChg>
      <pc:sldChg chg="addSp delSp modSp mod">
        <pc:chgData name="Íris Hrund Halldórsdóttir - HI" userId="0834478e-9d1d-489a-b867-717661bcfdc5" providerId="ADAL" clId="{DBEE23D5-1C00-4276-9C32-C19C84384513}" dt="2023-07-31T15:41:17.104" v="3323" actId="20577"/>
        <pc:sldMkLst>
          <pc:docMk/>
          <pc:sldMk cId="1615287551" sldId="6000"/>
        </pc:sldMkLst>
        <pc:spChg chg="mod">
          <ac:chgData name="Íris Hrund Halldórsdóttir - HI" userId="0834478e-9d1d-489a-b867-717661bcfdc5" providerId="ADAL" clId="{DBEE23D5-1C00-4276-9C32-C19C84384513}" dt="2023-07-31T15:41:17.104" v="3323" actId="20577"/>
          <ac:spMkLst>
            <pc:docMk/>
            <pc:sldMk cId="1615287551" sldId="6000"/>
            <ac:spMk id="3" creationId="{6299F955-ED59-83B0-A425-A35A1934D4B1}"/>
          </ac:spMkLst>
        </pc:spChg>
        <pc:spChg chg="del mod">
          <ac:chgData name="Íris Hrund Halldórsdóttir - HI" userId="0834478e-9d1d-489a-b867-717661bcfdc5" providerId="ADAL" clId="{DBEE23D5-1C00-4276-9C32-C19C84384513}" dt="2023-07-31T14:47:16.288" v="34" actId="478"/>
          <ac:spMkLst>
            <pc:docMk/>
            <pc:sldMk cId="1615287551" sldId="6000"/>
            <ac:spMk id="5" creationId="{C15AF00C-A19E-6EB0-8FE5-5DAAD3B7E96D}"/>
          </ac:spMkLst>
        </pc:spChg>
        <pc:spChg chg="mod">
          <ac:chgData name="Íris Hrund Halldórsdóttir - HI" userId="0834478e-9d1d-489a-b867-717661bcfdc5" providerId="ADAL" clId="{DBEE23D5-1C00-4276-9C32-C19C84384513}" dt="2023-07-31T14:47:34.285" v="43" actId="113"/>
          <ac:spMkLst>
            <pc:docMk/>
            <pc:sldMk cId="1615287551" sldId="6000"/>
            <ac:spMk id="6" creationId="{8F2E9FD1-0F11-D5F4-8BA7-544EB47F64BA}"/>
          </ac:spMkLst>
        </pc:spChg>
        <pc:spChg chg="mod">
          <ac:chgData name="Íris Hrund Halldórsdóttir - HI" userId="0834478e-9d1d-489a-b867-717661bcfdc5" providerId="ADAL" clId="{DBEE23D5-1C00-4276-9C32-C19C84384513}" dt="2023-07-31T14:46:46.875" v="21" actId="790"/>
          <ac:spMkLst>
            <pc:docMk/>
            <pc:sldMk cId="1615287551" sldId="6000"/>
            <ac:spMk id="8" creationId="{99EA1760-7B66-AEF3-CA31-7887A3BB5EC6}"/>
          </ac:spMkLst>
        </pc:spChg>
        <pc:spChg chg="add mod">
          <ac:chgData name="Íris Hrund Halldórsdóttir - HI" userId="0834478e-9d1d-489a-b867-717661bcfdc5" providerId="ADAL" clId="{DBEE23D5-1C00-4276-9C32-C19C84384513}" dt="2023-07-31T14:46:59.542" v="25" actId="1076"/>
          <ac:spMkLst>
            <pc:docMk/>
            <pc:sldMk cId="1615287551" sldId="6000"/>
            <ac:spMk id="10" creationId="{7014F8D4-B1DE-F7C9-3F14-B9A8003A3FE8}"/>
          </ac:spMkLst>
        </pc:spChg>
        <pc:spChg chg="add del mod">
          <ac:chgData name="Íris Hrund Halldórsdóttir - HI" userId="0834478e-9d1d-489a-b867-717661bcfdc5" providerId="ADAL" clId="{DBEE23D5-1C00-4276-9C32-C19C84384513}" dt="2023-07-31T14:47:19.088" v="35" actId="478"/>
          <ac:spMkLst>
            <pc:docMk/>
            <pc:sldMk cId="1615287551" sldId="6000"/>
            <ac:spMk id="14" creationId="{722AD3FF-3C66-D8EE-C0EE-0A99251B62D5}"/>
          </ac:spMkLst>
        </pc:spChg>
      </pc:sldChg>
      <pc:sldChg chg="modSp mod addCm delCm modCm">
        <pc:chgData name="Íris Hrund Halldórsdóttir - HI" userId="0834478e-9d1d-489a-b867-717661bcfdc5" providerId="ADAL" clId="{DBEE23D5-1C00-4276-9C32-C19C84384513}" dt="2023-08-01T07:21:13.519" v="3862" actId="27636"/>
        <pc:sldMkLst>
          <pc:docMk/>
          <pc:sldMk cId="3709739867" sldId="6001"/>
        </pc:sldMkLst>
        <pc:spChg chg="mod">
          <ac:chgData name="Íris Hrund Halldórsdóttir - HI" userId="0834478e-9d1d-489a-b867-717661bcfdc5" providerId="ADAL" clId="{DBEE23D5-1C00-4276-9C32-C19C84384513}" dt="2023-07-31T14:47:48.079" v="44" actId="790"/>
          <ac:spMkLst>
            <pc:docMk/>
            <pc:sldMk cId="3709739867" sldId="6001"/>
            <ac:spMk id="22" creationId="{837CC619-22EC-CA2F-4D08-D292AB9DFA14}"/>
          </ac:spMkLst>
        </pc:spChg>
        <pc:spChg chg="mod">
          <ac:chgData name="Íris Hrund Halldórsdóttir - HI" userId="0834478e-9d1d-489a-b867-717661bcfdc5" providerId="ADAL" clId="{DBEE23D5-1C00-4276-9C32-C19C84384513}" dt="2023-08-01T07:21:13.519" v="3862" actId="27636"/>
          <ac:spMkLst>
            <pc:docMk/>
            <pc:sldMk cId="3709739867" sldId="6001"/>
            <ac:spMk id="23" creationId="{C913A5E1-11E1-54FA-1243-CBA999D4E81D}"/>
          </ac:spMkLst>
        </pc:spChg>
        <pc:extLst>
          <p:ext xmlns:p="http://schemas.openxmlformats.org/presentationml/2006/main" uri="{D6D511B9-2390-475A-947B-AFAB55BFBCF1}">
            <pc226:cmChg xmlns:pc226="http://schemas.microsoft.com/office/powerpoint/2022/06/main/command" chg="add del mod">
              <pc226:chgData name="Íris Hrund Halldórsdóttir - HI" userId="0834478e-9d1d-489a-b867-717661bcfdc5" providerId="ADAL" clId="{DBEE23D5-1C00-4276-9C32-C19C84384513}" dt="2023-08-01T07:21:05.563" v="3857"/>
              <pc2:cmMkLst xmlns:pc2="http://schemas.microsoft.com/office/powerpoint/2019/9/main/command">
                <pc:docMk/>
                <pc:sldMk cId="3709739867" sldId="6001"/>
                <pc2:cmMk id="{A5666CA1-E00B-4B58-B210-10F08263A853}"/>
              </pc2:cmMkLst>
            </pc226:cmChg>
          </p:ext>
        </pc:extLst>
      </pc:sldChg>
      <pc:sldChg chg="addSp modSp mod addCm delCm modCm">
        <pc:chgData name="Íris Hrund Halldórsdóttir - HI" userId="0834478e-9d1d-489a-b867-717661bcfdc5" providerId="ADAL" clId="{DBEE23D5-1C00-4276-9C32-C19C84384513}" dt="2023-08-02T08:16:25.111" v="5001"/>
        <pc:sldMkLst>
          <pc:docMk/>
          <pc:sldMk cId="1381170669" sldId="6002"/>
        </pc:sldMkLst>
        <pc:spChg chg="mod">
          <ac:chgData name="Íris Hrund Halldórsdóttir - HI" userId="0834478e-9d1d-489a-b867-717661bcfdc5" providerId="ADAL" clId="{DBEE23D5-1C00-4276-9C32-C19C84384513}" dt="2023-08-02T08:15:48.835" v="4996" actId="13926"/>
          <ac:spMkLst>
            <pc:docMk/>
            <pc:sldMk cId="1381170669" sldId="6002"/>
            <ac:spMk id="5" creationId="{BE317CEA-12E9-A71D-18A0-176E0ABB57F6}"/>
          </ac:spMkLst>
        </pc:spChg>
        <pc:spChg chg="mod">
          <ac:chgData name="Íris Hrund Halldórsdóttir - HI" userId="0834478e-9d1d-489a-b867-717661bcfdc5" providerId="ADAL" clId="{DBEE23D5-1C00-4276-9C32-C19C84384513}" dt="2023-08-02T08:16:15.511" v="4999" actId="14100"/>
          <ac:spMkLst>
            <pc:docMk/>
            <pc:sldMk cId="1381170669" sldId="6002"/>
            <ac:spMk id="6" creationId="{B076462C-BB4C-63A6-7819-88F9A7C5D92A}"/>
          </ac:spMkLst>
        </pc:spChg>
        <pc:spChg chg="mod">
          <ac:chgData name="Íris Hrund Halldórsdóttir - HI" userId="0834478e-9d1d-489a-b867-717661bcfdc5" providerId="ADAL" clId="{DBEE23D5-1C00-4276-9C32-C19C84384513}" dt="2023-07-31T15:38:33.465" v="3145" actId="20577"/>
          <ac:spMkLst>
            <pc:docMk/>
            <pc:sldMk cId="1381170669" sldId="6002"/>
            <ac:spMk id="8" creationId="{F80B4D4D-1D7A-3B5C-91E1-82F63E2BB35B}"/>
          </ac:spMkLst>
        </pc:spChg>
        <pc:spChg chg="mod">
          <ac:chgData name="Íris Hrund Halldórsdóttir - HI" userId="0834478e-9d1d-489a-b867-717661bcfdc5" providerId="ADAL" clId="{DBEE23D5-1C00-4276-9C32-C19C84384513}" dt="2023-07-31T15:37:49.622" v="3097" actId="790"/>
          <ac:spMkLst>
            <pc:docMk/>
            <pc:sldMk cId="1381170669" sldId="6002"/>
            <ac:spMk id="10" creationId="{7111E126-9D96-AE26-34B0-B956F01446E0}"/>
          </ac:spMkLst>
        </pc:spChg>
        <pc:spChg chg="mod">
          <ac:chgData name="Íris Hrund Halldórsdóttir - HI" userId="0834478e-9d1d-489a-b867-717661bcfdc5" providerId="ADAL" clId="{DBEE23D5-1C00-4276-9C32-C19C84384513}" dt="2023-07-31T15:37:29.246" v="3096" actId="20577"/>
          <ac:spMkLst>
            <pc:docMk/>
            <pc:sldMk cId="1381170669" sldId="6002"/>
            <ac:spMk id="12" creationId="{E366B373-D347-C1AA-B10F-F5EDBFBB8943}"/>
          </ac:spMkLst>
        </pc:spChg>
        <pc:picChg chg="add mod">
          <ac:chgData name="Íris Hrund Halldórsdóttir - HI" userId="0834478e-9d1d-489a-b867-717661bcfdc5" providerId="ADAL" clId="{DBEE23D5-1C00-4276-9C32-C19C84384513}" dt="2023-08-02T08:15:20.881" v="4992" actId="1076"/>
          <ac:picMkLst>
            <pc:docMk/>
            <pc:sldMk cId="1381170669" sldId="6002"/>
            <ac:picMk id="3" creationId="{A17C4559-781A-E287-E23B-1EF14154D233}"/>
          </ac:picMkLst>
        </pc:picChg>
        <pc:extLst>
          <p:ext xmlns:p="http://schemas.openxmlformats.org/presentationml/2006/main" uri="{D6D511B9-2390-475A-947B-AFAB55BFBCF1}">
            <pc226:cmChg xmlns:pc226="http://schemas.microsoft.com/office/powerpoint/2022/06/main/command" chg="add del">
              <pc226:chgData name="Íris Hrund Halldórsdóttir - HI" userId="0834478e-9d1d-489a-b867-717661bcfdc5" providerId="ADAL" clId="{DBEE23D5-1C00-4276-9C32-C19C84384513}" dt="2023-08-02T08:16:25.111" v="5001"/>
              <pc2:cmMkLst xmlns:pc2="http://schemas.microsoft.com/office/powerpoint/2019/9/main/command">
                <pc:docMk/>
                <pc:sldMk cId="1381170669" sldId="6002"/>
                <pc2:cmMk id="{85A8E90F-CA2B-4A29-B03B-B21FAB02A9FA}"/>
              </pc2:cmMkLst>
            </pc226:cmChg>
            <pc226:cmChg xmlns:pc226="http://schemas.microsoft.com/office/powerpoint/2022/06/main/command" chg="add del">
              <pc226:chgData name="Íris Hrund Halldórsdóttir - HI" userId="0834478e-9d1d-489a-b867-717661bcfdc5" providerId="ADAL" clId="{DBEE23D5-1C00-4276-9C32-C19C84384513}" dt="2023-08-02T08:16:19.844" v="5000"/>
              <pc2:cmMkLst xmlns:pc2="http://schemas.microsoft.com/office/powerpoint/2019/9/main/command">
                <pc:docMk/>
                <pc:sldMk cId="1381170669" sldId="6002"/>
                <pc2:cmMk id="{BB0AB01A-A23A-4391-8E3E-E41C6638E2FA}"/>
              </pc2:cmMkLst>
            </pc226:cmChg>
            <pc226:cmChg xmlns:pc226="http://schemas.microsoft.com/office/powerpoint/2022/06/main/command" chg="add del mod">
              <pc226:chgData name="Íris Hrund Halldórsdóttir - HI" userId="0834478e-9d1d-489a-b867-717661bcfdc5" providerId="ADAL" clId="{DBEE23D5-1C00-4276-9C32-C19C84384513}" dt="2023-08-01T07:33:16.481" v="4270"/>
              <pc2:cmMkLst xmlns:pc2="http://schemas.microsoft.com/office/powerpoint/2019/9/main/command">
                <pc:docMk/>
                <pc:sldMk cId="1381170669" sldId="6002"/>
                <pc2:cmMk id="{CF2CDD31-19E9-401E-8088-5AD70EA163E4}"/>
              </pc2:cmMkLst>
            </pc226:cmChg>
            <pc226:cmChg xmlns:pc226="http://schemas.microsoft.com/office/powerpoint/2022/06/main/command" chg="add del mod">
              <pc226:chgData name="Íris Hrund Halldórsdóttir - HI" userId="0834478e-9d1d-489a-b867-717661bcfdc5" providerId="ADAL" clId="{DBEE23D5-1C00-4276-9C32-C19C84384513}" dt="2023-08-01T07:32:30.499" v="4250"/>
              <pc2:cmMkLst xmlns:pc2="http://schemas.microsoft.com/office/powerpoint/2019/9/main/command">
                <pc:docMk/>
                <pc:sldMk cId="1381170669" sldId="6002"/>
                <pc2:cmMk id="{665685BB-BBCD-43CF-A0CB-149F2D7FF5C2}"/>
              </pc2:cmMkLst>
            </pc226:cmChg>
          </p:ext>
        </pc:extLst>
      </pc:sldChg>
      <pc:sldChg chg="addSp modSp add del mod">
        <pc:chgData name="Íris Hrund Halldórsdóttir - HI" userId="0834478e-9d1d-489a-b867-717661bcfdc5" providerId="ADAL" clId="{DBEE23D5-1C00-4276-9C32-C19C84384513}" dt="2023-08-02T08:23:50.701" v="5430" actId="1076"/>
        <pc:sldMkLst>
          <pc:docMk/>
          <pc:sldMk cId="4169160598" sldId="6003"/>
        </pc:sldMkLst>
        <pc:spChg chg="mod">
          <ac:chgData name="Íris Hrund Halldórsdóttir - HI" userId="0834478e-9d1d-489a-b867-717661bcfdc5" providerId="ADAL" clId="{DBEE23D5-1C00-4276-9C32-C19C84384513}" dt="2023-08-02T08:20:02.004" v="5181" actId="790"/>
          <ac:spMkLst>
            <pc:docMk/>
            <pc:sldMk cId="4169160598" sldId="6003"/>
            <ac:spMk id="5" creationId="{FCE75D41-0DF2-4898-16D8-4674F6613C6F}"/>
          </ac:spMkLst>
        </pc:spChg>
        <pc:spChg chg="mod">
          <ac:chgData name="Íris Hrund Halldórsdóttir - HI" userId="0834478e-9d1d-489a-b867-717661bcfdc5" providerId="ADAL" clId="{DBEE23D5-1C00-4276-9C32-C19C84384513}" dt="2023-08-02T08:23:04.582" v="5366" actId="13926"/>
          <ac:spMkLst>
            <pc:docMk/>
            <pc:sldMk cId="4169160598" sldId="6003"/>
            <ac:spMk id="6" creationId="{D4791452-11DA-6824-19D7-39FC5FB45C08}"/>
          </ac:spMkLst>
        </pc:spChg>
        <pc:spChg chg="mod">
          <ac:chgData name="Íris Hrund Halldórsdóttir - HI" userId="0834478e-9d1d-489a-b867-717661bcfdc5" providerId="ADAL" clId="{DBEE23D5-1C00-4276-9C32-C19C84384513}" dt="2023-08-02T08:23:44.601" v="5429" actId="14100"/>
          <ac:spMkLst>
            <pc:docMk/>
            <pc:sldMk cId="4169160598" sldId="6003"/>
            <ac:spMk id="10" creationId="{03C1FD30-FDB5-13D3-AF81-58DA70254F95}"/>
          </ac:spMkLst>
        </pc:spChg>
        <pc:picChg chg="add mod">
          <ac:chgData name="Íris Hrund Halldórsdóttir - HI" userId="0834478e-9d1d-489a-b867-717661bcfdc5" providerId="ADAL" clId="{DBEE23D5-1C00-4276-9C32-C19C84384513}" dt="2023-08-02T08:23:50.701" v="5430" actId="1076"/>
          <ac:picMkLst>
            <pc:docMk/>
            <pc:sldMk cId="4169160598" sldId="6003"/>
            <ac:picMk id="3" creationId="{C385D573-C7DB-E608-5DF9-C153F9ADD1CB}"/>
          </ac:picMkLst>
        </pc:picChg>
      </pc:sldChg>
      <pc:sldChg chg="del">
        <pc:chgData name="Íris Hrund Halldórsdóttir - HI" userId="0834478e-9d1d-489a-b867-717661bcfdc5" providerId="ADAL" clId="{DBEE23D5-1C00-4276-9C32-C19C84384513}" dt="2023-07-31T14:46:26.454" v="5" actId="47"/>
        <pc:sldMkLst>
          <pc:docMk/>
          <pc:sldMk cId="2223102388" sldId="6004"/>
        </pc:sldMkLst>
      </pc:sldChg>
      <pc:sldChg chg="del">
        <pc:chgData name="Íris Hrund Halldórsdóttir - HI" userId="0834478e-9d1d-489a-b867-717661bcfdc5" providerId="ADAL" clId="{DBEE23D5-1C00-4276-9C32-C19C84384513}" dt="2023-07-31T14:46:26.454" v="5" actId="47"/>
        <pc:sldMkLst>
          <pc:docMk/>
          <pc:sldMk cId="877346367" sldId="6005"/>
        </pc:sldMkLst>
      </pc:sldChg>
      <pc:sldMasterChg chg="modSldLayout">
        <pc:chgData name="Íris Hrund Halldórsdóttir - HI" userId="0834478e-9d1d-489a-b867-717661bcfdc5" providerId="ADAL" clId="{DBEE23D5-1C00-4276-9C32-C19C84384513}" dt="2023-07-31T14:46:03.204" v="3" actId="1076"/>
        <pc:sldMasterMkLst>
          <pc:docMk/>
          <pc:sldMasterMk cId="580465908" sldId="2147483828"/>
        </pc:sldMasterMkLst>
        <pc:sldLayoutChg chg="addSp delSp modSp mod">
          <pc:chgData name="Íris Hrund Halldórsdóttir - HI" userId="0834478e-9d1d-489a-b867-717661bcfdc5" providerId="ADAL" clId="{DBEE23D5-1C00-4276-9C32-C19C84384513}" dt="2023-07-31T14:46:03.204" v="3" actId="1076"/>
          <pc:sldLayoutMkLst>
            <pc:docMk/>
            <pc:sldMasterMk cId="580465908" sldId="2147483828"/>
            <pc:sldLayoutMk cId="4220865040" sldId="2147483829"/>
          </pc:sldLayoutMkLst>
          <pc:spChg chg="del">
            <ac:chgData name="Íris Hrund Halldórsdóttir - HI" userId="0834478e-9d1d-489a-b867-717661bcfdc5" providerId="ADAL" clId="{DBEE23D5-1C00-4276-9C32-C19C84384513}" dt="2023-07-31T14:45:59.056" v="2" actId="478"/>
            <ac:spMkLst>
              <pc:docMk/>
              <pc:sldMasterMk cId="580465908" sldId="2147483828"/>
              <pc:sldLayoutMk cId="4220865040" sldId="2147483829"/>
              <ac:spMk id="2" creationId="{164FEE1C-6B5B-EFB3-AA9B-382130EF8962}"/>
            </ac:spMkLst>
          </pc:spChg>
          <pc:spChg chg="add mod">
            <ac:chgData name="Íris Hrund Halldórsdóttir - HI" userId="0834478e-9d1d-489a-b867-717661bcfdc5" providerId="ADAL" clId="{DBEE23D5-1C00-4276-9C32-C19C84384513}" dt="2023-07-31T14:46:03.204" v="3" actId="1076"/>
            <ac:spMkLst>
              <pc:docMk/>
              <pc:sldMasterMk cId="580465908" sldId="2147483828"/>
              <pc:sldLayoutMk cId="4220865040" sldId="2147483829"/>
              <ac:spMk id="3" creationId="{635376AC-FBB8-8D5F-1F14-1E5EBEE75E5F}"/>
            </ac:spMkLst>
          </pc:spChg>
        </pc:sldLayoutChg>
      </pc:sldMasterChg>
    </pc:docChg>
  </pc:docChgLst>
  <pc:docChgLst>
    <pc:chgData name="Íris Hrund Halldórsdóttir - HI" userId="0834478e-9d1d-489a-b867-717661bcfdc5" providerId="ADAL" clId="{BE1BA1F9-D715-4D4C-A382-4F1FBBB43EEB}"/>
    <pc:docChg chg="undo custSel addSld delSld modSld delMainMaster modMainMaster">
      <pc:chgData name="Íris Hrund Halldórsdóttir - HI" userId="0834478e-9d1d-489a-b867-717661bcfdc5" providerId="ADAL" clId="{BE1BA1F9-D715-4D4C-A382-4F1FBBB43EEB}" dt="2023-08-31T10:37:19.598" v="229" actId="20577"/>
      <pc:docMkLst>
        <pc:docMk/>
      </pc:docMkLst>
      <pc:sldChg chg="modSp add del mod">
        <pc:chgData name="Íris Hrund Halldórsdóttir - HI" userId="0834478e-9d1d-489a-b867-717661bcfdc5" providerId="ADAL" clId="{BE1BA1F9-D715-4D4C-A382-4F1FBBB43EEB}" dt="2023-08-31T10:37:19.598" v="229" actId="20577"/>
        <pc:sldMkLst>
          <pc:docMk/>
          <pc:sldMk cId="2223102388" sldId="5478"/>
        </pc:sldMkLst>
        <pc:spChg chg="mod">
          <ac:chgData name="Íris Hrund Halldórsdóttir - HI" userId="0834478e-9d1d-489a-b867-717661bcfdc5" providerId="ADAL" clId="{BE1BA1F9-D715-4D4C-A382-4F1FBBB43EEB}" dt="2023-08-31T10:37:19.598" v="229" actId="20577"/>
          <ac:spMkLst>
            <pc:docMk/>
            <pc:sldMk cId="2223102388" sldId="5478"/>
            <ac:spMk id="25" creationId="{CE502EDD-988E-1B8E-D6B0-D0F35BBA060C}"/>
          </ac:spMkLst>
        </pc:spChg>
        <pc:spChg chg="mod">
          <ac:chgData name="Íris Hrund Halldórsdóttir - HI" userId="0834478e-9d1d-489a-b867-717661bcfdc5" providerId="ADAL" clId="{BE1BA1F9-D715-4D4C-A382-4F1FBBB43EEB}" dt="2023-08-31T10:21:08.160" v="227"/>
          <ac:spMkLst>
            <pc:docMk/>
            <pc:sldMk cId="2223102388" sldId="5478"/>
            <ac:spMk id="34" creationId="{E93438AD-EA15-CD96-A656-CE420AA275E8}"/>
          </ac:spMkLst>
        </pc:spChg>
      </pc:sldChg>
      <pc:sldChg chg="delSp mod">
        <pc:chgData name="Íris Hrund Halldórsdóttir - HI" userId="0834478e-9d1d-489a-b867-717661bcfdc5" providerId="ADAL" clId="{BE1BA1F9-D715-4D4C-A382-4F1FBBB43EEB}" dt="2023-08-31T10:16:00.237" v="226" actId="478"/>
        <pc:sldMkLst>
          <pc:docMk/>
          <pc:sldMk cId="1943389620" sldId="5505"/>
        </pc:sldMkLst>
        <pc:spChg chg="del">
          <ac:chgData name="Íris Hrund Halldórsdóttir - HI" userId="0834478e-9d1d-489a-b867-717661bcfdc5" providerId="ADAL" clId="{BE1BA1F9-D715-4D4C-A382-4F1FBBB43EEB}" dt="2023-08-31T10:16:00.237" v="226" actId="478"/>
          <ac:spMkLst>
            <pc:docMk/>
            <pc:sldMk cId="1943389620" sldId="5505"/>
            <ac:spMk id="2" creationId="{2A923C34-F7D7-60C2-F31E-2B64BAD784E8}"/>
          </ac:spMkLst>
        </pc:spChg>
      </pc:sldChg>
      <pc:sldChg chg="add del">
        <pc:chgData name="Íris Hrund Halldórsdóttir - HI" userId="0834478e-9d1d-489a-b867-717661bcfdc5" providerId="ADAL" clId="{BE1BA1F9-D715-4D4C-A382-4F1FBBB43EEB}" dt="2023-08-31T10:15:43.295" v="225"/>
        <pc:sldMkLst>
          <pc:docMk/>
          <pc:sldMk cId="877346367" sldId="5506"/>
        </pc:sldMkLst>
      </pc:sldChg>
      <pc:sldChg chg="modSp mod">
        <pc:chgData name="Íris Hrund Halldórsdóttir - HI" userId="0834478e-9d1d-489a-b867-717661bcfdc5" providerId="ADAL" clId="{BE1BA1F9-D715-4D4C-A382-4F1FBBB43EEB}" dt="2023-08-23T15:10:19.074" v="65" actId="20577"/>
        <pc:sldMkLst>
          <pc:docMk/>
          <pc:sldMk cId="3146167789" sldId="5674"/>
        </pc:sldMkLst>
        <pc:spChg chg="mod">
          <ac:chgData name="Íris Hrund Halldórsdóttir - HI" userId="0834478e-9d1d-489a-b867-717661bcfdc5" providerId="ADAL" clId="{BE1BA1F9-D715-4D4C-A382-4F1FBBB43EEB}" dt="2023-08-23T15:10:19.074" v="65" actId="20577"/>
          <ac:spMkLst>
            <pc:docMk/>
            <pc:sldMk cId="3146167789" sldId="5674"/>
            <ac:spMk id="6" creationId="{E953C9FC-10AE-8431-F129-7CFE4470F034}"/>
          </ac:spMkLst>
        </pc:spChg>
      </pc:sldChg>
      <pc:sldChg chg="modSp mod">
        <pc:chgData name="Íris Hrund Halldórsdóttir - HI" userId="0834478e-9d1d-489a-b867-717661bcfdc5" providerId="ADAL" clId="{BE1BA1F9-D715-4D4C-A382-4F1FBBB43EEB}" dt="2023-08-23T15:20:33.867" v="216" actId="207"/>
        <pc:sldMkLst>
          <pc:docMk/>
          <pc:sldMk cId="3798145188" sldId="5896"/>
        </pc:sldMkLst>
        <pc:spChg chg="mod">
          <ac:chgData name="Íris Hrund Halldórsdóttir - HI" userId="0834478e-9d1d-489a-b867-717661bcfdc5" providerId="ADAL" clId="{BE1BA1F9-D715-4D4C-A382-4F1FBBB43EEB}" dt="2023-08-23T15:20:33.867" v="216" actId="207"/>
          <ac:spMkLst>
            <pc:docMk/>
            <pc:sldMk cId="3798145188" sldId="5896"/>
            <ac:spMk id="7" creationId="{410EA553-FE96-C137-6C6D-BDEFBB5C2015}"/>
          </ac:spMkLst>
        </pc:spChg>
      </pc:sldChg>
      <pc:sldChg chg="modSp mod">
        <pc:chgData name="Íris Hrund Halldórsdóttir - HI" userId="0834478e-9d1d-489a-b867-717661bcfdc5" providerId="ADAL" clId="{BE1BA1F9-D715-4D4C-A382-4F1FBBB43EEB}" dt="2023-08-23T15:19:55.896" v="214" actId="14100"/>
        <pc:sldMkLst>
          <pc:docMk/>
          <pc:sldMk cId="387327995" sldId="5897"/>
        </pc:sldMkLst>
        <pc:spChg chg="mod">
          <ac:chgData name="Íris Hrund Halldórsdóttir - HI" userId="0834478e-9d1d-489a-b867-717661bcfdc5" providerId="ADAL" clId="{BE1BA1F9-D715-4D4C-A382-4F1FBBB43EEB}" dt="2023-08-23T15:19:49.412" v="212" actId="27636"/>
          <ac:spMkLst>
            <pc:docMk/>
            <pc:sldMk cId="387327995" sldId="5897"/>
            <ac:spMk id="6" creationId="{1993567F-182E-4EB7-CE57-A04B401F37CD}"/>
          </ac:spMkLst>
        </pc:spChg>
        <pc:spChg chg="mod">
          <ac:chgData name="Íris Hrund Halldórsdóttir - HI" userId="0834478e-9d1d-489a-b867-717661bcfdc5" providerId="ADAL" clId="{BE1BA1F9-D715-4D4C-A382-4F1FBBB43EEB}" dt="2023-08-23T15:19:55.896" v="214" actId="14100"/>
          <ac:spMkLst>
            <pc:docMk/>
            <pc:sldMk cId="387327995" sldId="5897"/>
            <ac:spMk id="7" creationId="{410EA553-FE96-C137-6C6D-BDEFBB5C2015}"/>
          </ac:spMkLst>
        </pc:spChg>
      </pc:sldChg>
      <pc:sldChg chg="modSp mod">
        <pc:chgData name="Íris Hrund Halldórsdóttir - HI" userId="0834478e-9d1d-489a-b867-717661bcfdc5" providerId="ADAL" clId="{BE1BA1F9-D715-4D4C-A382-4F1FBBB43EEB}" dt="2023-08-23T15:09:21.090" v="32" actId="14100"/>
        <pc:sldMkLst>
          <pc:docMk/>
          <pc:sldMk cId="1720754608" sldId="5898"/>
        </pc:sldMkLst>
        <pc:spChg chg="mod">
          <ac:chgData name="Íris Hrund Halldórsdóttir - HI" userId="0834478e-9d1d-489a-b867-717661bcfdc5" providerId="ADAL" clId="{BE1BA1F9-D715-4D4C-A382-4F1FBBB43EEB}" dt="2023-08-23T15:09:05.846" v="27" actId="790"/>
          <ac:spMkLst>
            <pc:docMk/>
            <pc:sldMk cId="1720754608" sldId="5898"/>
            <ac:spMk id="3" creationId="{EA0133C4-A139-B517-BD1F-369FCD92973D}"/>
          </ac:spMkLst>
        </pc:spChg>
        <pc:spChg chg="mod">
          <ac:chgData name="Íris Hrund Halldórsdóttir - HI" userId="0834478e-9d1d-489a-b867-717661bcfdc5" providerId="ADAL" clId="{BE1BA1F9-D715-4D4C-A382-4F1FBBB43EEB}" dt="2023-08-23T15:09:18.201" v="31" actId="27636"/>
          <ac:spMkLst>
            <pc:docMk/>
            <pc:sldMk cId="1720754608" sldId="5898"/>
            <ac:spMk id="6" creationId="{1993567F-182E-4EB7-CE57-A04B401F37CD}"/>
          </ac:spMkLst>
        </pc:spChg>
        <pc:spChg chg="mod">
          <ac:chgData name="Íris Hrund Halldórsdóttir - HI" userId="0834478e-9d1d-489a-b867-717661bcfdc5" providerId="ADAL" clId="{BE1BA1F9-D715-4D4C-A382-4F1FBBB43EEB}" dt="2023-08-23T15:09:21.090" v="32" actId="14100"/>
          <ac:spMkLst>
            <pc:docMk/>
            <pc:sldMk cId="1720754608" sldId="5898"/>
            <ac:spMk id="7" creationId="{410EA553-FE96-C137-6C6D-BDEFBB5C2015}"/>
          </ac:spMkLst>
        </pc:spChg>
        <pc:picChg chg="mod">
          <ac:chgData name="Íris Hrund Halldórsdóttir - HI" userId="0834478e-9d1d-489a-b867-717661bcfdc5" providerId="ADAL" clId="{BE1BA1F9-D715-4D4C-A382-4F1FBBB43EEB}" dt="2023-08-23T15:08:57.178" v="25" actId="3626"/>
          <ac:picMkLst>
            <pc:docMk/>
            <pc:sldMk cId="1720754608" sldId="5898"/>
            <ac:picMk id="2" creationId="{4AB66432-F0F2-B049-6A42-937F987D7583}"/>
          </ac:picMkLst>
        </pc:picChg>
      </pc:sldChg>
      <pc:sldChg chg="modSp mod">
        <pc:chgData name="Íris Hrund Halldórsdóttir - HI" userId="0834478e-9d1d-489a-b867-717661bcfdc5" providerId="ADAL" clId="{BE1BA1F9-D715-4D4C-A382-4F1FBBB43EEB}" dt="2023-08-23T15:09:52.684" v="54" actId="14100"/>
        <pc:sldMkLst>
          <pc:docMk/>
          <pc:sldMk cId="3513178557" sldId="5899"/>
        </pc:sldMkLst>
        <pc:spChg chg="mod">
          <ac:chgData name="Íris Hrund Halldórsdóttir - HI" userId="0834478e-9d1d-489a-b867-717661bcfdc5" providerId="ADAL" clId="{BE1BA1F9-D715-4D4C-A382-4F1FBBB43EEB}" dt="2023-08-23T15:09:52.684" v="54" actId="14100"/>
          <ac:spMkLst>
            <pc:docMk/>
            <pc:sldMk cId="3513178557" sldId="5899"/>
            <ac:spMk id="3" creationId="{EA0133C4-A139-B517-BD1F-369FCD92973D}"/>
          </ac:spMkLst>
        </pc:spChg>
        <pc:picChg chg="mod">
          <ac:chgData name="Íris Hrund Halldórsdóttir - HI" userId="0834478e-9d1d-489a-b867-717661bcfdc5" providerId="ADAL" clId="{BE1BA1F9-D715-4D4C-A382-4F1FBBB43EEB}" dt="2023-08-23T15:09:46.403" v="52" actId="3626"/>
          <ac:picMkLst>
            <pc:docMk/>
            <pc:sldMk cId="3513178557" sldId="5899"/>
            <ac:picMk id="2" creationId="{4AB66432-F0F2-B049-6A42-937F987D7583}"/>
          </ac:picMkLst>
        </pc:picChg>
      </pc:sldChg>
      <pc:sldChg chg="addSp modSp mod">
        <pc:chgData name="Íris Hrund Halldórsdóttir - HI" userId="0834478e-9d1d-489a-b867-717661bcfdc5" providerId="ADAL" clId="{BE1BA1F9-D715-4D4C-A382-4F1FBBB43EEB}" dt="2023-08-23T15:12:56.807" v="133" actId="1076"/>
        <pc:sldMkLst>
          <pc:docMk/>
          <pc:sldMk cId="2943573227" sldId="5910"/>
        </pc:sldMkLst>
        <pc:spChg chg="add mod">
          <ac:chgData name="Íris Hrund Halldórsdóttir - HI" userId="0834478e-9d1d-489a-b867-717661bcfdc5" providerId="ADAL" clId="{BE1BA1F9-D715-4D4C-A382-4F1FBBB43EEB}" dt="2023-08-23T15:12:56.807" v="133" actId="1076"/>
          <ac:spMkLst>
            <pc:docMk/>
            <pc:sldMk cId="2943573227" sldId="5910"/>
            <ac:spMk id="2" creationId="{80A15491-76A6-9EB3-BD10-DC92EDE07763}"/>
          </ac:spMkLst>
        </pc:spChg>
      </pc:sldChg>
      <pc:sldChg chg="addSp delSp modSp mod delCm modNotesTx">
        <pc:chgData name="Íris Hrund Halldórsdóttir - HI" userId="0834478e-9d1d-489a-b867-717661bcfdc5" providerId="ADAL" clId="{BE1BA1F9-D715-4D4C-A382-4F1FBBB43EEB}" dt="2023-08-23T15:14:10.523" v="137" actId="20577"/>
        <pc:sldMkLst>
          <pc:docMk/>
          <pc:sldMk cId="4126630560" sldId="5911"/>
        </pc:sldMkLst>
        <pc:spChg chg="add mod">
          <ac:chgData name="Íris Hrund Halldórsdóttir - HI" userId="0834478e-9d1d-489a-b867-717661bcfdc5" providerId="ADAL" clId="{BE1BA1F9-D715-4D4C-A382-4F1FBBB43EEB}" dt="2023-08-23T15:14:10.523" v="137" actId="20577"/>
          <ac:spMkLst>
            <pc:docMk/>
            <pc:sldMk cId="4126630560" sldId="5911"/>
            <ac:spMk id="2" creationId="{C1AE3438-E291-3511-8E68-7D6FA8AD27AC}"/>
          </ac:spMkLst>
        </pc:spChg>
        <pc:spChg chg="mod">
          <ac:chgData name="Íris Hrund Halldórsdóttir - HI" userId="0834478e-9d1d-489a-b867-717661bcfdc5" providerId="ADAL" clId="{BE1BA1F9-D715-4D4C-A382-4F1FBBB43EEB}" dt="2023-08-23T15:11:57.674" v="69" actId="20577"/>
          <ac:spMkLst>
            <pc:docMk/>
            <pc:sldMk cId="4126630560" sldId="5911"/>
            <ac:spMk id="5" creationId="{BE317CEA-12E9-A71D-18A0-176E0ABB57F6}"/>
          </ac:spMkLst>
        </pc:spChg>
        <pc:spChg chg="mod">
          <ac:chgData name="Íris Hrund Halldórsdóttir - HI" userId="0834478e-9d1d-489a-b867-717661bcfdc5" providerId="ADAL" clId="{BE1BA1F9-D715-4D4C-A382-4F1FBBB43EEB}" dt="2023-08-23T15:12:11.279" v="71" actId="790"/>
          <ac:spMkLst>
            <pc:docMk/>
            <pc:sldMk cId="4126630560" sldId="5911"/>
            <ac:spMk id="6" creationId="{B076462C-BB4C-63A6-7819-88F9A7C5D92A}"/>
          </ac:spMkLst>
        </pc:spChg>
        <pc:picChg chg="del">
          <ac:chgData name="Íris Hrund Halldórsdóttir - HI" userId="0834478e-9d1d-489a-b867-717661bcfdc5" providerId="ADAL" clId="{BE1BA1F9-D715-4D4C-A382-4F1FBBB43EEB}" dt="2023-08-23T15:11:49.885" v="66" actId="478"/>
          <ac:picMkLst>
            <pc:docMk/>
            <pc:sldMk cId="4126630560" sldId="5911"/>
            <ac:picMk id="3" creationId="{AFB63823-3DD1-3BAE-6C25-E451283C561F}"/>
          </ac:picMkLst>
        </pc:pic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BE1BA1F9-D715-4D4C-A382-4F1FBBB43EEB}" dt="2023-08-23T15:11:53.532" v="67"/>
              <pc2:cmMkLst xmlns:pc2="http://schemas.microsoft.com/office/powerpoint/2019/9/main/command">
                <pc:docMk/>
                <pc:sldMk cId="4126630560" sldId="5911"/>
                <pc2:cmMk id="{C91D41DB-2B0D-467C-97A3-6548759EF8EC}"/>
              </pc2:cmMkLst>
            </pc226:cmChg>
          </p:ext>
        </pc:extLst>
      </pc:sldChg>
      <pc:sldChg chg="addSp modSp mod">
        <pc:chgData name="Íris Hrund Halldórsdóttir - HI" userId="0834478e-9d1d-489a-b867-717661bcfdc5" providerId="ADAL" clId="{BE1BA1F9-D715-4D4C-A382-4F1FBBB43EEB}" dt="2023-08-23T15:15:19.786" v="142"/>
        <pc:sldMkLst>
          <pc:docMk/>
          <pc:sldMk cId="262970920" sldId="5913"/>
        </pc:sldMkLst>
        <pc:spChg chg="add mod">
          <ac:chgData name="Íris Hrund Halldórsdóttir - HI" userId="0834478e-9d1d-489a-b867-717661bcfdc5" providerId="ADAL" clId="{BE1BA1F9-D715-4D4C-A382-4F1FBBB43EEB}" dt="2023-08-23T15:15:19.786" v="142"/>
          <ac:spMkLst>
            <pc:docMk/>
            <pc:sldMk cId="262970920" sldId="5913"/>
            <ac:spMk id="2" creationId="{26649788-B927-C3FC-2001-723B9AA0183B}"/>
          </ac:spMkLst>
        </pc:spChg>
      </pc:sldChg>
      <pc:sldChg chg="addSp modSp mod">
        <pc:chgData name="Íris Hrund Halldórsdóttir - HI" userId="0834478e-9d1d-489a-b867-717661bcfdc5" providerId="ADAL" clId="{BE1BA1F9-D715-4D4C-A382-4F1FBBB43EEB}" dt="2023-08-23T15:16:03.796" v="149" actId="14100"/>
        <pc:sldMkLst>
          <pc:docMk/>
          <pc:sldMk cId="3421907428" sldId="5914"/>
        </pc:sldMkLst>
        <pc:spChg chg="add mod">
          <ac:chgData name="Íris Hrund Halldórsdóttir - HI" userId="0834478e-9d1d-489a-b867-717661bcfdc5" providerId="ADAL" clId="{BE1BA1F9-D715-4D4C-A382-4F1FBBB43EEB}" dt="2023-08-23T15:16:03.796" v="149" actId="14100"/>
          <ac:spMkLst>
            <pc:docMk/>
            <pc:sldMk cId="3421907428" sldId="5914"/>
            <ac:spMk id="2" creationId="{AB7B5C7D-FB31-9325-2962-E672F9D9F643}"/>
          </ac:spMkLst>
        </pc:spChg>
        <pc:spChg chg="mod">
          <ac:chgData name="Íris Hrund Halldórsdóttir - HI" userId="0834478e-9d1d-489a-b867-717661bcfdc5" providerId="ADAL" clId="{BE1BA1F9-D715-4D4C-A382-4F1FBBB43EEB}" dt="2023-08-23T15:15:39.931" v="144" actId="122"/>
          <ac:spMkLst>
            <pc:docMk/>
            <pc:sldMk cId="3421907428" sldId="5914"/>
            <ac:spMk id="10" creationId="{7111E126-9D96-AE26-34B0-B956F01446E0}"/>
          </ac:spMkLst>
        </pc:spChg>
      </pc:sldChg>
      <pc:sldChg chg="addSp modSp mod">
        <pc:chgData name="Íris Hrund Halldórsdóttir - HI" userId="0834478e-9d1d-489a-b867-717661bcfdc5" providerId="ADAL" clId="{BE1BA1F9-D715-4D4C-A382-4F1FBBB43EEB}" dt="2023-08-23T15:17:58.210" v="184" actId="14100"/>
        <pc:sldMkLst>
          <pc:docMk/>
          <pc:sldMk cId="3145339105" sldId="5915"/>
        </pc:sldMkLst>
        <pc:spChg chg="add mod">
          <ac:chgData name="Íris Hrund Halldórsdóttir - HI" userId="0834478e-9d1d-489a-b867-717661bcfdc5" providerId="ADAL" clId="{BE1BA1F9-D715-4D4C-A382-4F1FBBB43EEB}" dt="2023-08-23T15:17:58.210" v="184" actId="14100"/>
          <ac:spMkLst>
            <pc:docMk/>
            <pc:sldMk cId="3145339105" sldId="5915"/>
            <ac:spMk id="2" creationId="{23F560FC-25C3-6A0E-696C-B432BBA9EEC9}"/>
          </ac:spMkLst>
        </pc:spChg>
        <pc:spChg chg="mod">
          <ac:chgData name="Íris Hrund Halldórsdóttir - HI" userId="0834478e-9d1d-489a-b867-717661bcfdc5" providerId="ADAL" clId="{BE1BA1F9-D715-4D4C-A382-4F1FBBB43EEB}" dt="2023-08-23T15:17:11.408" v="153" actId="20577"/>
          <ac:spMkLst>
            <pc:docMk/>
            <pc:sldMk cId="3145339105" sldId="5915"/>
            <ac:spMk id="8" creationId="{F80B4D4D-1D7A-3B5C-91E1-82F63E2BB35B}"/>
          </ac:spMkLst>
        </pc:spChg>
      </pc:sldChg>
      <pc:sldChg chg="add">
        <pc:chgData name="Íris Hrund Halldórsdóttir - HI" userId="0834478e-9d1d-489a-b867-717661bcfdc5" providerId="ADAL" clId="{BE1BA1F9-D715-4D4C-A382-4F1FBBB43EEB}" dt="2023-08-23T15:07:58.376" v="1"/>
        <pc:sldMkLst>
          <pc:docMk/>
          <pc:sldMk cId="2445064389" sldId="5942"/>
        </pc:sldMkLst>
      </pc:sldChg>
      <pc:sldChg chg="modSp mod delCm">
        <pc:chgData name="Íris Hrund Halldórsdóttir - HI" userId="0834478e-9d1d-489a-b867-717661bcfdc5" providerId="ADAL" clId="{BE1BA1F9-D715-4D4C-A382-4F1FBBB43EEB}" dt="2023-08-23T15:18:56.837" v="208" actId="790"/>
        <pc:sldMkLst>
          <pc:docMk/>
          <pc:sldMk cId="4169160598" sldId="6003"/>
        </pc:sldMkLst>
        <pc:spChg chg="mod">
          <ac:chgData name="Íris Hrund Halldórsdóttir - HI" userId="0834478e-9d1d-489a-b867-717661bcfdc5" providerId="ADAL" clId="{BE1BA1F9-D715-4D4C-A382-4F1FBBB43EEB}" dt="2023-08-23T15:18:49.198" v="207" actId="20577"/>
          <ac:spMkLst>
            <pc:docMk/>
            <pc:sldMk cId="4169160598" sldId="6003"/>
            <ac:spMk id="6" creationId="{D4791452-11DA-6824-19D7-39FC5FB45C08}"/>
          </ac:spMkLst>
        </pc:spChg>
        <pc:spChg chg="mod">
          <ac:chgData name="Íris Hrund Halldórsdóttir - HI" userId="0834478e-9d1d-489a-b867-717661bcfdc5" providerId="ADAL" clId="{BE1BA1F9-D715-4D4C-A382-4F1FBBB43EEB}" dt="2023-08-23T15:18:56.837" v="208" actId="790"/>
          <ac:spMkLst>
            <pc:docMk/>
            <pc:sldMk cId="4169160598" sldId="6003"/>
            <ac:spMk id="10" creationId="{03C1FD30-FDB5-13D3-AF81-58DA70254F95}"/>
          </ac:spMkLst>
        </pc:sp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BE1BA1F9-D715-4D4C-A382-4F1FBBB43EEB}" dt="2023-08-23T15:18:40.242" v="186"/>
              <pc2:cmMkLst xmlns:pc2="http://schemas.microsoft.com/office/powerpoint/2019/9/main/command">
                <pc:docMk/>
                <pc:sldMk cId="4169160598" sldId="6003"/>
                <pc2:cmMk id="{4490DD6D-824F-413F-A59E-251A6AE71ACB}"/>
              </pc2:cmMkLst>
            </pc226:cmChg>
            <pc226:cmChg xmlns:pc226="http://schemas.microsoft.com/office/powerpoint/2022/06/main/command" chg="del">
              <pc226:chgData name="Íris Hrund Halldórsdóttir - HI" userId="0834478e-9d1d-489a-b867-717661bcfdc5" providerId="ADAL" clId="{BE1BA1F9-D715-4D4C-A382-4F1FBBB43EEB}" dt="2023-08-23T15:18:27.333" v="185"/>
              <pc2:cmMkLst xmlns:pc2="http://schemas.microsoft.com/office/powerpoint/2019/9/main/command">
                <pc:docMk/>
                <pc:sldMk cId="4169160598" sldId="6003"/>
                <pc2:cmMk id="{0102C6AB-C789-4564-AABE-40EB4C278FF8}"/>
              </pc2:cmMkLst>
            </pc226:cmChg>
            <pc226:cmChg xmlns:pc226="http://schemas.microsoft.com/office/powerpoint/2022/06/main/command" chg="del">
              <pc226:chgData name="Íris Hrund Halldórsdóttir - HI" userId="0834478e-9d1d-489a-b867-717661bcfdc5" providerId="ADAL" clId="{BE1BA1F9-D715-4D4C-A382-4F1FBBB43EEB}" dt="2023-08-23T15:18:42.768" v="187"/>
              <pc2:cmMkLst xmlns:pc2="http://schemas.microsoft.com/office/powerpoint/2019/9/main/command">
                <pc:docMk/>
                <pc:sldMk cId="4169160598" sldId="6003"/>
                <pc2:cmMk id="{B27EF9C4-BA8E-40B1-878B-3155E1BE872B}"/>
              </pc2:cmMkLst>
            </pc226:cmChg>
          </p:ext>
        </pc:extLst>
      </pc:sldChg>
      <pc:sldChg chg="del">
        <pc:chgData name="Íris Hrund Halldórsdóttir - HI" userId="0834478e-9d1d-489a-b867-717661bcfdc5" providerId="ADAL" clId="{BE1BA1F9-D715-4D4C-A382-4F1FBBB43EEB}" dt="2023-08-23T15:07:57.058" v="0" actId="47"/>
        <pc:sldMkLst>
          <pc:docMk/>
          <pc:sldMk cId="2527692025" sldId="6004"/>
        </pc:sldMkLst>
      </pc:sldChg>
      <pc:sldChg chg="del">
        <pc:chgData name="Íris Hrund Halldórsdóttir - HI" userId="0834478e-9d1d-489a-b867-717661bcfdc5" providerId="ADAL" clId="{BE1BA1F9-D715-4D4C-A382-4F1FBBB43EEB}" dt="2023-08-23T15:07:57.058" v="0" actId="47"/>
        <pc:sldMkLst>
          <pc:docMk/>
          <pc:sldMk cId="469376344" sldId="6005"/>
        </pc:sldMkLst>
      </pc:sldChg>
      <pc:sldChg chg="del">
        <pc:chgData name="Íris Hrund Halldórsdóttir - HI" userId="0834478e-9d1d-489a-b867-717661bcfdc5" providerId="ADAL" clId="{BE1BA1F9-D715-4D4C-A382-4F1FBBB43EEB}" dt="2023-08-23T15:07:57.058" v="0" actId="47"/>
        <pc:sldMkLst>
          <pc:docMk/>
          <pc:sldMk cId="3187550614" sldId="6006"/>
        </pc:sldMkLst>
      </pc:sldChg>
      <pc:sldMasterChg chg="del delSldLayout">
        <pc:chgData name="Íris Hrund Halldórsdóttir - HI" userId="0834478e-9d1d-489a-b867-717661bcfdc5" providerId="ADAL" clId="{BE1BA1F9-D715-4D4C-A382-4F1FBBB43EEB}" dt="2023-08-23T15:07:57.058" v="0" actId="47"/>
        <pc:sldMasterMkLst>
          <pc:docMk/>
          <pc:sldMasterMk cId="2534250190" sldId="2147483648"/>
        </pc:sldMasterMkLst>
        <pc:sldLayoutChg chg="del">
          <pc:chgData name="Íris Hrund Halldórsdóttir - HI" userId="0834478e-9d1d-489a-b867-717661bcfdc5" providerId="ADAL" clId="{BE1BA1F9-D715-4D4C-A382-4F1FBBB43EEB}" dt="2023-08-23T15:07:57.058" v="0" actId="47"/>
          <pc:sldLayoutMkLst>
            <pc:docMk/>
            <pc:sldMasterMk cId="2534250190" sldId="2147483648"/>
            <pc:sldLayoutMk cId="189064418" sldId="2147483649"/>
          </pc:sldLayoutMkLst>
        </pc:sldLayoutChg>
        <pc:sldLayoutChg chg="del">
          <pc:chgData name="Íris Hrund Halldórsdóttir - HI" userId="0834478e-9d1d-489a-b867-717661bcfdc5" providerId="ADAL" clId="{BE1BA1F9-D715-4D4C-A382-4F1FBBB43EEB}" dt="2023-08-23T15:07:57.058" v="0" actId="47"/>
          <pc:sldLayoutMkLst>
            <pc:docMk/>
            <pc:sldMasterMk cId="2534250190" sldId="2147483648"/>
            <pc:sldLayoutMk cId="2041145919" sldId="2147483650"/>
          </pc:sldLayoutMkLst>
        </pc:sldLayoutChg>
        <pc:sldLayoutChg chg="del">
          <pc:chgData name="Íris Hrund Halldórsdóttir - HI" userId="0834478e-9d1d-489a-b867-717661bcfdc5" providerId="ADAL" clId="{BE1BA1F9-D715-4D4C-A382-4F1FBBB43EEB}" dt="2023-08-23T15:07:57.058" v="0" actId="47"/>
          <pc:sldLayoutMkLst>
            <pc:docMk/>
            <pc:sldMasterMk cId="2534250190" sldId="2147483648"/>
            <pc:sldLayoutMk cId="886872432" sldId="2147483651"/>
          </pc:sldLayoutMkLst>
        </pc:sldLayoutChg>
        <pc:sldLayoutChg chg="del">
          <pc:chgData name="Íris Hrund Halldórsdóttir - HI" userId="0834478e-9d1d-489a-b867-717661bcfdc5" providerId="ADAL" clId="{BE1BA1F9-D715-4D4C-A382-4F1FBBB43EEB}" dt="2023-08-23T15:07:57.058" v="0" actId="47"/>
          <pc:sldLayoutMkLst>
            <pc:docMk/>
            <pc:sldMasterMk cId="2534250190" sldId="2147483648"/>
            <pc:sldLayoutMk cId="2385265510" sldId="2147483652"/>
          </pc:sldLayoutMkLst>
        </pc:sldLayoutChg>
        <pc:sldLayoutChg chg="del">
          <pc:chgData name="Íris Hrund Halldórsdóttir - HI" userId="0834478e-9d1d-489a-b867-717661bcfdc5" providerId="ADAL" clId="{BE1BA1F9-D715-4D4C-A382-4F1FBBB43EEB}" dt="2023-08-23T15:07:57.058" v="0" actId="47"/>
          <pc:sldLayoutMkLst>
            <pc:docMk/>
            <pc:sldMasterMk cId="2534250190" sldId="2147483648"/>
            <pc:sldLayoutMk cId="46367405" sldId="2147483653"/>
          </pc:sldLayoutMkLst>
        </pc:sldLayoutChg>
        <pc:sldLayoutChg chg="del">
          <pc:chgData name="Íris Hrund Halldórsdóttir - HI" userId="0834478e-9d1d-489a-b867-717661bcfdc5" providerId="ADAL" clId="{BE1BA1F9-D715-4D4C-A382-4F1FBBB43EEB}" dt="2023-08-23T15:07:57.058" v="0" actId="47"/>
          <pc:sldLayoutMkLst>
            <pc:docMk/>
            <pc:sldMasterMk cId="2534250190" sldId="2147483648"/>
            <pc:sldLayoutMk cId="1697408653" sldId="2147483654"/>
          </pc:sldLayoutMkLst>
        </pc:sldLayoutChg>
        <pc:sldLayoutChg chg="del">
          <pc:chgData name="Íris Hrund Halldórsdóttir - HI" userId="0834478e-9d1d-489a-b867-717661bcfdc5" providerId="ADAL" clId="{BE1BA1F9-D715-4D4C-A382-4F1FBBB43EEB}" dt="2023-08-23T15:07:57.058" v="0" actId="47"/>
          <pc:sldLayoutMkLst>
            <pc:docMk/>
            <pc:sldMasterMk cId="2534250190" sldId="2147483648"/>
            <pc:sldLayoutMk cId="2466560852" sldId="2147483655"/>
          </pc:sldLayoutMkLst>
        </pc:sldLayoutChg>
        <pc:sldLayoutChg chg="del">
          <pc:chgData name="Íris Hrund Halldórsdóttir - HI" userId="0834478e-9d1d-489a-b867-717661bcfdc5" providerId="ADAL" clId="{BE1BA1F9-D715-4D4C-A382-4F1FBBB43EEB}" dt="2023-08-23T15:07:57.058" v="0" actId="47"/>
          <pc:sldLayoutMkLst>
            <pc:docMk/>
            <pc:sldMasterMk cId="2534250190" sldId="2147483648"/>
            <pc:sldLayoutMk cId="2507540235" sldId="2147483656"/>
          </pc:sldLayoutMkLst>
        </pc:sldLayoutChg>
        <pc:sldLayoutChg chg="del">
          <pc:chgData name="Íris Hrund Halldórsdóttir - HI" userId="0834478e-9d1d-489a-b867-717661bcfdc5" providerId="ADAL" clId="{BE1BA1F9-D715-4D4C-A382-4F1FBBB43EEB}" dt="2023-08-23T15:07:57.058" v="0" actId="47"/>
          <pc:sldLayoutMkLst>
            <pc:docMk/>
            <pc:sldMasterMk cId="2534250190" sldId="2147483648"/>
            <pc:sldLayoutMk cId="1916416455" sldId="2147483657"/>
          </pc:sldLayoutMkLst>
        </pc:sldLayoutChg>
        <pc:sldLayoutChg chg="del">
          <pc:chgData name="Íris Hrund Halldórsdóttir - HI" userId="0834478e-9d1d-489a-b867-717661bcfdc5" providerId="ADAL" clId="{BE1BA1F9-D715-4D4C-A382-4F1FBBB43EEB}" dt="2023-08-23T15:07:57.058" v="0" actId="47"/>
          <pc:sldLayoutMkLst>
            <pc:docMk/>
            <pc:sldMasterMk cId="2534250190" sldId="2147483648"/>
            <pc:sldLayoutMk cId="640941792" sldId="2147483658"/>
          </pc:sldLayoutMkLst>
        </pc:sldLayoutChg>
        <pc:sldLayoutChg chg="del">
          <pc:chgData name="Íris Hrund Halldórsdóttir - HI" userId="0834478e-9d1d-489a-b867-717661bcfdc5" providerId="ADAL" clId="{BE1BA1F9-D715-4D4C-A382-4F1FBBB43EEB}" dt="2023-08-23T15:07:57.058" v="0" actId="47"/>
          <pc:sldLayoutMkLst>
            <pc:docMk/>
            <pc:sldMasterMk cId="2534250190" sldId="2147483648"/>
            <pc:sldLayoutMk cId="3755440308" sldId="2147483659"/>
          </pc:sldLayoutMkLst>
        </pc:sldLayoutChg>
        <pc:sldLayoutChg chg="del">
          <pc:chgData name="Íris Hrund Halldórsdóttir - HI" userId="0834478e-9d1d-489a-b867-717661bcfdc5" providerId="ADAL" clId="{BE1BA1F9-D715-4D4C-A382-4F1FBBB43EEB}" dt="2023-08-23T15:07:57.058" v="0" actId="47"/>
          <pc:sldLayoutMkLst>
            <pc:docMk/>
            <pc:sldMasterMk cId="2534250190" sldId="2147483648"/>
            <pc:sldLayoutMk cId="584452529" sldId="2147483660"/>
          </pc:sldLayoutMkLst>
        </pc:sldLayoutChg>
        <pc:sldLayoutChg chg="del">
          <pc:chgData name="Íris Hrund Halldórsdóttir - HI" userId="0834478e-9d1d-489a-b867-717661bcfdc5" providerId="ADAL" clId="{BE1BA1F9-D715-4D4C-A382-4F1FBBB43EEB}" dt="2023-08-23T15:07:57.058" v="0" actId="47"/>
          <pc:sldLayoutMkLst>
            <pc:docMk/>
            <pc:sldMasterMk cId="2534250190" sldId="2147483648"/>
            <pc:sldLayoutMk cId="1302411516" sldId="2147483661"/>
          </pc:sldLayoutMkLst>
        </pc:sldLayoutChg>
      </pc:sldMasterChg>
      <pc:sldMasterChg chg="modSldLayout">
        <pc:chgData name="Íris Hrund Halldórsdóttir - HI" userId="0834478e-9d1d-489a-b867-717661bcfdc5" providerId="ADAL" clId="{BE1BA1F9-D715-4D4C-A382-4F1FBBB43EEB}" dt="2023-08-29T09:11:52.422" v="223" actId="1076"/>
        <pc:sldMasterMkLst>
          <pc:docMk/>
          <pc:sldMasterMk cId="580465908" sldId="2147483828"/>
        </pc:sldMasterMkLst>
        <pc:sldLayoutChg chg="addSp delSp modSp mod">
          <pc:chgData name="Íris Hrund Halldórsdóttir - HI" userId="0834478e-9d1d-489a-b867-717661bcfdc5" providerId="ADAL" clId="{BE1BA1F9-D715-4D4C-A382-4F1FBBB43EEB}" dt="2023-08-29T09:11:52.422" v="223" actId="1076"/>
          <pc:sldLayoutMkLst>
            <pc:docMk/>
            <pc:sldMasterMk cId="580465908" sldId="2147483828"/>
            <pc:sldLayoutMk cId="4220865040" sldId="2147483829"/>
          </pc:sldLayoutMkLst>
          <pc:spChg chg="del">
            <ac:chgData name="Íris Hrund Halldórsdóttir - HI" userId="0834478e-9d1d-489a-b867-717661bcfdc5" providerId="ADAL" clId="{BE1BA1F9-D715-4D4C-A382-4F1FBBB43EEB}" dt="2023-08-29T09:11:41.576" v="217" actId="478"/>
            <ac:spMkLst>
              <pc:docMk/>
              <pc:sldMasterMk cId="580465908" sldId="2147483828"/>
              <pc:sldLayoutMk cId="4220865040" sldId="2147483829"/>
              <ac:spMk id="23" creationId="{23FAF6BC-92F1-BF4F-87ED-EB5FDA663DAD}"/>
            </ac:spMkLst>
          </pc:spChg>
          <pc:grpChg chg="del">
            <ac:chgData name="Íris Hrund Halldórsdóttir - HI" userId="0834478e-9d1d-489a-b867-717661bcfdc5" providerId="ADAL" clId="{BE1BA1F9-D715-4D4C-A382-4F1FBBB43EEB}" dt="2023-08-29T09:11:42.347" v="218" actId="478"/>
            <ac:grpSpMkLst>
              <pc:docMk/>
              <pc:sldMasterMk cId="580465908" sldId="2147483828"/>
              <pc:sldLayoutMk cId="4220865040" sldId="2147483829"/>
              <ac:grpSpMk id="24" creationId="{42477C97-4AB2-0B46-A1B1-C5A8EC75C110}"/>
            </ac:grpSpMkLst>
          </pc:grpChg>
          <pc:picChg chg="add mod">
            <ac:chgData name="Íris Hrund Halldórsdóttir - HI" userId="0834478e-9d1d-489a-b867-717661bcfdc5" providerId="ADAL" clId="{BE1BA1F9-D715-4D4C-A382-4F1FBBB43EEB}" dt="2023-08-29T09:11:52.422" v="223" actId="1076"/>
            <ac:picMkLst>
              <pc:docMk/>
              <pc:sldMasterMk cId="580465908" sldId="2147483828"/>
              <pc:sldLayoutMk cId="4220865040" sldId="2147483829"/>
              <ac:picMk id="1026" creationId="{D495A346-C665-B5F8-F01E-6A674EC54C69}"/>
            </ac:picMkLst>
          </pc:picChg>
        </pc:sldLayoutChg>
      </pc:sldMasterChg>
    </pc:docChg>
  </pc:docChgLst>
  <pc:docChgLst>
    <pc:chgData name="Íris Hrund Halldórsdóttir - HA" userId="S::irish@rmf.is::bd297786-d3ca-4568-8648-19130a3c3ac5" providerId="AD" clId="Web-{6E241386-3D68-4ED2-9B9B-AC0EDFF7C44B}"/>
    <pc:docChg chg="addSld modSld addMainMaster">
      <pc:chgData name="Íris Hrund Halldórsdóttir - HA" userId="S::irish@rmf.is::bd297786-d3ca-4568-8648-19130a3c3ac5" providerId="AD" clId="Web-{6E241386-3D68-4ED2-9B9B-AC0EDFF7C44B}" dt="2023-08-21T13:07:04.534" v="4" actId="20577"/>
      <pc:docMkLst>
        <pc:docMk/>
      </pc:docMkLst>
      <pc:sldChg chg="modSp">
        <pc:chgData name="Íris Hrund Halldórsdóttir - HA" userId="S::irish@rmf.is::bd297786-d3ca-4568-8648-19130a3c3ac5" providerId="AD" clId="Web-{6E241386-3D68-4ED2-9B9B-AC0EDFF7C44B}" dt="2023-08-21T13:07:04.534" v="4" actId="20577"/>
        <pc:sldMkLst>
          <pc:docMk/>
          <pc:sldMk cId="262970920" sldId="5913"/>
        </pc:sldMkLst>
        <pc:spChg chg="mod">
          <ac:chgData name="Íris Hrund Halldórsdóttir - HA" userId="S::irish@rmf.is::bd297786-d3ca-4568-8648-19130a3c3ac5" providerId="AD" clId="Web-{6E241386-3D68-4ED2-9B9B-AC0EDFF7C44B}" dt="2023-08-21T13:07:04.534" v="4" actId="20577"/>
          <ac:spMkLst>
            <pc:docMk/>
            <pc:sldMk cId="262970920" sldId="5913"/>
            <ac:spMk id="5" creationId="{BE317CEA-12E9-A71D-18A0-176E0ABB57F6}"/>
          </ac:spMkLst>
        </pc:spChg>
      </pc:sldChg>
      <pc:sldChg chg="add">
        <pc:chgData name="Íris Hrund Halldórsdóttir - HA" userId="S::irish@rmf.is::bd297786-d3ca-4568-8648-19130a3c3ac5" providerId="AD" clId="Web-{6E241386-3D68-4ED2-9B9B-AC0EDFF7C44B}" dt="2023-08-21T13:06:10.330" v="0"/>
        <pc:sldMkLst>
          <pc:docMk/>
          <pc:sldMk cId="2527692025" sldId="6004"/>
        </pc:sldMkLst>
      </pc:sldChg>
      <pc:sldChg chg="add">
        <pc:chgData name="Íris Hrund Halldórsdóttir - HA" userId="S::irish@rmf.is::bd297786-d3ca-4568-8648-19130a3c3ac5" providerId="AD" clId="Web-{6E241386-3D68-4ED2-9B9B-AC0EDFF7C44B}" dt="2023-08-21T13:06:15.845" v="1"/>
        <pc:sldMkLst>
          <pc:docMk/>
          <pc:sldMk cId="469376344" sldId="6005"/>
        </pc:sldMkLst>
      </pc:sldChg>
      <pc:sldChg chg="add">
        <pc:chgData name="Íris Hrund Halldórsdóttir - HA" userId="S::irish@rmf.is::bd297786-d3ca-4568-8648-19130a3c3ac5" providerId="AD" clId="Web-{6E241386-3D68-4ED2-9B9B-AC0EDFF7C44B}" dt="2023-08-21T13:06:19.017" v="2"/>
        <pc:sldMkLst>
          <pc:docMk/>
          <pc:sldMk cId="3187550614" sldId="6006"/>
        </pc:sldMkLst>
      </pc:sldChg>
      <pc:sldMasterChg chg="add addSldLayout">
        <pc:chgData name="Íris Hrund Halldórsdóttir - HA" userId="S::irish@rmf.is::bd297786-d3ca-4568-8648-19130a3c3ac5" providerId="AD" clId="Web-{6E241386-3D68-4ED2-9B9B-AC0EDFF7C44B}" dt="2023-08-21T13:06:10.330" v="0"/>
        <pc:sldMasterMkLst>
          <pc:docMk/>
          <pc:sldMasterMk cId="2534250190" sldId="2147483648"/>
        </pc:sldMasterMkLst>
        <pc:sldLayoutChg chg="add">
          <pc:chgData name="Íris Hrund Halldórsdóttir - HA" userId="S::irish@rmf.is::bd297786-d3ca-4568-8648-19130a3c3ac5" providerId="AD" clId="Web-{6E241386-3D68-4ED2-9B9B-AC0EDFF7C44B}" dt="2023-08-21T13:06:10.330" v="0"/>
          <pc:sldLayoutMkLst>
            <pc:docMk/>
            <pc:sldMasterMk cId="2534250190" sldId="2147483648"/>
            <pc:sldLayoutMk cId="189064418" sldId="2147483649"/>
          </pc:sldLayoutMkLst>
        </pc:sldLayoutChg>
        <pc:sldLayoutChg chg="add">
          <pc:chgData name="Íris Hrund Halldórsdóttir - HA" userId="S::irish@rmf.is::bd297786-d3ca-4568-8648-19130a3c3ac5" providerId="AD" clId="Web-{6E241386-3D68-4ED2-9B9B-AC0EDFF7C44B}" dt="2023-08-21T13:06:10.330" v="0"/>
          <pc:sldLayoutMkLst>
            <pc:docMk/>
            <pc:sldMasterMk cId="2534250190" sldId="2147483648"/>
            <pc:sldLayoutMk cId="2041145919" sldId="2147483650"/>
          </pc:sldLayoutMkLst>
        </pc:sldLayoutChg>
        <pc:sldLayoutChg chg="add">
          <pc:chgData name="Íris Hrund Halldórsdóttir - HA" userId="S::irish@rmf.is::bd297786-d3ca-4568-8648-19130a3c3ac5" providerId="AD" clId="Web-{6E241386-3D68-4ED2-9B9B-AC0EDFF7C44B}" dt="2023-08-21T13:06:10.330" v="0"/>
          <pc:sldLayoutMkLst>
            <pc:docMk/>
            <pc:sldMasterMk cId="2534250190" sldId="2147483648"/>
            <pc:sldLayoutMk cId="886872432" sldId="2147483651"/>
          </pc:sldLayoutMkLst>
        </pc:sldLayoutChg>
        <pc:sldLayoutChg chg="add">
          <pc:chgData name="Íris Hrund Halldórsdóttir - HA" userId="S::irish@rmf.is::bd297786-d3ca-4568-8648-19130a3c3ac5" providerId="AD" clId="Web-{6E241386-3D68-4ED2-9B9B-AC0EDFF7C44B}" dt="2023-08-21T13:06:10.330" v="0"/>
          <pc:sldLayoutMkLst>
            <pc:docMk/>
            <pc:sldMasterMk cId="2534250190" sldId="2147483648"/>
            <pc:sldLayoutMk cId="2385265510" sldId="2147483652"/>
          </pc:sldLayoutMkLst>
        </pc:sldLayoutChg>
        <pc:sldLayoutChg chg="add">
          <pc:chgData name="Íris Hrund Halldórsdóttir - HA" userId="S::irish@rmf.is::bd297786-d3ca-4568-8648-19130a3c3ac5" providerId="AD" clId="Web-{6E241386-3D68-4ED2-9B9B-AC0EDFF7C44B}" dt="2023-08-21T13:06:10.330" v="0"/>
          <pc:sldLayoutMkLst>
            <pc:docMk/>
            <pc:sldMasterMk cId="2534250190" sldId="2147483648"/>
            <pc:sldLayoutMk cId="46367405" sldId="2147483653"/>
          </pc:sldLayoutMkLst>
        </pc:sldLayoutChg>
        <pc:sldLayoutChg chg="add">
          <pc:chgData name="Íris Hrund Halldórsdóttir - HA" userId="S::irish@rmf.is::bd297786-d3ca-4568-8648-19130a3c3ac5" providerId="AD" clId="Web-{6E241386-3D68-4ED2-9B9B-AC0EDFF7C44B}" dt="2023-08-21T13:06:10.330" v="0"/>
          <pc:sldLayoutMkLst>
            <pc:docMk/>
            <pc:sldMasterMk cId="2534250190" sldId="2147483648"/>
            <pc:sldLayoutMk cId="1697408653" sldId="2147483654"/>
          </pc:sldLayoutMkLst>
        </pc:sldLayoutChg>
        <pc:sldLayoutChg chg="add">
          <pc:chgData name="Íris Hrund Halldórsdóttir - HA" userId="S::irish@rmf.is::bd297786-d3ca-4568-8648-19130a3c3ac5" providerId="AD" clId="Web-{6E241386-3D68-4ED2-9B9B-AC0EDFF7C44B}" dt="2023-08-21T13:06:10.330" v="0"/>
          <pc:sldLayoutMkLst>
            <pc:docMk/>
            <pc:sldMasterMk cId="2534250190" sldId="2147483648"/>
            <pc:sldLayoutMk cId="2466560852" sldId="2147483655"/>
          </pc:sldLayoutMkLst>
        </pc:sldLayoutChg>
        <pc:sldLayoutChg chg="add">
          <pc:chgData name="Íris Hrund Halldórsdóttir - HA" userId="S::irish@rmf.is::bd297786-d3ca-4568-8648-19130a3c3ac5" providerId="AD" clId="Web-{6E241386-3D68-4ED2-9B9B-AC0EDFF7C44B}" dt="2023-08-21T13:06:10.330" v="0"/>
          <pc:sldLayoutMkLst>
            <pc:docMk/>
            <pc:sldMasterMk cId="2534250190" sldId="2147483648"/>
            <pc:sldLayoutMk cId="2507540235" sldId="2147483656"/>
          </pc:sldLayoutMkLst>
        </pc:sldLayoutChg>
        <pc:sldLayoutChg chg="add">
          <pc:chgData name="Íris Hrund Halldórsdóttir - HA" userId="S::irish@rmf.is::bd297786-d3ca-4568-8648-19130a3c3ac5" providerId="AD" clId="Web-{6E241386-3D68-4ED2-9B9B-AC0EDFF7C44B}" dt="2023-08-21T13:06:10.330" v="0"/>
          <pc:sldLayoutMkLst>
            <pc:docMk/>
            <pc:sldMasterMk cId="2534250190" sldId="2147483648"/>
            <pc:sldLayoutMk cId="1916416455" sldId="2147483657"/>
          </pc:sldLayoutMkLst>
        </pc:sldLayoutChg>
        <pc:sldLayoutChg chg="add">
          <pc:chgData name="Íris Hrund Halldórsdóttir - HA" userId="S::irish@rmf.is::bd297786-d3ca-4568-8648-19130a3c3ac5" providerId="AD" clId="Web-{6E241386-3D68-4ED2-9B9B-AC0EDFF7C44B}" dt="2023-08-21T13:06:10.330" v="0"/>
          <pc:sldLayoutMkLst>
            <pc:docMk/>
            <pc:sldMasterMk cId="2534250190" sldId="2147483648"/>
            <pc:sldLayoutMk cId="640941792" sldId="2147483658"/>
          </pc:sldLayoutMkLst>
        </pc:sldLayoutChg>
        <pc:sldLayoutChg chg="add">
          <pc:chgData name="Íris Hrund Halldórsdóttir - HA" userId="S::irish@rmf.is::bd297786-d3ca-4568-8648-19130a3c3ac5" providerId="AD" clId="Web-{6E241386-3D68-4ED2-9B9B-AC0EDFF7C44B}" dt="2023-08-21T13:06:10.330" v="0"/>
          <pc:sldLayoutMkLst>
            <pc:docMk/>
            <pc:sldMasterMk cId="2534250190" sldId="2147483648"/>
            <pc:sldLayoutMk cId="3755440308" sldId="2147483659"/>
          </pc:sldLayoutMkLst>
        </pc:sldLayoutChg>
        <pc:sldLayoutChg chg="add">
          <pc:chgData name="Íris Hrund Halldórsdóttir - HA" userId="S::irish@rmf.is::bd297786-d3ca-4568-8648-19130a3c3ac5" providerId="AD" clId="Web-{6E241386-3D68-4ED2-9B9B-AC0EDFF7C44B}" dt="2023-08-21T13:06:10.330" v="0"/>
          <pc:sldLayoutMkLst>
            <pc:docMk/>
            <pc:sldMasterMk cId="2534250190" sldId="2147483648"/>
            <pc:sldLayoutMk cId="584452529" sldId="2147483660"/>
          </pc:sldLayoutMkLst>
        </pc:sldLayoutChg>
        <pc:sldLayoutChg chg="add">
          <pc:chgData name="Íris Hrund Halldórsdóttir - HA" userId="S::irish@rmf.is::bd297786-d3ca-4568-8648-19130a3c3ac5" providerId="AD" clId="Web-{6E241386-3D68-4ED2-9B9B-AC0EDFF7C44B}" dt="2023-08-21T13:06:10.330" v="0"/>
          <pc:sldLayoutMkLst>
            <pc:docMk/>
            <pc:sldMasterMk cId="2534250190" sldId="2147483648"/>
            <pc:sldLayoutMk cId="1302411516" sldId="2147483661"/>
          </pc:sldLayoutMkLst>
        </pc:sldLayoutChg>
      </pc:sldMasterChg>
    </pc:docChg>
  </pc:docChgLst>
  <pc:docChgLst>
    <pc:chgData name="Íris Hrund Halldórsdóttir - HA" userId="S::irish@rmf.is::bd297786-d3ca-4568-8648-19130a3c3ac5" providerId="AD" clId="Web-{C3665C39-2B22-4158-AB25-C13108A68E57}"/>
    <pc:docChg chg="modSld">
      <pc:chgData name="Íris Hrund Halldórsdóttir - HA" userId="S::irish@rmf.is::bd297786-d3ca-4568-8648-19130a3c3ac5" providerId="AD" clId="Web-{C3665C39-2B22-4158-AB25-C13108A68E57}" dt="2023-08-21T10:08:46.921" v="128"/>
      <pc:docMkLst>
        <pc:docMk/>
      </pc:docMkLst>
      <pc:sldChg chg="delSp modSp">
        <pc:chgData name="Íris Hrund Halldórsdóttir - HA" userId="S::irish@rmf.is::bd297786-d3ca-4568-8648-19130a3c3ac5" providerId="AD" clId="Web-{C3665C39-2B22-4158-AB25-C13108A68E57}" dt="2023-08-21T10:01:00.426" v="33" actId="20577"/>
        <pc:sldMkLst>
          <pc:docMk/>
          <pc:sldMk cId="1720754608" sldId="5898"/>
        </pc:sldMkLst>
        <pc:spChg chg="mod">
          <ac:chgData name="Íris Hrund Halldórsdóttir - HA" userId="S::irish@rmf.is::bd297786-d3ca-4568-8648-19130a3c3ac5" providerId="AD" clId="Web-{C3665C39-2B22-4158-AB25-C13108A68E57}" dt="2023-08-21T10:01:00.426" v="33" actId="20577"/>
          <ac:spMkLst>
            <pc:docMk/>
            <pc:sldMk cId="1720754608" sldId="5898"/>
            <ac:spMk id="7" creationId="{410EA553-FE96-C137-6C6D-BDEFBB5C2015}"/>
          </ac:spMkLst>
        </pc:spChg>
        <pc:picChg chg="del mod">
          <ac:chgData name="Íris Hrund Halldórsdóttir - HA" userId="S::irish@rmf.is::bd297786-d3ca-4568-8648-19130a3c3ac5" providerId="AD" clId="Web-{C3665C39-2B22-4158-AB25-C13108A68E57}" dt="2023-08-21T10:00:14.190" v="30"/>
          <ac:picMkLst>
            <pc:docMk/>
            <pc:sldMk cId="1720754608" sldId="5898"/>
            <ac:picMk id="8" creationId="{C48BD167-B538-D2D5-F09F-599BF8F5519A}"/>
          </ac:picMkLst>
        </pc:picChg>
      </pc:sldChg>
      <pc:sldChg chg="delSp modSp delCm">
        <pc:chgData name="Íris Hrund Halldórsdóttir - HA" userId="S::irish@rmf.is::bd297786-d3ca-4568-8648-19130a3c3ac5" providerId="AD" clId="Web-{C3665C39-2B22-4158-AB25-C13108A68E57}" dt="2023-08-21T10:02:00.084" v="42" actId="20577"/>
        <pc:sldMkLst>
          <pc:docMk/>
          <pc:sldMk cId="3513178557" sldId="5899"/>
        </pc:sldMkLst>
        <pc:spChg chg="mod">
          <ac:chgData name="Íris Hrund Halldórsdóttir - HA" userId="S::irish@rmf.is::bd297786-d3ca-4568-8648-19130a3c3ac5" providerId="AD" clId="Web-{C3665C39-2B22-4158-AB25-C13108A68E57}" dt="2023-08-21T10:02:00.084" v="42" actId="20577"/>
          <ac:spMkLst>
            <pc:docMk/>
            <pc:sldMk cId="3513178557" sldId="5899"/>
            <ac:spMk id="7" creationId="{410EA553-FE96-C137-6C6D-BDEFBB5C2015}"/>
          </ac:spMkLst>
        </pc:spChg>
        <pc:picChg chg="del mod">
          <ac:chgData name="Íris Hrund Halldórsdóttir - HA" userId="S::irish@rmf.is::bd297786-d3ca-4568-8648-19130a3c3ac5" providerId="AD" clId="Web-{C3665C39-2B22-4158-AB25-C13108A68E57}" dt="2023-08-21T10:01:09.582" v="36"/>
          <ac:picMkLst>
            <pc:docMk/>
            <pc:sldMk cId="3513178557" sldId="5899"/>
            <ac:picMk id="8" creationId="{4D5F4CB2-1E8C-26F0-1CFE-C59FC6F059DB}"/>
          </ac:picMkLst>
        </pc:picChg>
        <pc:extLst>
          <p:ext xmlns:p="http://schemas.openxmlformats.org/presentationml/2006/main" uri="{D6D511B9-2390-475A-947B-AFAB55BFBCF1}">
            <pc226:cmChg xmlns:pc226="http://schemas.microsoft.com/office/powerpoint/2022/06/main/command" chg="del">
              <pc226:chgData name="Íris Hrund Halldórsdóttir - HA" userId="S::irish@rmf.is::bd297786-d3ca-4568-8648-19130a3c3ac5" providerId="AD" clId="Web-{C3665C39-2B22-4158-AB25-C13108A68E57}" dt="2023-08-21T10:01:06.832" v="34"/>
              <pc2:cmMkLst xmlns:pc2="http://schemas.microsoft.com/office/powerpoint/2019/9/main/command">
                <pc:docMk/>
                <pc:sldMk cId="3513178557" sldId="5899"/>
                <pc2:cmMk id="{88463EA4-7582-46AF-96B9-999494ECFB98}"/>
              </pc2:cmMkLst>
            </pc226:cmChg>
          </p:ext>
        </pc:extLst>
      </pc:sldChg>
      <pc:sldChg chg="delSp modSp">
        <pc:chgData name="Íris Hrund Halldórsdóttir - HA" userId="S::irish@rmf.is::bd297786-d3ca-4568-8648-19130a3c3ac5" providerId="AD" clId="Web-{C3665C39-2B22-4158-AB25-C13108A68E57}" dt="2023-08-21T10:03:05.585" v="45" actId="20577"/>
        <pc:sldMkLst>
          <pc:docMk/>
          <pc:sldMk cId="4234261995" sldId="5905"/>
        </pc:sldMkLst>
        <pc:spChg chg="mod">
          <ac:chgData name="Íris Hrund Halldórsdóttir - HA" userId="S::irish@rmf.is::bd297786-d3ca-4568-8648-19130a3c3ac5" providerId="AD" clId="Web-{C3665C39-2B22-4158-AB25-C13108A68E57}" dt="2023-08-21T10:03:05.585" v="45" actId="20577"/>
          <ac:spMkLst>
            <pc:docMk/>
            <pc:sldMk cId="4234261995" sldId="5905"/>
            <ac:spMk id="8" creationId="{F973C677-EC28-929C-C009-5B035E3BB110}"/>
          </ac:spMkLst>
        </pc:spChg>
        <pc:picChg chg="del">
          <ac:chgData name="Íris Hrund Halldórsdóttir - HA" userId="S::irish@rmf.is::bd297786-d3ca-4568-8648-19130a3c3ac5" providerId="AD" clId="Web-{C3665C39-2B22-4158-AB25-C13108A68E57}" dt="2023-08-21T10:02:36.037" v="43"/>
          <ac:picMkLst>
            <pc:docMk/>
            <pc:sldMk cId="4234261995" sldId="5905"/>
            <ac:picMk id="3" creationId="{27B92A2B-0D77-3A70-03FA-B04C30424583}"/>
          </ac:picMkLst>
        </pc:picChg>
      </pc:sldChg>
      <pc:sldChg chg="delSp delCm">
        <pc:chgData name="Íris Hrund Halldórsdóttir - HA" userId="S::irish@rmf.is::bd297786-d3ca-4568-8648-19130a3c3ac5" providerId="AD" clId="Web-{C3665C39-2B22-4158-AB25-C13108A68E57}" dt="2023-08-21T10:03:14.898" v="47"/>
        <pc:sldMkLst>
          <pc:docMk/>
          <pc:sldMk cId="2106530720" sldId="5907"/>
        </pc:sldMkLst>
        <pc:picChg chg="del">
          <ac:chgData name="Íris Hrund Halldórsdóttir - HA" userId="S::irish@rmf.is::bd297786-d3ca-4568-8648-19130a3c3ac5" providerId="AD" clId="Web-{C3665C39-2B22-4158-AB25-C13108A68E57}" dt="2023-08-21T10:03:10.741" v="46"/>
          <ac:picMkLst>
            <pc:docMk/>
            <pc:sldMk cId="2106530720" sldId="5907"/>
            <ac:picMk id="4" creationId="{A1387595-2875-F8E9-3E5C-A84D44AD453E}"/>
          </ac:picMkLst>
        </pc:picChg>
        <pc:extLst>
          <p:ext xmlns:p="http://schemas.openxmlformats.org/presentationml/2006/main" uri="{D6D511B9-2390-475A-947B-AFAB55BFBCF1}">
            <pc226:cmChg xmlns:pc226="http://schemas.microsoft.com/office/powerpoint/2022/06/main/command" chg="del">
              <pc226:chgData name="Íris Hrund Halldórsdóttir - HA" userId="S::irish@rmf.is::bd297786-d3ca-4568-8648-19130a3c3ac5" providerId="AD" clId="Web-{C3665C39-2B22-4158-AB25-C13108A68E57}" dt="2023-08-21T10:03:14.898" v="47"/>
              <pc2:cmMkLst xmlns:pc2="http://schemas.microsoft.com/office/powerpoint/2019/9/main/command">
                <pc:docMk/>
                <pc:sldMk cId="2106530720" sldId="5907"/>
                <pc2:cmMk id="{1CD513C3-D2ED-4B79-BDE0-BE962E6131AA}"/>
              </pc2:cmMkLst>
            </pc226:cmChg>
          </p:ext>
        </pc:extLst>
      </pc:sldChg>
      <pc:sldChg chg="delSp modSp delCm">
        <pc:chgData name="Íris Hrund Halldórsdóttir - HA" userId="S::irish@rmf.is::bd297786-d3ca-4568-8648-19130a3c3ac5" providerId="AD" clId="Web-{C3665C39-2B22-4158-AB25-C13108A68E57}" dt="2023-08-21T10:03:37.680" v="53" actId="20577"/>
        <pc:sldMkLst>
          <pc:docMk/>
          <pc:sldMk cId="2893571145" sldId="5908"/>
        </pc:sldMkLst>
        <pc:spChg chg="mod">
          <ac:chgData name="Íris Hrund Halldórsdóttir - HA" userId="S::irish@rmf.is::bd297786-d3ca-4568-8648-19130a3c3ac5" providerId="AD" clId="Web-{C3665C39-2B22-4158-AB25-C13108A68E57}" dt="2023-08-21T10:03:37.680" v="53" actId="20577"/>
          <ac:spMkLst>
            <pc:docMk/>
            <pc:sldMk cId="2893571145" sldId="5908"/>
            <ac:spMk id="7" creationId="{1CD5D09C-8C5C-1AF9-92E7-FB4731E625D0}"/>
          </ac:spMkLst>
        </pc:spChg>
        <pc:picChg chg="del">
          <ac:chgData name="Íris Hrund Halldórsdóttir - HA" userId="S::irish@rmf.is::bd297786-d3ca-4568-8648-19130a3c3ac5" providerId="AD" clId="Web-{C3665C39-2B22-4158-AB25-C13108A68E57}" dt="2023-08-21T10:03:28.742" v="49"/>
          <ac:picMkLst>
            <pc:docMk/>
            <pc:sldMk cId="2893571145" sldId="5908"/>
            <ac:picMk id="3" creationId="{5AFAD883-B9E1-219D-D80B-6910C8ECB794}"/>
          </ac:picMkLst>
        </pc:picChg>
        <pc:extLst>
          <p:ext xmlns:p="http://schemas.openxmlformats.org/presentationml/2006/main" uri="{D6D511B9-2390-475A-947B-AFAB55BFBCF1}">
            <pc226:cmChg xmlns:pc226="http://schemas.microsoft.com/office/powerpoint/2022/06/main/command" chg="del">
              <pc226:chgData name="Íris Hrund Halldórsdóttir - HA" userId="S::irish@rmf.is::bd297786-d3ca-4568-8648-19130a3c3ac5" providerId="AD" clId="Web-{C3665C39-2B22-4158-AB25-C13108A68E57}" dt="2023-08-21T10:03:26.867" v="48"/>
              <pc2:cmMkLst xmlns:pc2="http://schemas.microsoft.com/office/powerpoint/2019/9/main/command">
                <pc:docMk/>
                <pc:sldMk cId="2893571145" sldId="5908"/>
                <pc2:cmMk id="{A75B62CB-F773-49CE-A480-762B8363E863}"/>
              </pc2:cmMkLst>
            </pc226:cmChg>
          </p:ext>
        </pc:extLst>
      </pc:sldChg>
      <pc:sldChg chg="delSp modSp">
        <pc:chgData name="Íris Hrund Halldórsdóttir - HA" userId="S::irish@rmf.is::bd297786-d3ca-4568-8648-19130a3c3ac5" providerId="AD" clId="Web-{C3665C39-2B22-4158-AB25-C13108A68E57}" dt="2023-08-21T10:04:04.008" v="56"/>
        <pc:sldMkLst>
          <pc:docMk/>
          <pc:sldMk cId="846284481" sldId="5909"/>
        </pc:sldMkLst>
        <pc:spChg chg="mod">
          <ac:chgData name="Íris Hrund Halldórsdóttir - HA" userId="S::irish@rmf.is::bd297786-d3ca-4568-8648-19130a3c3ac5" providerId="AD" clId="Web-{C3665C39-2B22-4158-AB25-C13108A68E57}" dt="2023-08-21T10:04:00.993" v="55" actId="20577"/>
          <ac:spMkLst>
            <pc:docMk/>
            <pc:sldMk cId="846284481" sldId="5909"/>
            <ac:spMk id="7" creationId="{1CD5D09C-8C5C-1AF9-92E7-FB4731E625D0}"/>
          </ac:spMkLst>
        </pc:spChg>
        <pc:picChg chg="del mod">
          <ac:chgData name="Íris Hrund Halldórsdóttir - HA" userId="S::irish@rmf.is::bd297786-d3ca-4568-8648-19130a3c3ac5" providerId="AD" clId="Web-{C3665C39-2B22-4158-AB25-C13108A68E57}" dt="2023-08-21T10:04:04.008" v="56"/>
          <ac:picMkLst>
            <pc:docMk/>
            <pc:sldMk cId="846284481" sldId="5909"/>
            <ac:picMk id="3" creationId="{5DFAB5CD-6CB2-765F-7342-29BB94D1996B}"/>
          </ac:picMkLst>
        </pc:picChg>
      </pc:sldChg>
      <pc:sldChg chg="delSp">
        <pc:chgData name="Íris Hrund Halldórsdóttir - HA" userId="S::irish@rmf.is::bd297786-d3ca-4568-8648-19130a3c3ac5" providerId="AD" clId="Web-{C3665C39-2B22-4158-AB25-C13108A68E57}" dt="2023-08-21T10:04:10.508" v="57"/>
        <pc:sldMkLst>
          <pc:docMk/>
          <pc:sldMk cId="2943573227" sldId="5910"/>
        </pc:sldMkLst>
        <pc:picChg chg="del">
          <ac:chgData name="Íris Hrund Halldórsdóttir - HA" userId="S::irish@rmf.is::bd297786-d3ca-4568-8648-19130a3c3ac5" providerId="AD" clId="Web-{C3665C39-2B22-4158-AB25-C13108A68E57}" dt="2023-08-21T10:04:10.508" v="57"/>
          <ac:picMkLst>
            <pc:docMk/>
            <pc:sldMk cId="2943573227" sldId="5910"/>
            <ac:picMk id="3" creationId="{641752B8-BC44-F0D2-669A-5A2D58E4DFCB}"/>
          </ac:picMkLst>
        </pc:picChg>
      </pc:sldChg>
      <pc:sldChg chg="modSp">
        <pc:chgData name="Íris Hrund Halldórsdóttir - HA" userId="S::irish@rmf.is::bd297786-d3ca-4568-8648-19130a3c3ac5" providerId="AD" clId="Web-{C3665C39-2B22-4158-AB25-C13108A68E57}" dt="2023-08-21T10:04:44.212" v="59" actId="20577"/>
        <pc:sldMkLst>
          <pc:docMk/>
          <pc:sldMk cId="4126630560" sldId="5911"/>
        </pc:sldMkLst>
        <pc:spChg chg="mod">
          <ac:chgData name="Íris Hrund Halldórsdóttir - HA" userId="S::irish@rmf.is::bd297786-d3ca-4568-8648-19130a3c3ac5" providerId="AD" clId="Web-{C3665C39-2B22-4158-AB25-C13108A68E57}" dt="2023-08-21T10:04:44.212" v="59" actId="20577"/>
          <ac:spMkLst>
            <pc:docMk/>
            <pc:sldMk cId="4126630560" sldId="5911"/>
            <ac:spMk id="5" creationId="{BE317CEA-12E9-A71D-18A0-176E0ABB57F6}"/>
          </ac:spMkLst>
        </pc:spChg>
        <pc:picChg chg="mod">
          <ac:chgData name="Íris Hrund Halldórsdóttir - HA" userId="S::irish@rmf.is::bd297786-d3ca-4568-8648-19130a3c3ac5" providerId="AD" clId="Web-{C3665C39-2B22-4158-AB25-C13108A68E57}" dt="2023-08-21T10:04:26.431" v="58" actId="1076"/>
          <ac:picMkLst>
            <pc:docMk/>
            <pc:sldMk cId="4126630560" sldId="5911"/>
            <ac:picMk id="3" creationId="{AFB63823-3DD1-3BAE-6C25-E451283C561F}"/>
          </ac:picMkLst>
        </pc:picChg>
      </pc:sldChg>
      <pc:sldChg chg="delSp">
        <pc:chgData name="Íris Hrund Halldórsdóttir - HA" userId="S::irish@rmf.is::bd297786-d3ca-4568-8648-19130a3c3ac5" providerId="AD" clId="Web-{C3665C39-2B22-4158-AB25-C13108A68E57}" dt="2023-08-21T10:04:50.791" v="60"/>
        <pc:sldMkLst>
          <pc:docMk/>
          <pc:sldMk cId="262970920" sldId="5913"/>
        </pc:sldMkLst>
        <pc:picChg chg="del">
          <ac:chgData name="Íris Hrund Halldórsdóttir - HA" userId="S::irish@rmf.is::bd297786-d3ca-4568-8648-19130a3c3ac5" providerId="AD" clId="Web-{C3665C39-2B22-4158-AB25-C13108A68E57}" dt="2023-08-21T10:04:50.791" v="60"/>
          <ac:picMkLst>
            <pc:docMk/>
            <pc:sldMk cId="262970920" sldId="5913"/>
            <ac:picMk id="3" creationId="{740F76A9-D4B9-0C4D-7122-7989382C5733}"/>
          </ac:picMkLst>
        </pc:picChg>
      </pc:sldChg>
      <pc:sldChg chg="delSp">
        <pc:chgData name="Íris Hrund Halldórsdóttir - HA" userId="S::irish@rmf.is::bd297786-d3ca-4568-8648-19130a3c3ac5" providerId="AD" clId="Web-{C3665C39-2B22-4158-AB25-C13108A68E57}" dt="2023-08-21T10:04:57.666" v="61"/>
        <pc:sldMkLst>
          <pc:docMk/>
          <pc:sldMk cId="3421907428" sldId="5914"/>
        </pc:sldMkLst>
        <pc:picChg chg="del">
          <ac:chgData name="Íris Hrund Halldórsdóttir - HA" userId="S::irish@rmf.is::bd297786-d3ca-4568-8648-19130a3c3ac5" providerId="AD" clId="Web-{C3665C39-2B22-4158-AB25-C13108A68E57}" dt="2023-08-21T10:04:57.666" v="61"/>
          <ac:picMkLst>
            <pc:docMk/>
            <pc:sldMk cId="3421907428" sldId="5914"/>
            <ac:picMk id="3" creationId="{52A814A7-5C4C-8D85-F08F-D189655E0383}"/>
          </ac:picMkLst>
        </pc:picChg>
      </pc:sldChg>
      <pc:sldChg chg="delSp modSp modNotes">
        <pc:chgData name="Íris Hrund Halldórsdóttir - HA" userId="S::irish@rmf.is::bd297786-d3ca-4568-8648-19130a3c3ac5" providerId="AD" clId="Web-{C3665C39-2B22-4158-AB25-C13108A68E57}" dt="2023-08-21T10:05:07.338" v="64"/>
        <pc:sldMkLst>
          <pc:docMk/>
          <pc:sldMk cId="3145339105" sldId="5915"/>
        </pc:sldMkLst>
        <pc:picChg chg="del mod">
          <ac:chgData name="Íris Hrund Halldórsdóttir - HA" userId="S::irish@rmf.is::bd297786-d3ca-4568-8648-19130a3c3ac5" providerId="AD" clId="Web-{C3665C39-2B22-4158-AB25-C13108A68E57}" dt="2023-08-21T10:05:03.994" v="63"/>
          <ac:picMkLst>
            <pc:docMk/>
            <pc:sldMk cId="3145339105" sldId="5915"/>
            <ac:picMk id="3" creationId="{7EE38D9F-DACA-3570-839B-E7F5536DB217}"/>
          </ac:picMkLst>
        </pc:picChg>
      </pc:sldChg>
      <pc:sldChg chg="modSp delCm modCm">
        <pc:chgData name="Íris Hrund Halldórsdóttir - HA" userId="S::irish@rmf.is::bd297786-d3ca-4568-8648-19130a3c3ac5" providerId="AD" clId="Web-{C3665C39-2B22-4158-AB25-C13108A68E57}" dt="2023-08-21T09:59:35.690" v="28"/>
        <pc:sldMkLst>
          <pc:docMk/>
          <pc:sldMk cId="1615287551" sldId="6000"/>
        </pc:sldMkLst>
        <pc:spChg chg="mod">
          <ac:chgData name="Íris Hrund Halldórsdóttir - HA" userId="S::irish@rmf.is::bd297786-d3ca-4568-8648-19130a3c3ac5" providerId="AD" clId="Web-{C3665C39-2B22-4158-AB25-C13108A68E57}" dt="2023-08-21T09:59:31.705" v="27" actId="20577"/>
          <ac:spMkLst>
            <pc:docMk/>
            <pc:sldMk cId="1615287551" sldId="6000"/>
            <ac:spMk id="3" creationId="{6299F955-ED59-83B0-A425-A35A1934D4B1}"/>
          </ac:spMkLst>
        </pc:spChg>
        <pc:extLst>
          <p:ext xmlns:p="http://schemas.openxmlformats.org/presentationml/2006/main" uri="{D6D511B9-2390-475A-947B-AFAB55BFBCF1}">
            <pc226:cmChg xmlns:pc226="http://schemas.microsoft.com/office/powerpoint/2022/06/main/command" chg="del mod">
              <pc226:chgData name="Íris Hrund Halldórsdóttir - HA" userId="S::irish@rmf.is::bd297786-d3ca-4568-8648-19130a3c3ac5" providerId="AD" clId="Web-{C3665C39-2B22-4158-AB25-C13108A68E57}" dt="2023-08-21T09:59:35.690" v="28"/>
              <pc2:cmMkLst xmlns:pc2="http://schemas.microsoft.com/office/powerpoint/2019/9/main/command">
                <pc:docMk/>
                <pc:sldMk cId="1615287551" sldId="6000"/>
                <pc2:cmMk id="{D2010FA8-A1A6-493B-949F-FD9CBAA03B04}"/>
              </pc2:cmMkLst>
            </pc226:cmChg>
          </p:ext>
        </pc:extLst>
      </pc:sldChg>
      <pc:sldChg chg="delSp modSp">
        <pc:chgData name="Íris Hrund Halldórsdóttir - HA" userId="S::irish@rmf.is::bd297786-d3ca-4568-8648-19130a3c3ac5" providerId="AD" clId="Web-{C3665C39-2B22-4158-AB25-C13108A68E57}" dt="2023-08-21T10:05:19.088" v="66"/>
        <pc:sldMkLst>
          <pc:docMk/>
          <pc:sldMk cId="1381170669" sldId="6002"/>
        </pc:sldMkLst>
        <pc:spChg chg="mod">
          <ac:chgData name="Íris Hrund Halldórsdóttir - HA" userId="S::irish@rmf.is::bd297786-d3ca-4568-8648-19130a3c3ac5" providerId="AD" clId="Web-{C3665C39-2B22-4158-AB25-C13108A68E57}" dt="2023-08-21T10:05:17.307" v="65" actId="20577"/>
          <ac:spMkLst>
            <pc:docMk/>
            <pc:sldMk cId="1381170669" sldId="6002"/>
            <ac:spMk id="5" creationId="{BE317CEA-12E9-A71D-18A0-176E0ABB57F6}"/>
          </ac:spMkLst>
        </pc:spChg>
        <pc:picChg chg="del">
          <ac:chgData name="Íris Hrund Halldórsdóttir - HA" userId="S::irish@rmf.is::bd297786-d3ca-4568-8648-19130a3c3ac5" providerId="AD" clId="Web-{C3665C39-2B22-4158-AB25-C13108A68E57}" dt="2023-08-21T10:05:19.088" v="66"/>
          <ac:picMkLst>
            <pc:docMk/>
            <pc:sldMk cId="1381170669" sldId="6002"/>
            <ac:picMk id="3" creationId="{A17C4559-781A-E287-E23B-1EF14154D233}"/>
          </ac:picMkLst>
        </pc:picChg>
      </pc:sldChg>
      <pc:sldChg chg="delSp modSp modCm">
        <pc:chgData name="Íris Hrund Halldórsdóttir - HA" userId="S::irish@rmf.is::bd297786-d3ca-4568-8648-19130a3c3ac5" providerId="AD" clId="Web-{C3665C39-2B22-4158-AB25-C13108A68E57}" dt="2023-08-21T10:08:46.921" v="128"/>
        <pc:sldMkLst>
          <pc:docMk/>
          <pc:sldMk cId="4169160598" sldId="6003"/>
        </pc:sldMkLst>
        <pc:spChg chg="mod">
          <ac:chgData name="Íris Hrund Halldórsdóttir - HA" userId="S::irish@rmf.is::bd297786-d3ca-4568-8648-19130a3c3ac5" providerId="AD" clId="Web-{C3665C39-2B22-4158-AB25-C13108A68E57}" dt="2023-08-21T10:08:40.937" v="127" actId="20577"/>
          <ac:spMkLst>
            <pc:docMk/>
            <pc:sldMk cId="4169160598" sldId="6003"/>
            <ac:spMk id="6" creationId="{D4791452-11DA-6824-19D7-39FC5FB45C08}"/>
          </ac:spMkLst>
        </pc:spChg>
        <pc:picChg chg="del mod">
          <ac:chgData name="Íris Hrund Halldórsdóttir - HA" userId="S::irish@rmf.is::bd297786-d3ca-4568-8648-19130a3c3ac5" providerId="AD" clId="Web-{C3665C39-2B22-4158-AB25-C13108A68E57}" dt="2023-08-21T10:08:46.921" v="128"/>
          <ac:picMkLst>
            <pc:docMk/>
            <pc:sldMk cId="4169160598" sldId="6003"/>
            <ac:picMk id="3" creationId="{C385D573-C7DB-E608-5DF9-C153F9ADD1CB}"/>
          </ac:picMkLst>
        </pc:picChg>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C3665C39-2B22-4158-AB25-C13108A68E57}" dt="2023-08-21T10:08:39.687" v="126"/>
              <pc2:cmMkLst xmlns:pc2="http://schemas.microsoft.com/office/powerpoint/2019/9/main/command">
                <pc:docMk/>
                <pc:sldMk cId="4169160598" sldId="6003"/>
                <pc2:cmMk id="{4490DD6D-824F-413F-A59E-251A6AE71ACB}"/>
              </pc2:cmMkLst>
            </pc226:cmChg>
            <pc226:cmChg xmlns:pc226="http://schemas.microsoft.com/office/powerpoint/2022/06/main/command" chg="mod">
              <pc226:chgData name="Íris Hrund Halldórsdóttir - HA" userId="S::irish@rmf.is::bd297786-d3ca-4568-8648-19130a3c3ac5" providerId="AD" clId="Web-{C3665C39-2B22-4158-AB25-C13108A68E57}" dt="2023-08-21T10:08:23.592" v="124" actId="20577"/>
              <pc2:cmMkLst xmlns:pc2="http://schemas.microsoft.com/office/powerpoint/2019/9/main/command">
                <pc:docMk/>
                <pc:sldMk cId="4169160598" sldId="6003"/>
                <pc2:cmMk id="{0102C6AB-C789-4564-AABE-40EB4C278FF8}"/>
              </pc2:cmMkLst>
            </pc226:cmChg>
            <pc226:cmChg xmlns:pc226="http://schemas.microsoft.com/office/powerpoint/2022/06/main/command" chg="mod">
              <pc226:chgData name="Íris Hrund Halldórsdóttir - HA" userId="S::irish@rmf.is::bd297786-d3ca-4568-8648-19130a3c3ac5" providerId="AD" clId="Web-{C3665C39-2B22-4158-AB25-C13108A68E57}" dt="2023-08-21T10:08:28.655" v="125"/>
              <pc2:cmMkLst xmlns:pc2="http://schemas.microsoft.com/office/powerpoint/2019/9/main/command">
                <pc:docMk/>
                <pc:sldMk cId="4169160598" sldId="6003"/>
                <pc2:cmMk id="{B27EF9C4-BA8E-40B1-878B-3155E1BE872B}"/>
              </pc2:cmMkLst>
            </pc226:cmChg>
          </p:ext>
        </pc:extLst>
      </pc:sldChg>
    </pc:docChg>
  </pc:docChgLst>
  <pc:docChgLst>
    <pc:chgData name="Guðrún Þóra Gunnarsdóttir - HA" userId="S::gudrunthora@unak.is::080319e9-cba8-43d0-a339-cc9a7fd4f623" providerId="AD" clId="Web-{21170050-5A69-4477-A573-06A68333D95D}"/>
    <pc:docChg chg="mod modSld">
      <pc:chgData name="Guðrún Þóra Gunnarsdóttir - HA" userId="S::gudrunthora@unak.is::080319e9-cba8-43d0-a339-cc9a7fd4f623" providerId="AD" clId="Web-{21170050-5A69-4477-A573-06A68333D95D}" dt="2023-08-12T12:28:26.461" v="613" actId="1076"/>
      <pc:docMkLst>
        <pc:docMk/>
      </pc:docMkLst>
      <pc:sldChg chg="modSp">
        <pc:chgData name="Guðrún Þóra Gunnarsdóttir - HA" userId="S::gudrunthora@unak.is::080319e9-cba8-43d0-a339-cc9a7fd4f623" providerId="AD" clId="Web-{21170050-5A69-4477-A573-06A68333D95D}" dt="2023-08-12T12:28:26.461" v="613" actId="1076"/>
        <pc:sldMkLst>
          <pc:docMk/>
          <pc:sldMk cId="3318987794" sldId="5553"/>
        </pc:sldMkLst>
        <pc:graphicFrameChg chg="mod modGraphic">
          <ac:chgData name="Guðrún Þóra Gunnarsdóttir - HA" userId="S::gudrunthora@unak.is::080319e9-cba8-43d0-a339-cc9a7fd4f623" providerId="AD" clId="Web-{21170050-5A69-4477-A573-06A68333D95D}" dt="2023-08-12T12:28:26.461" v="613" actId="1076"/>
          <ac:graphicFrameMkLst>
            <pc:docMk/>
            <pc:sldMk cId="3318987794" sldId="5553"/>
            <ac:graphicFrameMk id="7" creationId="{DCB01F89-B60B-E9C2-0DA8-AB5376AF1470}"/>
          </ac:graphicFrameMkLst>
        </pc:graphicFrameChg>
      </pc:sldChg>
      <pc:sldChg chg="modSp">
        <pc:chgData name="Guðrún Þóra Gunnarsdóttir - HA" userId="S::gudrunthora@unak.is::080319e9-cba8-43d0-a339-cc9a7fd4f623" providerId="AD" clId="Web-{21170050-5A69-4477-A573-06A68333D95D}" dt="2023-08-12T11:42:22.440" v="106" actId="20577"/>
        <pc:sldMkLst>
          <pc:docMk/>
          <pc:sldMk cId="3146167789" sldId="5674"/>
        </pc:sldMkLst>
        <pc:spChg chg="mod">
          <ac:chgData name="Guðrún Þóra Gunnarsdóttir - HA" userId="S::gudrunthora@unak.is::080319e9-cba8-43d0-a339-cc9a7fd4f623" providerId="AD" clId="Web-{21170050-5A69-4477-A573-06A68333D95D}" dt="2023-08-12T11:42:22.440" v="106" actId="20577"/>
          <ac:spMkLst>
            <pc:docMk/>
            <pc:sldMk cId="3146167789" sldId="5674"/>
            <ac:spMk id="7" creationId="{F06E82A7-96DE-670A-332E-422C7225C7B8}"/>
          </ac:spMkLst>
        </pc:spChg>
      </pc:sldChg>
      <pc:sldChg chg="modSp addCm">
        <pc:chgData name="Guðrún Þóra Gunnarsdóttir - HA" userId="S::gudrunthora@unak.is::080319e9-cba8-43d0-a339-cc9a7fd4f623" providerId="AD" clId="Web-{21170050-5A69-4477-A573-06A68333D95D}" dt="2023-08-12T12:23:07.534" v="535"/>
        <pc:sldMkLst>
          <pc:docMk/>
          <pc:sldMk cId="2714960214" sldId="5895"/>
        </pc:sldMkLst>
        <pc:picChg chg="mod">
          <ac:chgData name="Guðrún Þóra Gunnarsdóttir - HA" userId="S::gudrunthora@unak.is::080319e9-cba8-43d0-a339-cc9a7fd4f623" providerId="AD" clId="Web-{21170050-5A69-4477-A573-06A68333D95D}" dt="2023-08-12T12:21:58.202" v="534" actId="1076"/>
          <ac:picMkLst>
            <pc:docMk/>
            <pc:sldMk cId="2714960214" sldId="5895"/>
            <ac:picMk id="13" creationId="{14D2E34A-1138-620A-85BA-6A2B7657CEC1}"/>
          </ac:picMkLst>
        </pc:picChg>
        <pc:extLst>
          <p:ext xmlns:p="http://schemas.openxmlformats.org/presentationml/2006/main" uri="{D6D511B9-2390-475A-947B-AFAB55BFBCF1}">
            <pc226:cmChg xmlns:pc226="http://schemas.microsoft.com/office/powerpoint/2022/06/main/command" chg="add">
              <pc226:chgData name="Guðrún Þóra Gunnarsdóttir - HA" userId="S::gudrunthora@unak.is::080319e9-cba8-43d0-a339-cc9a7fd4f623" providerId="AD" clId="Web-{21170050-5A69-4477-A573-06A68333D95D}" dt="2023-08-12T12:23:07.534" v="535"/>
              <pc2:cmMkLst xmlns:pc2="http://schemas.microsoft.com/office/powerpoint/2019/9/main/command">
                <pc:docMk/>
                <pc:sldMk cId="2714960214" sldId="5895"/>
                <pc2:cmMk id="{4B1BFC3B-E788-4FBF-B3B2-23CCBE24B217}"/>
              </pc2:cmMkLst>
            </pc226:cmChg>
          </p:ext>
        </pc:extLst>
      </pc:sldChg>
      <pc:sldChg chg="modSp">
        <pc:chgData name="Guðrún Þóra Gunnarsdóttir - HA" userId="S::gudrunthora@unak.is::080319e9-cba8-43d0-a339-cc9a7fd4f623" providerId="AD" clId="Web-{21170050-5A69-4477-A573-06A68333D95D}" dt="2023-08-12T12:27:54.491" v="611" actId="20577"/>
        <pc:sldMkLst>
          <pc:docMk/>
          <pc:sldMk cId="3798145188" sldId="5896"/>
        </pc:sldMkLst>
        <pc:spChg chg="mod">
          <ac:chgData name="Guðrún Þóra Gunnarsdóttir - HA" userId="S::gudrunthora@unak.is::080319e9-cba8-43d0-a339-cc9a7fd4f623" providerId="AD" clId="Web-{21170050-5A69-4477-A573-06A68333D95D}" dt="2023-08-12T12:27:54.491" v="611" actId="20577"/>
          <ac:spMkLst>
            <pc:docMk/>
            <pc:sldMk cId="3798145188" sldId="5896"/>
            <ac:spMk id="7" creationId="{410EA553-FE96-C137-6C6D-BDEFBB5C2015}"/>
          </ac:spMkLst>
        </pc:spChg>
      </pc:sldChg>
      <pc:sldChg chg="modSp">
        <pc:chgData name="Guðrún Þóra Gunnarsdóttir - HA" userId="S::gudrunthora@unak.is::080319e9-cba8-43d0-a339-cc9a7fd4f623" providerId="AD" clId="Web-{21170050-5A69-4477-A573-06A68333D95D}" dt="2023-08-12T11:37:44.499" v="48" actId="20577"/>
        <pc:sldMkLst>
          <pc:docMk/>
          <pc:sldMk cId="1720754608" sldId="5898"/>
        </pc:sldMkLst>
        <pc:spChg chg="mod">
          <ac:chgData name="Guðrún Þóra Gunnarsdóttir - HA" userId="S::gudrunthora@unak.is::080319e9-cba8-43d0-a339-cc9a7fd4f623" providerId="AD" clId="Web-{21170050-5A69-4477-A573-06A68333D95D}" dt="2023-08-12T11:37:44.499" v="48" actId="20577"/>
          <ac:spMkLst>
            <pc:docMk/>
            <pc:sldMk cId="1720754608" sldId="5898"/>
            <ac:spMk id="7" creationId="{410EA553-FE96-C137-6C6D-BDEFBB5C2015}"/>
          </ac:spMkLst>
        </pc:spChg>
      </pc:sldChg>
      <pc:sldChg chg="modSp modCm">
        <pc:chgData name="Guðrún Þóra Gunnarsdóttir - HA" userId="S::gudrunthora@unak.is::080319e9-cba8-43d0-a339-cc9a7fd4f623" providerId="AD" clId="Web-{21170050-5A69-4477-A573-06A68333D95D}" dt="2023-08-12T11:41:18.358" v="98" actId="20577"/>
        <pc:sldMkLst>
          <pc:docMk/>
          <pc:sldMk cId="3513178557" sldId="5899"/>
        </pc:sldMkLst>
        <pc:spChg chg="mod">
          <ac:chgData name="Guðrún Þóra Gunnarsdóttir - HA" userId="S::gudrunthora@unak.is::080319e9-cba8-43d0-a339-cc9a7fd4f623" providerId="AD" clId="Web-{21170050-5A69-4477-A573-06A68333D95D}" dt="2023-08-12T11:41:18.358" v="98" actId="20577"/>
          <ac:spMkLst>
            <pc:docMk/>
            <pc:sldMk cId="3513178557" sldId="5899"/>
            <ac:spMk id="7" creationId="{410EA553-FE96-C137-6C6D-BDEFBB5C2015}"/>
          </ac:spMkLst>
        </pc:spChg>
        <pc:extLst>
          <p:ext xmlns:p="http://schemas.openxmlformats.org/presentationml/2006/main" uri="{D6D511B9-2390-475A-947B-AFAB55BFBCF1}">
            <pc226:cmChg xmlns:pc226="http://schemas.microsoft.com/office/powerpoint/2022/06/main/command" chg="mod">
              <pc226:chgData name="Guðrún Þóra Gunnarsdóttir - HA" userId="S::gudrunthora@unak.is::080319e9-cba8-43d0-a339-cc9a7fd4f623" providerId="AD" clId="Web-{21170050-5A69-4477-A573-06A68333D95D}" dt="2023-08-12T11:41:16.514" v="97" actId="20577"/>
              <pc2:cmMkLst xmlns:pc2="http://schemas.microsoft.com/office/powerpoint/2019/9/main/command">
                <pc:docMk/>
                <pc:sldMk cId="3513178557" sldId="5899"/>
                <pc2:cmMk id="{88463EA4-7582-46AF-96B9-999494ECFB98}"/>
              </pc2:cmMkLst>
            </pc226:cmChg>
          </p:ext>
        </pc:extLst>
      </pc:sldChg>
      <pc:sldChg chg="modSp">
        <pc:chgData name="Guðrún Þóra Gunnarsdóttir - HA" userId="S::gudrunthora@unak.is::080319e9-cba8-43d0-a339-cc9a7fd4f623" providerId="AD" clId="Web-{21170050-5A69-4477-A573-06A68333D95D}" dt="2023-08-12T11:44:15.571" v="161" actId="20577"/>
        <pc:sldMkLst>
          <pc:docMk/>
          <pc:sldMk cId="4234261995" sldId="5905"/>
        </pc:sldMkLst>
        <pc:spChg chg="mod">
          <ac:chgData name="Guðrún Þóra Gunnarsdóttir - HA" userId="S::gudrunthora@unak.is::080319e9-cba8-43d0-a339-cc9a7fd4f623" providerId="AD" clId="Web-{21170050-5A69-4477-A573-06A68333D95D}" dt="2023-08-12T11:44:15.571" v="161" actId="20577"/>
          <ac:spMkLst>
            <pc:docMk/>
            <pc:sldMk cId="4234261995" sldId="5905"/>
            <ac:spMk id="7" creationId="{1CD5D09C-8C5C-1AF9-92E7-FB4731E625D0}"/>
          </ac:spMkLst>
        </pc:spChg>
      </pc:sldChg>
      <pc:sldChg chg="modSp">
        <pc:chgData name="Guðrún Þóra Gunnarsdóttir - HA" userId="S::gudrunthora@unak.is::080319e9-cba8-43d0-a339-cc9a7fd4f623" providerId="AD" clId="Web-{21170050-5A69-4477-A573-06A68333D95D}" dt="2023-08-12T11:31:21.365" v="43" actId="20577"/>
        <pc:sldMkLst>
          <pc:docMk/>
          <pc:sldMk cId="2313426748" sldId="5906"/>
        </pc:sldMkLst>
        <pc:spChg chg="mod">
          <ac:chgData name="Guðrún Þóra Gunnarsdóttir - HA" userId="S::gudrunthora@unak.is::080319e9-cba8-43d0-a339-cc9a7fd4f623" providerId="AD" clId="Web-{21170050-5A69-4477-A573-06A68333D95D}" dt="2023-08-12T11:31:21.365" v="43" actId="20577"/>
          <ac:spMkLst>
            <pc:docMk/>
            <pc:sldMk cId="2313426748" sldId="5906"/>
            <ac:spMk id="8" creationId="{EAA82B5F-E3A1-4D9C-43F3-C3B699092F9F}"/>
          </ac:spMkLst>
        </pc:spChg>
      </pc:sldChg>
      <pc:sldChg chg="modSp addCm">
        <pc:chgData name="Guðrún Þóra Gunnarsdóttir - HA" userId="S::gudrunthora@unak.is::080319e9-cba8-43d0-a339-cc9a7fd4f623" providerId="AD" clId="Web-{21170050-5A69-4477-A573-06A68333D95D}" dt="2023-08-12T11:46:28.047" v="192"/>
        <pc:sldMkLst>
          <pc:docMk/>
          <pc:sldMk cId="2106530720" sldId="5907"/>
        </pc:sldMkLst>
        <pc:spChg chg="mod">
          <ac:chgData name="Guðrún Þóra Gunnarsdóttir - HA" userId="S::gudrunthora@unak.is::080319e9-cba8-43d0-a339-cc9a7fd4f623" providerId="AD" clId="Web-{21170050-5A69-4477-A573-06A68333D95D}" dt="2023-08-12T11:45:56.124" v="191" actId="20577"/>
          <ac:spMkLst>
            <pc:docMk/>
            <pc:sldMk cId="2106530720" sldId="5907"/>
            <ac:spMk id="7" creationId="{1CD5D09C-8C5C-1AF9-92E7-FB4731E625D0}"/>
          </ac:spMkLst>
        </pc:spChg>
        <pc:extLst>
          <p:ext xmlns:p="http://schemas.openxmlformats.org/presentationml/2006/main" uri="{D6D511B9-2390-475A-947B-AFAB55BFBCF1}">
            <pc226:cmChg xmlns:pc226="http://schemas.microsoft.com/office/powerpoint/2022/06/main/command" chg="add">
              <pc226:chgData name="Guðrún Þóra Gunnarsdóttir - HA" userId="S::gudrunthora@unak.is::080319e9-cba8-43d0-a339-cc9a7fd4f623" providerId="AD" clId="Web-{21170050-5A69-4477-A573-06A68333D95D}" dt="2023-08-12T11:46:28.047" v="192"/>
              <pc2:cmMkLst xmlns:pc2="http://schemas.microsoft.com/office/powerpoint/2019/9/main/command">
                <pc:docMk/>
                <pc:sldMk cId="2106530720" sldId="5907"/>
                <pc2:cmMk id="{1CD513C3-D2ED-4B79-BDE0-BE962E6131AA}"/>
              </pc2:cmMkLst>
            </pc226:cmChg>
          </p:ext>
        </pc:extLst>
      </pc:sldChg>
      <pc:sldChg chg="modSp addCm modCm">
        <pc:chgData name="Guðrún Þóra Gunnarsdóttir - HA" userId="S::gudrunthora@unak.is::080319e9-cba8-43d0-a339-cc9a7fd4f623" providerId="AD" clId="Web-{21170050-5A69-4477-A573-06A68333D95D}" dt="2023-08-12T11:51:23.455" v="253" actId="20577"/>
        <pc:sldMkLst>
          <pc:docMk/>
          <pc:sldMk cId="2893571145" sldId="5908"/>
        </pc:sldMkLst>
        <pc:spChg chg="mod">
          <ac:chgData name="Guðrún Þóra Gunnarsdóttir - HA" userId="S::gudrunthora@unak.is::080319e9-cba8-43d0-a339-cc9a7fd4f623" providerId="AD" clId="Web-{21170050-5A69-4477-A573-06A68333D95D}" dt="2023-08-12T11:51:23.455" v="253" actId="20577"/>
          <ac:spMkLst>
            <pc:docMk/>
            <pc:sldMk cId="2893571145" sldId="5908"/>
            <ac:spMk id="7" creationId="{1CD5D09C-8C5C-1AF9-92E7-FB4731E625D0}"/>
          </ac:spMkLst>
        </pc:spChg>
        <pc:extLst>
          <p:ext xmlns:p="http://schemas.openxmlformats.org/presentationml/2006/main" uri="{D6D511B9-2390-475A-947B-AFAB55BFBCF1}">
            <pc226:cmChg xmlns:pc226="http://schemas.microsoft.com/office/powerpoint/2022/06/main/command" chg="add mod">
              <pc226:chgData name="Guðrún Þóra Gunnarsdóttir - HA" userId="S::gudrunthora@unak.is::080319e9-cba8-43d0-a339-cc9a7fd4f623" providerId="AD" clId="Web-{21170050-5A69-4477-A573-06A68333D95D}" dt="2023-08-12T11:50:58.079" v="252" actId="20577"/>
              <pc2:cmMkLst xmlns:pc2="http://schemas.microsoft.com/office/powerpoint/2019/9/main/command">
                <pc:docMk/>
                <pc:sldMk cId="2893571145" sldId="5908"/>
                <pc2:cmMk id="{A75B62CB-F773-49CE-A480-762B8363E863}"/>
              </pc2:cmMkLst>
            </pc226:cmChg>
          </p:ext>
        </pc:extLst>
      </pc:sldChg>
      <pc:sldChg chg="modSp">
        <pc:chgData name="Guðrún Þóra Gunnarsdóttir - HA" userId="S::gudrunthora@unak.is::080319e9-cba8-43d0-a339-cc9a7fd4f623" providerId="AD" clId="Web-{21170050-5A69-4477-A573-06A68333D95D}" dt="2023-08-12T11:55:42.720" v="326" actId="20577"/>
        <pc:sldMkLst>
          <pc:docMk/>
          <pc:sldMk cId="846284481" sldId="5909"/>
        </pc:sldMkLst>
        <pc:spChg chg="mod">
          <ac:chgData name="Guðrún Þóra Gunnarsdóttir - HA" userId="S::gudrunthora@unak.is::080319e9-cba8-43d0-a339-cc9a7fd4f623" providerId="AD" clId="Web-{21170050-5A69-4477-A573-06A68333D95D}" dt="2023-08-12T11:55:42.720" v="326" actId="20577"/>
          <ac:spMkLst>
            <pc:docMk/>
            <pc:sldMk cId="846284481" sldId="5909"/>
            <ac:spMk id="7" creationId="{1CD5D09C-8C5C-1AF9-92E7-FB4731E625D0}"/>
          </ac:spMkLst>
        </pc:spChg>
      </pc:sldChg>
      <pc:sldChg chg="modSp">
        <pc:chgData name="Guðrún Þóra Gunnarsdóttir - HA" userId="S::gudrunthora@unak.is::080319e9-cba8-43d0-a339-cc9a7fd4f623" providerId="AD" clId="Web-{21170050-5A69-4477-A573-06A68333D95D}" dt="2023-08-12T11:58:20.198" v="372" actId="20577"/>
        <pc:sldMkLst>
          <pc:docMk/>
          <pc:sldMk cId="2943573227" sldId="5910"/>
        </pc:sldMkLst>
        <pc:spChg chg="mod">
          <ac:chgData name="Guðrún Þóra Gunnarsdóttir - HA" userId="S::gudrunthora@unak.is::080319e9-cba8-43d0-a339-cc9a7fd4f623" providerId="AD" clId="Web-{21170050-5A69-4477-A573-06A68333D95D}" dt="2023-08-12T11:58:20.198" v="372" actId="20577"/>
          <ac:spMkLst>
            <pc:docMk/>
            <pc:sldMk cId="2943573227" sldId="5910"/>
            <ac:spMk id="5" creationId="{BE317CEA-12E9-A71D-18A0-176E0ABB57F6}"/>
          </ac:spMkLst>
        </pc:spChg>
        <pc:spChg chg="mod">
          <ac:chgData name="Guðrún Þóra Gunnarsdóttir - HA" userId="S::gudrunthora@unak.is::080319e9-cba8-43d0-a339-cc9a7fd4f623" providerId="AD" clId="Web-{21170050-5A69-4477-A573-06A68333D95D}" dt="2023-08-12T11:56:14.957" v="328" actId="20577"/>
          <ac:spMkLst>
            <pc:docMk/>
            <pc:sldMk cId="2943573227" sldId="5910"/>
            <ac:spMk id="7" creationId="{917BC313-AE93-8011-C4AA-E04002A444D4}"/>
          </ac:spMkLst>
        </pc:spChg>
      </pc:sldChg>
      <pc:sldChg chg="modSp addCm">
        <pc:chgData name="Guðrún Þóra Gunnarsdóttir - HA" userId="S::gudrunthora@unak.is::080319e9-cba8-43d0-a339-cc9a7fd4f623" providerId="AD" clId="Web-{21170050-5A69-4477-A573-06A68333D95D}" dt="2023-08-12T12:00:44.630" v="412" actId="20577"/>
        <pc:sldMkLst>
          <pc:docMk/>
          <pc:sldMk cId="4126630560" sldId="5911"/>
        </pc:sldMkLst>
        <pc:spChg chg="mod">
          <ac:chgData name="Guðrún Þóra Gunnarsdóttir - HA" userId="S::gudrunthora@unak.is::080319e9-cba8-43d0-a339-cc9a7fd4f623" providerId="AD" clId="Web-{21170050-5A69-4477-A573-06A68333D95D}" dt="2023-08-12T11:58:37.699" v="374" actId="20577"/>
          <ac:spMkLst>
            <pc:docMk/>
            <pc:sldMk cId="4126630560" sldId="5911"/>
            <ac:spMk id="4" creationId="{908BBB3E-A622-9CD0-A30D-DD32AA54422D}"/>
          </ac:spMkLst>
        </pc:spChg>
        <pc:spChg chg="mod">
          <ac:chgData name="Guðrún Þóra Gunnarsdóttir - HA" userId="S::gudrunthora@unak.is::080319e9-cba8-43d0-a339-cc9a7fd4f623" providerId="AD" clId="Web-{21170050-5A69-4477-A573-06A68333D95D}" dt="2023-08-12T12:00:44.630" v="412" actId="20577"/>
          <ac:spMkLst>
            <pc:docMk/>
            <pc:sldMk cId="4126630560" sldId="5911"/>
            <ac:spMk id="5" creationId="{BE317CEA-12E9-A71D-18A0-176E0ABB57F6}"/>
          </ac:spMkLst>
        </pc:spChg>
        <pc:spChg chg="mod">
          <ac:chgData name="Guðrún Þóra Gunnarsdóttir - HA" userId="S::gudrunthora@unak.is::080319e9-cba8-43d0-a339-cc9a7fd4f623" providerId="AD" clId="Web-{21170050-5A69-4477-A573-06A68333D95D}" dt="2023-08-12T11:59:48.126" v="408" actId="20577"/>
          <ac:spMkLst>
            <pc:docMk/>
            <pc:sldMk cId="4126630560" sldId="5911"/>
            <ac:spMk id="8" creationId="{F80B4D4D-1D7A-3B5C-91E1-82F63E2BB35B}"/>
          </ac:spMkLst>
        </pc:spChg>
        <pc:extLst>
          <p:ext xmlns:p="http://schemas.openxmlformats.org/presentationml/2006/main" uri="{D6D511B9-2390-475A-947B-AFAB55BFBCF1}">
            <pc226:cmChg xmlns:pc226="http://schemas.microsoft.com/office/powerpoint/2022/06/main/command" chg="add">
              <pc226:chgData name="Guðrún Þóra Gunnarsdóttir - HA" userId="S::gudrunthora@unak.is::080319e9-cba8-43d0-a339-cc9a7fd4f623" providerId="AD" clId="Web-{21170050-5A69-4477-A573-06A68333D95D}" dt="2023-08-12T12:00:30.660" v="411"/>
              <pc2:cmMkLst xmlns:pc2="http://schemas.microsoft.com/office/powerpoint/2019/9/main/command">
                <pc:docMk/>
                <pc:sldMk cId="4126630560" sldId="5911"/>
                <pc2:cmMk id="{C91D41DB-2B0D-467C-97A3-6548759EF8EC}"/>
              </pc2:cmMkLst>
            </pc226:cmChg>
          </p:ext>
        </pc:extLst>
      </pc:sldChg>
      <pc:sldChg chg="modSp">
        <pc:chgData name="Guðrún Þóra Gunnarsdóttir - HA" userId="S::gudrunthora@unak.is::080319e9-cba8-43d0-a339-cc9a7fd4f623" providerId="AD" clId="Web-{21170050-5A69-4477-A573-06A68333D95D}" dt="2023-08-12T12:02:27.714" v="424" actId="20577"/>
        <pc:sldMkLst>
          <pc:docMk/>
          <pc:sldMk cId="262970920" sldId="5913"/>
        </pc:sldMkLst>
        <pc:spChg chg="mod">
          <ac:chgData name="Guðrún Þóra Gunnarsdóttir - HA" userId="S::gudrunthora@unak.is::080319e9-cba8-43d0-a339-cc9a7fd4f623" providerId="AD" clId="Web-{21170050-5A69-4477-A573-06A68333D95D}" dt="2023-08-12T12:01:05.115" v="414" actId="20577"/>
          <ac:spMkLst>
            <pc:docMk/>
            <pc:sldMk cId="262970920" sldId="5913"/>
            <ac:spMk id="4" creationId="{6616CE30-1A98-82C0-F790-0F190F7C5EB5}"/>
          </ac:spMkLst>
        </pc:spChg>
        <pc:spChg chg="mod">
          <ac:chgData name="Guðrún Þóra Gunnarsdóttir - HA" userId="S::gudrunthora@unak.is::080319e9-cba8-43d0-a339-cc9a7fd4f623" providerId="AD" clId="Web-{21170050-5A69-4477-A573-06A68333D95D}" dt="2023-08-12T12:02:27.714" v="424" actId="20577"/>
          <ac:spMkLst>
            <pc:docMk/>
            <pc:sldMk cId="262970920" sldId="5913"/>
            <ac:spMk id="5" creationId="{BE317CEA-12E9-A71D-18A0-176E0ABB57F6}"/>
          </ac:spMkLst>
        </pc:spChg>
        <pc:spChg chg="mod">
          <ac:chgData name="Guðrún Þóra Gunnarsdóttir - HA" userId="S::gudrunthora@unak.is::080319e9-cba8-43d0-a339-cc9a7fd4f623" providerId="AD" clId="Web-{21170050-5A69-4477-A573-06A68333D95D}" dt="2023-08-12T12:01:45.664" v="419" actId="20577"/>
          <ac:spMkLst>
            <pc:docMk/>
            <pc:sldMk cId="262970920" sldId="5913"/>
            <ac:spMk id="8" creationId="{F80B4D4D-1D7A-3B5C-91E1-82F63E2BB35B}"/>
          </ac:spMkLst>
        </pc:spChg>
      </pc:sldChg>
      <pc:sldChg chg="modSp">
        <pc:chgData name="Guðrún Þóra Gunnarsdóttir - HA" userId="S::gudrunthora@unak.is::080319e9-cba8-43d0-a339-cc9a7fd4f623" providerId="AD" clId="Web-{21170050-5A69-4477-A573-06A68333D95D}" dt="2023-08-12T12:13:28.126" v="459" actId="20577"/>
        <pc:sldMkLst>
          <pc:docMk/>
          <pc:sldMk cId="3421907428" sldId="5914"/>
        </pc:sldMkLst>
        <pc:spChg chg="mod">
          <ac:chgData name="Guðrún Þóra Gunnarsdóttir - HA" userId="S::gudrunthora@unak.is::080319e9-cba8-43d0-a339-cc9a7fd4f623" providerId="AD" clId="Web-{21170050-5A69-4477-A573-06A68333D95D}" dt="2023-08-12T12:11:21.838" v="426" actId="20577"/>
          <ac:spMkLst>
            <pc:docMk/>
            <pc:sldMk cId="3421907428" sldId="5914"/>
            <ac:spMk id="4" creationId="{309D4640-2047-A5B2-8479-4B9345829EA1}"/>
          </ac:spMkLst>
        </pc:spChg>
        <pc:spChg chg="mod">
          <ac:chgData name="Guðrún Þóra Gunnarsdóttir - HA" userId="S::gudrunthora@unak.is::080319e9-cba8-43d0-a339-cc9a7fd4f623" providerId="AD" clId="Web-{21170050-5A69-4477-A573-06A68333D95D}" dt="2023-08-12T12:13:28.126" v="459" actId="20577"/>
          <ac:spMkLst>
            <pc:docMk/>
            <pc:sldMk cId="3421907428" sldId="5914"/>
            <ac:spMk id="5" creationId="{BE317CEA-12E9-A71D-18A0-176E0ABB57F6}"/>
          </ac:spMkLst>
        </pc:spChg>
        <pc:spChg chg="mod">
          <ac:chgData name="Guðrún Þóra Gunnarsdóttir - HA" userId="S::gudrunthora@unak.is::080319e9-cba8-43d0-a339-cc9a7fd4f623" providerId="AD" clId="Web-{21170050-5A69-4477-A573-06A68333D95D}" dt="2023-08-12T12:12:32.639" v="444" actId="20577"/>
          <ac:spMkLst>
            <pc:docMk/>
            <pc:sldMk cId="3421907428" sldId="5914"/>
            <ac:spMk id="8" creationId="{F80B4D4D-1D7A-3B5C-91E1-82F63E2BB35B}"/>
          </ac:spMkLst>
        </pc:spChg>
        <pc:spChg chg="mod">
          <ac:chgData name="Guðrún Þóra Gunnarsdóttir - HA" userId="S::gudrunthora@unak.is::080319e9-cba8-43d0-a339-cc9a7fd4f623" providerId="AD" clId="Web-{21170050-5A69-4477-A573-06A68333D95D}" dt="2023-08-12T12:11:48.995" v="432" actId="20577"/>
          <ac:spMkLst>
            <pc:docMk/>
            <pc:sldMk cId="3421907428" sldId="5914"/>
            <ac:spMk id="10" creationId="{7111E126-9D96-AE26-34B0-B956F01446E0}"/>
          </ac:spMkLst>
        </pc:spChg>
      </pc:sldChg>
      <pc:sldChg chg="modSp">
        <pc:chgData name="Guðrún Þóra Gunnarsdóttir - HA" userId="S::gudrunthora@unak.is::080319e9-cba8-43d0-a339-cc9a7fd4f623" providerId="AD" clId="Web-{21170050-5A69-4477-A573-06A68333D95D}" dt="2023-08-12T12:16:03.089" v="483" actId="20577"/>
        <pc:sldMkLst>
          <pc:docMk/>
          <pc:sldMk cId="3145339105" sldId="5915"/>
        </pc:sldMkLst>
        <pc:spChg chg="mod">
          <ac:chgData name="Guðrún Þóra Gunnarsdóttir - HA" userId="S::gudrunthora@unak.is::080319e9-cba8-43d0-a339-cc9a7fd4f623" providerId="AD" clId="Web-{21170050-5A69-4477-A573-06A68333D95D}" dt="2023-08-12T12:16:03.089" v="483" actId="20577"/>
          <ac:spMkLst>
            <pc:docMk/>
            <pc:sldMk cId="3145339105" sldId="5915"/>
            <ac:spMk id="5" creationId="{BE317CEA-12E9-A71D-18A0-176E0ABB57F6}"/>
          </ac:spMkLst>
        </pc:spChg>
        <pc:spChg chg="mod">
          <ac:chgData name="Guðrún Þóra Gunnarsdóttir - HA" userId="S::gudrunthora@unak.is::080319e9-cba8-43d0-a339-cc9a7fd4f623" providerId="AD" clId="Web-{21170050-5A69-4477-A573-06A68333D95D}" dt="2023-08-12T12:14:07.753" v="461" actId="20577"/>
          <ac:spMkLst>
            <pc:docMk/>
            <pc:sldMk cId="3145339105" sldId="5915"/>
            <ac:spMk id="12" creationId="{E366B373-D347-C1AA-B10F-F5EDBFBB8943}"/>
          </ac:spMkLst>
        </pc:spChg>
      </pc:sldChg>
      <pc:sldChg chg="modSp">
        <pc:chgData name="Guðrún Þóra Gunnarsdóttir - HA" userId="S::gudrunthora@unak.is::080319e9-cba8-43d0-a339-cc9a7fd4f623" providerId="AD" clId="Web-{21170050-5A69-4477-A573-06A68333D95D}" dt="2023-08-12T12:27:06.769" v="609" actId="20577"/>
        <pc:sldMkLst>
          <pc:docMk/>
          <pc:sldMk cId="1288145774" sldId="5924"/>
        </pc:sldMkLst>
        <pc:spChg chg="mod">
          <ac:chgData name="Guðrún Þóra Gunnarsdóttir - HA" userId="S::gudrunthora@unak.is::080319e9-cba8-43d0-a339-cc9a7fd4f623" providerId="AD" clId="Web-{21170050-5A69-4477-A573-06A68333D95D}" dt="2023-08-12T12:23:52.256" v="537" actId="20577"/>
          <ac:spMkLst>
            <pc:docMk/>
            <pc:sldMk cId="1288145774" sldId="5924"/>
            <ac:spMk id="4" creationId="{90040DB7-3A4F-F733-1E3E-E01C4B6EE18B}"/>
          </ac:spMkLst>
        </pc:spChg>
        <pc:spChg chg="mod">
          <ac:chgData name="Guðrún Þóra Gunnarsdóttir - HA" userId="S::gudrunthora@unak.is::080319e9-cba8-43d0-a339-cc9a7fd4f623" providerId="AD" clId="Web-{21170050-5A69-4477-A573-06A68333D95D}" dt="2023-08-12T12:27:06.769" v="609" actId="20577"/>
          <ac:spMkLst>
            <pc:docMk/>
            <pc:sldMk cId="1288145774" sldId="5924"/>
            <ac:spMk id="5" creationId="{BE317CEA-12E9-A71D-18A0-176E0ABB57F6}"/>
          </ac:spMkLst>
        </pc:spChg>
        <pc:spChg chg="mod">
          <ac:chgData name="Guðrún Þóra Gunnarsdóttir - HA" userId="S::gudrunthora@unak.is::080319e9-cba8-43d0-a339-cc9a7fd4f623" providerId="AD" clId="Web-{21170050-5A69-4477-A573-06A68333D95D}" dt="2023-08-12T12:25:41.262" v="581" actId="20577"/>
          <ac:spMkLst>
            <pc:docMk/>
            <pc:sldMk cId="1288145774" sldId="5924"/>
            <ac:spMk id="6" creationId="{B076462C-BB4C-63A6-7819-88F9A7C5D92A}"/>
          </ac:spMkLst>
        </pc:spChg>
        <pc:spChg chg="mod">
          <ac:chgData name="Guðrún Þóra Gunnarsdóttir - HA" userId="S::gudrunthora@unak.is::080319e9-cba8-43d0-a339-cc9a7fd4f623" providerId="AD" clId="Web-{21170050-5A69-4477-A573-06A68333D95D}" dt="2023-08-12T12:25:23.261" v="576" actId="20577"/>
          <ac:spMkLst>
            <pc:docMk/>
            <pc:sldMk cId="1288145774" sldId="5924"/>
            <ac:spMk id="8" creationId="{F80B4D4D-1D7A-3B5C-91E1-82F63E2BB35B}"/>
          </ac:spMkLst>
        </pc:spChg>
      </pc:sldChg>
      <pc:sldChg chg="modSp">
        <pc:chgData name="Guðrún Þóra Gunnarsdóttir - HA" userId="S::gudrunthora@unak.is::080319e9-cba8-43d0-a339-cc9a7fd4f623" providerId="AD" clId="Web-{21170050-5A69-4477-A573-06A68333D95D}" dt="2023-08-12T11:29:19.699" v="16" actId="20577"/>
        <pc:sldMkLst>
          <pc:docMk/>
          <pc:sldMk cId="186672197" sldId="5999"/>
        </pc:sldMkLst>
        <pc:spChg chg="mod">
          <ac:chgData name="Guðrún Þóra Gunnarsdóttir - HA" userId="S::gudrunthora@unak.is::080319e9-cba8-43d0-a339-cc9a7fd4f623" providerId="AD" clId="Web-{21170050-5A69-4477-A573-06A68333D95D}" dt="2023-08-12T11:29:19.699" v="16" actId="20577"/>
          <ac:spMkLst>
            <pc:docMk/>
            <pc:sldMk cId="186672197" sldId="5999"/>
            <ac:spMk id="6" creationId="{8ABF4386-1A72-5764-B399-DE877BAC1C8E}"/>
          </ac:spMkLst>
        </pc:spChg>
      </pc:sldChg>
      <pc:sldChg chg="modSp addCm">
        <pc:chgData name="Guðrún Þóra Gunnarsdóttir - HA" userId="S::gudrunthora@unak.is::080319e9-cba8-43d0-a339-cc9a7fd4f623" providerId="AD" clId="Web-{21170050-5A69-4477-A573-06A68333D95D}" dt="2023-08-12T11:29:41.294" v="19" actId="20577"/>
        <pc:sldMkLst>
          <pc:docMk/>
          <pc:sldMk cId="1615287551" sldId="6000"/>
        </pc:sldMkLst>
        <pc:spChg chg="mod">
          <ac:chgData name="Guðrún Þóra Gunnarsdóttir - HA" userId="S::gudrunthora@unak.is::080319e9-cba8-43d0-a339-cc9a7fd4f623" providerId="AD" clId="Web-{21170050-5A69-4477-A573-06A68333D95D}" dt="2023-08-12T11:28:55.729" v="14" actId="20577"/>
          <ac:spMkLst>
            <pc:docMk/>
            <pc:sldMk cId="1615287551" sldId="6000"/>
            <ac:spMk id="3" creationId="{6299F955-ED59-83B0-A425-A35A1934D4B1}"/>
          </ac:spMkLst>
        </pc:spChg>
        <pc:spChg chg="mod">
          <ac:chgData name="Guðrún Þóra Gunnarsdóttir - HA" userId="S::gudrunthora@unak.is::080319e9-cba8-43d0-a339-cc9a7fd4f623" providerId="AD" clId="Web-{21170050-5A69-4477-A573-06A68333D95D}" dt="2023-08-12T11:29:41.294" v="19" actId="20577"/>
          <ac:spMkLst>
            <pc:docMk/>
            <pc:sldMk cId="1615287551" sldId="6000"/>
            <ac:spMk id="6" creationId="{8F2E9FD1-0F11-D5F4-8BA7-544EB47F64BA}"/>
          </ac:spMkLst>
        </pc:spChg>
        <pc:spChg chg="mod">
          <ac:chgData name="Guðrún Þóra Gunnarsdóttir - HA" userId="S::gudrunthora@unak.is::080319e9-cba8-43d0-a339-cc9a7fd4f623" providerId="AD" clId="Web-{21170050-5A69-4477-A573-06A68333D95D}" dt="2023-08-12T11:27:41.709" v="4" actId="20577"/>
          <ac:spMkLst>
            <pc:docMk/>
            <pc:sldMk cId="1615287551" sldId="6000"/>
            <ac:spMk id="8" creationId="{99EA1760-7B66-AEF3-CA31-7887A3BB5EC6}"/>
          </ac:spMkLst>
        </pc:spChg>
        <pc:extLst>
          <p:ext xmlns:p="http://schemas.openxmlformats.org/presentationml/2006/main" uri="{D6D511B9-2390-475A-947B-AFAB55BFBCF1}">
            <pc226:cmChg xmlns:pc226="http://schemas.microsoft.com/office/powerpoint/2022/06/main/command" chg="add">
              <pc226:chgData name="Guðrún Þóra Gunnarsdóttir - HA" userId="S::gudrunthora@unak.is::080319e9-cba8-43d0-a339-cc9a7fd4f623" providerId="AD" clId="Web-{21170050-5A69-4477-A573-06A68333D95D}" dt="2023-08-12T11:28:52.135" v="13"/>
              <pc2:cmMkLst xmlns:pc2="http://schemas.microsoft.com/office/powerpoint/2019/9/main/command">
                <pc:docMk/>
                <pc:sldMk cId="1615287551" sldId="6000"/>
                <pc2:cmMk id="{D2010FA8-A1A6-493B-949F-FD9CBAA03B04}"/>
              </pc2:cmMkLst>
            </pc226:cmChg>
          </p:ext>
        </pc:extLst>
      </pc:sldChg>
      <pc:sldChg chg="modSp">
        <pc:chgData name="Guðrún Þóra Gunnarsdóttir - HA" userId="S::gudrunthora@unak.is::080319e9-cba8-43d0-a339-cc9a7fd4f623" providerId="AD" clId="Web-{21170050-5A69-4477-A573-06A68333D95D}" dt="2023-08-12T11:31:10.161" v="37" actId="20577"/>
        <pc:sldMkLst>
          <pc:docMk/>
          <pc:sldMk cId="3709739867" sldId="6001"/>
        </pc:sldMkLst>
        <pc:spChg chg="mod">
          <ac:chgData name="Guðrún Þóra Gunnarsdóttir - HA" userId="S::gudrunthora@unak.is::080319e9-cba8-43d0-a339-cc9a7fd4f623" providerId="AD" clId="Web-{21170050-5A69-4477-A573-06A68333D95D}" dt="2023-08-12T11:31:10.161" v="37" actId="20577"/>
          <ac:spMkLst>
            <pc:docMk/>
            <pc:sldMk cId="3709739867" sldId="6001"/>
            <ac:spMk id="23" creationId="{C913A5E1-11E1-54FA-1243-CBA999D4E81D}"/>
          </ac:spMkLst>
        </pc:spChg>
      </pc:sldChg>
      <pc:sldChg chg="modSp">
        <pc:chgData name="Guðrún Þóra Gunnarsdóttir - HA" userId="S::gudrunthora@unak.is::080319e9-cba8-43d0-a339-cc9a7fd4f623" providerId="AD" clId="Web-{21170050-5A69-4477-A573-06A68333D95D}" dt="2023-08-12T12:17:10.764" v="494" actId="20577"/>
        <pc:sldMkLst>
          <pc:docMk/>
          <pc:sldMk cId="1381170669" sldId="6002"/>
        </pc:sldMkLst>
        <pc:spChg chg="mod">
          <ac:chgData name="Guðrún Þóra Gunnarsdóttir - HA" userId="S::gudrunthora@unak.is::080319e9-cba8-43d0-a339-cc9a7fd4f623" providerId="AD" clId="Web-{21170050-5A69-4477-A573-06A68333D95D}" dt="2023-08-12T12:17:10.764" v="494" actId="20577"/>
          <ac:spMkLst>
            <pc:docMk/>
            <pc:sldMk cId="1381170669" sldId="6002"/>
            <ac:spMk id="5" creationId="{BE317CEA-12E9-A71D-18A0-176E0ABB57F6}"/>
          </ac:spMkLst>
        </pc:spChg>
        <pc:spChg chg="mod">
          <ac:chgData name="Guðrún Þóra Gunnarsdóttir - HA" userId="S::gudrunthora@unak.is::080319e9-cba8-43d0-a339-cc9a7fd4f623" providerId="AD" clId="Web-{21170050-5A69-4477-A573-06A68333D95D}" dt="2023-08-12T12:16:30.465" v="485" actId="20577"/>
          <ac:spMkLst>
            <pc:docMk/>
            <pc:sldMk cId="1381170669" sldId="6002"/>
            <ac:spMk id="12" creationId="{E366B373-D347-C1AA-B10F-F5EDBFBB8943}"/>
          </ac:spMkLst>
        </pc:spChg>
      </pc:sldChg>
      <pc:sldChg chg="modSp addCm modCm">
        <pc:chgData name="Guðrún Þóra Gunnarsdóttir - HA" userId="S::gudrunthora@unak.is::080319e9-cba8-43d0-a339-cc9a7fd4f623" providerId="AD" clId="Web-{21170050-5A69-4477-A573-06A68333D95D}" dt="2023-08-12T12:21:31.091" v="532" actId="20577"/>
        <pc:sldMkLst>
          <pc:docMk/>
          <pc:sldMk cId="4169160598" sldId="6003"/>
        </pc:sldMkLst>
        <pc:spChg chg="mod">
          <ac:chgData name="Guðrún Þóra Gunnarsdóttir - HA" userId="S::gudrunthora@unak.is::080319e9-cba8-43d0-a339-cc9a7fd4f623" providerId="AD" clId="Web-{21170050-5A69-4477-A573-06A68333D95D}" dt="2023-08-12T12:21:31.091" v="532" actId="20577"/>
          <ac:spMkLst>
            <pc:docMk/>
            <pc:sldMk cId="4169160598" sldId="6003"/>
            <ac:spMk id="6" creationId="{D4791452-11DA-6824-19D7-39FC5FB45C08}"/>
          </ac:spMkLst>
        </pc:spChg>
        <pc:extLst>
          <p:ext xmlns:p="http://schemas.openxmlformats.org/presentationml/2006/main" uri="{D6D511B9-2390-475A-947B-AFAB55BFBCF1}">
            <pc226:cmChg xmlns:pc226="http://schemas.microsoft.com/office/powerpoint/2022/06/main/command" chg="add mod">
              <pc226:chgData name="Guðrún Þóra Gunnarsdóttir - HA" userId="S::gudrunthora@unak.is::080319e9-cba8-43d0-a339-cc9a7fd4f623" providerId="AD" clId="Web-{21170050-5A69-4477-A573-06A68333D95D}" dt="2023-08-12T12:21:27.497" v="531" actId="20577"/>
              <pc2:cmMkLst xmlns:pc2="http://schemas.microsoft.com/office/powerpoint/2019/9/main/command">
                <pc:docMk/>
                <pc:sldMk cId="4169160598" sldId="6003"/>
                <pc2:cmMk id="{4490DD6D-824F-413F-A59E-251A6AE71ACB}"/>
              </pc2:cmMkLst>
            </pc226:cmChg>
            <pc226:cmChg xmlns:pc226="http://schemas.microsoft.com/office/powerpoint/2022/06/main/command" chg="add mod">
              <pc226:chgData name="Guðrún Þóra Gunnarsdóttir - HA" userId="S::gudrunthora@unak.is::080319e9-cba8-43d0-a339-cc9a7fd4f623" providerId="AD" clId="Web-{21170050-5A69-4477-A573-06A68333D95D}" dt="2023-08-12T12:21:27.497" v="531" actId="20577"/>
              <pc2:cmMkLst xmlns:pc2="http://schemas.microsoft.com/office/powerpoint/2019/9/main/command">
                <pc:docMk/>
                <pc:sldMk cId="4169160598" sldId="6003"/>
                <pc2:cmMk id="{0102C6AB-C789-4564-AABE-40EB4C278FF8}"/>
              </pc2:cmMkLst>
            </pc226:cmChg>
            <pc226:cmChg xmlns:pc226="http://schemas.microsoft.com/office/powerpoint/2022/06/main/command" chg="add mod">
              <pc226:chgData name="Guðrún Þóra Gunnarsdóttir - HA" userId="S::gudrunthora@unak.is::080319e9-cba8-43d0-a339-cc9a7fd4f623" providerId="AD" clId="Web-{21170050-5A69-4477-A573-06A68333D95D}" dt="2023-08-12T12:21:27.497" v="531" actId="20577"/>
              <pc2:cmMkLst xmlns:pc2="http://schemas.microsoft.com/office/powerpoint/2019/9/main/command">
                <pc:docMk/>
                <pc:sldMk cId="4169160598" sldId="6003"/>
                <pc2:cmMk id="{B27EF9C4-BA8E-40B1-878B-3155E1BE872B}"/>
              </pc2:cmMkLst>
            </pc226:cmChg>
          </p:ext>
        </pc:extLst>
      </pc:sldChg>
    </pc:docChg>
  </pc:docChgLst>
  <pc:docChgLst>
    <pc:chgData name="Íris Hrund Halldórsdóttir - HA" userId="S::irish@rmf.is::bd297786-d3ca-4568-8648-19130a3c3ac5" providerId="AD" clId="Web-{6CF28D93-E7DD-4448-BE7A-4AC1A34E1230}"/>
    <pc:docChg chg="modSld">
      <pc:chgData name="Íris Hrund Halldórsdóttir - HA" userId="S::irish@rmf.is::bd297786-d3ca-4568-8648-19130a3c3ac5" providerId="AD" clId="Web-{6CF28D93-E7DD-4448-BE7A-4AC1A34E1230}" dt="2023-08-02T13:50:30.935" v="7" actId="20577"/>
      <pc:docMkLst>
        <pc:docMk/>
      </pc:docMkLst>
      <pc:sldChg chg="modSp">
        <pc:chgData name="Íris Hrund Halldórsdóttir - HA" userId="S::irish@rmf.is::bd297786-d3ca-4568-8648-19130a3c3ac5" providerId="AD" clId="Web-{6CF28D93-E7DD-4448-BE7A-4AC1A34E1230}" dt="2023-08-02T13:50:30.935" v="7" actId="20577"/>
        <pc:sldMkLst>
          <pc:docMk/>
          <pc:sldMk cId="262970920" sldId="5913"/>
        </pc:sldMkLst>
        <pc:spChg chg="mod">
          <ac:chgData name="Íris Hrund Halldórsdóttir - HA" userId="S::irish@rmf.is::bd297786-d3ca-4568-8648-19130a3c3ac5" providerId="AD" clId="Web-{6CF28D93-E7DD-4448-BE7A-4AC1A34E1230}" dt="2023-08-02T13:50:30.935" v="7" actId="20577"/>
          <ac:spMkLst>
            <pc:docMk/>
            <pc:sldMk cId="262970920" sldId="5913"/>
            <ac:spMk id="5" creationId="{BE317CEA-12E9-A71D-18A0-176E0ABB57F6}"/>
          </ac:spMkLst>
        </pc:spChg>
      </pc:sldChg>
    </pc:docChg>
  </pc:docChgLst>
  <pc:docChgLst>
    <pc:chgData name="Íris Hrund Halldórsdóttir - HA" userId="S::irish@rmf.is::bd297786-d3ca-4568-8648-19130a3c3ac5" providerId="AD" clId="Web-{B6B9173E-98D1-44C5-87EB-84AE30DD1D4C}"/>
    <pc:docChg chg="modSld">
      <pc:chgData name="Íris Hrund Halldórsdóttir - HA" userId="S::irish@rmf.is::bd297786-d3ca-4568-8648-19130a3c3ac5" providerId="AD" clId="Web-{B6B9173E-98D1-44C5-87EB-84AE30DD1D4C}" dt="2023-08-21T10:17:25.503" v="32"/>
      <pc:docMkLst>
        <pc:docMk/>
      </pc:docMkLst>
      <pc:sldChg chg="delSp modSp delCm">
        <pc:chgData name="Íris Hrund Halldórsdóttir - HA" userId="S::irish@rmf.is::bd297786-d3ca-4568-8648-19130a3c3ac5" providerId="AD" clId="Web-{B6B9173E-98D1-44C5-87EB-84AE30DD1D4C}" dt="2023-08-21T10:17:25.503" v="32"/>
        <pc:sldMkLst>
          <pc:docMk/>
          <pc:sldMk cId="3318987794" sldId="5553"/>
        </pc:sldMkLst>
        <pc:graphicFrameChg chg="mod modGraphic">
          <ac:chgData name="Íris Hrund Halldórsdóttir - HA" userId="S::irish@rmf.is::bd297786-d3ca-4568-8648-19130a3c3ac5" providerId="AD" clId="Web-{B6B9173E-98D1-44C5-87EB-84AE30DD1D4C}" dt="2023-08-21T10:17:16.784" v="28"/>
          <ac:graphicFrameMkLst>
            <pc:docMk/>
            <pc:sldMk cId="3318987794" sldId="5553"/>
            <ac:graphicFrameMk id="7" creationId="{DCB01F89-B60B-E9C2-0DA8-AB5376AF1470}"/>
          </ac:graphicFrameMkLst>
        </pc:graphicFrameChg>
        <pc:picChg chg="del mod">
          <ac:chgData name="Íris Hrund Halldórsdóttir - HA" userId="S::irish@rmf.is::bd297786-d3ca-4568-8648-19130a3c3ac5" providerId="AD" clId="Web-{B6B9173E-98D1-44C5-87EB-84AE30DD1D4C}" dt="2023-08-21T10:17:21.440" v="31"/>
          <ac:picMkLst>
            <pc:docMk/>
            <pc:sldMk cId="3318987794" sldId="5553"/>
            <ac:picMk id="3" creationId="{AB0D5E6E-8E6D-795D-8BA9-F98679AAD247}"/>
          </ac:picMkLst>
        </pc:picChg>
        <pc:extLst>
          <p:ext xmlns:p="http://schemas.openxmlformats.org/presentationml/2006/main" uri="{D6D511B9-2390-475A-947B-AFAB55BFBCF1}">
            <pc226:cmChg xmlns:pc226="http://schemas.microsoft.com/office/powerpoint/2022/06/main/command" chg="del">
              <pc226:chgData name="Íris Hrund Halldórsdóttir - HA" userId="S::irish@rmf.is::bd297786-d3ca-4568-8648-19130a3c3ac5" providerId="AD" clId="Web-{B6B9173E-98D1-44C5-87EB-84AE30DD1D4C}" dt="2023-08-21T10:17:25.503" v="32"/>
              <pc2:cmMkLst xmlns:pc2="http://schemas.microsoft.com/office/powerpoint/2019/9/main/command">
                <pc:docMk/>
                <pc:sldMk cId="3318987794" sldId="5553"/>
                <pc2:cmMk id="{546D8664-DFEE-44AE-9FC7-B056AF3784C8}"/>
              </pc2:cmMkLst>
            </pc226:cmChg>
          </p:ext>
        </pc:extLst>
      </pc:sldChg>
      <pc:sldChg chg="modSp delCm">
        <pc:chgData name="Íris Hrund Halldórsdóttir - HA" userId="S::irish@rmf.is::bd297786-d3ca-4568-8648-19130a3c3ac5" providerId="AD" clId="Web-{B6B9173E-98D1-44C5-87EB-84AE30DD1D4C}" dt="2023-08-21T10:12:39.665" v="13"/>
        <pc:sldMkLst>
          <pc:docMk/>
          <pc:sldMk cId="2714960214" sldId="5895"/>
        </pc:sldMkLst>
        <pc:spChg chg="mod">
          <ac:chgData name="Íris Hrund Halldórsdóttir - HA" userId="S::irish@rmf.is::bd297786-d3ca-4568-8648-19130a3c3ac5" providerId="AD" clId="Web-{B6B9173E-98D1-44C5-87EB-84AE30DD1D4C}" dt="2023-08-21T10:12:22.680" v="10" actId="20577"/>
          <ac:spMkLst>
            <pc:docMk/>
            <pc:sldMk cId="2714960214" sldId="5895"/>
            <ac:spMk id="5" creationId="{5C616641-C868-5042-97A0-200F306B528B}"/>
          </ac:spMkLst>
        </pc:spChg>
        <pc:picChg chg="mod">
          <ac:chgData name="Íris Hrund Halldórsdóttir - HA" userId="S::irish@rmf.is::bd297786-d3ca-4568-8648-19130a3c3ac5" providerId="AD" clId="Web-{B6B9173E-98D1-44C5-87EB-84AE30DD1D4C}" dt="2023-08-21T10:12:30.040" v="12" actId="1076"/>
          <ac:picMkLst>
            <pc:docMk/>
            <pc:sldMk cId="2714960214" sldId="5895"/>
            <ac:picMk id="13" creationId="{14D2E34A-1138-620A-85BA-6A2B7657CEC1}"/>
          </ac:picMkLst>
        </pc:picChg>
        <pc:extLst>
          <p:ext xmlns:p="http://schemas.openxmlformats.org/presentationml/2006/main" uri="{D6D511B9-2390-475A-947B-AFAB55BFBCF1}">
            <pc226:cmChg xmlns:pc226="http://schemas.microsoft.com/office/powerpoint/2022/06/main/command" chg="del">
              <pc226:chgData name="Íris Hrund Halldórsdóttir - HA" userId="S::irish@rmf.is::bd297786-d3ca-4568-8648-19130a3c3ac5" providerId="AD" clId="Web-{B6B9173E-98D1-44C5-87EB-84AE30DD1D4C}" dt="2023-08-21T10:12:39.665" v="13"/>
              <pc2:cmMkLst xmlns:pc2="http://schemas.microsoft.com/office/powerpoint/2019/9/main/command">
                <pc:docMk/>
                <pc:sldMk cId="2714960214" sldId="5895"/>
                <pc2:cmMk id="{4B1BFC3B-E788-4FBF-B3B2-23CCBE24B217}"/>
              </pc2:cmMkLst>
            </pc226:cmChg>
          </p:ext>
        </pc:extLst>
      </pc:sldChg>
      <pc:sldChg chg="delSp modSp">
        <pc:chgData name="Íris Hrund Halldórsdóttir - HA" userId="S::irish@rmf.is::bd297786-d3ca-4568-8648-19130a3c3ac5" providerId="AD" clId="Web-{B6B9173E-98D1-44C5-87EB-84AE30DD1D4C}" dt="2023-08-21T10:13:38.308" v="22"/>
        <pc:sldMkLst>
          <pc:docMk/>
          <pc:sldMk cId="1288145774" sldId="5924"/>
        </pc:sldMkLst>
        <pc:picChg chg="del mod">
          <ac:chgData name="Íris Hrund Halldórsdóttir - HA" userId="S::irish@rmf.is::bd297786-d3ca-4568-8648-19130a3c3ac5" providerId="AD" clId="Web-{B6B9173E-98D1-44C5-87EB-84AE30DD1D4C}" dt="2023-08-21T10:13:38.308" v="22"/>
          <ac:picMkLst>
            <pc:docMk/>
            <pc:sldMk cId="1288145774" sldId="5924"/>
            <ac:picMk id="3" creationId="{AD63C8D1-AFAF-DF8B-56A5-C70A580932D9}"/>
          </ac:picMkLst>
        </pc:picChg>
      </pc:sldChg>
      <pc:sldChg chg="modSp">
        <pc:chgData name="Íris Hrund Halldórsdóttir - HA" userId="S::irish@rmf.is::bd297786-d3ca-4568-8648-19130a3c3ac5" providerId="AD" clId="Web-{B6B9173E-98D1-44C5-87EB-84AE30DD1D4C}" dt="2023-08-21T10:12:50.759" v="20" actId="20577"/>
        <pc:sldMkLst>
          <pc:docMk/>
          <pc:sldMk cId="1615287551" sldId="6000"/>
        </pc:sldMkLst>
        <pc:spChg chg="mod">
          <ac:chgData name="Íris Hrund Halldórsdóttir - HA" userId="S::irish@rmf.is::bd297786-d3ca-4568-8648-19130a3c3ac5" providerId="AD" clId="Web-{B6B9173E-98D1-44C5-87EB-84AE30DD1D4C}" dt="2023-08-21T10:12:50.759" v="20" actId="20577"/>
          <ac:spMkLst>
            <pc:docMk/>
            <pc:sldMk cId="1615287551" sldId="6000"/>
            <ac:spMk id="3" creationId="{6299F955-ED59-83B0-A425-A35A1934D4B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CB8698-B1B9-43B0-BB33-BDBA39EFB6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AFC7F04F-2D48-4758-81BD-902905810F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3C1735-4C2A-4388-9625-39B3B2E119F3}" type="datetimeFigureOut">
              <a:rPr lang="en-IE" smtClean="0"/>
              <a:t>06/09/2023</a:t>
            </a:fld>
            <a:endParaRPr lang="en-IE"/>
          </a:p>
        </p:txBody>
      </p:sp>
      <p:sp>
        <p:nvSpPr>
          <p:cNvPr id="4" name="Footer Placeholder 3">
            <a:extLst>
              <a:ext uri="{FF2B5EF4-FFF2-40B4-BE49-F238E27FC236}">
                <a16:creationId xmlns:a16="http://schemas.microsoft.com/office/drawing/2014/main" id="{6FB15A29-5C88-4027-B22A-9D40E07A10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4846B7B5-7F1E-4889-AE58-9FD4216462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BCCA3A-D2CB-47FF-BC0E-B2676212AF4B}" type="slidenum">
              <a:rPr lang="en-IE" smtClean="0"/>
              <a:t>‹#›</a:t>
            </a:fld>
            <a:endParaRPr lang="en-IE"/>
          </a:p>
        </p:txBody>
      </p:sp>
    </p:spTree>
    <p:extLst>
      <p:ext uri="{BB962C8B-B14F-4D97-AF65-F5344CB8AC3E}">
        <p14:creationId xmlns:p14="http://schemas.microsoft.com/office/powerpoint/2010/main" val="1550575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16E11C-96CD-420A-BBB8-216160B7D62B}" type="datetimeFigureOut">
              <a:rPr lang="en-IE" smtClean="0"/>
              <a:t>06/09/2023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B2EDA-311B-44C4-9505-AE01BBB17CFE}" type="slidenum">
              <a:rPr lang="en-IE" smtClean="0"/>
              <a:t>‹#›</a:t>
            </a:fld>
            <a:endParaRPr lang="en-IE"/>
          </a:p>
        </p:txBody>
      </p:sp>
    </p:spTree>
    <p:extLst>
      <p:ext uri="{BB962C8B-B14F-4D97-AF65-F5344CB8AC3E}">
        <p14:creationId xmlns:p14="http://schemas.microsoft.com/office/powerpoint/2010/main" val="2115924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2</a:t>
            </a:fld>
            <a:endParaRPr lang="en-IE"/>
          </a:p>
        </p:txBody>
      </p:sp>
    </p:spTree>
    <p:extLst>
      <p:ext uri="{BB962C8B-B14F-4D97-AF65-F5344CB8AC3E}">
        <p14:creationId xmlns:p14="http://schemas.microsoft.com/office/powerpoint/2010/main" val="1213985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25</a:t>
            </a:fld>
            <a:endParaRPr lang="en-IE"/>
          </a:p>
        </p:txBody>
      </p:sp>
    </p:spTree>
    <p:extLst>
      <p:ext uri="{BB962C8B-B14F-4D97-AF65-F5344CB8AC3E}">
        <p14:creationId xmlns:p14="http://schemas.microsoft.com/office/powerpoint/2010/main" val="3972641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29</a:t>
            </a:fld>
            <a:endParaRPr lang="en-IE"/>
          </a:p>
        </p:txBody>
      </p:sp>
    </p:spTree>
    <p:extLst>
      <p:ext uri="{BB962C8B-B14F-4D97-AF65-F5344CB8AC3E}">
        <p14:creationId xmlns:p14="http://schemas.microsoft.com/office/powerpoint/2010/main" val="1966597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3</a:t>
            </a:fld>
            <a:endParaRPr lang="en-IE"/>
          </a:p>
        </p:txBody>
      </p:sp>
    </p:spTree>
    <p:extLst>
      <p:ext uri="{BB962C8B-B14F-4D97-AF65-F5344CB8AC3E}">
        <p14:creationId xmlns:p14="http://schemas.microsoft.com/office/powerpoint/2010/main" val="988116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4</a:t>
            </a:fld>
            <a:endParaRPr lang="en-IE"/>
          </a:p>
        </p:txBody>
      </p:sp>
    </p:spTree>
    <p:extLst>
      <p:ext uri="{BB962C8B-B14F-4D97-AF65-F5344CB8AC3E}">
        <p14:creationId xmlns:p14="http://schemas.microsoft.com/office/powerpoint/2010/main" val="1876012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8</a:t>
            </a:fld>
            <a:endParaRPr lang="en-IE"/>
          </a:p>
        </p:txBody>
      </p:sp>
    </p:spTree>
    <p:extLst>
      <p:ext uri="{BB962C8B-B14F-4D97-AF65-F5344CB8AC3E}">
        <p14:creationId xmlns:p14="http://schemas.microsoft.com/office/powerpoint/2010/main" val="564254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9</a:t>
            </a:fld>
            <a:endParaRPr lang="en-IE"/>
          </a:p>
        </p:txBody>
      </p:sp>
    </p:spTree>
    <p:extLst>
      <p:ext uri="{BB962C8B-B14F-4D97-AF65-F5344CB8AC3E}">
        <p14:creationId xmlns:p14="http://schemas.microsoft.com/office/powerpoint/2010/main" val="41610202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15</a:t>
            </a:fld>
            <a:endParaRPr lang="en-IE"/>
          </a:p>
        </p:txBody>
      </p:sp>
    </p:spTree>
    <p:extLst>
      <p:ext uri="{BB962C8B-B14F-4D97-AF65-F5344CB8AC3E}">
        <p14:creationId xmlns:p14="http://schemas.microsoft.com/office/powerpoint/2010/main" val="1319599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16</a:t>
            </a:fld>
            <a:endParaRPr lang="en-IE"/>
          </a:p>
        </p:txBody>
      </p:sp>
    </p:spTree>
    <p:extLst>
      <p:ext uri="{BB962C8B-B14F-4D97-AF65-F5344CB8AC3E}">
        <p14:creationId xmlns:p14="http://schemas.microsoft.com/office/powerpoint/2010/main" val="979026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cs typeface="Calibri"/>
            </a:endParaRPr>
          </a:p>
        </p:txBody>
      </p:sp>
      <p:sp>
        <p:nvSpPr>
          <p:cNvPr id="4" name="Slide Number Placeholder 3"/>
          <p:cNvSpPr>
            <a:spLocks noGrp="1"/>
          </p:cNvSpPr>
          <p:nvPr>
            <p:ph type="sldNum" sz="quarter" idx="5"/>
          </p:nvPr>
        </p:nvSpPr>
        <p:spPr/>
        <p:txBody>
          <a:bodyPr/>
          <a:lstStyle/>
          <a:p>
            <a:fld id="{B91B2EDA-311B-44C4-9505-AE01BBB17CFE}" type="slidenum">
              <a:rPr lang="en-IE" smtClean="0"/>
              <a:t>19</a:t>
            </a:fld>
            <a:endParaRPr lang="en-IE"/>
          </a:p>
        </p:txBody>
      </p:sp>
    </p:spTree>
    <p:extLst>
      <p:ext uri="{BB962C8B-B14F-4D97-AF65-F5344CB8AC3E}">
        <p14:creationId xmlns:p14="http://schemas.microsoft.com/office/powerpoint/2010/main" val="1929290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22</a:t>
            </a:fld>
            <a:endParaRPr lang="en-IE"/>
          </a:p>
        </p:txBody>
      </p:sp>
    </p:spTree>
    <p:extLst>
      <p:ext uri="{BB962C8B-B14F-4D97-AF65-F5344CB8AC3E}">
        <p14:creationId xmlns:p14="http://schemas.microsoft.com/office/powerpoint/2010/main" val="1995421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NAVIGATING TOURISM</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NAVIGATING TOURISM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8073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1"/>
            <a:ext cx="11696700" cy="57789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rgbClr val="4D4D4D"/>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marL="0" indent="0">
              <a:lnSpc>
                <a:spcPct val="100000"/>
              </a:lnSpc>
              <a:spcBef>
                <a:spcPts val="0"/>
              </a:spcBef>
              <a:buFont typeface="Arial" panose="020B0604020202020204" pitchFamily="34" charset="0"/>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heading</a:t>
            </a:r>
            <a:endParaRPr lang="en-US" dirty="0"/>
          </a:p>
        </p:txBody>
      </p:sp>
    </p:spTree>
    <p:extLst>
      <p:ext uri="{BB962C8B-B14F-4D97-AF65-F5344CB8AC3E}">
        <p14:creationId xmlns:p14="http://schemas.microsoft.com/office/powerpoint/2010/main" val="449174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605798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266178" y="1226"/>
            <a:ext cx="6893229" cy="5556049"/>
          </a:xfrm>
          <a:prstGeom prst="rect">
            <a:avLst/>
          </a:prstGeom>
        </p:spPr>
      </p:pic>
    </p:spTree>
    <p:extLst>
      <p:ext uri="{BB962C8B-B14F-4D97-AF65-F5344CB8AC3E}">
        <p14:creationId xmlns:p14="http://schemas.microsoft.com/office/powerpoint/2010/main" val="356138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510673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44570" y="0"/>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584877" y="1268415"/>
            <a:ext cx="4621841" cy="5446709"/>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537586" y="304399"/>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418181" y="51253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2BBCFF70-40E8-713E-E8DC-748671379FB8}"/>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5C54085F-870F-12DB-92C3-F395A5C9ED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778A697B-ADCC-EF4E-1AAA-3C5D9CD01FE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A507FA8B-605D-93F5-A7C8-D6A1D411E13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6" name="Rectangle 5">
            <a:extLst>
              <a:ext uri="{FF2B5EF4-FFF2-40B4-BE49-F238E27FC236}">
                <a16:creationId xmlns:a16="http://schemas.microsoft.com/office/drawing/2014/main" id="{022CD07A-1F8F-86C6-4FD5-CADDB999EC3F}"/>
              </a:ext>
            </a:extLst>
          </p:cNvPr>
          <p:cNvSpPr/>
          <p:nvPr userDrawn="1"/>
        </p:nvSpPr>
        <p:spPr>
          <a:xfrm flipV="1">
            <a:off x="1099755" y="-36509"/>
            <a:ext cx="6338119" cy="689275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7" name="Text Placeholder 17">
            <a:extLst>
              <a:ext uri="{FF2B5EF4-FFF2-40B4-BE49-F238E27FC236}">
                <a16:creationId xmlns:a16="http://schemas.microsoft.com/office/drawing/2014/main" id="{582C68F6-443C-7AA6-98E5-F22D4A1269DF}"/>
              </a:ext>
            </a:extLst>
          </p:cNvPr>
          <p:cNvSpPr>
            <a:spLocks noGrp="1"/>
          </p:cNvSpPr>
          <p:nvPr>
            <p:ph type="body" sz="quarter" idx="18" hasCustomPrompt="1"/>
          </p:nvPr>
        </p:nvSpPr>
        <p:spPr>
          <a:xfrm>
            <a:off x="1632836" y="1039558"/>
            <a:ext cx="5435642" cy="5666041"/>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 name="Text Placeholder 23">
            <a:extLst>
              <a:ext uri="{FF2B5EF4-FFF2-40B4-BE49-F238E27FC236}">
                <a16:creationId xmlns:a16="http://schemas.microsoft.com/office/drawing/2014/main" id="{4D92D9C6-6B69-684D-8179-2A5B17A8817C}"/>
              </a:ext>
            </a:extLst>
          </p:cNvPr>
          <p:cNvSpPr>
            <a:spLocks noGrp="1"/>
          </p:cNvSpPr>
          <p:nvPr>
            <p:ph type="body" sz="quarter" idx="16" hasCustomPrompt="1"/>
          </p:nvPr>
        </p:nvSpPr>
        <p:spPr>
          <a:xfrm>
            <a:off x="1632836" y="233560"/>
            <a:ext cx="5453764"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B1C5D3EF-D61A-0EE8-AD84-7C04EEDB1703}"/>
              </a:ext>
            </a:extLst>
          </p:cNvPr>
          <p:cNvGrpSpPr/>
          <p:nvPr userDrawn="1"/>
        </p:nvGrpSpPr>
        <p:grpSpPr>
          <a:xfrm rot="16200000">
            <a:off x="-265781" y="52777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227E750-2FB7-978F-967B-D39F8A9FB78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C3D2A6F5-47B0-9B24-200E-BC8A122E1FA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73F8704D-334F-9F5F-239C-2524733FC8D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4" name="Text Placeholder 17">
            <a:extLst>
              <a:ext uri="{FF2B5EF4-FFF2-40B4-BE49-F238E27FC236}">
                <a16:creationId xmlns:a16="http://schemas.microsoft.com/office/drawing/2014/main" id="{5B271E0A-EACD-B1EB-FF79-3045C2DBB1BF}"/>
              </a:ext>
            </a:extLst>
          </p:cNvPr>
          <p:cNvSpPr>
            <a:spLocks noGrp="1"/>
          </p:cNvSpPr>
          <p:nvPr>
            <p:ph type="body" sz="quarter" idx="18" hasCustomPrompt="1"/>
          </p:nvPr>
        </p:nvSpPr>
        <p:spPr>
          <a:xfrm>
            <a:off x="1955110" y="1925641"/>
            <a:ext cx="4621841" cy="452595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23A83FCF-D9DD-3226-6480-FF9558285B73}"/>
              </a:ext>
            </a:extLst>
          </p:cNvPr>
          <p:cNvSpPr>
            <a:spLocks noGrp="1"/>
          </p:cNvSpPr>
          <p:nvPr>
            <p:ph type="body" sz="quarter" idx="16" hasCustomPrompt="1"/>
          </p:nvPr>
        </p:nvSpPr>
        <p:spPr>
          <a:xfrm>
            <a:off x="1870961" y="747910"/>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5568589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086D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E9BFE4BA-4DC1-23C7-EC0C-E0D80ECCC1BB}"/>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639343F3-CF9F-A899-430F-11DDFEB8AB6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A20B29C8-FDD9-B8FE-7F16-8DEFB12F026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2DC20644-C2F8-3CAA-9F5B-F51A3D4E2CF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6" name="Text Placeholder 17">
            <a:extLst>
              <a:ext uri="{FF2B5EF4-FFF2-40B4-BE49-F238E27FC236}">
                <a16:creationId xmlns:a16="http://schemas.microsoft.com/office/drawing/2014/main" id="{92285ABA-747B-6BBA-ADEB-F96D5C805CE1}"/>
              </a:ext>
            </a:extLst>
          </p:cNvPr>
          <p:cNvSpPr>
            <a:spLocks noGrp="1"/>
          </p:cNvSpPr>
          <p:nvPr>
            <p:ph type="body" sz="quarter" idx="18" hasCustomPrompt="1"/>
          </p:nvPr>
        </p:nvSpPr>
        <p:spPr>
          <a:xfrm>
            <a:off x="1659835" y="1563691"/>
            <a:ext cx="4621841" cy="452595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846C3958-84F9-D51E-CCEE-E33485589E67}"/>
              </a:ext>
            </a:extLst>
          </p:cNvPr>
          <p:cNvSpPr>
            <a:spLocks noGrp="1"/>
          </p:cNvSpPr>
          <p:nvPr>
            <p:ph type="body" sz="quarter" idx="16" hasCustomPrompt="1"/>
          </p:nvPr>
        </p:nvSpPr>
        <p:spPr>
          <a:xfrm>
            <a:off x="1575686" y="385960"/>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7425868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36131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667546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787763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8399817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88084" y="13936"/>
            <a:ext cx="6151000" cy="68580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8" name="Text Placeholder 17">
            <a:extLst>
              <a:ext uri="{FF2B5EF4-FFF2-40B4-BE49-F238E27FC236}">
                <a16:creationId xmlns:a16="http://schemas.microsoft.com/office/drawing/2014/main" id="{C083F70B-8066-C68E-4482-C3B8E94C9A16}"/>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3">
            <a:extLst>
              <a:ext uri="{FF2B5EF4-FFF2-40B4-BE49-F238E27FC236}">
                <a16:creationId xmlns:a16="http://schemas.microsoft.com/office/drawing/2014/main" id="{4F8BFB5D-421B-2E72-7A4A-E063A6F3A7B7}"/>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249589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2439" y="0"/>
            <a:ext cx="5768471" cy="2536919"/>
          </a:xfrm>
          <a:prstGeom prst="rect">
            <a:avLst/>
          </a:prstGeom>
        </p:spPr>
      </p:pic>
      <p:sp>
        <p:nvSpPr>
          <p:cNvPr id="3" name="TextBox 2">
            <a:extLst>
              <a:ext uri="{FF2B5EF4-FFF2-40B4-BE49-F238E27FC236}">
                <a16:creationId xmlns:a16="http://schemas.microsoft.com/office/drawing/2014/main" id="{635376AC-FBB8-8D5F-1F14-1E5EBEE75E5F}"/>
              </a:ext>
            </a:extLst>
          </p:cNvPr>
          <p:cNvSpPr txBox="1"/>
          <p:nvPr userDrawn="1"/>
        </p:nvSpPr>
        <p:spPr>
          <a:xfrm>
            <a:off x="572439" y="2128919"/>
            <a:ext cx="6257925" cy="1107996"/>
          </a:xfrm>
          <a:prstGeom prst="rect">
            <a:avLst/>
          </a:prstGeom>
          <a:noFill/>
        </p:spPr>
        <p:txBody>
          <a:bodyPr wrap="square" rtlCol="0">
            <a:spAutoFit/>
          </a:bodyPr>
          <a:lstStyle/>
          <a:p>
            <a:r>
              <a:rPr lang="is-IS" sz="2400" dirty="0">
                <a:solidFill>
                  <a:srgbClr val="7A547C"/>
                </a:solidFill>
              </a:rPr>
              <a:t>Krísustjórnun í svæðisbundinni ferðaþjónustu </a:t>
            </a:r>
          </a:p>
          <a:p>
            <a:r>
              <a:rPr lang="is-IS" sz="2400" dirty="0">
                <a:solidFill>
                  <a:srgbClr val="7A547C"/>
                </a:solidFill>
              </a:rPr>
              <a:t>Námskeið fyrir háskólastig, 2023</a:t>
            </a:r>
          </a:p>
          <a:p>
            <a:r>
              <a:rPr lang="is-IS" i="1" dirty="0">
                <a:solidFill>
                  <a:srgbClr val="7A547C"/>
                </a:solidFill>
              </a:rPr>
              <a:t>Hannað af Laura Magan (</a:t>
            </a:r>
            <a:r>
              <a:rPr lang="is-IS" i="1" dirty="0" err="1">
                <a:solidFill>
                  <a:srgbClr val="7A547C"/>
                </a:solidFill>
              </a:rPr>
              <a:t>Momentum</a:t>
            </a:r>
            <a:r>
              <a:rPr lang="is-IS" i="1" dirty="0">
                <a:solidFill>
                  <a:srgbClr val="7A547C"/>
                </a:solidFill>
              </a:rPr>
              <a:t>) </a:t>
            </a:r>
          </a:p>
        </p:txBody>
      </p:sp>
      <p:pic>
        <p:nvPicPr>
          <p:cNvPr id="1026" name="Picture 2">
            <a:extLst>
              <a:ext uri="{FF2B5EF4-FFF2-40B4-BE49-F238E27FC236}">
                <a16:creationId xmlns:a16="http://schemas.microsoft.com/office/drawing/2014/main" id="{D495A346-C665-B5F8-F01E-6A674EC54C69}"/>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0398468" y="5652481"/>
            <a:ext cx="1793532" cy="1205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8580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17">
            <a:extLst>
              <a:ext uri="{FF2B5EF4-FFF2-40B4-BE49-F238E27FC236}">
                <a16:creationId xmlns:a16="http://schemas.microsoft.com/office/drawing/2014/main" id="{2C5081B8-C15D-8E8A-18B3-2C374C4F5990}"/>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26BF807-9F22-AC64-7706-CAD5C1485C9B}"/>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666791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8580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17">
            <a:extLst>
              <a:ext uri="{FF2B5EF4-FFF2-40B4-BE49-F238E27FC236}">
                <a16:creationId xmlns:a16="http://schemas.microsoft.com/office/drawing/2014/main" id="{C71CAA30-7CAC-8E42-0626-BD60DDAD6D27}"/>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941944D7-8B84-B70D-15DE-A6CA36136694}"/>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920791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2736936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
        <p:nvSpPr>
          <p:cNvPr id="2" name="Text Placeholder 17">
            <a:extLst>
              <a:ext uri="{FF2B5EF4-FFF2-40B4-BE49-F238E27FC236}">
                <a16:creationId xmlns:a16="http://schemas.microsoft.com/office/drawing/2014/main" id="{0C29C825-1586-53EC-A1BB-89A81158076E}"/>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5481BC1B-F74E-C064-2E6D-D3811C0360C8}"/>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0929352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9864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378251"/>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
        <p:nvSpPr>
          <p:cNvPr id="2" name="Text Placeholder 17">
            <a:extLst>
              <a:ext uri="{FF2B5EF4-FFF2-40B4-BE49-F238E27FC236}">
                <a16:creationId xmlns:a16="http://schemas.microsoft.com/office/drawing/2014/main" id="{3C228E8A-28B9-DF4B-6E32-AB2B7FBEB0D4}"/>
              </a:ext>
            </a:extLst>
          </p:cNvPr>
          <p:cNvSpPr>
            <a:spLocks noGrp="1"/>
          </p:cNvSpPr>
          <p:nvPr>
            <p:ph type="body" sz="quarter" idx="19"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F59C1F37-EA0A-D5AC-BF4A-1841F5097593}"/>
              </a:ext>
            </a:extLst>
          </p:cNvPr>
          <p:cNvSpPr>
            <a:spLocks noGrp="1"/>
          </p:cNvSpPr>
          <p:nvPr>
            <p:ph type="body" sz="quarter" idx="20"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1691836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p:spPr>
      </p:pic>
      <p:sp>
        <p:nvSpPr>
          <p:cNvPr id="2" name="Text Placeholder 17">
            <a:extLst>
              <a:ext uri="{FF2B5EF4-FFF2-40B4-BE49-F238E27FC236}">
                <a16:creationId xmlns:a16="http://schemas.microsoft.com/office/drawing/2014/main" id="{10435026-373A-DE15-5C1B-DB89E308999C}"/>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E2AF14BD-1092-EF82-14E5-524E83072A46}"/>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rgbClr val="4D4D4D"/>
                </a:solidFill>
                <a:latin typeface="+mn-lt"/>
              </a:defRPr>
            </a:lvl1pPr>
          </a:lstStyle>
          <a:p>
            <a:pPr lvl="0"/>
            <a:r>
              <a:rPr lang="en-US" dirty="0"/>
              <a:t>Heading</a:t>
            </a:r>
          </a:p>
        </p:txBody>
      </p:sp>
    </p:spTree>
    <p:extLst>
      <p:ext uri="{BB962C8B-B14F-4D97-AF65-F5344CB8AC3E}">
        <p14:creationId xmlns:p14="http://schemas.microsoft.com/office/powerpoint/2010/main" val="29837206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62727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algn="just">
              <a:tabLst>
                <a:tab pos="2865755" algn="ctr"/>
                <a:tab pos="5731510" algn="r"/>
              </a:tabLst>
            </a:pP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50675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79527B"/>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79527B"/>
                </a:solidFill>
                <a:latin typeface="+mn-lt"/>
              </a:defRPr>
            </a:lvl1pPr>
          </a:lstStyle>
          <a:p>
            <a:pPr lvl="0"/>
            <a:r>
              <a:rPr lang="en-US" dirty="0"/>
              <a:t>Bullet Point Slide</a:t>
            </a:r>
          </a:p>
        </p:txBody>
      </p:sp>
    </p:spTree>
    <p:extLst>
      <p:ext uri="{BB962C8B-B14F-4D97-AF65-F5344CB8AC3E}">
        <p14:creationId xmlns:p14="http://schemas.microsoft.com/office/powerpoint/2010/main" val="39473358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2" name="Text Placeholder 25">
            <a:extLst>
              <a:ext uri="{FF2B5EF4-FFF2-40B4-BE49-F238E27FC236}">
                <a16:creationId xmlns:a16="http://schemas.microsoft.com/office/drawing/2014/main" id="{2F03EE49-5502-2AE5-4B3C-FC45F68173F5}"/>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CC5EA173-CE5F-65DA-7A9A-AE7C8B483097}"/>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3AA091"/>
                </a:solidFill>
                <a:latin typeface="+mn-lt"/>
              </a:defRPr>
            </a:lvl1pPr>
          </a:lstStyle>
          <a:p>
            <a:pPr lvl="0"/>
            <a:r>
              <a:rPr lang="en-US" dirty="0"/>
              <a:t>TITLE</a:t>
            </a:r>
          </a:p>
        </p:txBody>
      </p:sp>
      <p:cxnSp>
        <p:nvCxnSpPr>
          <p:cNvPr id="4" name="Straight Connector 3">
            <a:extLst>
              <a:ext uri="{FF2B5EF4-FFF2-40B4-BE49-F238E27FC236}">
                <a16:creationId xmlns:a16="http://schemas.microsoft.com/office/drawing/2014/main" id="{560E5E59-33BC-C5F0-8818-BDACDF08CA35}"/>
              </a:ext>
            </a:extLst>
          </p:cNvPr>
          <p:cNvCxnSpPr>
            <a:cxnSpLocks/>
          </p:cNvCxnSpPr>
          <p:nvPr userDrawn="1"/>
        </p:nvCxnSpPr>
        <p:spPr>
          <a:xfrm>
            <a:off x="5346936" y="-25722"/>
            <a:ext cx="0" cy="6853558"/>
          </a:xfrm>
          <a:prstGeom prst="line">
            <a:avLst/>
          </a:prstGeom>
          <a:ln w="12700">
            <a:solidFill>
              <a:srgbClr val="3AA091"/>
            </a:solidFill>
          </a:ln>
        </p:spPr>
        <p:style>
          <a:lnRef idx="1">
            <a:schemeClr val="accent1"/>
          </a:lnRef>
          <a:fillRef idx="0">
            <a:schemeClr val="accent1"/>
          </a:fillRef>
          <a:effectRef idx="0">
            <a:schemeClr val="accent1"/>
          </a:effectRef>
          <a:fontRef idx="minor">
            <a:schemeClr val="tx1"/>
          </a:fontRef>
        </p:style>
      </p:cxnSp>
      <p:sp>
        <p:nvSpPr>
          <p:cNvPr id="5" name="Text Placeholder 23">
            <a:extLst>
              <a:ext uri="{FF2B5EF4-FFF2-40B4-BE49-F238E27FC236}">
                <a16:creationId xmlns:a16="http://schemas.microsoft.com/office/drawing/2014/main" id="{B6FEDC63-CAD8-B31E-7CEB-49D671DFF4AA}"/>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3AA091"/>
                </a:solidFill>
                <a:latin typeface="+mn-lt"/>
              </a:defRPr>
            </a:lvl1pPr>
          </a:lstStyle>
          <a:p>
            <a:pPr lvl="0"/>
            <a:r>
              <a:rPr lang="en-US" dirty="0"/>
              <a:t>Bullet Point Slide</a:t>
            </a:r>
          </a:p>
        </p:txBody>
      </p:sp>
    </p:spTree>
    <p:extLst>
      <p:ext uri="{BB962C8B-B14F-4D97-AF65-F5344CB8AC3E}">
        <p14:creationId xmlns:p14="http://schemas.microsoft.com/office/powerpoint/2010/main" val="10897873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2" name="Text Placeholder 25">
            <a:extLst>
              <a:ext uri="{FF2B5EF4-FFF2-40B4-BE49-F238E27FC236}">
                <a16:creationId xmlns:a16="http://schemas.microsoft.com/office/drawing/2014/main" id="{36B30141-70B6-138B-67EA-D79F82DD118A}"/>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8399E4D8-68BE-CAA0-A0E5-FC6AD9F5E950}"/>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F27954"/>
                </a:solidFill>
                <a:latin typeface="+mn-lt"/>
              </a:defRPr>
            </a:lvl1pPr>
          </a:lstStyle>
          <a:p>
            <a:pPr lvl="0"/>
            <a:r>
              <a:rPr lang="en-US" dirty="0"/>
              <a:t>TITLE</a:t>
            </a:r>
          </a:p>
        </p:txBody>
      </p:sp>
      <p:cxnSp>
        <p:nvCxnSpPr>
          <p:cNvPr id="4" name="Straight Connector 3">
            <a:extLst>
              <a:ext uri="{FF2B5EF4-FFF2-40B4-BE49-F238E27FC236}">
                <a16:creationId xmlns:a16="http://schemas.microsoft.com/office/drawing/2014/main" id="{C4DBED27-BC7E-82A9-7795-9BEC7BB6B3B7}"/>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5" name="Text Placeholder 23">
            <a:extLst>
              <a:ext uri="{FF2B5EF4-FFF2-40B4-BE49-F238E27FC236}">
                <a16:creationId xmlns:a16="http://schemas.microsoft.com/office/drawing/2014/main" id="{C7A582E9-D942-2667-3C8D-F68A86162E61}"/>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F27954"/>
                </a:solidFill>
                <a:latin typeface="+mn-lt"/>
              </a:defRPr>
            </a:lvl1pPr>
          </a:lstStyle>
          <a:p>
            <a:pPr lvl="0"/>
            <a:r>
              <a:rPr lang="en-US" dirty="0"/>
              <a:t>Bullet Point Slide</a:t>
            </a:r>
          </a:p>
        </p:txBody>
      </p:sp>
    </p:spTree>
    <p:extLst>
      <p:ext uri="{BB962C8B-B14F-4D97-AF65-F5344CB8AC3E}">
        <p14:creationId xmlns:p14="http://schemas.microsoft.com/office/powerpoint/2010/main" val="9064452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1" name="Text Placeholder 17">
            <a:extLst>
              <a:ext uri="{FF2B5EF4-FFF2-40B4-BE49-F238E27FC236}">
                <a16:creationId xmlns:a16="http://schemas.microsoft.com/office/drawing/2014/main" id="{C93EC21C-9DEB-442A-9AEB-E1C0F2A5F04F}"/>
              </a:ext>
            </a:extLst>
          </p:cNvPr>
          <p:cNvSpPr>
            <a:spLocks noGrp="1"/>
          </p:cNvSpPr>
          <p:nvPr>
            <p:ph type="body" sz="quarter" idx="21" hasCustomPrompt="1"/>
          </p:nvPr>
        </p:nvSpPr>
        <p:spPr>
          <a:xfrm>
            <a:off x="6691452"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a:t>
            </a:r>
            <a:r>
              <a:rPr lang="en-GB" dirty="0" err="1"/>
              <a:t>headcccing</a:t>
            </a:r>
            <a:endParaRPr lang="en-US" dirty="0"/>
          </a:p>
        </p:txBody>
      </p:sp>
    </p:spTree>
    <p:extLst>
      <p:ext uri="{BB962C8B-B14F-4D97-AF65-F5344CB8AC3E}">
        <p14:creationId xmlns:p14="http://schemas.microsoft.com/office/powerpoint/2010/main" val="1387720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3747522"/>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96000" y="3745749"/>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60244" y="399723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65092" y="399732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60244"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65092"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803491" y="890151"/>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508290" y="114172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508290" y="188603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18536839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17604" y="3188167"/>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78396" y="3186394"/>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785887" y="330796"/>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48479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814" t="19121" r="22819" b="-6116"/>
          <a:stretch/>
        </p:blipFill>
        <p:spPr>
          <a:xfrm>
            <a:off x="7883236" y="0"/>
            <a:ext cx="4308763" cy="5844179"/>
          </a:xfrm>
          <a:prstGeom prst="rect">
            <a:avLst/>
          </a:prstGeom>
        </p:spPr>
      </p:pic>
      <p:grpSp>
        <p:nvGrpSpPr>
          <p:cNvPr id="23" name="Group 22">
            <a:extLst>
              <a:ext uri="{FF2B5EF4-FFF2-40B4-BE49-F238E27FC236}">
                <a16:creationId xmlns:a16="http://schemas.microsoft.com/office/drawing/2014/main" id="{015CF2B6-71B6-C144-97B3-85B654F2E8E5}"/>
              </a:ext>
            </a:extLst>
          </p:cNvPr>
          <p:cNvGrpSpPr/>
          <p:nvPr userDrawn="1"/>
        </p:nvGrpSpPr>
        <p:grpSpPr>
          <a:xfrm>
            <a:off x="9274983" y="5918985"/>
            <a:ext cx="2735993" cy="679345"/>
            <a:chOff x="0" y="0"/>
            <a:chExt cx="2301694" cy="571500"/>
          </a:xfrm>
        </p:grpSpPr>
        <p:sp>
          <p:nvSpPr>
            <p:cNvPr id="24" name="Rectangle 23">
              <a:extLst>
                <a:ext uri="{FF2B5EF4-FFF2-40B4-BE49-F238E27FC236}">
                  <a16:creationId xmlns:a16="http://schemas.microsoft.com/office/drawing/2014/main" id="{79643032-E2A4-D844-9FD2-5E25AFF84D9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5" name="Picture 24">
              <a:extLst>
                <a:ext uri="{FF2B5EF4-FFF2-40B4-BE49-F238E27FC236}">
                  <a16:creationId xmlns:a16="http://schemas.microsoft.com/office/drawing/2014/main" id="{4F47FE63-EE52-1F4E-9D94-414C091128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6" name="Rectangle 25">
            <a:extLst>
              <a:ext uri="{FF2B5EF4-FFF2-40B4-BE49-F238E27FC236}">
                <a16:creationId xmlns:a16="http://schemas.microsoft.com/office/drawing/2014/main" id="{2EF4846B-42E7-5548-94E9-53B497BB9DE9}"/>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9323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26407" y="1314782"/>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35208" y="2538715"/>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17604" y="1"/>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Rectangle 19">
            <a:extLst>
              <a:ext uri="{FF2B5EF4-FFF2-40B4-BE49-F238E27FC236}">
                <a16:creationId xmlns:a16="http://schemas.microsoft.com/office/drawing/2014/main" id="{902CF8DE-4164-37E2-D6C3-4013E41258CE}"/>
              </a:ext>
            </a:extLst>
          </p:cNvPr>
          <p:cNvSpPr/>
          <p:nvPr userDrawn="1"/>
        </p:nvSpPr>
        <p:spPr>
          <a:xfrm>
            <a:off x="-35210" y="5077429"/>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7">
            <a:extLst>
              <a:ext uri="{FF2B5EF4-FFF2-40B4-BE49-F238E27FC236}">
                <a16:creationId xmlns:a16="http://schemas.microsoft.com/office/drawing/2014/main" id="{C74CBAD6-C060-CE5F-B5BF-74D27FCFC322}"/>
              </a:ext>
            </a:extLst>
          </p:cNvPr>
          <p:cNvSpPr>
            <a:spLocks noGrp="1"/>
          </p:cNvSpPr>
          <p:nvPr>
            <p:ph type="body" sz="quarter" idx="26" hasCustomPrompt="1"/>
          </p:nvPr>
        </p:nvSpPr>
        <p:spPr>
          <a:xfrm>
            <a:off x="533837"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5" name="Text Placeholder 17">
            <a:extLst>
              <a:ext uri="{FF2B5EF4-FFF2-40B4-BE49-F238E27FC236}">
                <a16:creationId xmlns:a16="http://schemas.microsoft.com/office/drawing/2014/main" id="{05CA5A8F-B467-BBB8-9D16-3DD79DC4A79F}"/>
              </a:ext>
            </a:extLst>
          </p:cNvPr>
          <p:cNvSpPr>
            <a:spLocks noGrp="1"/>
          </p:cNvSpPr>
          <p:nvPr>
            <p:ph type="body" sz="quarter" idx="27" hasCustomPrompt="1"/>
          </p:nvPr>
        </p:nvSpPr>
        <p:spPr>
          <a:xfrm>
            <a:off x="6538685"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Rectangle 25">
            <a:extLst>
              <a:ext uri="{FF2B5EF4-FFF2-40B4-BE49-F238E27FC236}">
                <a16:creationId xmlns:a16="http://schemas.microsoft.com/office/drawing/2014/main" id="{D93B65A7-E2BE-1BD3-2893-672CD22AE917}"/>
              </a:ext>
            </a:extLst>
          </p:cNvPr>
          <p:cNvSpPr/>
          <p:nvPr userDrawn="1"/>
        </p:nvSpPr>
        <p:spPr>
          <a:xfrm>
            <a:off x="-26407" y="3762648"/>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3">
            <a:extLst>
              <a:ext uri="{FF2B5EF4-FFF2-40B4-BE49-F238E27FC236}">
                <a16:creationId xmlns:a16="http://schemas.microsoft.com/office/drawing/2014/main" id="{09CEEB8E-1F27-0E72-D0BF-B2DF80CF9566}"/>
              </a:ext>
            </a:extLst>
          </p:cNvPr>
          <p:cNvSpPr>
            <a:spLocks noGrp="1"/>
          </p:cNvSpPr>
          <p:nvPr>
            <p:ph type="body" sz="quarter" idx="28" hasCustomPrompt="1"/>
          </p:nvPr>
        </p:nvSpPr>
        <p:spPr>
          <a:xfrm>
            <a:off x="3481883" y="434501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25446412-15F1-C29A-E437-7D6A8A9F982A}"/>
              </a:ext>
            </a:extLst>
          </p:cNvPr>
          <p:cNvSpPr/>
          <p:nvPr userDrawn="1"/>
        </p:nvSpPr>
        <p:spPr>
          <a:xfrm>
            <a:off x="-35208" y="5630052"/>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496582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7"/>
            <a:ext cx="12165015" cy="522864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normAutofit/>
          </a:bodyPr>
          <a:lstStyle>
            <a:lvl1pPr marL="0" indent="0" algn="ctr">
              <a:lnSpc>
                <a:spcPct val="100000"/>
              </a:lnSpc>
              <a:spcBef>
                <a:spcPts val="0"/>
              </a:spcBef>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lnSpc>
                <a:spcPct val="100000"/>
              </a:lnSpc>
              <a:spcBef>
                <a:spcPts val="0"/>
              </a:spcBef>
              <a:buNone/>
              <a:defRPr sz="28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marL="0" indent="0" algn="ctr">
              <a:lnSpc>
                <a:spcPct val="100000"/>
              </a:lnSpc>
              <a:spcBef>
                <a:spcPts val="0"/>
              </a:spcBef>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5040658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0764" y="1467720"/>
            <a:ext cx="12181235" cy="4632645"/>
            <a:chOff x="0" y="4738255"/>
            <a:chExt cx="15877308"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4804220" y="255637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4808503" y="192502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4832724" y="3414879"/>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748498" y="255947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752781" y="192811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777002" y="3417975"/>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7818267" y="254615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7822550" y="191480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7846771" y="3404660"/>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92912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9799061" cy="2950618"/>
            <a:chOff x="0" y="4738255"/>
            <a:chExt cx="15877308"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3556236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12165015" cy="2950618"/>
            <a:chOff x="0" y="4738255"/>
            <a:chExt cx="21169744"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D352329-08FF-628B-DF7A-31DD6972EEC1}"/>
                </a:ext>
              </a:extLst>
            </p:cNvPr>
            <p:cNvSpPr/>
            <p:nvPr/>
          </p:nvSpPr>
          <p:spPr>
            <a:xfrm>
              <a:off x="15877308" y="4738255"/>
              <a:ext cx="5292436" cy="5292436"/>
            </a:xfrm>
            <a:prstGeom prst="rect">
              <a:avLst/>
            </a:prstGeom>
            <a:solidFill>
              <a:srgbClr val="F9C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0" name="Text Placeholder 17">
            <a:extLst>
              <a:ext uri="{FF2B5EF4-FFF2-40B4-BE49-F238E27FC236}">
                <a16:creationId xmlns:a16="http://schemas.microsoft.com/office/drawing/2014/main" id="{892D8D79-6384-66F7-AF62-274CB5BB00AE}"/>
              </a:ext>
            </a:extLst>
          </p:cNvPr>
          <p:cNvSpPr>
            <a:spLocks noGrp="1"/>
          </p:cNvSpPr>
          <p:nvPr>
            <p:ph type="body" sz="quarter" idx="36" hasCustomPrompt="1"/>
          </p:nvPr>
        </p:nvSpPr>
        <p:spPr>
          <a:xfrm>
            <a:off x="9109405" y="466449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71" name="Text Placeholder 23">
            <a:extLst>
              <a:ext uri="{FF2B5EF4-FFF2-40B4-BE49-F238E27FC236}">
                <a16:creationId xmlns:a16="http://schemas.microsoft.com/office/drawing/2014/main" id="{0FF6F375-44D6-2504-B2AD-28ECE7430E51}"/>
              </a:ext>
            </a:extLst>
          </p:cNvPr>
          <p:cNvSpPr>
            <a:spLocks noGrp="1"/>
          </p:cNvSpPr>
          <p:nvPr>
            <p:ph type="body" sz="quarter" idx="37" hasCustomPrompt="1"/>
          </p:nvPr>
        </p:nvSpPr>
        <p:spPr>
          <a:xfrm>
            <a:off x="9113688" y="4033146"/>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72" name="Text Placeholder 17">
            <a:extLst>
              <a:ext uri="{FF2B5EF4-FFF2-40B4-BE49-F238E27FC236}">
                <a16:creationId xmlns:a16="http://schemas.microsoft.com/office/drawing/2014/main" id="{FEB78C00-B55F-604D-8439-DEE8A6DF4DF4}"/>
              </a:ext>
            </a:extLst>
          </p:cNvPr>
          <p:cNvSpPr>
            <a:spLocks noGrp="1"/>
          </p:cNvSpPr>
          <p:nvPr>
            <p:ph type="body" sz="quarter" idx="38" hasCustomPrompt="1"/>
          </p:nvPr>
        </p:nvSpPr>
        <p:spPr>
          <a:xfrm>
            <a:off x="9138701" y="5107337"/>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2868297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37916804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1" y="2902370"/>
            <a:ext cx="2340880" cy="3197995"/>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719382" y="2902370"/>
            <a:ext cx="2174902" cy="3188489"/>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2902370"/>
            <a:ext cx="2131270" cy="3188489"/>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366367" y="2902370"/>
            <a:ext cx="2244362" cy="3206449"/>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793758" y="2884410"/>
            <a:ext cx="2244362" cy="3206449"/>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225351" y="474253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543460" y="473628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2361364"/>
            <a:ext cx="2989824" cy="413709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7" y="2361364"/>
            <a:ext cx="2880767" cy="413709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463085" y="2361363"/>
            <a:ext cx="2692241" cy="413709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2361363"/>
            <a:ext cx="2692241" cy="4137091"/>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652922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349406"/>
            <a:ext cx="2796283" cy="514904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349407"/>
            <a:ext cx="2796282" cy="5149048"/>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349406"/>
            <a:ext cx="2583359" cy="514904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349406"/>
            <a:ext cx="2692241" cy="514904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519910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9462" t="8076" r="-22520" b="14181"/>
          <a:stretch/>
        </p:blipFill>
        <p:spPr>
          <a:xfrm rot="16200000">
            <a:off x="983099" y="1439326"/>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29" name="Rectangle 28">
            <a:extLst>
              <a:ext uri="{FF2B5EF4-FFF2-40B4-BE49-F238E27FC236}">
                <a16:creationId xmlns:a16="http://schemas.microsoft.com/office/drawing/2014/main" id="{8C5618B2-B035-0F48-A014-0081DCCA7413}"/>
              </a:ext>
            </a:extLst>
          </p:cNvPr>
          <p:cNvSpPr/>
          <p:nvPr userDrawn="1"/>
        </p:nvSpPr>
        <p:spPr>
          <a:xfrm>
            <a:off x="6519554" y="5700156"/>
            <a:ext cx="5300429" cy="788472"/>
          </a:xfrm>
          <a:prstGeom prst="rect">
            <a:avLst/>
          </a:prstGeom>
        </p:spPr>
        <p:txBody>
          <a:bodyPr wrap="square">
            <a:spAutoFit/>
          </a:bodyPr>
          <a:lstStyle/>
          <a:p>
            <a:pPr algn="just">
              <a:tabLst>
                <a:tab pos="2865755" algn="ctr"/>
                <a:tab pos="5731510" algn="r"/>
              </a:tabLst>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54490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846556"/>
            <a:ext cx="2796283" cy="465189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856063"/>
            <a:ext cx="2796282" cy="4642391"/>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846556"/>
            <a:ext cx="2583359" cy="465189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846556"/>
            <a:ext cx="2692241" cy="465189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12861462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947279" y="1887157"/>
            <a:ext cx="9327612" cy="2798187"/>
            <a:chOff x="1875859" y="4907106"/>
            <a:chExt cx="19467076"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55901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225117" y="1948195"/>
            <a:ext cx="11256886" cy="2798187"/>
            <a:chOff x="1875856" y="4907106"/>
            <a:chExt cx="19467079"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6" y="4984003"/>
              <a:ext cx="4390332" cy="4554600"/>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10030722" y="4984003"/>
              <a:ext cx="4316207" cy="4477703"/>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28626150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921591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185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274303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280023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133006"/>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274303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4443057"/>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450025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4833028"/>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4443057"/>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55931" y="-6"/>
            <a:ext cx="5382725"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1178985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4"/>
            <a:ext cx="4809990"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476502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78402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9/6/2023</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0" r:id="rId4"/>
    <p:sldLayoutId id="2147483882" r:id="rId5"/>
    <p:sldLayoutId id="2147483881" r:id="rId6"/>
    <p:sldLayoutId id="2147483830" r:id="rId7"/>
    <p:sldLayoutId id="2147483842" r:id="rId8"/>
    <p:sldLayoutId id="2147483840" r:id="rId9"/>
    <p:sldLayoutId id="2147483841" r:id="rId10"/>
    <p:sldLayoutId id="2147483883" r:id="rId11"/>
    <p:sldLayoutId id="2147483891" r:id="rId12"/>
    <p:sldLayoutId id="2147483862" r:id="rId13"/>
    <p:sldLayoutId id="2147483907" r:id="rId14"/>
    <p:sldLayoutId id="2147483861" r:id="rId15"/>
    <p:sldLayoutId id="2147483906" r:id="rId16"/>
    <p:sldLayoutId id="2147483874" r:id="rId17"/>
    <p:sldLayoutId id="2147483863" r:id="rId18"/>
    <p:sldLayoutId id="2147483835" r:id="rId19"/>
    <p:sldLayoutId id="2147483875" r:id="rId20"/>
    <p:sldLayoutId id="2147483901" r:id="rId21"/>
    <p:sldLayoutId id="2147483836" r:id="rId22"/>
    <p:sldLayoutId id="2147483831" r:id="rId23"/>
    <p:sldLayoutId id="2147483888" r:id="rId24"/>
    <p:sldLayoutId id="2147483902" r:id="rId25"/>
    <p:sldLayoutId id="2147483889" r:id="rId26"/>
    <p:sldLayoutId id="2147483890" r:id="rId27"/>
    <p:sldLayoutId id="2147483846" r:id="rId28"/>
    <p:sldLayoutId id="2147483904" r:id="rId29"/>
    <p:sldLayoutId id="2147483876" r:id="rId30"/>
    <p:sldLayoutId id="2147483873" r:id="rId31"/>
    <p:sldLayoutId id="2147483834" r:id="rId32"/>
    <p:sldLayoutId id="2147483877" r:id="rId33"/>
    <p:sldLayoutId id="2147483845" r:id="rId34"/>
    <p:sldLayoutId id="2147483869" r:id="rId35"/>
    <p:sldLayoutId id="2147483878" r:id="rId36"/>
    <p:sldLayoutId id="2147483866" r:id="rId37"/>
    <p:sldLayoutId id="2147483833" r:id="rId38"/>
    <p:sldLayoutId id="2147483900" r:id="rId39"/>
    <p:sldLayoutId id="2147483847" r:id="rId40"/>
    <p:sldLayoutId id="2147483871" r:id="rId41"/>
    <p:sldLayoutId id="2147483870" r:id="rId42"/>
    <p:sldLayoutId id="2147483872" r:id="rId43"/>
    <p:sldLayoutId id="2147483837" r:id="rId44"/>
    <p:sldLayoutId id="2147483838" r:id="rId45"/>
    <p:sldLayoutId id="2147483844" r:id="rId46"/>
    <p:sldLayoutId id="2147483848" r:id="rId47"/>
    <p:sldLayoutId id="2147483898" r:id="rId48"/>
    <p:sldLayoutId id="2147483903" r:id="rId49"/>
    <p:sldLayoutId id="2147483905" r:id="rId50"/>
    <p:sldLayoutId id="2147483849" r:id="rId51"/>
    <p:sldLayoutId id="2147483895" r:id="rId52"/>
    <p:sldLayoutId id="2147483887" r:id="rId53"/>
    <p:sldLayoutId id="2147483896" r:id="rId54"/>
    <p:sldLayoutId id="2147483851" r:id="rId55"/>
    <p:sldLayoutId id="2147483854" r:id="rId56"/>
    <p:sldLayoutId id="2147483855" r:id="rId57"/>
    <p:sldLayoutId id="2147483885" r:id="rId58"/>
    <p:sldLayoutId id="2147483899" r:id="rId59"/>
    <p:sldLayoutId id="2147483886" r:id="rId60"/>
    <p:sldLayoutId id="2147483856" r:id="rId61"/>
    <p:sldLayoutId id="2147483893" r:id="rId62"/>
    <p:sldLayoutId id="2147483894" r:id="rId63"/>
    <p:sldLayoutId id="2147483892" r:id="rId64"/>
    <p:sldLayoutId id="2147483857" r:id="rId65"/>
    <p:sldLayoutId id="2147483864" r:id="rId66"/>
    <p:sldLayoutId id="2147483852" r:id="rId67"/>
    <p:sldLayoutId id="2147483858" r:id="rId68"/>
    <p:sldLayoutId id="2147483859" r:id="rId69"/>
    <p:sldLayoutId id="2147483860" r:id="rId70"/>
    <p:sldLayoutId id="2147483853" r:id="rId71"/>
    <p:sldLayoutId id="2147483909" r:id="rId72"/>
  </p:sldLayoutIdLst>
  <p:txStyles>
    <p:titleStyle>
      <a:lvl1pPr algn="l" defTabSz="914400" rtl="0" eaLnBrk="1" latinLnBrk="0" hangingPunct="1">
        <a:lnSpc>
          <a:spcPct val="90000"/>
        </a:lnSpc>
        <a:spcBef>
          <a:spcPct val="0"/>
        </a:spcBef>
        <a:buNone/>
        <a:defRPr sz="4400" kern="1200">
          <a:solidFill>
            <a:srgbClr val="4D4D4D"/>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4D4D4D"/>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techtarget.com/searchdisasterrecovery/definition/crisis-management-plan-CMP" TargetMode="External"/><Relationship Id="rId2" Type="http://schemas.openxmlformats.org/officeDocument/2006/relationships/image" Target="../media/image41.jpe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earelao.com/sites/default/files/Crisis%20Communications_0.pdf" TargetMode="External"/><Relationship Id="rId1" Type="http://schemas.openxmlformats.org/officeDocument/2006/relationships/slideLayout" Target="../slideLayouts/slideLayout28.xml"/><Relationship Id="rId5" Type="http://schemas.openxmlformats.org/officeDocument/2006/relationships/image" Target="../media/image44.sv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hyperlink" Target="https://www.sciencedirect.com/science/article/pii/S1447677022001255" TargetMode="External"/><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3" Type="http://schemas.openxmlformats.org/officeDocument/2006/relationships/hyperlink" Target="https://www.tandfonline.com/doi/full/10.1080/13669877.2022.2128391" TargetMode="External"/><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hyperlink" Target="https://www.researchgate.net/publication/254378996_Crisis_Communication_and_Recovery_for_the_Tourism_Industry" TargetMode="External"/><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3" Type="http://schemas.openxmlformats.org/officeDocument/2006/relationships/hyperlink" Target="https://www.tourismrecovery.eu/hei-regional-tourism-crisis-curriculum-en/"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hyperlink" Target="https://www.mediatoolkit.com/blog/public-relations-in-travel-and-tourism/" TargetMode="Externa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youtu.be/oovURIu4040" TargetMode="External"/><Relationship Id="rId1" Type="http://schemas.openxmlformats.org/officeDocument/2006/relationships/slideLayout" Target="../slideLayouts/slideLayout37.xml"/><Relationship Id="rId4" Type="http://schemas.openxmlformats.org/officeDocument/2006/relationships/hyperlink" Target="https://www.mediatoolkit.com/blog/public-relations-in-travel-and-tourism/"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www.demandmetric.com/content/crisis-communications-plan-template" TargetMode="External"/><Relationship Id="rId1" Type="http://schemas.openxmlformats.org/officeDocument/2006/relationships/slideLayout" Target="../slideLayouts/slideLayout29.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hyperlink" Target="https://www.demandmetric.com/content/crisis-communications-plan-template" TargetMode="External"/><Relationship Id="rId7" Type="http://schemas.openxmlformats.org/officeDocument/2006/relationships/image" Target="../media/image44.svg"/><Relationship Id="rId2" Type="http://schemas.openxmlformats.org/officeDocument/2006/relationships/notesSlide" Target="../notesSlides/notesSlide10.xml"/><Relationship Id="rId1" Type="http://schemas.openxmlformats.org/officeDocument/2006/relationships/slideLayout" Target="../slideLayouts/slideLayout29.xml"/><Relationship Id="rId6" Type="http://schemas.openxmlformats.org/officeDocument/2006/relationships/image" Target="../media/image43.png"/><Relationship Id="rId5" Type="http://schemas.openxmlformats.org/officeDocument/2006/relationships/image" Target="../media/image51.png"/><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ww.smartsheet.com/content/marketing-communications-plan-template" TargetMode="External"/><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www.smartsheet.com/content/marketing-communications-plan-template" TargetMode="External"/><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3" Type="http://schemas.openxmlformats.org/officeDocument/2006/relationships/hyperlink" Target="https://www.smartsheet.com/content/marketing-communications-plan-template" TargetMode="External"/><Relationship Id="rId2" Type="http://schemas.openxmlformats.org/officeDocument/2006/relationships/notesSlide" Target="../notesSlides/notesSlide11.xml"/><Relationship Id="rId1" Type="http://schemas.openxmlformats.org/officeDocument/2006/relationships/slideLayout" Target="../slideLayouts/slideLayout37.xml"/><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37.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30.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71.xml"/><Relationship Id="rId5" Type="http://schemas.openxmlformats.org/officeDocument/2006/relationships/image" Target="../media/image55.jpeg"/><Relationship Id="rId4" Type="http://schemas.openxmlformats.org/officeDocument/2006/relationships/hyperlink" Target="https://www.facebook.com/tourismcrisisrecovery"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29.xml"/><Relationship Id="rId6" Type="http://schemas.openxmlformats.org/officeDocument/2006/relationships/image" Target="../media/image39.jpeg"/><Relationship Id="rId5" Type="http://schemas.openxmlformats.org/officeDocument/2006/relationships/hyperlink" Target="https://grampianstourism.com.au/wp-content/uploads/sites/4/2020/04/Tourism_CrisisManagement_WEB.pdf" TargetMode="External"/><Relationship Id="rId4" Type="http://schemas.openxmlformats.org/officeDocument/2006/relationships/image" Target="../media/image38.sv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29.xml"/><Relationship Id="rId6" Type="http://schemas.openxmlformats.org/officeDocument/2006/relationships/image" Target="../media/image40.jpeg"/><Relationship Id="rId5" Type="http://schemas.openxmlformats.org/officeDocument/2006/relationships/hyperlink" Target="https://grampianstourism.com.au/wp-content/uploads/sites/4/2020/04/Tourism_CrisisManagement_WEB.pdf" TargetMode="External"/><Relationship Id="rId4" Type="http://schemas.openxmlformats.org/officeDocument/2006/relationships/image" Target="../media/image3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ABF4386-1A72-5764-B399-DE877BAC1C8E}"/>
              </a:ext>
            </a:extLst>
          </p:cNvPr>
          <p:cNvSpPr>
            <a:spLocks noGrp="1"/>
          </p:cNvSpPr>
          <p:nvPr>
            <p:ph type="body" sz="quarter" idx="15"/>
          </p:nvPr>
        </p:nvSpPr>
        <p:spPr>
          <a:xfrm>
            <a:off x="817349" y="4476760"/>
            <a:ext cx="11279401" cy="828770"/>
          </a:xfrm>
        </p:spPr>
        <p:txBody>
          <a:bodyPr vert="horz" lIns="91440" tIns="45720" rIns="91440" bIns="45720" rtlCol="0" anchor="t">
            <a:noAutofit/>
          </a:bodyPr>
          <a:lstStyle/>
          <a:p>
            <a:pPr algn="ctr"/>
            <a:r>
              <a:rPr lang="is-IS" sz="3200" dirty="0"/>
              <a:t>Samskiptastefna og samskipti við almannatengla og fjölmiðla</a:t>
            </a:r>
          </a:p>
          <a:p>
            <a:endParaRPr lang="is-IS" sz="3200" b="0" dirty="0"/>
          </a:p>
        </p:txBody>
      </p:sp>
      <p:sp>
        <p:nvSpPr>
          <p:cNvPr id="7" name="Text Placeholder 3">
            <a:extLst>
              <a:ext uri="{FF2B5EF4-FFF2-40B4-BE49-F238E27FC236}">
                <a16:creationId xmlns:a16="http://schemas.microsoft.com/office/drawing/2014/main" id="{1272D686-7BC4-DD27-0BCA-3D541821D1B9}"/>
              </a:ext>
            </a:extLst>
          </p:cNvPr>
          <p:cNvSpPr>
            <a:spLocks noGrp="1"/>
          </p:cNvSpPr>
          <p:nvPr>
            <p:ph type="body" sz="quarter" idx="16"/>
          </p:nvPr>
        </p:nvSpPr>
        <p:spPr>
          <a:xfrm>
            <a:off x="817349" y="3633385"/>
            <a:ext cx="6789253" cy="697353"/>
          </a:xfrm>
        </p:spPr>
        <p:txBody>
          <a:bodyPr>
            <a:noAutofit/>
          </a:bodyPr>
          <a:lstStyle/>
          <a:p>
            <a:r>
              <a:rPr lang="is-IS" sz="6000" b="1" dirty="0"/>
              <a:t>Námskeiðseining  7</a:t>
            </a:r>
          </a:p>
        </p:txBody>
      </p:sp>
    </p:spTree>
    <p:extLst>
      <p:ext uri="{BB962C8B-B14F-4D97-AF65-F5344CB8AC3E}">
        <p14:creationId xmlns:p14="http://schemas.microsoft.com/office/powerpoint/2010/main" val="186672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group of people looking at a computer&#10;&#10;Description automatically generated with medium confidence">
            <a:extLst>
              <a:ext uri="{FF2B5EF4-FFF2-40B4-BE49-F238E27FC236}">
                <a16:creationId xmlns:a16="http://schemas.microsoft.com/office/drawing/2014/main" id="{BA225113-BE6F-8823-C41B-0118E1F3CF6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80" b="4480"/>
          <a:stretch>
            <a:fillRect/>
          </a:stretch>
        </p:blipFill>
        <p:spPr/>
      </p:pic>
      <p:sp>
        <p:nvSpPr>
          <p:cNvPr id="7" name="Text Placeholder 6">
            <a:extLst>
              <a:ext uri="{FF2B5EF4-FFF2-40B4-BE49-F238E27FC236}">
                <a16:creationId xmlns:a16="http://schemas.microsoft.com/office/drawing/2014/main" id="{F06E82A7-96DE-670A-332E-422C7225C7B8}"/>
              </a:ext>
            </a:extLst>
          </p:cNvPr>
          <p:cNvSpPr>
            <a:spLocks noGrp="1"/>
          </p:cNvSpPr>
          <p:nvPr>
            <p:ph type="body" sz="quarter" idx="4294967295"/>
          </p:nvPr>
        </p:nvSpPr>
        <p:spPr>
          <a:xfrm>
            <a:off x="1326460" y="1166022"/>
            <a:ext cx="5255315" cy="5425277"/>
          </a:xfrm>
        </p:spPr>
        <p:txBody>
          <a:bodyPr vert="horz" lIns="91440" tIns="45720" rIns="91440" bIns="45720" rtlCol="0" anchor="t">
            <a:normAutofit fontScale="92500" lnSpcReduction="20000"/>
          </a:bodyPr>
          <a:lstStyle/>
          <a:p>
            <a:pPr>
              <a:lnSpc>
                <a:spcPct val="120000"/>
              </a:lnSpc>
              <a:spcBef>
                <a:spcPts val="0"/>
              </a:spcBef>
            </a:pPr>
            <a:r>
              <a:rPr lang="is-IS" b="0" i="1" dirty="0">
                <a:solidFill>
                  <a:schemeClr val="bg1"/>
                </a:solidFill>
                <a:effectLst/>
              </a:rPr>
              <a:t>Almannatengsl eru oft órjúfanlegur þáttur í krísustjórnun. </a:t>
            </a:r>
            <a:r>
              <a:rPr lang="is-IS" i="1" dirty="0">
                <a:solidFill>
                  <a:schemeClr val="bg1"/>
                </a:solidFill>
              </a:rPr>
              <a:t>Fyrirtæki og stofnanir</a:t>
            </a:r>
            <a:r>
              <a:rPr lang="is-IS" b="0" i="1" dirty="0">
                <a:solidFill>
                  <a:schemeClr val="bg1"/>
                </a:solidFill>
                <a:effectLst/>
              </a:rPr>
              <a:t> geta valið að fá aðstoð annarstaðar en hjá almannatenglum til að sinna samskiptum, svo sem samskiptum við fjölmiðla. Með opinberum viðbrögðum við krísu </a:t>
            </a:r>
            <a:r>
              <a:rPr lang="is-IS" i="1" dirty="0">
                <a:solidFill>
                  <a:schemeClr val="bg1"/>
                </a:solidFill>
              </a:rPr>
              <a:t>geta </a:t>
            </a:r>
            <a:r>
              <a:rPr lang="is-IS" b="0" i="1" dirty="0">
                <a:solidFill>
                  <a:schemeClr val="bg1"/>
                </a:solidFill>
                <a:effectLst/>
              </a:rPr>
              <a:t>fyrirtæki/stofnanir brugðist við villandi og röngum upplýsingum. Ef hættuástandið leysist fljótt gæti verið að ekki sé nauðsynlegt að vekja athygli almennings á viðburðinum.</a:t>
            </a:r>
            <a:r>
              <a:rPr lang="is-IS" i="1" dirty="0">
                <a:solidFill>
                  <a:schemeClr val="bg1"/>
                </a:solidFill>
              </a:rPr>
              <a:t> </a:t>
            </a:r>
            <a:r>
              <a:rPr lang="is-IS" b="0" i="1" dirty="0">
                <a:solidFill>
                  <a:schemeClr val="bg1"/>
                </a:solidFill>
                <a:effectLst/>
              </a:rPr>
              <a:t> (</a:t>
            </a:r>
            <a:r>
              <a:rPr lang="is-IS" b="0" i="1" dirty="0">
                <a:solidFill>
                  <a:schemeClr val="bg1"/>
                </a:solidFill>
                <a:effectLst/>
                <a:hlinkClick r:id="rId3">
                  <a:extLst>
                    <a:ext uri="{A12FA001-AC4F-418D-AE19-62706E023703}">
                      <ahyp:hlinkClr xmlns:ahyp="http://schemas.microsoft.com/office/drawing/2018/hyperlinkcolor" val="tx"/>
                    </a:ext>
                  </a:extLst>
                </a:hlinkClick>
              </a:rPr>
              <a:t>Heimild</a:t>
            </a:r>
            <a:r>
              <a:rPr lang="is-IS" b="0" i="1" dirty="0">
                <a:solidFill>
                  <a:schemeClr val="bg1"/>
                </a:solidFill>
                <a:effectLst/>
              </a:rPr>
              <a:t>)</a:t>
            </a:r>
            <a:endParaRPr lang="is-IS" dirty="0">
              <a:solidFill>
                <a:schemeClr val="bg1"/>
              </a:solidFill>
            </a:endParaRPr>
          </a:p>
        </p:txBody>
      </p:sp>
      <p:sp>
        <p:nvSpPr>
          <p:cNvPr id="6" name="Text Placeholder 5">
            <a:extLst>
              <a:ext uri="{FF2B5EF4-FFF2-40B4-BE49-F238E27FC236}">
                <a16:creationId xmlns:a16="http://schemas.microsoft.com/office/drawing/2014/main" id="{E953C9FC-10AE-8431-F129-7CFE4470F034}"/>
              </a:ext>
            </a:extLst>
          </p:cNvPr>
          <p:cNvSpPr>
            <a:spLocks noGrp="1"/>
          </p:cNvSpPr>
          <p:nvPr>
            <p:ph type="body" sz="quarter" idx="4294967295"/>
          </p:nvPr>
        </p:nvSpPr>
        <p:spPr>
          <a:xfrm>
            <a:off x="1162050" y="595510"/>
            <a:ext cx="6057899" cy="582221"/>
          </a:xfrm>
        </p:spPr>
        <p:txBody>
          <a:bodyPr>
            <a:normAutofit fontScale="85000" lnSpcReduction="10000"/>
          </a:bodyPr>
          <a:lstStyle/>
          <a:p>
            <a:r>
              <a:rPr lang="is-IS" b="1" dirty="0">
                <a:solidFill>
                  <a:schemeClr val="bg1"/>
                </a:solidFill>
              </a:rPr>
              <a:t>Almannatenglar eru ekki alltaf nauðsynlegir</a:t>
            </a:r>
          </a:p>
        </p:txBody>
      </p:sp>
    </p:spTree>
    <p:extLst>
      <p:ext uri="{BB962C8B-B14F-4D97-AF65-F5344CB8AC3E}">
        <p14:creationId xmlns:p14="http://schemas.microsoft.com/office/powerpoint/2010/main" val="3146167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CD5D09C-8C5C-1AF9-92E7-FB4731E625D0}"/>
              </a:ext>
            </a:extLst>
          </p:cNvPr>
          <p:cNvSpPr>
            <a:spLocks noGrp="1"/>
          </p:cNvSpPr>
          <p:nvPr>
            <p:ph type="body" sz="quarter" idx="18"/>
          </p:nvPr>
        </p:nvSpPr>
        <p:spPr>
          <a:xfrm>
            <a:off x="493059" y="999046"/>
            <a:ext cx="5701553" cy="5706117"/>
          </a:xfrm>
        </p:spPr>
        <p:txBody>
          <a:bodyPr vert="horz" lIns="91440" tIns="45720" rIns="91440" bIns="45720" rtlCol="0" anchor="t">
            <a:noAutofit/>
          </a:bodyPr>
          <a:lstStyle/>
          <a:p>
            <a:r>
              <a:rPr lang="is-IS" sz="2000" dirty="0"/>
              <a:t>Mikilvægt er að vísa öllum fyrirspurnum og beiðnum frá fjölmiðlum til krísustjórnunarteymisins. Þegar kemur að samskiptum við fjölmiðla er brýnt að hafa eftirfarandi í huga: </a:t>
            </a:r>
            <a:endParaRPr lang="is-IS" sz="2000" dirty="0">
              <a:cs typeface="Calibri"/>
            </a:endParaRPr>
          </a:p>
          <a:p>
            <a:endParaRPr lang="is-IS" sz="2000" dirty="0"/>
          </a:p>
          <a:p>
            <a:pPr marL="342900" indent="-342900">
              <a:buFont typeface="Wingdings" panose="05000000000000000000" pitchFamily="2" charset="2"/>
              <a:buChar char="v"/>
            </a:pPr>
            <a:r>
              <a:rPr lang="is-IS" sz="2000" dirty="0"/>
              <a:t>Tilnefna þjálfaðan talsmann sem getur tjáð sig um ferðaþjónustutengd mál.</a:t>
            </a:r>
            <a:endParaRPr lang="is-IS" sz="2000" dirty="0">
              <a:cs typeface="Calibri"/>
            </a:endParaRPr>
          </a:p>
          <a:p>
            <a:pPr marL="342900" indent="-342900">
              <a:buFont typeface="Wingdings" panose="05000000000000000000" pitchFamily="2" charset="2"/>
              <a:buChar char="v"/>
            </a:pPr>
            <a:endParaRPr lang="is-IS" sz="2000" dirty="0"/>
          </a:p>
          <a:p>
            <a:pPr marL="342900" indent="-342900">
              <a:buFont typeface="Wingdings" panose="05000000000000000000" pitchFamily="2" charset="2"/>
              <a:buChar char="v"/>
            </a:pPr>
            <a:r>
              <a:rPr lang="is-IS" sz="2000" dirty="0"/>
              <a:t>Koma á samskiptareglum við fjölmiðla til að leiðbeina starfsfólki og hagsmunaaðilum í ferðaþjónustu við að bregðast við fyrirspurnum fjölmiðla og hvetja þá til að vísa til talsmanns krísustjórnunarteymisins um samræmi í skilaboðum.</a:t>
            </a:r>
          </a:p>
        </p:txBody>
      </p:sp>
      <p:sp>
        <p:nvSpPr>
          <p:cNvPr id="6" name="Text Placeholder 5">
            <a:extLst>
              <a:ext uri="{FF2B5EF4-FFF2-40B4-BE49-F238E27FC236}">
                <a16:creationId xmlns:a16="http://schemas.microsoft.com/office/drawing/2014/main" id="{4B76AA4A-8322-01B1-92CB-575BDAE4D7DC}"/>
              </a:ext>
            </a:extLst>
          </p:cNvPr>
          <p:cNvSpPr>
            <a:spLocks noGrp="1"/>
          </p:cNvSpPr>
          <p:nvPr>
            <p:ph type="body" sz="quarter" idx="16"/>
          </p:nvPr>
        </p:nvSpPr>
        <p:spPr>
          <a:xfrm>
            <a:off x="313765" y="147824"/>
            <a:ext cx="6087035" cy="582221"/>
          </a:xfrm>
        </p:spPr>
        <p:txBody>
          <a:bodyPr>
            <a:noAutofit/>
          </a:bodyPr>
          <a:lstStyle/>
          <a:p>
            <a:pPr algn="ctr"/>
            <a:r>
              <a:rPr lang="is-IS" sz="2400" b="0" dirty="0"/>
              <a:t>Krísustjórnunarteymið ætti að stjórna öllum samskiptum við almannatengla og fjölmiðla</a:t>
            </a:r>
          </a:p>
        </p:txBody>
      </p:sp>
      <p:pic>
        <p:nvPicPr>
          <p:cNvPr id="3074" name="Picture 2" descr="New UNWTO Publications January 2019 ">
            <a:hlinkClick r:id="rId2"/>
            <a:extLst>
              <a:ext uri="{FF2B5EF4-FFF2-40B4-BE49-F238E27FC236}">
                <a16:creationId xmlns:a16="http://schemas.microsoft.com/office/drawing/2014/main" id="{CE5B10BA-68BE-361C-CF04-D907A60C808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963853" y="147824"/>
            <a:ext cx="2597467" cy="37705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973C677-EC28-929C-C009-5B035E3BB110}"/>
              </a:ext>
            </a:extLst>
          </p:cNvPr>
          <p:cNvSpPr txBox="1"/>
          <p:nvPr/>
        </p:nvSpPr>
        <p:spPr>
          <a:xfrm>
            <a:off x="6713220" y="4124853"/>
            <a:ext cx="5116830" cy="646331"/>
          </a:xfrm>
          <a:prstGeom prst="rect">
            <a:avLst/>
          </a:prstGeom>
          <a:solidFill>
            <a:schemeClr val="bg1"/>
          </a:solidFill>
        </p:spPr>
        <p:txBody>
          <a:bodyPr wrap="square" lIns="91440" tIns="45720" rIns="91440" bIns="45720" rtlCol="0" anchor="t">
            <a:spAutoFit/>
          </a:bodyPr>
          <a:lstStyle/>
          <a:p>
            <a:pPr algn="ctr"/>
            <a:r>
              <a:rPr lang="en-GB" b="1" i="0" dirty="0">
                <a:solidFill>
                  <a:srgbClr val="4D4D4D"/>
                </a:solidFill>
                <a:effectLst/>
                <a:hlinkClick r:id="rId2">
                  <a:extLst>
                    <a:ext uri="{A12FA001-AC4F-418D-AE19-62706E023703}">
                      <ahyp:hlinkClr xmlns:ahyp="http://schemas.microsoft.com/office/drawing/2018/hyperlinkcolor" val="tx"/>
                    </a:ext>
                  </a:extLst>
                </a:hlinkClick>
              </a:rPr>
              <a:t>Verkfærakista fyrir</a:t>
            </a:r>
            <a:r>
              <a:rPr lang="en-GB" b="1" dirty="0">
                <a:solidFill>
                  <a:srgbClr val="4D4D4D"/>
                </a:solidFill>
                <a:hlinkClick r:id="rId2">
                  <a:extLst>
                    <a:ext uri="{A12FA001-AC4F-418D-AE19-62706E023703}">
                      <ahyp:hlinkClr xmlns:ahyp="http://schemas.microsoft.com/office/drawing/2018/hyperlinkcolor" val="tx"/>
                    </a:ext>
                  </a:extLst>
                </a:hlinkClick>
              </a:rPr>
              <a:t> samskipti</a:t>
            </a:r>
            <a:r>
              <a:rPr lang="en-GB" b="1" i="0" dirty="0">
                <a:solidFill>
                  <a:srgbClr val="4D4D4D"/>
                </a:solidFill>
                <a:effectLst/>
                <a:hlinkClick r:id="rId2">
                  <a:extLst>
                    <a:ext uri="{A12FA001-AC4F-418D-AE19-62706E023703}">
                      <ahyp:hlinkClr xmlns:ahyp="http://schemas.microsoft.com/office/drawing/2018/hyperlinkcolor" val="tx"/>
                    </a:ext>
                  </a:extLst>
                </a:hlinkClick>
              </a:rPr>
              <a:t> í ferðaþjónustu í krísu: Gátlisti og bestu starfsvenjur</a:t>
            </a:r>
            <a:endParaRPr lang="en-GB" b="1" i="0" dirty="0">
              <a:solidFill>
                <a:srgbClr val="4D4D4D"/>
              </a:solidFill>
              <a:effectLst/>
            </a:endParaRPr>
          </a:p>
        </p:txBody>
      </p:sp>
      <p:pic>
        <p:nvPicPr>
          <p:cNvPr id="9" name="Graphic 8" descr="Touchscreen with solid fill">
            <a:hlinkClick r:id="rId2"/>
            <a:extLst>
              <a:ext uri="{FF2B5EF4-FFF2-40B4-BE49-F238E27FC236}">
                <a16:creationId xmlns:a16="http://schemas.microsoft.com/office/drawing/2014/main" id="{BDD41026-1965-6036-0EA4-49B97E26E4A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61320" y="2733147"/>
            <a:ext cx="1206619" cy="1206619"/>
          </a:xfrm>
          <a:prstGeom prst="rect">
            <a:avLst/>
          </a:prstGeom>
        </p:spPr>
      </p:pic>
    </p:spTree>
    <p:extLst>
      <p:ext uri="{BB962C8B-B14F-4D97-AF65-F5344CB8AC3E}">
        <p14:creationId xmlns:p14="http://schemas.microsoft.com/office/powerpoint/2010/main" val="4234261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CD5D09C-8C5C-1AF9-92E7-FB4731E625D0}"/>
              </a:ext>
            </a:extLst>
          </p:cNvPr>
          <p:cNvSpPr>
            <a:spLocks noGrp="1"/>
          </p:cNvSpPr>
          <p:nvPr>
            <p:ph type="body" sz="quarter" idx="18"/>
          </p:nvPr>
        </p:nvSpPr>
        <p:spPr>
          <a:xfrm>
            <a:off x="734714" y="1018532"/>
            <a:ext cx="5361285" cy="5706117"/>
          </a:xfrm>
        </p:spPr>
        <p:txBody>
          <a:bodyPr vert="horz" lIns="91440" tIns="45720" rIns="91440" bIns="45720" rtlCol="0" anchor="t">
            <a:noAutofit/>
          </a:bodyPr>
          <a:lstStyle/>
          <a:p>
            <a:endParaRPr lang="is-IS" sz="2000" dirty="0"/>
          </a:p>
          <a:p>
            <a:endParaRPr lang="is-IS" sz="2000" dirty="0"/>
          </a:p>
          <a:p>
            <a:pPr marL="342900" indent="-342900">
              <a:buFont typeface="Wingdings" panose="05000000000000000000" pitchFamily="2" charset="2"/>
              <a:buChar char="v"/>
            </a:pPr>
            <a:r>
              <a:rPr lang="is-IS" sz="2000" dirty="0"/>
              <a:t>Hafa skal samband við fjölmiðlafulltrúa viðbragðsaðila.</a:t>
            </a:r>
          </a:p>
          <a:p>
            <a:pPr marL="342900" indent="-342900">
              <a:buFont typeface="Wingdings" panose="05000000000000000000" pitchFamily="2" charset="2"/>
              <a:buChar char="v"/>
            </a:pPr>
            <a:r>
              <a:rPr lang="is-IS" sz="2000" dirty="0"/>
              <a:t>Gera ráð fyrir að fjölmiðlafyrirspurnum varðandi ferðaþjónustu verði beint til </a:t>
            </a:r>
            <a:r>
              <a:rPr lang="is-IS" sz="2000"/>
              <a:t> krísustjórnunarteymisins. </a:t>
            </a:r>
          </a:p>
          <a:p>
            <a:pPr marL="342900" indent="-342900">
              <a:buFont typeface="Wingdings" panose="05000000000000000000" pitchFamily="2" charset="2"/>
              <a:buChar char="v"/>
            </a:pPr>
            <a:r>
              <a:rPr lang="is-IS" sz="2000" dirty="0"/>
              <a:t>Ákvarða stefnumótandi nálgun til að svara fyrirspurnum fjölmiðla og vera tilbúin að fyrra bragði. </a:t>
            </a:r>
            <a:endParaRPr lang="is-IS"/>
          </a:p>
          <a:p>
            <a:pPr marL="342900" indent="-342900">
              <a:buFont typeface="Wingdings" panose="05000000000000000000" pitchFamily="2" charset="2"/>
              <a:buChar char="v"/>
            </a:pPr>
            <a:r>
              <a:rPr lang="is-IS" sz="2000" dirty="0"/>
              <a:t>Svara fyrirspurnum fjölmiðla á rólegan, yfirvegaðan og traustvekjandi hátt, eins fljótt og auðið er. Ef nauðsyn krefur, útskýra hvers vegna frekari upplýsingar liggja ekki fyrir strax. </a:t>
            </a:r>
          </a:p>
          <a:p>
            <a:endParaRPr lang="is-IS" sz="2000" dirty="0"/>
          </a:p>
        </p:txBody>
      </p:sp>
      <p:sp>
        <p:nvSpPr>
          <p:cNvPr id="6" name="Text Placeholder 5">
            <a:extLst>
              <a:ext uri="{FF2B5EF4-FFF2-40B4-BE49-F238E27FC236}">
                <a16:creationId xmlns:a16="http://schemas.microsoft.com/office/drawing/2014/main" id="{4B76AA4A-8322-01B1-92CB-575BDAE4D7DC}"/>
              </a:ext>
            </a:extLst>
          </p:cNvPr>
          <p:cNvSpPr>
            <a:spLocks noGrp="1"/>
          </p:cNvSpPr>
          <p:nvPr>
            <p:ph type="body" sz="quarter" idx="16"/>
          </p:nvPr>
        </p:nvSpPr>
        <p:spPr>
          <a:xfrm>
            <a:off x="234818" y="296284"/>
            <a:ext cx="6214632" cy="722248"/>
          </a:xfrm>
        </p:spPr>
        <p:txBody>
          <a:bodyPr>
            <a:normAutofit fontScale="92500" lnSpcReduction="10000"/>
          </a:bodyPr>
          <a:lstStyle/>
          <a:p>
            <a:pPr algn="ctr"/>
            <a:r>
              <a:rPr lang="is-IS" sz="2400" dirty="0"/>
              <a:t>Hvernig á að takast á við og eiga samskipti við fjölmiðla</a:t>
            </a:r>
          </a:p>
        </p:txBody>
      </p:sp>
      <p:pic>
        <p:nvPicPr>
          <p:cNvPr id="3" name="Picture Placeholder 2" descr="A group of people sitting in a room with a projection screen&#10;&#10;Description automatically generated with low confidence">
            <a:extLst>
              <a:ext uri="{FF2B5EF4-FFF2-40B4-BE49-F238E27FC236}">
                <a16:creationId xmlns:a16="http://schemas.microsoft.com/office/drawing/2014/main" id="{826B4AE3-0D06-6172-A96F-B332850470F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08" r="15908"/>
          <a:stretch>
            <a:fillRect/>
          </a:stretch>
        </p:blipFill>
        <p:spPr>
          <a:xfrm>
            <a:off x="6449450" y="228600"/>
            <a:ext cx="5564883" cy="5447571"/>
          </a:xfrm>
        </p:spPr>
      </p:pic>
    </p:spTree>
    <p:extLst>
      <p:ext uri="{BB962C8B-B14F-4D97-AF65-F5344CB8AC3E}">
        <p14:creationId xmlns:p14="http://schemas.microsoft.com/office/powerpoint/2010/main" val="2106530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CD5D09C-8C5C-1AF9-92E7-FB4731E625D0}"/>
              </a:ext>
            </a:extLst>
          </p:cNvPr>
          <p:cNvSpPr>
            <a:spLocks noGrp="1"/>
          </p:cNvSpPr>
          <p:nvPr>
            <p:ph type="body" sz="quarter" idx="18"/>
          </p:nvPr>
        </p:nvSpPr>
        <p:spPr>
          <a:xfrm>
            <a:off x="531117" y="340606"/>
            <a:ext cx="5927858" cy="6517394"/>
          </a:xfrm>
        </p:spPr>
        <p:txBody>
          <a:bodyPr vert="horz" lIns="91440" tIns="45720" rIns="91440" bIns="45720" rtlCol="0" anchor="t">
            <a:noAutofit/>
          </a:bodyPr>
          <a:lstStyle/>
          <a:p>
            <a:pPr marL="342900" indent="-342900">
              <a:buFont typeface="Wingdings" panose="05000000000000000000" pitchFamily="2" charset="2"/>
              <a:buChar char="v"/>
            </a:pPr>
            <a:r>
              <a:rPr lang="is-IS" sz="2000" dirty="0"/>
              <a:t>Fylgjast með allri fjölmiðlaumfjöllun og láta krísustjórnunarteymið strax vita af mikilvægum málum.</a:t>
            </a:r>
          </a:p>
          <a:p>
            <a:pPr marL="342900" indent="-342900">
              <a:buFont typeface="Wingdings" panose="05000000000000000000" pitchFamily="2" charset="2"/>
              <a:buChar char="v"/>
            </a:pPr>
            <a:r>
              <a:rPr lang="is-IS" sz="2000" dirty="0"/>
              <a:t>Halda skrá yfir blaðamenn sem koma með fyrirspurnir.</a:t>
            </a:r>
          </a:p>
          <a:p>
            <a:pPr marL="342900" indent="-342900">
              <a:buFont typeface="Wingdings" panose="05000000000000000000" pitchFamily="2" charset="2"/>
              <a:buChar char="v"/>
            </a:pPr>
            <a:r>
              <a:rPr lang="is-IS" sz="2000" dirty="0"/>
              <a:t>Fylgjast með umfangi og tóni fjölmiðlaumfjöllunar</a:t>
            </a:r>
          </a:p>
          <a:p>
            <a:pPr marL="342900" indent="-342900">
              <a:buFont typeface="Wingdings" panose="05000000000000000000" pitchFamily="2" charset="2"/>
              <a:buChar char="v"/>
            </a:pPr>
            <a:r>
              <a:rPr lang="is-IS" sz="2000" dirty="0"/>
              <a:t>Meta hvenær rétt er að gefa út yfirlýsingu og gera drög ef þörf krefur.</a:t>
            </a:r>
            <a:endParaRPr lang="is-IS" sz="2000" dirty="0">
              <a:cs typeface="Calibri"/>
            </a:endParaRPr>
          </a:p>
          <a:p>
            <a:pPr marL="342900" indent="-342900">
              <a:buFont typeface="Wingdings" panose="05000000000000000000" pitchFamily="2" charset="2"/>
              <a:buChar char="v"/>
            </a:pPr>
            <a:r>
              <a:rPr lang="is-IS" sz="2000" dirty="0"/>
              <a:t>Fá stuðning frá öðrum stofnunum og ráðgjöfum ef þörf krefur</a:t>
            </a:r>
            <a:endParaRPr lang="is-IS" sz="2000" dirty="0">
              <a:cs typeface="Calibri"/>
            </a:endParaRPr>
          </a:p>
          <a:p>
            <a:pPr marL="342900" indent="-342900">
              <a:buFont typeface="Wingdings" panose="05000000000000000000" pitchFamily="2" charset="2"/>
              <a:buChar char="v"/>
            </a:pPr>
            <a:r>
              <a:rPr lang="is-IS" sz="2000" dirty="0"/>
              <a:t>Gera drög að yfirlýsingum til fjölmiðla og uppfærslum á vefsíðum. </a:t>
            </a:r>
            <a:endParaRPr lang="is-IS" sz="2000" dirty="0">
              <a:cs typeface="Calibri"/>
            </a:endParaRPr>
          </a:p>
          <a:p>
            <a:pPr marL="342900" indent="-342900">
              <a:buFont typeface="Wingdings" panose="05000000000000000000" pitchFamily="2" charset="2"/>
              <a:buChar char="v"/>
            </a:pPr>
            <a:r>
              <a:rPr lang="is-IS" sz="2000" dirty="0"/>
              <a:t>Skoða vel allar yfirlýsingar til fjölmiðla áður en þær eru gefnar út til að meta afleiðingar.</a:t>
            </a:r>
            <a:endParaRPr lang="is-IS" sz="2000" dirty="0">
              <a:cs typeface="Calibri"/>
            </a:endParaRPr>
          </a:p>
          <a:p>
            <a:pPr marL="342900" indent="-342900">
              <a:buFont typeface="Wingdings" panose="05000000000000000000" pitchFamily="2" charset="2"/>
              <a:buChar char="v"/>
            </a:pPr>
            <a:r>
              <a:rPr lang="is-IS" sz="2000" dirty="0"/>
              <a:t>Gefa fjölmiðlum bakgrunnsupplýsingar eftir þörfum.</a:t>
            </a:r>
            <a:endParaRPr lang="is-IS" sz="2000" dirty="0">
              <a:cs typeface="Calibri"/>
            </a:endParaRPr>
          </a:p>
          <a:p>
            <a:pPr marL="342900" indent="-342900">
              <a:buFont typeface="Wingdings" panose="05000000000000000000" pitchFamily="2" charset="2"/>
              <a:buChar char="v"/>
            </a:pPr>
            <a:r>
              <a:rPr lang="is-IS" sz="2000" dirty="0"/>
              <a:t>Farðu vandlega yfir alla fjölmiðlaviðburði.</a:t>
            </a:r>
            <a:endParaRPr lang="is-IS" sz="2000" dirty="0">
              <a:cs typeface="Calibri" panose="020F0502020204030204"/>
            </a:endParaRPr>
          </a:p>
          <a:p>
            <a:endParaRPr lang="is-IS" sz="2000" b="1" i="1" dirty="0"/>
          </a:p>
          <a:p>
            <a:r>
              <a:rPr lang="is-IS" sz="2000" b="1" i="1" dirty="0"/>
              <a:t>Fjölmiðlar geta verið ómetanlegir í að koma mikilvægum upplýsingum fljótt á framfæri. </a:t>
            </a:r>
            <a:endParaRPr lang="is-IS" sz="2000">
              <a:cs typeface="Calibri"/>
            </a:endParaRPr>
          </a:p>
        </p:txBody>
      </p:sp>
      <p:pic>
        <p:nvPicPr>
          <p:cNvPr id="8" name="Picture Placeholder 7" descr="A person talking to a person&#10;&#10;Description automatically generated with low confidence">
            <a:extLst>
              <a:ext uri="{FF2B5EF4-FFF2-40B4-BE49-F238E27FC236}">
                <a16:creationId xmlns:a16="http://schemas.microsoft.com/office/drawing/2014/main" id="{E8BD6897-FAFA-9F16-414F-67EB107A7BF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08" r="15908"/>
          <a:stretch>
            <a:fillRect/>
          </a:stretch>
        </p:blipFill>
        <p:spPr>
          <a:xfrm>
            <a:off x="6458975" y="340606"/>
            <a:ext cx="5564883" cy="5447571"/>
          </a:xfrm>
        </p:spPr>
      </p:pic>
    </p:spTree>
    <p:extLst>
      <p:ext uri="{BB962C8B-B14F-4D97-AF65-F5344CB8AC3E}">
        <p14:creationId xmlns:p14="http://schemas.microsoft.com/office/powerpoint/2010/main" val="2893571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CD5D09C-8C5C-1AF9-92E7-FB4731E625D0}"/>
              </a:ext>
            </a:extLst>
          </p:cNvPr>
          <p:cNvSpPr>
            <a:spLocks noGrp="1"/>
          </p:cNvSpPr>
          <p:nvPr>
            <p:ph type="body" sz="quarter" idx="18"/>
          </p:nvPr>
        </p:nvSpPr>
        <p:spPr>
          <a:xfrm>
            <a:off x="531117" y="351782"/>
            <a:ext cx="5564883" cy="5706117"/>
          </a:xfrm>
        </p:spPr>
        <p:txBody>
          <a:bodyPr vert="horz" lIns="91440" tIns="45720" rIns="91440" bIns="45720" rtlCol="0" anchor="t">
            <a:noAutofit/>
          </a:bodyPr>
          <a:lstStyle/>
          <a:p>
            <a:pPr marL="342900" indent="-342900">
              <a:buFont typeface="Wingdings" panose="05000000000000000000" pitchFamily="2" charset="2"/>
              <a:buChar char="v"/>
            </a:pPr>
            <a:r>
              <a:rPr lang="is-IS" sz="2000" dirty="0"/>
              <a:t>Leiðrétta allar staðreyndavillur eða ranghugmyndir sem fjölmiðlar hafa greint frá.</a:t>
            </a:r>
          </a:p>
          <a:p>
            <a:pPr marL="342900" indent="-342900">
              <a:buFont typeface="Wingdings" panose="05000000000000000000" pitchFamily="2" charset="2"/>
              <a:buChar char="v"/>
            </a:pPr>
            <a:r>
              <a:rPr lang="is-IS" sz="2000" dirty="0"/>
              <a:t>Ef við á, og aðeins í samráði við krísustjórnunarteymið, bregðast við hugsanlegum skaðlegum kröfum þriðja aðila.</a:t>
            </a:r>
            <a:endParaRPr lang="is-IS" sz="2000" dirty="0">
              <a:cs typeface="Calibri"/>
            </a:endParaRPr>
          </a:p>
          <a:p>
            <a:pPr marL="342900" indent="-342900">
              <a:buFont typeface="Wingdings" panose="05000000000000000000" pitchFamily="2" charset="2"/>
              <a:buChar char="v"/>
            </a:pPr>
            <a:r>
              <a:rPr lang="is-IS" sz="2000" dirty="0"/>
              <a:t>Taka þátt í eftirfylgni/endurgjöf þegar krísan er leyst.</a:t>
            </a:r>
            <a:endParaRPr lang="is-IS" sz="2000" dirty="0">
              <a:cs typeface="Calibri"/>
            </a:endParaRPr>
          </a:p>
          <a:p>
            <a:pPr marL="342900" indent="-342900">
              <a:buFont typeface="Wingdings" panose="05000000000000000000" pitchFamily="2" charset="2"/>
              <a:buChar char="v"/>
            </a:pPr>
            <a:endParaRPr lang="is-IS" sz="2000" dirty="0"/>
          </a:p>
          <a:p>
            <a:r>
              <a:rPr lang="is-IS" sz="2000" dirty="0"/>
              <a:t>Líta ber á fjölmiðla sem tæki til þess að eiga í góðum samskiptum við núverandi jafnt sem framtíðar ferðamenn svæðisins sem og samfélagið allt. </a:t>
            </a:r>
            <a:endParaRPr lang="is-IS" sz="2000" dirty="0">
              <a:cs typeface="Calibri"/>
            </a:endParaRPr>
          </a:p>
          <a:p>
            <a:endParaRPr lang="is-IS" sz="2000" dirty="0"/>
          </a:p>
          <a:p>
            <a:endParaRPr lang="is-IS" sz="2000" dirty="0"/>
          </a:p>
          <a:p>
            <a:pPr marL="342900" indent="-342900">
              <a:buFont typeface="Wingdings" panose="05000000000000000000" pitchFamily="2" charset="2"/>
              <a:buChar char="v"/>
            </a:pPr>
            <a:endParaRPr lang="is-IS" sz="2000" dirty="0"/>
          </a:p>
          <a:p>
            <a:endParaRPr lang="en-IE" sz="2000" dirty="0"/>
          </a:p>
        </p:txBody>
      </p:sp>
      <p:pic>
        <p:nvPicPr>
          <p:cNvPr id="8" name="Picture Placeholder 7" descr="A person working on a computer&#10;&#10;Description automatically generated with medium confidence">
            <a:extLst>
              <a:ext uri="{FF2B5EF4-FFF2-40B4-BE49-F238E27FC236}">
                <a16:creationId xmlns:a16="http://schemas.microsoft.com/office/drawing/2014/main" id="{13CBE452-5D9E-18BF-2B22-131770BE434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41" r="15941"/>
          <a:stretch>
            <a:fillRect/>
          </a:stretch>
        </p:blipFill>
        <p:spPr>
          <a:xfrm>
            <a:off x="6392300" y="228600"/>
            <a:ext cx="5799700" cy="5677438"/>
          </a:xfrm>
        </p:spPr>
      </p:pic>
    </p:spTree>
    <p:extLst>
      <p:ext uri="{BB962C8B-B14F-4D97-AF65-F5344CB8AC3E}">
        <p14:creationId xmlns:p14="http://schemas.microsoft.com/office/powerpoint/2010/main" val="846284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2028825"/>
            <a:ext cx="4286250" cy="1190625"/>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s-IS" sz="3600" dirty="0"/>
              <a:t>1. Vertu skýr í samskiptum</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543552" y="1054991"/>
            <a:ext cx="6496048" cy="5290802"/>
          </a:xfrm>
        </p:spPr>
        <p:txBody>
          <a:bodyPr vert="horz" lIns="91440" tIns="45720" rIns="91440" bIns="45720" rtlCol="0" anchor="t">
            <a:noAutofit/>
          </a:bodyPr>
          <a:lstStyle/>
          <a:p>
            <a:pPr algn="l"/>
            <a:r>
              <a:rPr lang="is-IS" dirty="0">
                <a:solidFill>
                  <a:srgbClr val="455264"/>
                </a:solidFill>
                <a:latin typeface="TT Norms"/>
              </a:rPr>
              <a:t>Samskiptaáætlun um gin- og klaufaveikinni var illa stjórnað, sem leiddi til erfiðleika við að nálgast upplýsingar.</a:t>
            </a:r>
          </a:p>
          <a:p>
            <a:r>
              <a:rPr lang="is-IS" dirty="0">
                <a:solidFill>
                  <a:srgbClr val="455264"/>
                </a:solidFill>
                <a:latin typeface="TT Norms"/>
              </a:rPr>
              <a:t>Ferðaþjónustuaðila skorti skýrar leiðbeiningar til að miðla til ferðamanna.</a:t>
            </a:r>
          </a:p>
          <a:p>
            <a:pPr algn="l"/>
            <a:r>
              <a:rPr lang="is-IS" dirty="0">
                <a:solidFill>
                  <a:srgbClr val="455264"/>
                </a:solidFill>
                <a:latin typeface="TT Norms"/>
              </a:rPr>
              <a:t>Misræmi í skilaboðum og ófullnægjandi þekking jók á samskiptaáskoranir.</a:t>
            </a:r>
          </a:p>
          <a:p>
            <a:r>
              <a:rPr lang="is-IS" dirty="0">
                <a:solidFill>
                  <a:srgbClr val="455264"/>
                </a:solidFill>
                <a:latin typeface="TT Norms"/>
              </a:rPr>
              <a:t>Slæm samskipti og léleg ákvarðanataka áttu stóran þátt í neikvæðum afleiðingum krísunnar. </a:t>
            </a:r>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610227" y="281704"/>
            <a:ext cx="6095998" cy="857158"/>
          </a:xfrm>
        </p:spPr>
        <p:txBody>
          <a:bodyPr>
            <a:normAutofit fontScale="92500"/>
          </a:bodyPr>
          <a:lstStyle/>
          <a:p>
            <a:r>
              <a:rPr lang="en-IE" dirty="0" err="1">
                <a:solidFill>
                  <a:srgbClr val="F27954"/>
                </a:solidFill>
              </a:rPr>
              <a:t>Dæmi</a:t>
            </a:r>
            <a:r>
              <a:rPr lang="en-IE" dirty="0">
                <a:solidFill>
                  <a:srgbClr val="F27954"/>
                </a:solidFill>
              </a:rPr>
              <a:t>:</a:t>
            </a:r>
            <a:r>
              <a:rPr lang="en-IE" b="0" dirty="0">
                <a:solidFill>
                  <a:srgbClr val="086D6E"/>
                </a:solidFill>
              </a:rPr>
              <a:t> </a:t>
            </a:r>
            <a:r>
              <a:rPr lang="is-IS" b="0" dirty="0">
                <a:solidFill>
                  <a:srgbClr val="086D6E"/>
                </a:solidFill>
              </a:rPr>
              <a:t>Gin og klaufaveiki, Bretland</a:t>
            </a:r>
          </a:p>
        </p:txBody>
      </p:sp>
      <p:sp>
        <p:nvSpPr>
          <p:cNvPr id="7" name="Text Placeholder 6">
            <a:extLst>
              <a:ext uri="{FF2B5EF4-FFF2-40B4-BE49-F238E27FC236}">
                <a16:creationId xmlns:a16="http://schemas.microsoft.com/office/drawing/2014/main" id="{917BC313-AE93-8011-C4AA-E04002A444D4}"/>
              </a:ext>
            </a:extLst>
          </p:cNvPr>
          <p:cNvSpPr>
            <a:spLocks noGrp="1"/>
          </p:cNvSpPr>
          <p:nvPr>
            <p:ph type="body" sz="quarter" idx="23"/>
          </p:nvPr>
        </p:nvSpPr>
        <p:spPr>
          <a:xfrm>
            <a:off x="295835" y="419099"/>
            <a:ext cx="4763366" cy="1190625"/>
          </a:xfrm>
        </p:spPr>
        <p:txBody>
          <a:bodyPr>
            <a:normAutofit fontScale="77500" lnSpcReduction="20000"/>
          </a:bodyPr>
          <a:lstStyle/>
          <a:p>
            <a:r>
              <a:rPr lang="is-IS" b="0" dirty="0">
                <a:solidFill>
                  <a:srgbClr val="086D6E"/>
                </a:solidFill>
              </a:rPr>
              <a:t>Hvernig á að eiga samskipti við almannatengla og fjölmiðla?</a:t>
            </a:r>
          </a:p>
        </p:txBody>
      </p:sp>
      <p:sp>
        <p:nvSpPr>
          <p:cNvPr id="8" name="TextBox 7">
            <a:extLst>
              <a:ext uri="{FF2B5EF4-FFF2-40B4-BE49-F238E27FC236}">
                <a16:creationId xmlns:a16="http://schemas.microsoft.com/office/drawing/2014/main" id="{F80B4D4D-1D7A-3B5C-91E1-82F63E2BB35B}"/>
              </a:ext>
            </a:extLst>
          </p:cNvPr>
          <p:cNvSpPr txBox="1"/>
          <p:nvPr/>
        </p:nvSpPr>
        <p:spPr>
          <a:xfrm>
            <a:off x="657225" y="3638551"/>
            <a:ext cx="3848100" cy="3046988"/>
          </a:xfrm>
          <a:prstGeom prst="rect">
            <a:avLst/>
          </a:prstGeom>
          <a:noFill/>
        </p:spPr>
        <p:txBody>
          <a:bodyPr wrap="square" rtlCol="0">
            <a:spAutoFit/>
          </a:bodyPr>
          <a:lstStyle/>
          <a:p>
            <a:pPr algn="ctr"/>
            <a:r>
              <a:rPr lang="is-IS" sz="2400" b="0" i="0" dirty="0">
                <a:solidFill>
                  <a:srgbClr val="4D4D4D"/>
                </a:solidFill>
                <a:effectLst/>
              </a:rPr>
              <a:t>Settu upplýsingar fram á opinskáan hátt og þannig að aðrir skilji. Gerðu þér grein fyrir því að persónulegt sjónarhorn hefur áhrif á hvernig aðrir túlka upplýsingar. Ekki fela þig fyrir slæmum fréttum.</a:t>
            </a:r>
            <a:endParaRPr lang="is-IS" sz="2400" dirty="0">
              <a:solidFill>
                <a:srgbClr val="4D4D4D"/>
              </a:solidFill>
            </a:endParaRPr>
          </a:p>
        </p:txBody>
      </p:sp>
      <p:sp>
        <p:nvSpPr>
          <p:cNvPr id="2" name="TextBox 1">
            <a:extLst>
              <a:ext uri="{FF2B5EF4-FFF2-40B4-BE49-F238E27FC236}">
                <a16:creationId xmlns:a16="http://schemas.microsoft.com/office/drawing/2014/main" id="{80A15491-76A6-9EB3-BD10-DC92EDE07763}"/>
              </a:ext>
            </a:extLst>
          </p:cNvPr>
          <p:cNvSpPr txBox="1"/>
          <p:nvPr/>
        </p:nvSpPr>
        <p:spPr>
          <a:xfrm>
            <a:off x="5610227" y="5948469"/>
            <a:ext cx="5728363" cy="369332"/>
          </a:xfrm>
          <a:prstGeom prst="rect">
            <a:avLst/>
          </a:prstGeom>
          <a:noFill/>
        </p:spPr>
        <p:txBody>
          <a:bodyPr wrap="none" rtlCol="0">
            <a:spAutoFit/>
          </a:bodyPr>
          <a:lstStyle/>
          <a:p>
            <a:r>
              <a:rPr lang="is-IS" dirty="0"/>
              <a:t>Frekara lesefni: </a:t>
            </a:r>
            <a:r>
              <a:rPr lang="is-IS" dirty="0" err="1">
                <a:hlinkClick r:id="rId3"/>
              </a:rPr>
              <a:t>How</a:t>
            </a:r>
            <a:r>
              <a:rPr lang="is-IS" dirty="0">
                <a:hlinkClick r:id="rId3"/>
              </a:rPr>
              <a:t> Not </a:t>
            </a:r>
            <a:r>
              <a:rPr lang="is-IS" dirty="0" err="1">
                <a:hlinkClick r:id="rId3"/>
              </a:rPr>
              <a:t>to</a:t>
            </a:r>
            <a:r>
              <a:rPr lang="is-IS" dirty="0">
                <a:hlinkClick r:id="rId3"/>
              </a:rPr>
              <a:t> </a:t>
            </a:r>
            <a:r>
              <a:rPr lang="is-IS" dirty="0" err="1">
                <a:hlinkClick r:id="rId3"/>
              </a:rPr>
              <a:t>Manage</a:t>
            </a:r>
            <a:r>
              <a:rPr lang="is-IS" dirty="0">
                <a:hlinkClick r:id="rId3"/>
              </a:rPr>
              <a:t> A </a:t>
            </a:r>
            <a:r>
              <a:rPr lang="is-IS" dirty="0" err="1">
                <a:hlinkClick r:id="rId3"/>
              </a:rPr>
              <a:t>Crisis-Being</a:t>
            </a:r>
            <a:r>
              <a:rPr lang="is-IS" dirty="0">
                <a:hlinkClick r:id="rId3"/>
              </a:rPr>
              <a:t> </a:t>
            </a:r>
            <a:r>
              <a:rPr lang="is-IS" dirty="0" err="1">
                <a:hlinkClick r:id="rId3"/>
              </a:rPr>
              <a:t>Reactive</a:t>
            </a:r>
            <a:endParaRPr lang="is-IS" dirty="0"/>
          </a:p>
        </p:txBody>
      </p:sp>
    </p:spTree>
    <p:extLst>
      <p:ext uri="{BB962C8B-B14F-4D97-AF65-F5344CB8AC3E}">
        <p14:creationId xmlns:p14="http://schemas.microsoft.com/office/powerpoint/2010/main" val="2943573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2028825"/>
            <a:ext cx="4286250" cy="1190625"/>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dirty="0"/>
              <a:t>2. </a:t>
            </a:r>
            <a:r>
              <a:rPr lang="is-IS" sz="3600" dirty="0"/>
              <a:t>Veldu rétta talsmanninn</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543552" y="1054990"/>
            <a:ext cx="6496048" cy="5521305"/>
          </a:xfrm>
        </p:spPr>
        <p:txBody>
          <a:bodyPr vert="horz" lIns="91440" tIns="45720" rIns="91440" bIns="45720" rtlCol="0" anchor="t">
            <a:noAutofit/>
          </a:bodyPr>
          <a:lstStyle/>
          <a:p>
            <a:pPr fontAlgn="base">
              <a:lnSpc>
                <a:spcPct val="100000"/>
              </a:lnSpc>
            </a:pPr>
            <a:r>
              <a:rPr lang="en-GB" sz="2400" b="0" i="0" dirty="0" err="1">
                <a:solidFill>
                  <a:srgbClr val="455264"/>
                </a:solidFill>
                <a:effectLst/>
                <a:latin typeface="TT Norms"/>
              </a:rPr>
              <a:t>Dr.</a:t>
            </a:r>
            <a:r>
              <a:rPr lang="en-GB" sz="2400" b="0" i="0" dirty="0">
                <a:solidFill>
                  <a:srgbClr val="455264"/>
                </a:solidFill>
                <a:effectLst/>
                <a:latin typeface="TT Norms"/>
              </a:rPr>
              <a:t> </a:t>
            </a:r>
            <a:r>
              <a:rPr lang="is-IS" sz="2400" b="0" i="0" dirty="0">
                <a:solidFill>
                  <a:srgbClr val="455264"/>
                </a:solidFill>
                <a:effectLst/>
                <a:latin typeface="TT Norms"/>
              </a:rPr>
              <a:t>Anthony </a:t>
            </a:r>
            <a:r>
              <a:rPr lang="is-IS" sz="2400" b="0" i="0" dirty="0" err="1">
                <a:solidFill>
                  <a:srgbClr val="455264"/>
                </a:solidFill>
                <a:effectLst/>
                <a:latin typeface="TT Norms"/>
              </a:rPr>
              <a:t>Fauci</a:t>
            </a:r>
            <a:r>
              <a:rPr lang="is-IS" sz="2400" b="0" i="0" dirty="0">
                <a:solidFill>
                  <a:srgbClr val="455264"/>
                </a:solidFill>
                <a:effectLst/>
                <a:latin typeface="TT Norms"/>
              </a:rPr>
              <a:t>, sérfræðingur í smitsjúkdómum, tjáði á áhrifaríkan hátt mikilvægi þess að vera heima meðan á heimsfaraldri </a:t>
            </a:r>
            <a:r>
              <a:rPr lang="is-IS" dirty="0">
                <a:solidFill>
                  <a:srgbClr val="455264"/>
                </a:solidFill>
                <a:latin typeface="TT Norms"/>
              </a:rPr>
              <a:t>stóð </a:t>
            </a:r>
            <a:r>
              <a:rPr lang="is-IS" sz="2400" b="0" i="0" dirty="0">
                <a:solidFill>
                  <a:srgbClr val="455264"/>
                </a:solidFill>
                <a:effectLst/>
                <a:latin typeface="TT Norms"/>
              </a:rPr>
              <a:t>með skýrum og samkvæmum skilaboðum.</a:t>
            </a:r>
            <a:r>
              <a:rPr lang="is-IS" dirty="0">
                <a:solidFill>
                  <a:srgbClr val="455264"/>
                </a:solidFill>
                <a:latin typeface="TT Norms"/>
              </a:rPr>
              <a:t> </a:t>
            </a:r>
            <a:endParaRPr lang="is-IS" sz="2400" b="0" i="0" dirty="0">
              <a:solidFill>
                <a:srgbClr val="455264"/>
              </a:solidFill>
              <a:effectLst/>
              <a:latin typeface="TT Norms"/>
            </a:endParaRPr>
          </a:p>
          <a:p>
            <a:pPr algn="l" rtl="0" fontAlgn="base">
              <a:lnSpc>
                <a:spcPct val="100000"/>
              </a:lnSpc>
            </a:pPr>
            <a:endParaRPr lang="is-IS" dirty="0">
              <a:solidFill>
                <a:srgbClr val="455264"/>
              </a:solidFill>
              <a:latin typeface="TT Norms"/>
            </a:endParaRPr>
          </a:p>
          <a:p>
            <a:pPr algn="l" rtl="0" fontAlgn="base">
              <a:lnSpc>
                <a:spcPct val="100000"/>
              </a:lnSpc>
            </a:pPr>
            <a:r>
              <a:rPr lang="is-IS" sz="2400" b="0" i="0" dirty="0">
                <a:solidFill>
                  <a:srgbClr val="455264"/>
                </a:solidFill>
                <a:effectLst/>
                <a:latin typeface="TT Norms"/>
              </a:rPr>
              <a:t>Hann fjallaði um flóknar vísindalegar spurningar frá ýmsum fjölmiðlum og náði til fjölbreyttra hópa, þar á meðal unglinga.</a:t>
            </a:r>
          </a:p>
          <a:p>
            <a:pPr algn="l" rtl="0" fontAlgn="base"/>
            <a:endParaRPr lang="is-IS" dirty="0">
              <a:solidFill>
                <a:srgbClr val="455264"/>
              </a:solidFill>
              <a:latin typeface="TT Norms"/>
            </a:endParaRPr>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610227" y="281704"/>
            <a:ext cx="6095998" cy="857158"/>
          </a:xfrm>
        </p:spPr>
        <p:txBody>
          <a:bodyPr>
            <a:normAutofit/>
          </a:bodyPr>
          <a:lstStyle/>
          <a:p>
            <a:r>
              <a:rPr lang="is-IS" dirty="0">
                <a:solidFill>
                  <a:srgbClr val="F27954"/>
                </a:solidFill>
              </a:rPr>
              <a:t>Dæmi: </a:t>
            </a:r>
            <a:r>
              <a:rPr lang="is-IS" b="0" dirty="0">
                <a:solidFill>
                  <a:srgbClr val="086D6E"/>
                </a:solidFill>
              </a:rPr>
              <a:t> Talsmaður í COVID 19</a:t>
            </a:r>
          </a:p>
        </p:txBody>
      </p:sp>
      <p:sp>
        <p:nvSpPr>
          <p:cNvPr id="8" name="TextBox 7">
            <a:extLst>
              <a:ext uri="{FF2B5EF4-FFF2-40B4-BE49-F238E27FC236}">
                <a16:creationId xmlns:a16="http://schemas.microsoft.com/office/drawing/2014/main" id="{F80B4D4D-1D7A-3B5C-91E1-82F63E2BB35B}"/>
              </a:ext>
            </a:extLst>
          </p:cNvPr>
          <p:cNvSpPr txBox="1"/>
          <p:nvPr/>
        </p:nvSpPr>
        <p:spPr>
          <a:xfrm>
            <a:off x="657224" y="3638551"/>
            <a:ext cx="4286249" cy="2246769"/>
          </a:xfrm>
          <a:prstGeom prst="rect">
            <a:avLst/>
          </a:prstGeom>
          <a:noFill/>
        </p:spPr>
        <p:txBody>
          <a:bodyPr wrap="square" lIns="91440" tIns="45720" rIns="91440" bIns="45720" rtlCol="0" anchor="t">
            <a:spAutoFit/>
          </a:bodyPr>
          <a:lstStyle/>
          <a:p>
            <a:pPr algn="ctr" fontAlgn="base"/>
            <a:r>
              <a:rPr lang="is-IS" sz="2000" dirty="0">
                <a:solidFill>
                  <a:srgbClr val="4D4D4D"/>
                </a:solidFill>
              </a:rPr>
              <a:t>Einstaklingurinn ætti að hafa þekkingu, þjálfun og vald til að takast á við krísuna. Hægt er að þjálfa manneskju til að vinna með fjölmiðlum en ef aðili sem skortir sérfræðiþekkingu er settur fyrir framan myndavélarnar kemur það í bakið á greininni.</a:t>
            </a:r>
          </a:p>
        </p:txBody>
      </p:sp>
      <p:sp>
        <p:nvSpPr>
          <p:cNvPr id="4" name="Text Placeholder 6">
            <a:extLst>
              <a:ext uri="{FF2B5EF4-FFF2-40B4-BE49-F238E27FC236}">
                <a16:creationId xmlns:a16="http://schemas.microsoft.com/office/drawing/2014/main" id="{908BBB3E-A622-9CD0-A30D-DD32AA54422D}"/>
              </a:ext>
            </a:extLst>
          </p:cNvPr>
          <p:cNvSpPr>
            <a:spLocks noGrp="1"/>
          </p:cNvSpPr>
          <p:nvPr>
            <p:ph type="body" sz="quarter" idx="23"/>
          </p:nvPr>
        </p:nvSpPr>
        <p:spPr>
          <a:xfrm>
            <a:off x="295835" y="419099"/>
            <a:ext cx="4763366" cy="1190625"/>
          </a:xfrm>
        </p:spPr>
        <p:txBody>
          <a:bodyPr>
            <a:normAutofit fontScale="77500" lnSpcReduction="20000"/>
          </a:bodyPr>
          <a:lstStyle/>
          <a:p>
            <a:r>
              <a:rPr lang="is-IS" b="0" dirty="0">
                <a:solidFill>
                  <a:srgbClr val="086D6E"/>
                </a:solidFill>
              </a:rPr>
              <a:t>Hvernig á að eiga samskipti við almannatengla og fjölmiðla?</a:t>
            </a:r>
          </a:p>
          <a:p>
            <a:endParaRPr lang="en-IE" b="0" dirty="0">
              <a:solidFill>
                <a:srgbClr val="086D6E"/>
              </a:solidFill>
            </a:endParaRPr>
          </a:p>
        </p:txBody>
      </p:sp>
      <p:sp>
        <p:nvSpPr>
          <p:cNvPr id="2" name="TextBox 1">
            <a:extLst>
              <a:ext uri="{FF2B5EF4-FFF2-40B4-BE49-F238E27FC236}">
                <a16:creationId xmlns:a16="http://schemas.microsoft.com/office/drawing/2014/main" id="{C1AE3438-E291-3511-8E68-7D6FA8AD27AC}"/>
              </a:ext>
            </a:extLst>
          </p:cNvPr>
          <p:cNvSpPr txBox="1"/>
          <p:nvPr/>
        </p:nvSpPr>
        <p:spPr>
          <a:xfrm>
            <a:off x="5610227" y="5948469"/>
            <a:ext cx="4153509" cy="369332"/>
          </a:xfrm>
          <a:prstGeom prst="rect">
            <a:avLst/>
          </a:prstGeom>
          <a:noFill/>
        </p:spPr>
        <p:txBody>
          <a:bodyPr wrap="none" rtlCol="0">
            <a:spAutoFit/>
          </a:bodyPr>
          <a:lstStyle/>
          <a:p>
            <a:r>
              <a:rPr lang="is-IS" dirty="0"/>
              <a:t>Frekara lesefni: </a:t>
            </a:r>
            <a:r>
              <a:rPr lang="en-GB" b="0" dirty="0">
                <a:hlinkClick r:id="rId3"/>
              </a:rPr>
              <a:t>The Spokesperson Matters</a:t>
            </a:r>
            <a:endParaRPr lang="is-IS" dirty="0"/>
          </a:p>
        </p:txBody>
      </p:sp>
    </p:spTree>
    <p:extLst>
      <p:ext uri="{BB962C8B-B14F-4D97-AF65-F5344CB8AC3E}">
        <p14:creationId xmlns:p14="http://schemas.microsoft.com/office/powerpoint/2010/main" val="4126630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2028825"/>
            <a:ext cx="4286250" cy="1190625"/>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dirty="0"/>
              <a:t>3. </a:t>
            </a:r>
            <a:r>
              <a:rPr lang="is-IS" sz="3600" dirty="0"/>
              <a:t>Vertu fljót/</a:t>
            </a:r>
            <a:r>
              <a:rPr lang="is-IS" sz="3600" dirty="0" err="1"/>
              <a:t>ur</a:t>
            </a:r>
            <a:r>
              <a:rPr lang="is-IS" sz="3600" dirty="0"/>
              <a:t> að svara</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438775" y="914400"/>
            <a:ext cx="6600825" cy="5857875"/>
          </a:xfrm>
        </p:spPr>
        <p:txBody>
          <a:bodyPr vert="horz" lIns="91440" tIns="45720" rIns="91440" bIns="45720" rtlCol="0" anchor="t">
            <a:noAutofit/>
          </a:bodyPr>
          <a:lstStyle/>
          <a:p>
            <a:pPr fontAlgn="base">
              <a:lnSpc>
                <a:spcPct val="100000"/>
              </a:lnSpc>
            </a:pPr>
            <a:r>
              <a:rPr lang="is-IS" dirty="0">
                <a:solidFill>
                  <a:srgbClr val="455264"/>
                </a:solidFill>
                <a:latin typeface="Calibri"/>
                <a:cs typeface="Calibri"/>
              </a:rPr>
              <a:t>Fellibylurinn Larry olli verulegu tjóni í Norður-</a:t>
            </a:r>
            <a:r>
              <a:rPr lang="is-IS" dirty="0" err="1">
                <a:solidFill>
                  <a:srgbClr val="455264"/>
                </a:solidFill>
                <a:latin typeface="Calibri"/>
                <a:cs typeface="Calibri"/>
              </a:rPr>
              <a:t>Queensland</a:t>
            </a:r>
            <a:r>
              <a:rPr lang="is-IS" dirty="0">
                <a:solidFill>
                  <a:srgbClr val="455264"/>
                </a:solidFill>
                <a:latin typeface="Calibri"/>
                <a:cs typeface="Calibri"/>
              </a:rPr>
              <a:t> í Ástralíu en árangursrík skipulagning almannavarna og aðgerðir til </a:t>
            </a:r>
            <a:r>
              <a:rPr lang="is-IS" dirty="0" err="1">
                <a:solidFill>
                  <a:srgbClr val="455264"/>
                </a:solidFill>
                <a:latin typeface="Calibri"/>
                <a:cs typeface="Calibri"/>
              </a:rPr>
              <a:t>rýmingar</a:t>
            </a:r>
            <a:r>
              <a:rPr lang="is-IS" dirty="0">
                <a:solidFill>
                  <a:srgbClr val="455264"/>
                </a:solidFill>
                <a:latin typeface="Calibri"/>
                <a:cs typeface="Calibri"/>
              </a:rPr>
              <a:t>  komu í veg fyrir banaslys. Lærdómur sem dreginn var af fyrri fellibyljum hjálpaði til við gerð áætlunar um krísustjórnun.</a:t>
            </a:r>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610227" y="281704"/>
            <a:ext cx="6095998" cy="857158"/>
          </a:xfrm>
        </p:spPr>
        <p:txBody>
          <a:bodyPr>
            <a:normAutofit/>
          </a:bodyPr>
          <a:lstStyle/>
          <a:p>
            <a:r>
              <a:rPr lang="is-IS" sz="3200" dirty="0">
                <a:solidFill>
                  <a:srgbClr val="F27954"/>
                </a:solidFill>
              </a:rPr>
              <a:t>Dæmi:</a:t>
            </a:r>
            <a:r>
              <a:rPr lang="is-IS" sz="3200" b="0" dirty="0">
                <a:solidFill>
                  <a:srgbClr val="086D6E"/>
                </a:solidFill>
              </a:rPr>
              <a:t> Fellibylurinn Larry, Ástralía</a:t>
            </a:r>
          </a:p>
        </p:txBody>
      </p:sp>
      <p:sp>
        <p:nvSpPr>
          <p:cNvPr id="8" name="TextBox 7">
            <a:extLst>
              <a:ext uri="{FF2B5EF4-FFF2-40B4-BE49-F238E27FC236}">
                <a16:creationId xmlns:a16="http://schemas.microsoft.com/office/drawing/2014/main" id="{F80B4D4D-1D7A-3B5C-91E1-82F63E2BB35B}"/>
              </a:ext>
            </a:extLst>
          </p:cNvPr>
          <p:cNvSpPr txBox="1"/>
          <p:nvPr/>
        </p:nvSpPr>
        <p:spPr>
          <a:xfrm>
            <a:off x="657224" y="3638551"/>
            <a:ext cx="4286249" cy="2677656"/>
          </a:xfrm>
          <a:prstGeom prst="rect">
            <a:avLst/>
          </a:prstGeom>
          <a:noFill/>
        </p:spPr>
        <p:txBody>
          <a:bodyPr wrap="square" lIns="91440" tIns="45720" rIns="91440" bIns="45720" rtlCol="0" anchor="t">
            <a:spAutoFit/>
          </a:bodyPr>
          <a:lstStyle/>
          <a:p>
            <a:pPr algn="ctr" fontAlgn="base"/>
            <a:r>
              <a:rPr lang="is-IS" sz="2100" dirty="0">
                <a:solidFill>
                  <a:srgbClr val="4D4D4D"/>
                </a:solidFill>
              </a:rPr>
              <a:t>Gefa ætti út</a:t>
            </a:r>
            <a:r>
              <a:rPr lang="is-IS" sz="2100" b="0" i="0" dirty="0">
                <a:solidFill>
                  <a:srgbClr val="4D4D4D"/>
                </a:solidFill>
                <a:effectLst/>
              </a:rPr>
              <a:t> yfirlýsingu fyrstu klukkustundina eftir að krísa kemur upp og birta tíðar stöðu uppfærslur. Mikilvægt er að halda viðskiptavinum og öðrum hagsmunaaðilum upplýstum um framfarir. </a:t>
            </a:r>
            <a:r>
              <a:rPr lang="is-IS" sz="2100" dirty="0">
                <a:solidFill>
                  <a:srgbClr val="4D4D4D"/>
                </a:solidFill>
              </a:rPr>
              <a:t>Betra er að eiga í of miklum samskiptum en of litlum. </a:t>
            </a:r>
          </a:p>
        </p:txBody>
      </p:sp>
      <p:sp>
        <p:nvSpPr>
          <p:cNvPr id="4" name="Text Placeholder 6">
            <a:extLst>
              <a:ext uri="{FF2B5EF4-FFF2-40B4-BE49-F238E27FC236}">
                <a16:creationId xmlns:a16="http://schemas.microsoft.com/office/drawing/2014/main" id="{6616CE30-1A98-82C0-F790-0F190F7C5EB5}"/>
              </a:ext>
            </a:extLst>
          </p:cNvPr>
          <p:cNvSpPr>
            <a:spLocks noGrp="1"/>
          </p:cNvSpPr>
          <p:nvPr>
            <p:ph type="body" sz="quarter" idx="23"/>
          </p:nvPr>
        </p:nvSpPr>
        <p:spPr>
          <a:xfrm>
            <a:off x="295835" y="419099"/>
            <a:ext cx="4763366" cy="1190625"/>
          </a:xfrm>
        </p:spPr>
        <p:txBody>
          <a:bodyPr>
            <a:normAutofit fontScale="77500" lnSpcReduction="20000"/>
          </a:bodyPr>
          <a:lstStyle/>
          <a:p>
            <a:r>
              <a:rPr lang="is-IS" b="0" dirty="0">
                <a:solidFill>
                  <a:srgbClr val="086D6E"/>
                </a:solidFill>
              </a:rPr>
              <a:t>Hvernig á að eiga samskipti við almannatengla og fjölmiðla?</a:t>
            </a:r>
          </a:p>
          <a:p>
            <a:endParaRPr lang="en-IE" b="0" dirty="0">
              <a:solidFill>
                <a:srgbClr val="086D6E"/>
              </a:solidFill>
            </a:endParaRPr>
          </a:p>
        </p:txBody>
      </p:sp>
      <p:sp>
        <p:nvSpPr>
          <p:cNvPr id="2" name="TextBox 1">
            <a:extLst>
              <a:ext uri="{FF2B5EF4-FFF2-40B4-BE49-F238E27FC236}">
                <a16:creationId xmlns:a16="http://schemas.microsoft.com/office/drawing/2014/main" id="{26649788-B927-C3FC-2001-723B9AA0183B}"/>
              </a:ext>
            </a:extLst>
          </p:cNvPr>
          <p:cNvSpPr txBox="1"/>
          <p:nvPr/>
        </p:nvSpPr>
        <p:spPr>
          <a:xfrm>
            <a:off x="5610227" y="5948469"/>
            <a:ext cx="6077946" cy="369332"/>
          </a:xfrm>
          <a:prstGeom prst="rect">
            <a:avLst/>
          </a:prstGeom>
          <a:noFill/>
        </p:spPr>
        <p:txBody>
          <a:bodyPr wrap="none" rtlCol="0">
            <a:spAutoFit/>
          </a:bodyPr>
          <a:lstStyle/>
          <a:p>
            <a:r>
              <a:rPr lang="is-IS" dirty="0"/>
              <a:t>Frekara lesefni:</a:t>
            </a:r>
            <a:r>
              <a:rPr lang="en-GB" b="0" dirty="0"/>
              <a:t> </a:t>
            </a:r>
            <a:r>
              <a:rPr lang="en-GB" b="0" dirty="0">
                <a:hlinkClick r:id="rId2"/>
              </a:rPr>
              <a:t>The Impacts of a Reactive and a Slow Response</a:t>
            </a:r>
            <a:endParaRPr lang="is-IS" dirty="0"/>
          </a:p>
        </p:txBody>
      </p:sp>
    </p:spTree>
    <p:extLst>
      <p:ext uri="{BB962C8B-B14F-4D97-AF65-F5344CB8AC3E}">
        <p14:creationId xmlns:p14="http://schemas.microsoft.com/office/powerpoint/2010/main" val="262970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409578" y="1454728"/>
            <a:ext cx="4533898" cy="1732100"/>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s-IS" sz="2800" dirty="0"/>
              <a:t>4. Að mata almannatengla  og fjölmiðla á sérsniðnum fréttum</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438775" y="1727842"/>
            <a:ext cx="6600825" cy="4594340"/>
          </a:xfrm>
        </p:spPr>
        <p:txBody>
          <a:bodyPr vert="horz" lIns="91440" tIns="45720" rIns="91440" bIns="45720" rtlCol="0" anchor="t">
            <a:noAutofit/>
          </a:bodyPr>
          <a:lstStyle/>
          <a:p>
            <a:pPr fontAlgn="base">
              <a:lnSpc>
                <a:spcPct val="100000"/>
              </a:lnSpc>
            </a:pPr>
            <a:r>
              <a:rPr lang="is-IS" dirty="0">
                <a:solidFill>
                  <a:srgbClr val="455264"/>
                </a:solidFill>
                <a:latin typeface="TT Norms"/>
              </a:rPr>
              <a:t>Svæði ættu að veita áreiðanlegar og traustar upplýsingar til að vinna gegn vangaveltum og misskilningi í krísu. Mikilvægt er að koma til móts við fyrirspurnir fjölmiðla tafarlaust til að dreifa staðreyndum og sýna að ferðaþjónustan er opin, ábyrg og viðskiptavinamiðuð. Tímasetning og eðli viðbragða krísustjórnunarteymisins ætti að vera í takt við alvarleika krísunnar eða atburðarins.  Í sumum tilfellum þarf að vera varkár í upplýsingagjöf, t.a.m. þegar um andlát er að ræða. </a:t>
            </a:r>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506878" y="277033"/>
            <a:ext cx="6532722" cy="857158"/>
          </a:xfrm>
        </p:spPr>
        <p:txBody>
          <a:bodyPr>
            <a:noAutofit/>
          </a:bodyPr>
          <a:lstStyle/>
          <a:p>
            <a:r>
              <a:rPr lang="is-IS" sz="3200" dirty="0">
                <a:solidFill>
                  <a:srgbClr val="F27954"/>
                </a:solidFill>
              </a:rPr>
              <a:t>Dæmi:</a:t>
            </a:r>
            <a:r>
              <a:rPr lang="is-IS" sz="3200" b="0" dirty="0">
                <a:solidFill>
                  <a:srgbClr val="086D6E"/>
                </a:solidFill>
              </a:rPr>
              <a:t> Að meðhöndla rangar upplýsingar frá fjölmiðlum</a:t>
            </a:r>
          </a:p>
        </p:txBody>
      </p:sp>
      <p:sp>
        <p:nvSpPr>
          <p:cNvPr id="8" name="TextBox 7">
            <a:extLst>
              <a:ext uri="{FF2B5EF4-FFF2-40B4-BE49-F238E27FC236}">
                <a16:creationId xmlns:a16="http://schemas.microsoft.com/office/drawing/2014/main" id="{F80B4D4D-1D7A-3B5C-91E1-82F63E2BB35B}"/>
              </a:ext>
            </a:extLst>
          </p:cNvPr>
          <p:cNvSpPr txBox="1"/>
          <p:nvPr/>
        </p:nvSpPr>
        <p:spPr>
          <a:xfrm>
            <a:off x="409577" y="3671172"/>
            <a:ext cx="4533898" cy="2677656"/>
          </a:xfrm>
          <a:prstGeom prst="rect">
            <a:avLst/>
          </a:prstGeom>
          <a:noFill/>
        </p:spPr>
        <p:txBody>
          <a:bodyPr wrap="square" lIns="91440" tIns="45720" rIns="91440" bIns="45720" rtlCol="0" anchor="t">
            <a:spAutoFit/>
          </a:bodyPr>
          <a:lstStyle/>
          <a:p>
            <a:pPr algn="ctr" fontAlgn="base"/>
            <a:r>
              <a:rPr lang="is-IS" sz="2100" b="0" i="0" dirty="0">
                <a:solidFill>
                  <a:srgbClr val="4D4D4D"/>
                </a:solidFill>
                <a:effectLst/>
              </a:rPr>
              <a:t>Blaðamenn munu búa til sögu með eða án aðstoðar svæðisins. Ekki láta fjölmiðla og almannatengla villa um fyrir áheyrendum. Búðu til þína eigin sögu og sendu þeim hana. Vertu með tilbúið sniðmát fyrir yfirlýsingu. Talsmenn þurfa að vera fljótir, blátt áfram og </a:t>
            </a:r>
            <a:r>
              <a:rPr lang="is-IS" sz="2100" dirty="0">
                <a:solidFill>
                  <a:srgbClr val="4D4D4D"/>
                </a:solidFill>
              </a:rPr>
              <a:t>skýrir. </a:t>
            </a:r>
          </a:p>
        </p:txBody>
      </p:sp>
      <p:sp>
        <p:nvSpPr>
          <p:cNvPr id="4" name="Text Placeholder 6">
            <a:extLst>
              <a:ext uri="{FF2B5EF4-FFF2-40B4-BE49-F238E27FC236}">
                <a16:creationId xmlns:a16="http://schemas.microsoft.com/office/drawing/2014/main" id="{309D4640-2047-A5B2-8479-4B9345829EA1}"/>
              </a:ext>
            </a:extLst>
          </p:cNvPr>
          <p:cNvSpPr>
            <a:spLocks noGrp="1"/>
          </p:cNvSpPr>
          <p:nvPr>
            <p:ph type="body" sz="quarter" idx="23"/>
          </p:nvPr>
        </p:nvSpPr>
        <p:spPr>
          <a:xfrm>
            <a:off x="295835" y="419099"/>
            <a:ext cx="4763366" cy="1190625"/>
          </a:xfrm>
        </p:spPr>
        <p:txBody>
          <a:bodyPr>
            <a:normAutofit fontScale="77500" lnSpcReduction="20000"/>
          </a:bodyPr>
          <a:lstStyle/>
          <a:p>
            <a:r>
              <a:rPr lang="is-IS" b="0" dirty="0">
                <a:solidFill>
                  <a:srgbClr val="086D6E"/>
                </a:solidFill>
              </a:rPr>
              <a:t>Hvernig á að eiga samskipti við almannatengla og fjölmiðla?</a:t>
            </a:r>
          </a:p>
        </p:txBody>
      </p:sp>
      <p:sp>
        <p:nvSpPr>
          <p:cNvPr id="2" name="TextBox 1">
            <a:extLst>
              <a:ext uri="{FF2B5EF4-FFF2-40B4-BE49-F238E27FC236}">
                <a16:creationId xmlns:a16="http://schemas.microsoft.com/office/drawing/2014/main" id="{AB7B5C7D-FB31-9325-2962-E672F9D9F643}"/>
              </a:ext>
            </a:extLst>
          </p:cNvPr>
          <p:cNvSpPr txBox="1"/>
          <p:nvPr/>
        </p:nvSpPr>
        <p:spPr>
          <a:xfrm>
            <a:off x="5610227" y="5948469"/>
            <a:ext cx="5913079" cy="646331"/>
          </a:xfrm>
          <a:prstGeom prst="rect">
            <a:avLst/>
          </a:prstGeom>
          <a:noFill/>
        </p:spPr>
        <p:txBody>
          <a:bodyPr wrap="square" rtlCol="0">
            <a:spAutoFit/>
          </a:bodyPr>
          <a:lstStyle/>
          <a:p>
            <a:r>
              <a:rPr lang="is-IS" dirty="0"/>
              <a:t>Frekara lesefni: </a:t>
            </a:r>
            <a:r>
              <a:rPr lang="en-GB" b="0" dirty="0">
                <a:hlinkClick r:id="rId2"/>
              </a:rPr>
              <a:t>Media Needs to Be Managed. Otherwise it can Break a Business</a:t>
            </a:r>
            <a:endParaRPr lang="is-IS" dirty="0"/>
          </a:p>
        </p:txBody>
      </p:sp>
    </p:spTree>
    <p:extLst>
      <p:ext uri="{BB962C8B-B14F-4D97-AF65-F5344CB8AC3E}">
        <p14:creationId xmlns:p14="http://schemas.microsoft.com/office/powerpoint/2010/main" val="3421907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2028825"/>
            <a:ext cx="4286250" cy="1190625"/>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s-IS" sz="3600" dirty="0"/>
              <a:t>5. Samræmi í svörun</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438775" y="713984"/>
            <a:ext cx="6753225" cy="6405424"/>
          </a:xfrm>
        </p:spPr>
        <p:txBody>
          <a:bodyPr vert="horz" lIns="91440" tIns="45720" rIns="91440" bIns="45720" rtlCol="0" anchor="t">
            <a:noAutofit/>
          </a:bodyPr>
          <a:lstStyle/>
          <a:p>
            <a:pPr marL="342900" indent="-342900">
              <a:lnSpc>
                <a:spcPct val="100000"/>
              </a:lnSpc>
              <a:spcBef>
                <a:spcPts val="0"/>
              </a:spcBef>
              <a:buFont typeface="Wingdings" panose="05000000000000000000" pitchFamily="2" charset="2"/>
              <a:buChar char="ü"/>
            </a:pPr>
            <a:r>
              <a:rPr lang="is-IS" sz="2000" b="1" dirty="0">
                <a:solidFill>
                  <a:srgbClr val="F27954"/>
                </a:solidFill>
              </a:rPr>
              <a:t>Gerðu ráð fyrir hugsanlegum spurningum </a:t>
            </a:r>
            <a:r>
              <a:rPr lang="is-IS" sz="2000" dirty="0"/>
              <a:t>og</a:t>
            </a:r>
            <a:r>
              <a:rPr lang="is-IS" sz="2000" b="1" dirty="0">
                <a:solidFill>
                  <a:srgbClr val="F27954"/>
                </a:solidFill>
              </a:rPr>
              <a:t> </a:t>
            </a:r>
            <a:r>
              <a:rPr lang="is-IS" sz="2000" dirty="0"/>
              <a:t>undirbúðu</a:t>
            </a:r>
            <a:r>
              <a:rPr lang="is-IS" sz="2000" b="1" dirty="0">
                <a:solidFill>
                  <a:srgbClr val="F27954"/>
                </a:solidFill>
              </a:rPr>
              <a:t> </a:t>
            </a:r>
            <a:r>
              <a:rPr lang="is-IS" sz="2000" dirty="0"/>
              <a:t>þig vel</a:t>
            </a:r>
          </a:p>
          <a:p>
            <a:pPr marL="342900" indent="-342900">
              <a:lnSpc>
                <a:spcPct val="100000"/>
              </a:lnSpc>
              <a:spcBef>
                <a:spcPts val="0"/>
              </a:spcBef>
              <a:buFont typeface="Wingdings" panose="05000000000000000000" pitchFamily="2" charset="2"/>
              <a:buChar char="ü"/>
            </a:pPr>
            <a:r>
              <a:rPr lang="is-IS" sz="2000" dirty="0"/>
              <a:t>Talaðu rólega og hnitmiðað og í </a:t>
            </a:r>
            <a:r>
              <a:rPr lang="is-IS" sz="2000" b="1" dirty="0">
                <a:solidFill>
                  <a:srgbClr val="F27954"/>
                </a:solidFill>
              </a:rPr>
              <a:t>stuttum setningum. </a:t>
            </a:r>
            <a:r>
              <a:rPr lang="is-IS" sz="2000" dirty="0"/>
              <a:t>Haltu</a:t>
            </a:r>
            <a:r>
              <a:rPr lang="is-IS" sz="2000" b="1" dirty="0">
                <a:solidFill>
                  <a:srgbClr val="F27954"/>
                </a:solidFill>
              </a:rPr>
              <a:t> </a:t>
            </a:r>
            <a:r>
              <a:rPr lang="is-IS" sz="2000" dirty="0"/>
              <a:t>þig</a:t>
            </a:r>
            <a:r>
              <a:rPr lang="is-IS" sz="2000" b="1" dirty="0">
                <a:solidFill>
                  <a:srgbClr val="F27954"/>
                </a:solidFill>
              </a:rPr>
              <a:t> </a:t>
            </a:r>
            <a:r>
              <a:rPr lang="is-IS" sz="2000" dirty="0"/>
              <a:t>við</a:t>
            </a:r>
            <a:r>
              <a:rPr lang="is-IS" sz="2000" b="1" dirty="0">
                <a:solidFill>
                  <a:srgbClr val="F27954"/>
                </a:solidFill>
              </a:rPr>
              <a:t> </a:t>
            </a:r>
            <a:r>
              <a:rPr lang="is-IS" sz="2000" b="1" dirty="0" err="1">
                <a:solidFill>
                  <a:srgbClr val="F27954"/>
                </a:solidFill>
              </a:rPr>
              <a:t>fyrirfram</a:t>
            </a:r>
            <a:r>
              <a:rPr lang="is-IS" sz="2000" b="1" dirty="0">
                <a:solidFill>
                  <a:srgbClr val="F27954"/>
                </a:solidFill>
              </a:rPr>
              <a:t> skipulögð lykilskilaboð og </a:t>
            </a:r>
            <a:r>
              <a:rPr lang="is-IS" sz="2000" dirty="0"/>
              <a:t>viðbrögð</a:t>
            </a:r>
          </a:p>
          <a:p>
            <a:pPr marL="342900" indent="-342900">
              <a:lnSpc>
                <a:spcPct val="100000"/>
              </a:lnSpc>
              <a:spcBef>
                <a:spcPts val="0"/>
              </a:spcBef>
              <a:buFont typeface="Wingdings" panose="05000000000000000000" pitchFamily="2" charset="2"/>
              <a:buChar char="ü"/>
            </a:pPr>
            <a:r>
              <a:rPr lang="is-IS" sz="2000" dirty="0"/>
              <a:t>Gerðu aldrei ráð fyrir að </a:t>
            </a:r>
            <a:r>
              <a:rPr lang="is-IS" sz="2000" b="1" dirty="0">
                <a:solidFill>
                  <a:srgbClr val="F27954"/>
                </a:solidFill>
              </a:rPr>
              <a:t>slökkt sé á myndavélum eða upptökutækjum</a:t>
            </a:r>
          </a:p>
          <a:p>
            <a:pPr marL="342900" indent="-342900">
              <a:lnSpc>
                <a:spcPct val="100000"/>
              </a:lnSpc>
              <a:spcBef>
                <a:spcPts val="0"/>
              </a:spcBef>
              <a:buFont typeface="Wingdings" panose="05000000000000000000" pitchFamily="2" charset="2"/>
              <a:buChar char="ü"/>
            </a:pPr>
            <a:r>
              <a:rPr lang="is-IS" sz="2000" dirty="0"/>
              <a:t>Mundu</a:t>
            </a:r>
            <a:r>
              <a:rPr lang="is-IS" sz="2000" b="1" dirty="0">
                <a:solidFill>
                  <a:srgbClr val="F27954"/>
                </a:solidFill>
              </a:rPr>
              <a:t> </a:t>
            </a:r>
            <a:r>
              <a:rPr lang="is-IS" sz="2000" dirty="0"/>
              <a:t>hverjir</a:t>
            </a:r>
            <a:r>
              <a:rPr lang="is-IS" sz="2000" b="1" dirty="0">
                <a:solidFill>
                  <a:srgbClr val="F27954"/>
                </a:solidFill>
              </a:rPr>
              <a:t> </a:t>
            </a:r>
            <a:r>
              <a:rPr lang="is-IS" sz="2000" dirty="0"/>
              <a:t>eru</a:t>
            </a:r>
            <a:r>
              <a:rPr lang="is-IS" sz="2000" b="1" dirty="0">
                <a:solidFill>
                  <a:srgbClr val="F27954"/>
                </a:solidFill>
              </a:rPr>
              <a:t> áheyrendur - </a:t>
            </a:r>
            <a:r>
              <a:rPr lang="is-IS" sz="2000" dirty="0"/>
              <a:t>áhorfendur, ferðamenn, hagsmunaaðilar, hlustendur og lesendur</a:t>
            </a:r>
            <a:endParaRPr lang="is-IS" sz="2000" b="1" dirty="0">
              <a:solidFill>
                <a:srgbClr val="F27954"/>
              </a:solidFill>
            </a:endParaRPr>
          </a:p>
          <a:p>
            <a:pPr marL="342900" indent="-342900">
              <a:lnSpc>
                <a:spcPct val="100000"/>
              </a:lnSpc>
              <a:spcBef>
                <a:spcPts val="0"/>
              </a:spcBef>
              <a:buFont typeface="Wingdings" panose="05000000000000000000" pitchFamily="2" charset="2"/>
              <a:buChar char="ü"/>
            </a:pPr>
            <a:r>
              <a:rPr lang="is-IS" sz="2000" dirty="0"/>
              <a:t>Vertu meðvitaður um </a:t>
            </a:r>
            <a:r>
              <a:rPr lang="is-IS" sz="2000" b="1" dirty="0">
                <a:solidFill>
                  <a:srgbClr val="F27954"/>
                </a:solidFill>
              </a:rPr>
              <a:t>nýjustu upplýsingarnar </a:t>
            </a:r>
            <a:r>
              <a:rPr lang="is-IS" sz="2000" dirty="0"/>
              <a:t>og þekktu staðreyndirnar. Hafðu bakgrunnsupplýsingar við höndina</a:t>
            </a:r>
            <a:r>
              <a:rPr lang="is-IS" sz="2000" b="1" dirty="0">
                <a:solidFill>
                  <a:srgbClr val="F27954"/>
                </a:solidFill>
              </a:rPr>
              <a:t>.</a:t>
            </a:r>
          </a:p>
          <a:p>
            <a:pPr marL="342900" indent="-342900">
              <a:lnSpc>
                <a:spcPct val="100000"/>
              </a:lnSpc>
              <a:spcBef>
                <a:spcPts val="0"/>
              </a:spcBef>
              <a:buFont typeface="Wingdings" panose="05000000000000000000" pitchFamily="2" charset="2"/>
              <a:buChar char="ü"/>
            </a:pPr>
            <a:r>
              <a:rPr lang="is-IS" sz="2000" dirty="0"/>
              <a:t>Vertu meðvitaður um hvernig tilkynnt er um krísuna eða atvikið og </a:t>
            </a:r>
            <a:r>
              <a:rPr lang="is-IS" sz="2000" b="1" dirty="0">
                <a:solidFill>
                  <a:srgbClr val="F27954"/>
                </a:solidFill>
              </a:rPr>
              <a:t>hvers kyns áhyggjur kunna að vakna</a:t>
            </a:r>
          </a:p>
          <a:p>
            <a:pPr marL="342900" indent="-342900">
              <a:lnSpc>
                <a:spcPct val="100000"/>
              </a:lnSpc>
              <a:spcBef>
                <a:spcPts val="0"/>
              </a:spcBef>
              <a:buFont typeface="Wingdings" panose="05000000000000000000" pitchFamily="2" charset="2"/>
              <a:buChar char="ü"/>
            </a:pPr>
            <a:r>
              <a:rPr lang="is-IS" sz="2000" dirty="0"/>
              <a:t>Ekki taka fjölmiðlaviðtöl </a:t>
            </a:r>
            <a:r>
              <a:rPr lang="is-IS" sz="2000" b="1" dirty="0">
                <a:solidFill>
                  <a:srgbClr val="F27954"/>
                </a:solidFill>
              </a:rPr>
              <a:t>óundirbúið</a:t>
            </a:r>
            <a:endParaRPr lang="is-IS" sz="2000" dirty="0"/>
          </a:p>
          <a:p>
            <a:pPr marL="342900" indent="-342900">
              <a:lnSpc>
                <a:spcPct val="100000"/>
              </a:lnSpc>
              <a:spcBef>
                <a:spcPts val="0"/>
              </a:spcBef>
              <a:buFont typeface="Wingdings" panose="05000000000000000000" pitchFamily="2" charset="2"/>
              <a:buChar char="ü"/>
            </a:pPr>
            <a:r>
              <a:rPr lang="is-IS" sz="2000" dirty="0"/>
              <a:t>Ef við á skaltu spyrja hvort blaðamaðurinn hafi talað við einhvern annan</a:t>
            </a:r>
          </a:p>
          <a:p>
            <a:pPr marL="342900" indent="-342900">
              <a:lnSpc>
                <a:spcPct val="100000"/>
              </a:lnSpc>
              <a:spcBef>
                <a:spcPts val="0"/>
              </a:spcBef>
              <a:buFont typeface="Wingdings" panose="05000000000000000000" pitchFamily="2" charset="2"/>
              <a:buChar char="ü"/>
            </a:pPr>
            <a:r>
              <a:rPr lang="is-IS" sz="2000" dirty="0"/>
              <a:t>Notaðu</a:t>
            </a:r>
            <a:r>
              <a:rPr lang="is-IS" sz="2000" b="1" dirty="0">
                <a:solidFill>
                  <a:srgbClr val="F27954"/>
                </a:solidFill>
              </a:rPr>
              <a:t> einfalt hversdagsmál</a:t>
            </a:r>
          </a:p>
          <a:p>
            <a:pPr marL="342900" indent="-342900">
              <a:lnSpc>
                <a:spcPct val="100000"/>
              </a:lnSpc>
              <a:spcBef>
                <a:spcPts val="0"/>
              </a:spcBef>
              <a:buFont typeface="Wingdings" panose="05000000000000000000" pitchFamily="2" charset="2"/>
              <a:buChar char="ü"/>
            </a:pPr>
            <a:r>
              <a:rPr lang="is-IS" sz="2000" dirty="0"/>
              <a:t>Hunsaðu</a:t>
            </a:r>
            <a:r>
              <a:rPr lang="is-IS" sz="2000" b="1" dirty="0">
                <a:solidFill>
                  <a:srgbClr val="F27954"/>
                </a:solidFill>
              </a:rPr>
              <a:t> nærliggjandi truflun, </a:t>
            </a:r>
            <a:r>
              <a:rPr lang="is-IS" sz="2000" dirty="0"/>
              <a:t>klæddu þig á viðeigandi hátt</a:t>
            </a:r>
            <a:endParaRPr lang="is-IS" sz="2000" dirty="0">
              <a:cs typeface="Calibri"/>
            </a:endParaRPr>
          </a:p>
          <a:p>
            <a:pPr marL="342900" indent="-342900">
              <a:lnSpc>
                <a:spcPct val="100000"/>
              </a:lnSpc>
              <a:spcBef>
                <a:spcPts val="0"/>
              </a:spcBef>
              <a:buFont typeface="Wingdings" panose="05000000000000000000" pitchFamily="2" charset="2"/>
              <a:buChar char="ü"/>
            </a:pPr>
            <a:r>
              <a:rPr lang="is-IS" sz="2000" dirty="0"/>
              <a:t>Ekki</a:t>
            </a:r>
            <a:r>
              <a:rPr lang="is-IS" sz="2000" b="1" dirty="0">
                <a:solidFill>
                  <a:srgbClr val="F27954"/>
                </a:solidFill>
              </a:rPr>
              <a:t> </a:t>
            </a:r>
            <a:r>
              <a:rPr lang="is-IS" sz="2000" dirty="0"/>
              <a:t>vera</a:t>
            </a:r>
            <a:r>
              <a:rPr lang="is-IS" sz="2000" b="1" dirty="0">
                <a:solidFill>
                  <a:srgbClr val="F27954"/>
                </a:solidFill>
              </a:rPr>
              <a:t> </a:t>
            </a:r>
            <a:r>
              <a:rPr lang="is-IS" sz="2000" dirty="0"/>
              <a:t>í </a:t>
            </a:r>
            <a:r>
              <a:rPr lang="is-IS" sz="2000" b="1" dirty="0">
                <a:solidFill>
                  <a:srgbClr val="F27954"/>
                </a:solidFill>
              </a:rPr>
              <a:t>vörn eða ljúga, </a:t>
            </a:r>
            <a:r>
              <a:rPr lang="is-IS" sz="2000" dirty="0"/>
              <a:t>ekki endurtaka og forðastu rökræður. Tryggðu </a:t>
            </a:r>
            <a:r>
              <a:rPr lang="is-IS" sz="2000" b="1" dirty="0">
                <a:solidFill>
                  <a:srgbClr val="F27954"/>
                </a:solidFill>
              </a:rPr>
              <a:t>viðeigandi bakgrunn </a:t>
            </a:r>
            <a:r>
              <a:rPr lang="is-IS" sz="2000" dirty="0"/>
              <a:t>fyrir sjónvarpsviðtöl</a:t>
            </a:r>
            <a:endParaRPr lang="is-IS" sz="2000" dirty="0">
              <a:cs typeface="Calibri"/>
            </a:endParaRPr>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506878" y="77008"/>
            <a:ext cx="6532722" cy="636976"/>
          </a:xfrm>
        </p:spPr>
        <p:txBody>
          <a:bodyPr anchor="ctr">
            <a:normAutofit/>
          </a:bodyPr>
          <a:lstStyle/>
          <a:p>
            <a:r>
              <a:rPr lang="is-IS" sz="2800" dirty="0">
                <a:solidFill>
                  <a:srgbClr val="F27954"/>
                </a:solidFill>
              </a:rPr>
              <a:t>Dæmi</a:t>
            </a:r>
            <a:r>
              <a:rPr lang="is-IS" sz="2800" b="0" dirty="0">
                <a:solidFill>
                  <a:srgbClr val="086D6E"/>
                </a:solidFill>
              </a:rPr>
              <a:t> </a:t>
            </a:r>
            <a:r>
              <a:rPr lang="is-IS" sz="2800" b="0" dirty="0">
                <a:solidFill>
                  <a:srgbClr val="4D4D4D"/>
                </a:solidFill>
              </a:rPr>
              <a:t>Hvernig á að halda samræmi</a:t>
            </a:r>
          </a:p>
        </p:txBody>
      </p:sp>
      <p:sp>
        <p:nvSpPr>
          <p:cNvPr id="8" name="TextBox 7">
            <a:extLst>
              <a:ext uri="{FF2B5EF4-FFF2-40B4-BE49-F238E27FC236}">
                <a16:creationId xmlns:a16="http://schemas.microsoft.com/office/drawing/2014/main" id="{F80B4D4D-1D7A-3B5C-91E1-82F63E2BB35B}"/>
              </a:ext>
            </a:extLst>
          </p:cNvPr>
          <p:cNvSpPr txBox="1"/>
          <p:nvPr/>
        </p:nvSpPr>
        <p:spPr>
          <a:xfrm>
            <a:off x="409577" y="3671172"/>
            <a:ext cx="4533898" cy="2031325"/>
          </a:xfrm>
          <a:prstGeom prst="rect">
            <a:avLst/>
          </a:prstGeom>
          <a:noFill/>
        </p:spPr>
        <p:txBody>
          <a:bodyPr wrap="square" rtlCol="0">
            <a:spAutoFit/>
          </a:bodyPr>
          <a:lstStyle/>
          <a:p>
            <a:pPr algn="ctr" fontAlgn="base"/>
            <a:r>
              <a:rPr lang="is-IS" sz="2100" dirty="0">
                <a:solidFill>
                  <a:srgbClr val="4D4D4D"/>
                </a:solidFill>
              </a:rPr>
              <a:t>Það er góð stefna að vera tilbúin með yfirlýsingar áður og undirbúa samskipti við fjölmiðla. Yfirlýsingin þarf að útlista hver, hvað, hvar, hvenær, hvernig á að svara viðeigandi spurningum.</a:t>
            </a:r>
          </a:p>
          <a:p>
            <a:pPr algn="ctr"/>
            <a:endParaRPr lang="is-IS" sz="2100" dirty="0">
              <a:solidFill>
                <a:srgbClr val="4D4D4D"/>
              </a:solidFill>
            </a:endParaRPr>
          </a:p>
        </p:txBody>
      </p:sp>
      <p:sp>
        <p:nvSpPr>
          <p:cNvPr id="12" name="Text Placeholder 6">
            <a:extLst>
              <a:ext uri="{FF2B5EF4-FFF2-40B4-BE49-F238E27FC236}">
                <a16:creationId xmlns:a16="http://schemas.microsoft.com/office/drawing/2014/main" id="{E366B373-D347-C1AA-B10F-F5EDBFBB8943}"/>
              </a:ext>
            </a:extLst>
          </p:cNvPr>
          <p:cNvSpPr>
            <a:spLocks noGrp="1"/>
          </p:cNvSpPr>
          <p:nvPr>
            <p:ph type="body" sz="quarter" idx="23"/>
          </p:nvPr>
        </p:nvSpPr>
        <p:spPr>
          <a:xfrm>
            <a:off x="295835" y="419099"/>
            <a:ext cx="4763366" cy="1190625"/>
          </a:xfrm>
        </p:spPr>
        <p:txBody>
          <a:bodyPr>
            <a:normAutofit fontScale="77500" lnSpcReduction="20000"/>
          </a:bodyPr>
          <a:lstStyle/>
          <a:p>
            <a:r>
              <a:rPr lang="is-IS" b="0" dirty="0">
                <a:solidFill>
                  <a:srgbClr val="086D6E"/>
                </a:solidFill>
              </a:rPr>
              <a:t>Hvernig á að eiga samskipti við almannatengla og fjölmiðla?</a:t>
            </a:r>
          </a:p>
        </p:txBody>
      </p:sp>
      <p:sp>
        <p:nvSpPr>
          <p:cNvPr id="2" name="TextBox 1">
            <a:extLst>
              <a:ext uri="{FF2B5EF4-FFF2-40B4-BE49-F238E27FC236}">
                <a16:creationId xmlns:a16="http://schemas.microsoft.com/office/drawing/2014/main" id="{23F560FC-25C3-6A0E-696C-B432BBA9EEC9}"/>
              </a:ext>
            </a:extLst>
          </p:cNvPr>
          <p:cNvSpPr txBox="1"/>
          <p:nvPr/>
        </p:nvSpPr>
        <p:spPr>
          <a:xfrm>
            <a:off x="459340" y="5944007"/>
            <a:ext cx="4672497" cy="646331"/>
          </a:xfrm>
          <a:prstGeom prst="rect">
            <a:avLst/>
          </a:prstGeom>
          <a:noFill/>
        </p:spPr>
        <p:txBody>
          <a:bodyPr wrap="square" rtlCol="0">
            <a:spAutoFit/>
          </a:bodyPr>
          <a:lstStyle/>
          <a:p>
            <a:r>
              <a:rPr lang="is-IS" dirty="0"/>
              <a:t>Frekara lesefni: </a:t>
            </a:r>
            <a:r>
              <a:rPr lang="en-GB" b="0" dirty="0">
                <a:hlinkClick r:id="rId3"/>
              </a:rPr>
              <a:t>Media Needs to Be Managed to Reduce Misinformation. </a:t>
            </a:r>
            <a:endParaRPr lang="is-IS" dirty="0"/>
          </a:p>
        </p:txBody>
      </p:sp>
    </p:spTree>
    <p:extLst>
      <p:ext uri="{BB962C8B-B14F-4D97-AF65-F5344CB8AC3E}">
        <p14:creationId xmlns:p14="http://schemas.microsoft.com/office/powerpoint/2010/main" val="3145339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DE5F031-166F-07AE-1D8D-D3DE6A55AD07}"/>
              </a:ext>
            </a:extLst>
          </p:cNvPr>
          <p:cNvSpPr>
            <a:spLocks noGrp="1"/>
          </p:cNvSpPr>
          <p:nvPr>
            <p:ph type="body" sz="quarter" idx="16"/>
          </p:nvPr>
        </p:nvSpPr>
        <p:spPr>
          <a:xfrm>
            <a:off x="666708" y="752922"/>
            <a:ext cx="10919041" cy="4552892"/>
          </a:xfrm>
        </p:spPr>
        <p:txBody>
          <a:bodyPr vert="horz" lIns="91440" tIns="45720" rIns="91440" bIns="45720" rtlCol="0" anchor="t">
            <a:normAutofit fontScale="92500" lnSpcReduction="10000"/>
          </a:bodyPr>
          <a:lstStyle/>
          <a:p>
            <a:r>
              <a:rPr lang="is-IS" sz="3600" dirty="0"/>
              <a:t>Þessar glærur er samantekt af efni sem gert var vegna </a:t>
            </a:r>
            <a:r>
              <a:rPr lang="is-IS" sz="3600" dirty="0" err="1"/>
              <a:t>Erasmus</a:t>
            </a:r>
            <a:r>
              <a:rPr lang="is-IS" sz="3600" dirty="0"/>
              <a:t>+ verkefnisins ´</a:t>
            </a:r>
            <a:r>
              <a:rPr lang="is-IS" sz="3600" dirty="0" err="1"/>
              <a:t>Navigating</a:t>
            </a:r>
            <a:r>
              <a:rPr lang="is-IS" sz="3600" dirty="0"/>
              <a:t> </a:t>
            </a:r>
            <a:r>
              <a:rPr lang="is-IS" sz="3600" dirty="0" err="1"/>
              <a:t>Tourism</a:t>
            </a:r>
            <a:r>
              <a:rPr lang="is-IS" sz="3600" dirty="0"/>
              <a:t> </a:t>
            </a:r>
            <a:r>
              <a:rPr lang="is-IS" sz="3600" dirty="0" err="1"/>
              <a:t>Crisis</a:t>
            </a:r>
            <a:r>
              <a:rPr lang="is-IS" sz="3600" dirty="0"/>
              <a:t> </a:t>
            </a:r>
            <a:r>
              <a:rPr lang="is-IS" sz="3600" dirty="0" err="1"/>
              <a:t>Recovery</a:t>
            </a:r>
            <a:r>
              <a:rPr lang="is-IS" sz="3600" dirty="0"/>
              <a:t>´ og má finna mun ítarlegra efni, tengla, frekari lesefni, raundæmi og leiðbeiningar </a:t>
            </a:r>
            <a:r>
              <a:rPr lang="is-IS" sz="3600" dirty="0">
                <a:solidFill>
                  <a:schemeClr val="tx2"/>
                </a:solidFill>
              </a:rPr>
              <a:t>á </a:t>
            </a:r>
            <a:r>
              <a:rPr lang="is-IS" sz="3600" dirty="0">
                <a:solidFill>
                  <a:schemeClr val="tx2"/>
                </a:solidFill>
                <a:hlinkClick r:id="rId3">
                  <a:extLst>
                    <a:ext uri="{A12FA001-AC4F-418D-AE19-62706E023703}">
                      <ahyp:hlinkClr xmlns:ahyp="http://schemas.microsoft.com/office/drawing/2018/hyperlinkcolor" val="tx"/>
                    </a:ext>
                  </a:extLst>
                </a:hlinkClick>
              </a:rPr>
              <a:t>ensku glærunum</a:t>
            </a:r>
            <a:r>
              <a:rPr lang="is-IS" sz="3600" dirty="0">
                <a:solidFill>
                  <a:schemeClr val="tx2"/>
                </a:solidFill>
              </a:rPr>
              <a:t>. </a:t>
            </a:r>
            <a:r>
              <a:rPr lang="is-IS" sz="3600" dirty="0"/>
              <a:t>Við mælum með að nota ensku glærurnar til aflestrar og kennslu. Heimilt er að aðlaga glærurnar eftir því sem þurfa þykir, svo framalega sem vísað er í verkefnið ´</a:t>
            </a:r>
            <a:r>
              <a:rPr lang="is-IS" sz="3600" dirty="0" err="1"/>
              <a:t>Navigating</a:t>
            </a:r>
            <a:r>
              <a:rPr lang="is-IS" sz="3600" dirty="0"/>
              <a:t> </a:t>
            </a:r>
            <a:r>
              <a:rPr lang="is-IS" sz="3600" dirty="0" err="1"/>
              <a:t>Tourism</a:t>
            </a:r>
            <a:r>
              <a:rPr lang="is-IS" sz="3600" dirty="0"/>
              <a:t> </a:t>
            </a:r>
            <a:r>
              <a:rPr lang="is-IS" sz="3600" dirty="0" err="1"/>
              <a:t>Crisis</a:t>
            </a:r>
            <a:r>
              <a:rPr lang="is-IS" sz="3600" dirty="0"/>
              <a:t> </a:t>
            </a:r>
            <a:r>
              <a:rPr lang="is-IS" sz="3600" dirty="0" err="1"/>
              <a:t>Recovery</a:t>
            </a:r>
            <a:r>
              <a:rPr lang="is-IS" sz="3600" dirty="0"/>
              <a:t>´ (þ.e. með því að nota hönnunina, lógóið, smáforritið eða vefsíðuna eins og hún er) með fjármögnun og stuðningi </a:t>
            </a:r>
            <a:r>
              <a:rPr lang="is-IS" sz="3600" dirty="0" err="1"/>
              <a:t>Erasmus</a:t>
            </a:r>
            <a:r>
              <a:rPr lang="is-IS" sz="3600" dirty="0"/>
              <a:t>+ framkvæmdastjórnar Evrópusambandsins.“</a:t>
            </a:r>
          </a:p>
        </p:txBody>
      </p:sp>
      <p:sp>
        <p:nvSpPr>
          <p:cNvPr id="2" name="TextBox 1">
            <a:extLst>
              <a:ext uri="{FF2B5EF4-FFF2-40B4-BE49-F238E27FC236}">
                <a16:creationId xmlns:a16="http://schemas.microsoft.com/office/drawing/2014/main" id="{A469926D-B96A-8510-E5D1-B8A4F8955CE2}"/>
              </a:ext>
            </a:extLst>
          </p:cNvPr>
          <p:cNvSpPr txBox="1"/>
          <p:nvPr/>
        </p:nvSpPr>
        <p:spPr>
          <a:xfrm>
            <a:off x="1627833" y="6159640"/>
            <a:ext cx="3349763" cy="369332"/>
          </a:xfrm>
          <a:prstGeom prst="rect">
            <a:avLst/>
          </a:prstGeom>
          <a:noFill/>
        </p:spPr>
        <p:txBody>
          <a:bodyPr wrap="none" rtlCol="0">
            <a:spAutoFit/>
          </a:bodyPr>
          <a:lstStyle/>
          <a:p>
            <a:r>
              <a:rPr lang="is-IS" dirty="0"/>
              <a:t>https://www.tourismrecovery.eu/</a:t>
            </a:r>
          </a:p>
        </p:txBody>
      </p:sp>
    </p:spTree>
    <p:extLst>
      <p:ext uri="{BB962C8B-B14F-4D97-AF65-F5344CB8AC3E}">
        <p14:creationId xmlns:p14="http://schemas.microsoft.com/office/powerpoint/2010/main" val="2445064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2028825"/>
            <a:ext cx="4286250" cy="1190625"/>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s-IS" sz="3600" dirty="0"/>
              <a:t>6. Stýrðu eigin almannatengslum</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295340" y="742234"/>
            <a:ext cx="6807013" cy="5857875"/>
          </a:xfrm>
        </p:spPr>
        <p:txBody>
          <a:bodyPr vert="horz" lIns="91440" tIns="45720" rIns="91440" bIns="45720" rtlCol="0" anchor="t">
            <a:noAutofit/>
          </a:bodyPr>
          <a:lstStyle/>
          <a:p>
            <a:pPr marL="342900" indent="-342900" algn="l">
              <a:lnSpc>
                <a:spcPct val="200000"/>
              </a:lnSpc>
              <a:buFont typeface="Wingdings" panose="05000000000000000000" pitchFamily="2" charset="2"/>
              <a:buChar char="v"/>
            </a:pPr>
            <a:r>
              <a:rPr lang="is-IS" dirty="0">
                <a:solidFill>
                  <a:srgbClr val="455264"/>
                </a:solidFill>
                <a:latin typeface="TT Norms"/>
              </a:rPr>
              <a:t>Tengsl við fjölmiðla eru verðmæt</a:t>
            </a:r>
          </a:p>
          <a:p>
            <a:pPr marL="342900" indent="-342900">
              <a:lnSpc>
                <a:spcPct val="100000"/>
              </a:lnSpc>
              <a:buFont typeface="Wingdings" panose="05000000000000000000" pitchFamily="2" charset="2"/>
              <a:buChar char="v"/>
            </a:pPr>
            <a:r>
              <a:rPr lang="is-IS" dirty="0">
                <a:solidFill>
                  <a:srgbClr val="455264"/>
                </a:solidFill>
                <a:latin typeface="TT Norms"/>
              </a:rPr>
              <a:t>Almannatengsl geta verið gagnlegt kynningartæki</a:t>
            </a:r>
          </a:p>
          <a:p>
            <a:pPr marL="342900" indent="-342900">
              <a:lnSpc>
                <a:spcPct val="100000"/>
              </a:lnSpc>
              <a:buFont typeface="Wingdings" panose="05000000000000000000" pitchFamily="2" charset="2"/>
              <a:buChar char="v"/>
            </a:pPr>
            <a:r>
              <a:rPr lang="is-IS" dirty="0">
                <a:solidFill>
                  <a:srgbClr val="455264"/>
                </a:solidFill>
                <a:latin typeface="TT Norms"/>
              </a:rPr>
              <a:t>Almannatengsl hjálpa til við að skapa vörumerkjavitund svæðisins</a:t>
            </a:r>
          </a:p>
          <a:p>
            <a:pPr marL="342900" indent="-342900">
              <a:lnSpc>
                <a:spcPct val="100000"/>
              </a:lnSpc>
              <a:buFont typeface="Wingdings" panose="05000000000000000000" pitchFamily="2" charset="2"/>
              <a:buChar char="v"/>
            </a:pPr>
            <a:r>
              <a:rPr lang="is-IS" dirty="0">
                <a:solidFill>
                  <a:srgbClr val="455264"/>
                </a:solidFill>
                <a:latin typeface="TT Norms"/>
              </a:rPr>
              <a:t>Betri tengsl við áhorfendur og áheyrendur</a:t>
            </a:r>
          </a:p>
          <a:p>
            <a:pPr marL="342900" indent="-342900">
              <a:lnSpc>
                <a:spcPct val="100000"/>
              </a:lnSpc>
              <a:buFont typeface="Wingdings" panose="05000000000000000000" pitchFamily="2" charset="2"/>
              <a:buChar char="v"/>
            </a:pPr>
            <a:r>
              <a:rPr lang="is-IS" dirty="0">
                <a:solidFill>
                  <a:srgbClr val="455264"/>
                </a:solidFill>
                <a:latin typeface="TT Norms"/>
              </a:rPr>
              <a:t>Almannatengsl geta hjálpað til við að eiga í samskiptum við hagsmunaaðila</a:t>
            </a:r>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295340" y="5291"/>
            <a:ext cx="6896660" cy="857158"/>
          </a:xfrm>
        </p:spPr>
        <p:txBody>
          <a:bodyPr anchor="ctr">
            <a:noAutofit/>
          </a:bodyPr>
          <a:lstStyle/>
          <a:p>
            <a:r>
              <a:rPr lang="is-IS" sz="2800" dirty="0">
                <a:solidFill>
                  <a:srgbClr val="F27954"/>
                </a:solidFill>
              </a:rPr>
              <a:t>Dæmi</a:t>
            </a:r>
            <a:r>
              <a:rPr lang="is-IS" sz="2800" b="0" dirty="0">
                <a:solidFill>
                  <a:srgbClr val="086D6E"/>
                </a:solidFill>
              </a:rPr>
              <a:t> </a:t>
            </a:r>
            <a:r>
              <a:rPr lang="is-IS" sz="2800" b="0" dirty="0">
                <a:solidFill>
                  <a:srgbClr val="4D4D4D"/>
                </a:solidFill>
              </a:rPr>
              <a:t>Kostir þess að leiða eigin almannatengsl</a:t>
            </a:r>
          </a:p>
        </p:txBody>
      </p:sp>
      <p:sp>
        <p:nvSpPr>
          <p:cNvPr id="8" name="TextBox 7">
            <a:extLst>
              <a:ext uri="{FF2B5EF4-FFF2-40B4-BE49-F238E27FC236}">
                <a16:creationId xmlns:a16="http://schemas.microsoft.com/office/drawing/2014/main" id="{F80B4D4D-1D7A-3B5C-91E1-82F63E2BB35B}"/>
              </a:ext>
            </a:extLst>
          </p:cNvPr>
          <p:cNvSpPr txBox="1"/>
          <p:nvPr/>
        </p:nvSpPr>
        <p:spPr>
          <a:xfrm>
            <a:off x="409577" y="3671172"/>
            <a:ext cx="4533898" cy="1384995"/>
          </a:xfrm>
          <a:prstGeom prst="rect">
            <a:avLst/>
          </a:prstGeom>
          <a:noFill/>
        </p:spPr>
        <p:txBody>
          <a:bodyPr wrap="square" rtlCol="0">
            <a:spAutoFit/>
          </a:bodyPr>
          <a:lstStyle/>
          <a:p>
            <a:pPr algn="ctr" fontAlgn="base"/>
            <a:r>
              <a:rPr lang="is-IS" sz="2100" dirty="0">
                <a:solidFill>
                  <a:srgbClr val="4D4D4D"/>
                </a:solidFill>
              </a:rPr>
              <a:t>Það er nauðsynlegt fyrir svæði að leiða eigin almannatengsl og tengsl við fjölmiðla svo það geti viðhaldið og eflt vörumerki sitt og orðspor. </a:t>
            </a:r>
            <a:r>
              <a:rPr lang="is-IS" sz="2100" dirty="0">
                <a:solidFill>
                  <a:srgbClr val="F27954"/>
                </a:solidFill>
                <a:hlinkClick r:id="rId2">
                  <a:extLst>
                    <a:ext uri="{A12FA001-AC4F-418D-AE19-62706E023703}">
                      <ahyp:hlinkClr xmlns:ahyp="http://schemas.microsoft.com/office/drawing/2018/hyperlinkcolor" val="tx"/>
                    </a:ext>
                  </a:extLst>
                </a:hlinkClick>
              </a:rPr>
              <a:t>Heimild</a:t>
            </a:r>
            <a:endParaRPr lang="is-IS" sz="2100" dirty="0">
              <a:solidFill>
                <a:srgbClr val="4D4D4D"/>
              </a:solidFill>
            </a:endParaRPr>
          </a:p>
        </p:txBody>
      </p:sp>
      <p:sp>
        <p:nvSpPr>
          <p:cNvPr id="12" name="Text Placeholder 6">
            <a:extLst>
              <a:ext uri="{FF2B5EF4-FFF2-40B4-BE49-F238E27FC236}">
                <a16:creationId xmlns:a16="http://schemas.microsoft.com/office/drawing/2014/main" id="{E366B373-D347-C1AA-B10F-F5EDBFBB8943}"/>
              </a:ext>
            </a:extLst>
          </p:cNvPr>
          <p:cNvSpPr>
            <a:spLocks noGrp="1"/>
          </p:cNvSpPr>
          <p:nvPr>
            <p:ph type="body" sz="quarter" idx="23"/>
          </p:nvPr>
        </p:nvSpPr>
        <p:spPr>
          <a:xfrm>
            <a:off x="295835" y="419099"/>
            <a:ext cx="4763366" cy="1190625"/>
          </a:xfrm>
        </p:spPr>
        <p:txBody>
          <a:bodyPr>
            <a:normAutofit fontScale="77500" lnSpcReduction="20000"/>
          </a:bodyPr>
          <a:lstStyle/>
          <a:p>
            <a:r>
              <a:rPr lang="is-IS" b="0" dirty="0">
                <a:solidFill>
                  <a:srgbClr val="086D6E"/>
                </a:solidFill>
              </a:rPr>
              <a:t>Hvernig á að eiga samskipti við almannatengla og fjölmiðla?</a:t>
            </a:r>
          </a:p>
        </p:txBody>
      </p:sp>
    </p:spTree>
    <p:extLst>
      <p:ext uri="{BB962C8B-B14F-4D97-AF65-F5344CB8AC3E}">
        <p14:creationId xmlns:p14="http://schemas.microsoft.com/office/powerpoint/2010/main" val="1381170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4791452-11DA-6824-19D7-39FC5FB45C08}"/>
              </a:ext>
            </a:extLst>
          </p:cNvPr>
          <p:cNvSpPr>
            <a:spLocks noGrp="1"/>
          </p:cNvSpPr>
          <p:nvPr>
            <p:ph type="body" sz="quarter" idx="18"/>
          </p:nvPr>
        </p:nvSpPr>
        <p:spPr>
          <a:xfrm>
            <a:off x="587985" y="1637828"/>
            <a:ext cx="6526698" cy="4542036"/>
          </a:xfrm>
        </p:spPr>
        <p:txBody>
          <a:bodyPr vert="horz" lIns="91440" tIns="45720" rIns="91440" bIns="45720" rtlCol="0" anchor="t">
            <a:normAutofit fontScale="85000" lnSpcReduction="10000"/>
          </a:bodyPr>
          <a:lstStyle/>
          <a:p>
            <a:pPr marL="457200" indent="-457200">
              <a:buFont typeface="+mj-lt"/>
              <a:buAutoNum type="arabicPeriod"/>
            </a:pPr>
            <a:r>
              <a:rPr lang="is-IS" sz="2600" dirty="0">
                <a:solidFill>
                  <a:srgbClr val="455264"/>
                </a:solidFill>
                <a:latin typeface="Calibri"/>
                <a:cs typeface="Calibri"/>
              </a:rPr>
              <a:t>Vera með öfluga stefnu varðandi samfélagsmiðla</a:t>
            </a:r>
          </a:p>
          <a:p>
            <a:pPr marL="457200" indent="-457200">
              <a:buFont typeface="+mj-lt"/>
              <a:buAutoNum type="arabicPeriod"/>
            </a:pPr>
            <a:r>
              <a:rPr lang="is-IS" sz="2600" dirty="0">
                <a:solidFill>
                  <a:srgbClr val="455264"/>
                </a:solidFill>
                <a:latin typeface="Calibri"/>
                <a:cs typeface="Calibri"/>
              </a:rPr>
              <a:t>Búa til staðbundin og persónuleg skilaboð</a:t>
            </a:r>
          </a:p>
          <a:p>
            <a:pPr marL="457200" indent="-457200">
              <a:buFont typeface="+mj-lt"/>
              <a:buAutoNum type="arabicPeriod"/>
            </a:pPr>
            <a:r>
              <a:rPr lang="is-IS" sz="2600" dirty="0">
                <a:solidFill>
                  <a:srgbClr val="455264"/>
                </a:solidFill>
                <a:latin typeface="Calibri"/>
                <a:cs typeface="Calibri"/>
              </a:rPr>
              <a:t>Samstarf við mikilvæga ferðamenn og áhrifavalda</a:t>
            </a:r>
          </a:p>
          <a:p>
            <a:pPr marL="457200" indent="-457200">
              <a:buFont typeface="+mj-lt"/>
              <a:buAutoNum type="arabicPeriod"/>
            </a:pPr>
            <a:r>
              <a:rPr lang="is-IS" sz="2600" dirty="0">
                <a:solidFill>
                  <a:srgbClr val="455264"/>
                </a:solidFill>
                <a:latin typeface="Calibri"/>
                <a:cs typeface="Calibri"/>
              </a:rPr>
              <a:t>Einbeita sér skilaboðum sem hægt er að nálgast með farsímum</a:t>
            </a:r>
          </a:p>
          <a:p>
            <a:pPr marL="457200" indent="-457200">
              <a:buFont typeface="+mj-lt"/>
              <a:buAutoNum type="arabicPeriod"/>
            </a:pPr>
            <a:r>
              <a:rPr lang="is-IS" sz="2600" dirty="0">
                <a:solidFill>
                  <a:srgbClr val="455264"/>
                </a:solidFill>
                <a:latin typeface="Calibri"/>
                <a:cs typeface="Calibri"/>
              </a:rPr>
              <a:t>Búa til myndbandsefni</a:t>
            </a:r>
          </a:p>
          <a:p>
            <a:pPr marL="457200" indent="-457200">
              <a:buFont typeface="+mj-lt"/>
              <a:buAutoNum type="arabicPeriod"/>
            </a:pPr>
            <a:r>
              <a:rPr lang="is-IS" sz="2600" dirty="0">
                <a:solidFill>
                  <a:srgbClr val="455264"/>
                </a:solidFill>
                <a:latin typeface="Calibri"/>
                <a:cs typeface="Calibri"/>
              </a:rPr>
              <a:t>Taka þátt í og skipuleggja viðburði (hvort sem er í raunheimum eða á netinu)</a:t>
            </a:r>
          </a:p>
          <a:p>
            <a:pPr marL="457200" indent="-457200">
              <a:buFont typeface="+mj-lt"/>
              <a:buAutoNum type="arabicPeriod"/>
            </a:pPr>
            <a:r>
              <a:rPr lang="is-IS" sz="2600" dirty="0">
                <a:solidFill>
                  <a:srgbClr val="455264"/>
                </a:solidFill>
                <a:latin typeface="Calibri"/>
                <a:cs typeface="Calibri"/>
              </a:rPr>
              <a:t>Nýta sýndarveruleika</a:t>
            </a:r>
          </a:p>
          <a:p>
            <a:pPr marL="457200" indent="-457200">
              <a:buFont typeface="+mj-lt"/>
              <a:buAutoNum type="arabicPeriod"/>
            </a:pPr>
            <a:r>
              <a:rPr lang="is-IS" sz="2600" dirty="0">
                <a:solidFill>
                  <a:srgbClr val="455264"/>
                </a:solidFill>
                <a:latin typeface="Calibri"/>
                <a:cs typeface="Calibri"/>
              </a:rPr>
              <a:t>Að eiga í samskiptum við viðskiptavini og tilvonandi viðskiptavini (einnig hægt að gera á netinu)</a:t>
            </a:r>
          </a:p>
          <a:p>
            <a:pPr marL="457200" indent="-457200">
              <a:buFont typeface="+mj-lt"/>
              <a:buAutoNum type="arabicPeriod"/>
            </a:pPr>
            <a:r>
              <a:rPr lang="is-IS" sz="2600" dirty="0">
                <a:solidFill>
                  <a:srgbClr val="455264"/>
                </a:solidFill>
                <a:latin typeface="Calibri"/>
                <a:cs typeface="Calibri"/>
              </a:rPr>
              <a:t>Fylgjast með ummælum á samfélagsmiðlum um svæðið og ímynd þess</a:t>
            </a:r>
          </a:p>
          <a:p>
            <a:pPr marL="457200" indent="-457200">
              <a:buFont typeface="+mj-lt"/>
              <a:buAutoNum type="arabicPeriod"/>
            </a:pPr>
            <a:r>
              <a:rPr lang="is-IS" sz="2600" dirty="0">
                <a:solidFill>
                  <a:srgbClr val="455264"/>
                </a:solidFill>
                <a:latin typeface="Calibri"/>
                <a:cs typeface="Calibri"/>
              </a:rPr>
              <a:t>Mæla árangur af því sem gert er</a:t>
            </a:r>
            <a:endParaRPr lang="is-IS" sz="2600" dirty="0">
              <a:solidFill>
                <a:srgbClr val="455264"/>
              </a:solidFill>
              <a:highlight>
                <a:srgbClr val="00FF00"/>
              </a:highlight>
              <a:latin typeface="Calibri"/>
              <a:cs typeface="Calibri"/>
            </a:endParaRPr>
          </a:p>
          <a:p>
            <a:endParaRPr lang="is-IS" dirty="0"/>
          </a:p>
        </p:txBody>
      </p:sp>
      <p:sp>
        <p:nvSpPr>
          <p:cNvPr id="5" name="Text Placeholder 4">
            <a:extLst>
              <a:ext uri="{FF2B5EF4-FFF2-40B4-BE49-F238E27FC236}">
                <a16:creationId xmlns:a16="http://schemas.microsoft.com/office/drawing/2014/main" id="{FCE75D41-0DF2-4898-16D8-4674F6613C6F}"/>
              </a:ext>
            </a:extLst>
          </p:cNvPr>
          <p:cNvSpPr>
            <a:spLocks noGrp="1"/>
          </p:cNvSpPr>
          <p:nvPr>
            <p:ph type="body" sz="quarter" idx="16"/>
          </p:nvPr>
        </p:nvSpPr>
        <p:spPr>
          <a:xfrm>
            <a:off x="734714" y="350730"/>
            <a:ext cx="11127434" cy="1127342"/>
          </a:xfrm>
        </p:spPr>
        <p:txBody>
          <a:bodyPr>
            <a:normAutofit lnSpcReduction="10000"/>
          </a:bodyPr>
          <a:lstStyle/>
          <a:p>
            <a:r>
              <a:rPr lang="is-IS" b="0" dirty="0">
                <a:solidFill>
                  <a:srgbClr val="F27954"/>
                </a:solidFill>
              </a:rPr>
              <a:t>Hvernig á að keyra svæðisbundnar almannatengla- og fjölmiðlaherferðir</a:t>
            </a:r>
          </a:p>
        </p:txBody>
      </p:sp>
      <p:pic>
        <p:nvPicPr>
          <p:cNvPr id="8" name="Picture 7">
            <a:hlinkClick r:id="rId2"/>
            <a:extLst>
              <a:ext uri="{FF2B5EF4-FFF2-40B4-BE49-F238E27FC236}">
                <a16:creationId xmlns:a16="http://schemas.microsoft.com/office/drawing/2014/main" id="{FAF689F6-7E05-BCBC-3CAF-DA7D712FE9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52447" y="1822494"/>
            <a:ext cx="4491318" cy="2582508"/>
          </a:xfrm>
          <a:prstGeom prst="rect">
            <a:avLst/>
          </a:prstGeom>
        </p:spPr>
      </p:pic>
      <p:sp>
        <p:nvSpPr>
          <p:cNvPr id="9" name="TextBox 8">
            <a:extLst>
              <a:ext uri="{FF2B5EF4-FFF2-40B4-BE49-F238E27FC236}">
                <a16:creationId xmlns:a16="http://schemas.microsoft.com/office/drawing/2014/main" id="{56B7DBC2-9DA7-7B32-168B-24566D1DE3E4}"/>
              </a:ext>
            </a:extLst>
          </p:cNvPr>
          <p:cNvSpPr txBox="1"/>
          <p:nvPr/>
        </p:nvSpPr>
        <p:spPr>
          <a:xfrm>
            <a:off x="7920317" y="4426508"/>
            <a:ext cx="3155577" cy="369332"/>
          </a:xfrm>
          <a:prstGeom prst="rect">
            <a:avLst/>
          </a:prstGeom>
          <a:noFill/>
        </p:spPr>
        <p:txBody>
          <a:bodyPr wrap="square" rtlCol="0">
            <a:spAutoFit/>
          </a:bodyPr>
          <a:lstStyle/>
          <a:p>
            <a:r>
              <a:rPr lang="en-IE" dirty="0">
                <a:solidFill>
                  <a:srgbClr val="F27954"/>
                </a:solidFill>
                <a:hlinkClick r:id="rId2">
                  <a:extLst>
                    <a:ext uri="{A12FA001-AC4F-418D-AE19-62706E023703}">
                      <ahyp:hlinkClr xmlns:ahyp="http://schemas.microsoft.com/office/drawing/2018/hyperlinkcolor" val="tx"/>
                    </a:ext>
                  </a:extLst>
                </a:hlinkClick>
              </a:rPr>
              <a:t>https://youtu.be/oovURIu4040</a:t>
            </a:r>
            <a:r>
              <a:rPr lang="en-IE" dirty="0">
                <a:solidFill>
                  <a:srgbClr val="F27954"/>
                </a:solidFill>
              </a:rPr>
              <a:t> </a:t>
            </a:r>
          </a:p>
        </p:txBody>
      </p:sp>
      <p:sp>
        <p:nvSpPr>
          <p:cNvPr id="10" name="TextBox 9">
            <a:extLst>
              <a:ext uri="{FF2B5EF4-FFF2-40B4-BE49-F238E27FC236}">
                <a16:creationId xmlns:a16="http://schemas.microsoft.com/office/drawing/2014/main" id="{03C1FD30-FDB5-13D3-AF81-58DA70254F95}"/>
              </a:ext>
            </a:extLst>
          </p:cNvPr>
          <p:cNvSpPr txBox="1"/>
          <p:nvPr/>
        </p:nvSpPr>
        <p:spPr>
          <a:xfrm>
            <a:off x="4032643" y="6179864"/>
            <a:ext cx="5136409" cy="461665"/>
          </a:xfrm>
          <a:prstGeom prst="rect">
            <a:avLst/>
          </a:prstGeom>
          <a:noFill/>
        </p:spPr>
        <p:txBody>
          <a:bodyPr wrap="square" rtlCol="0">
            <a:spAutoFit/>
          </a:bodyPr>
          <a:lstStyle/>
          <a:p>
            <a:pPr algn="ctr"/>
            <a:r>
              <a:rPr lang="is-IS" sz="2400" dirty="0">
                <a:solidFill>
                  <a:srgbClr val="F27954"/>
                </a:solidFill>
                <a:hlinkClick r:id="rId4">
                  <a:extLst>
                    <a:ext uri="{A12FA001-AC4F-418D-AE19-62706E023703}">
                      <ahyp:hlinkClr xmlns:ahyp="http://schemas.microsoft.com/office/drawing/2018/hyperlinkcolor" val="tx"/>
                    </a:ext>
                  </a:extLst>
                </a:hlinkClick>
              </a:rPr>
              <a:t>Nánari upplýsingar má finna hér</a:t>
            </a:r>
            <a:endParaRPr lang="is-IS" sz="2400" dirty="0">
              <a:solidFill>
                <a:srgbClr val="F27954"/>
              </a:solidFill>
            </a:endParaRPr>
          </a:p>
        </p:txBody>
      </p:sp>
    </p:spTree>
    <p:extLst>
      <p:ext uri="{BB962C8B-B14F-4D97-AF65-F5344CB8AC3E}">
        <p14:creationId xmlns:p14="http://schemas.microsoft.com/office/powerpoint/2010/main" val="4169160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C616641-C868-5042-97A0-200F306B528B}"/>
              </a:ext>
            </a:extLst>
          </p:cNvPr>
          <p:cNvSpPr>
            <a:spLocks noGrp="1"/>
          </p:cNvSpPr>
          <p:nvPr>
            <p:ph type="body" sz="quarter" idx="16"/>
          </p:nvPr>
        </p:nvSpPr>
        <p:spPr>
          <a:xfrm>
            <a:off x="6420495" y="1265981"/>
            <a:ext cx="5667121" cy="582221"/>
          </a:xfrm>
        </p:spPr>
        <p:txBody>
          <a:bodyPr vert="horz" lIns="91440" tIns="45720" rIns="91440" bIns="45720" rtlCol="0" anchor="t">
            <a:noAutofit/>
          </a:bodyPr>
          <a:lstStyle/>
          <a:p>
            <a:r>
              <a:rPr lang="is-IS" sz="3600" b="0" dirty="0">
                <a:solidFill>
                  <a:srgbClr val="FFFFFF"/>
                </a:solidFill>
              </a:rPr>
              <a:t>2. Þróun svæðisbundinnar krísu samskiptastefnu og </a:t>
            </a:r>
            <a:r>
              <a:rPr lang="is-IS" sz="3600" b="0" dirty="0"/>
              <a:t>samskiptaáætlun </a:t>
            </a:r>
          </a:p>
          <a:p>
            <a:endParaRPr lang="is-IS" sz="3600" b="0" dirty="0">
              <a:cs typeface="Calibri"/>
            </a:endParaRPr>
          </a:p>
        </p:txBody>
      </p:sp>
      <p:pic>
        <p:nvPicPr>
          <p:cNvPr id="13" name="Picture Placeholder 12" descr="A group of people in clothing&#10;&#10;Description automatically generated with low confidence">
            <a:extLst>
              <a:ext uri="{FF2B5EF4-FFF2-40B4-BE49-F238E27FC236}">
                <a16:creationId xmlns:a16="http://schemas.microsoft.com/office/drawing/2014/main" id="{14D2E34A-1138-620A-85BA-6A2B7657CEC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3093" b="13093"/>
          <a:stretch>
            <a:fillRect/>
          </a:stretch>
        </p:blipFill>
        <p:spPr>
          <a:xfrm>
            <a:off x="250884" y="228600"/>
            <a:ext cx="11696700" cy="5763986"/>
          </a:xfrm>
        </p:spPr>
      </p:pic>
    </p:spTree>
    <p:extLst>
      <p:ext uri="{BB962C8B-B14F-4D97-AF65-F5344CB8AC3E}">
        <p14:creationId xmlns:p14="http://schemas.microsoft.com/office/powerpoint/2010/main" val="2714960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1781175"/>
            <a:ext cx="4286250" cy="1438276"/>
          </a:xfrm>
          <a:prstGeom prst="wedgeRoundRectCallout">
            <a:avLst>
              <a:gd name="adj1" fmla="val -18611"/>
              <a:gd name="adj2" fmla="val 115889"/>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s-IS" sz="2800" dirty="0"/>
              <a:t>7. Þróa </a:t>
            </a:r>
            <a:r>
              <a:rPr lang="is-IS" sz="2800" dirty="0" err="1"/>
              <a:t>samskiptaprógram</a:t>
            </a:r>
            <a:r>
              <a:rPr lang="is-IS" sz="2800" dirty="0"/>
              <a:t> </a:t>
            </a:r>
            <a:r>
              <a:rPr lang="is-IS" sz="2800" i="1" dirty="0"/>
              <a:t>(Áætlun og stefna)</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438775" y="1134191"/>
            <a:ext cx="6600825" cy="5360429"/>
          </a:xfrm>
        </p:spPr>
        <p:txBody>
          <a:bodyPr vert="horz" lIns="91440" tIns="45720" rIns="91440" bIns="45720" rtlCol="0" anchor="t">
            <a:noAutofit/>
          </a:bodyPr>
          <a:lstStyle/>
          <a:p>
            <a:pPr marL="342900" indent="-342900">
              <a:lnSpc>
                <a:spcPct val="100000"/>
              </a:lnSpc>
              <a:spcBef>
                <a:spcPts val="0"/>
              </a:spcBef>
              <a:buFont typeface="Wingdings" panose="05000000000000000000" pitchFamily="2" charset="2"/>
              <a:buChar char="ü"/>
            </a:pPr>
            <a:r>
              <a:rPr lang="is-IS" dirty="0">
                <a:solidFill>
                  <a:srgbClr val="455264"/>
                </a:solidFill>
                <a:latin typeface="TT Norms"/>
              </a:rPr>
              <a:t>Áætlun og stefna um samskipti í krísu eru tvö mjög gagnleg verkfæri sem sameina alla þá þætti sem þarf að koma saman á einn stað til að hraða endurreisn ferðaþjónustunnar. Nauðsynleg verkfæri eru yfirlýsingar, fréttatilkynningar, miðlægur samskiptagagnagrunnur, vefsíður og samfélagsmiðlar fyrir upplýsingar um greinina og ferðamenn, tölvupóstar, kynningarfundir, auglýsingar og herferðir ... og fleira.</a:t>
            </a:r>
          </a:p>
          <a:p>
            <a:pPr marL="342900" indent="-342900">
              <a:lnSpc>
                <a:spcPct val="100000"/>
              </a:lnSpc>
              <a:spcBef>
                <a:spcPts val="0"/>
              </a:spcBef>
              <a:buFont typeface="Wingdings" panose="05000000000000000000" pitchFamily="2" charset="2"/>
              <a:buChar char="ü"/>
            </a:pPr>
            <a:endParaRPr lang="is-IS" sz="2000" dirty="0"/>
          </a:p>
          <a:p>
            <a:pPr marL="342900" indent="-342900">
              <a:lnSpc>
                <a:spcPct val="100000"/>
              </a:lnSpc>
              <a:spcBef>
                <a:spcPts val="0"/>
              </a:spcBef>
              <a:buFont typeface="Wingdings" panose="05000000000000000000" pitchFamily="2" charset="2"/>
              <a:buChar char="ü"/>
            </a:pPr>
            <a:r>
              <a:rPr lang="is-IS" dirty="0">
                <a:solidFill>
                  <a:srgbClr val="455264"/>
                </a:solidFill>
                <a:latin typeface="TT Norms"/>
              </a:rPr>
              <a:t>Að hugsa um þetta í fyrsta skipti þegar krísan er komin upp er mjög krefjandi verkefni. Það er miklu auðveldara að vera með samskiptaáætlun tilbúna sem hægt er að nota til leiðbeiningar.</a:t>
            </a:r>
          </a:p>
          <a:p>
            <a:pPr marL="342900" indent="-342900">
              <a:lnSpc>
                <a:spcPct val="100000"/>
              </a:lnSpc>
              <a:spcBef>
                <a:spcPts val="0"/>
              </a:spcBef>
              <a:buFont typeface="Wingdings" panose="05000000000000000000" pitchFamily="2" charset="2"/>
              <a:buChar char="ü"/>
            </a:pPr>
            <a:endParaRPr lang="is-IS" sz="2000" dirty="0"/>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506878" y="181783"/>
            <a:ext cx="6532722" cy="857158"/>
          </a:xfrm>
        </p:spPr>
        <p:txBody>
          <a:bodyPr anchor="ctr">
            <a:normAutofit/>
          </a:bodyPr>
          <a:lstStyle/>
          <a:p>
            <a:r>
              <a:rPr lang="is-IS" sz="2800" dirty="0">
                <a:solidFill>
                  <a:srgbClr val="F27954"/>
                </a:solidFill>
              </a:rPr>
              <a:t>Dæmi</a:t>
            </a:r>
            <a:r>
              <a:rPr lang="is-IS" sz="2800" b="0" dirty="0">
                <a:solidFill>
                  <a:srgbClr val="086D6E"/>
                </a:solidFill>
              </a:rPr>
              <a:t> </a:t>
            </a:r>
            <a:r>
              <a:rPr lang="is-IS" sz="2800" b="0" dirty="0">
                <a:solidFill>
                  <a:srgbClr val="4D4D4D"/>
                </a:solidFill>
              </a:rPr>
              <a:t>Þróun samskiptaáætlunar og stefnu</a:t>
            </a:r>
          </a:p>
        </p:txBody>
      </p:sp>
      <p:sp>
        <p:nvSpPr>
          <p:cNvPr id="8" name="TextBox 7">
            <a:extLst>
              <a:ext uri="{FF2B5EF4-FFF2-40B4-BE49-F238E27FC236}">
                <a16:creationId xmlns:a16="http://schemas.microsoft.com/office/drawing/2014/main" id="{F80B4D4D-1D7A-3B5C-91E1-82F63E2BB35B}"/>
              </a:ext>
            </a:extLst>
          </p:cNvPr>
          <p:cNvSpPr txBox="1"/>
          <p:nvPr/>
        </p:nvSpPr>
        <p:spPr>
          <a:xfrm>
            <a:off x="285750" y="4128372"/>
            <a:ext cx="4657725" cy="1200329"/>
          </a:xfrm>
          <a:prstGeom prst="rect">
            <a:avLst/>
          </a:prstGeom>
          <a:noFill/>
        </p:spPr>
        <p:txBody>
          <a:bodyPr wrap="square" lIns="91440" tIns="45720" rIns="91440" bIns="45720" rtlCol="0" anchor="t">
            <a:spAutoFit/>
          </a:bodyPr>
          <a:lstStyle/>
          <a:p>
            <a:pPr algn="ctr" fontAlgn="base"/>
            <a:r>
              <a:rPr lang="is-IS" dirty="0">
                <a:solidFill>
                  <a:srgbClr val="4D4D4D"/>
                </a:solidFill>
              </a:rPr>
              <a:t>Mikilvægt er að vita við hvern svæði þurfa að eiga í samskiptum á eftir krísu, um hvað og hvernig. Þetta er mikilvægasti þátturinn í að stjórna viðhorfum almennings í kjölfar krísu. </a:t>
            </a:r>
          </a:p>
        </p:txBody>
      </p:sp>
      <p:sp>
        <p:nvSpPr>
          <p:cNvPr id="4" name="Text Placeholder 6">
            <a:extLst>
              <a:ext uri="{FF2B5EF4-FFF2-40B4-BE49-F238E27FC236}">
                <a16:creationId xmlns:a16="http://schemas.microsoft.com/office/drawing/2014/main" id="{90040DB7-3A4F-F733-1E3E-E01C4B6EE18B}"/>
              </a:ext>
            </a:extLst>
          </p:cNvPr>
          <p:cNvSpPr>
            <a:spLocks noGrp="1"/>
          </p:cNvSpPr>
          <p:nvPr>
            <p:ph type="body" sz="quarter" idx="23"/>
          </p:nvPr>
        </p:nvSpPr>
        <p:spPr>
          <a:xfrm>
            <a:off x="295835" y="419099"/>
            <a:ext cx="4763366" cy="1190625"/>
          </a:xfrm>
        </p:spPr>
        <p:txBody>
          <a:bodyPr>
            <a:normAutofit fontScale="77500" lnSpcReduction="20000"/>
          </a:bodyPr>
          <a:lstStyle/>
          <a:p>
            <a:r>
              <a:rPr lang="is-IS" b="0" dirty="0">
                <a:solidFill>
                  <a:srgbClr val="086D6E"/>
                </a:solidFill>
              </a:rPr>
              <a:t>Hvernig á að eiga samskipti við almannatengla og fjölmiðla?</a:t>
            </a:r>
          </a:p>
        </p:txBody>
      </p:sp>
    </p:spTree>
    <p:extLst>
      <p:ext uri="{BB962C8B-B14F-4D97-AF65-F5344CB8AC3E}">
        <p14:creationId xmlns:p14="http://schemas.microsoft.com/office/powerpoint/2010/main" val="1288145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10EA553-FE96-C137-6C6D-BDEFBB5C2015}"/>
              </a:ext>
            </a:extLst>
          </p:cNvPr>
          <p:cNvSpPr>
            <a:spLocks noGrp="1"/>
          </p:cNvSpPr>
          <p:nvPr>
            <p:ph type="body" sz="quarter" idx="18"/>
          </p:nvPr>
        </p:nvSpPr>
        <p:spPr>
          <a:xfrm>
            <a:off x="458489" y="1698171"/>
            <a:ext cx="5564883" cy="4863545"/>
          </a:xfrm>
        </p:spPr>
        <p:txBody>
          <a:bodyPr>
            <a:noAutofit/>
          </a:bodyPr>
          <a:lstStyle/>
          <a:p>
            <a:pPr algn="ctr"/>
            <a:r>
              <a:rPr lang="is-IS" b="0" i="0" dirty="0">
                <a:effectLst/>
              </a:rPr>
              <a:t>Meirihluti krísustjórnunar felst í viðbrögðum og samskiptum sem verða til vegna krísunnar. Samskipti eru viðvarandi ferli á öllum stigum krísu. Allur undirbúningur hjálpar svæðinu á viðbragðsstigi, þar á meðal að þróa stefnu og áætlun sem undirstrikar hvernig svæði ætti að bregðast við og </a:t>
            </a:r>
            <a:r>
              <a:rPr lang="is-IS" dirty="0"/>
              <a:t>í endurreisn eftir krísu</a:t>
            </a:r>
            <a:r>
              <a:rPr lang="is-IS" b="0" i="0" dirty="0">
                <a:effectLst/>
              </a:rPr>
              <a:t>. </a:t>
            </a:r>
          </a:p>
          <a:p>
            <a:endParaRPr lang="is-IS" dirty="0"/>
          </a:p>
          <a:p>
            <a:pPr marL="342900" indent="-342900" algn="l">
              <a:buFont typeface="Wingdings" panose="05000000000000000000" pitchFamily="2" charset="2"/>
              <a:buChar char="v"/>
            </a:pPr>
            <a:endParaRPr lang="is-IS" sz="2000" b="0" i="0" dirty="0">
              <a:effectLst/>
            </a:endParaRPr>
          </a:p>
          <a:p>
            <a:endParaRPr lang="is-IS" sz="2000" dirty="0"/>
          </a:p>
        </p:txBody>
      </p:sp>
      <p:sp>
        <p:nvSpPr>
          <p:cNvPr id="6" name="Text Placeholder 5">
            <a:extLst>
              <a:ext uri="{FF2B5EF4-FFF2-40B4-BE49-F238E27FC236}">
                <a16:creationId xmlns:a16="http://schemas.microsoft.com/office/drawing/2014/main" id="{1993567F-182E-4EB7-CE57-A04B401F37CD}"/>
              </a:ext>
            </a:extLst>
          </p:cNvPr>
          <p:cNvSpPr>
            <a:spLocks noGrp="1"/>
          </p:cNvSpPr>
          <p:nvPr>
            <p:ph type="body" sz="quarter" idx="16"/>
          </p:nvPr>
        </p:nvSpPr>
        <p:spPr>
          <a:xfrm>
            <a:off x="234818" y="296284"/>
            <a:ext cx="6157482" cy="905866"/>
          </a:xfrm>
        </p:spPr>
        <p:txBody>
          <a:bodyPr>
            <a:normAutofit fontScale="92500" lnSpcReduction="20000"/>
          </a:bodyPr>
          <a:lstStyle/>
          <a:p>
            <a:pPr algn="ctr"/>
            <a:r>
              <a:rPr lang="is-IS" sz="3200" dirty="0"/>
              <a:t>Samskipta áætlun og stefna fyrir svæðisbundna krísu</a:t>
            </a:r>
          </a:p>
        </p:txBody>
      </p:sp>
      <p:pic>
        <p:nvPicPr>
          <p:cNvPr id="9" name="Picture 8">
            <a:hlinkClick r:id="rId2"/>
            <a:extLst>
              <a:ext uri="{FF2B5EF4-FFF2-40B4-BE49-F238E27FC236}">
                <a16:creationId xmlns:a16="http://schemas.microsoft.com/office/drawing/2014/main" id="{204933D4-505F-FAAF-D047-1461DA9E9F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92300" y="0"/>
            <a:ext cx="5776555" cy="3287769"/>
          </a:xfrm>
          <a:prstGeom prst="rect">
            <a:avLst/>
          </a:prstGeom>
        </p:spPr>
      </p:pic>
      <p:pic>
        <p:nvPicPr>
          <p:cNvPr id="11" name="Picture 10">
            <a:hlinkClick r:id="rId2"/>
            <a:extLst>
              <a:ext uri="{FF2B5EF4-FFF2-40B4-BE49-F238E27FC236}">
                <a16:creationId xmlns:a16="http://schemas.microsoft.com/office/drawing/2014/main" id="{50343095-00F1-7D29-247F-EDF93F6413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92300" y="3287768"/>
            <a:ext cx="5776555" cy="3196141"/>
          </a:xfrm>
          <a:prstGeom prst="rect">
            <a:avLst/>
          </a:prstGeom>
        </p:spPr>
      </p:pic>
      <p:pic>
        <p:nvPicPr>
          <p:cNvPr id="12" name="Graphic 11" descr="Touchscreen with solid fill">
            <a:hlinkClick r:id="rId2"/>
            <a:extLst>
              <a:ext uri="{FF2B5EF4-FFF2-40B4-BE49-F238E27FC236}">
                <a16:creationId xmlns:a16="http://schemas.microsoft.com/office/drawing/2014/main" id="{C9C292B0-8846-9D78-29A9-5CC6962DA7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81485" y="1530468"/>
            <a:ext cx="1381789" cy="1381789"/>
          </a:xfrm>
          <a:prstGeom prst="rect">
            <a:avLst/>
          </a:prstGeom>
        </p:spPr>
      </p:pic>
      <p:pic>
        <p:nvPicPr>
          <p:cNvPr id="13" name="Graphic 12" descr="Touchscreen with solid fill">
            <a:hlinkClick r:id="rId2"/>
            <a:extLst>
              <a:ext uri="{FF2B5EF4-FFF2-40B4-BE49-F238E27FC236}">
                <a16:creationId xmlns:a16="http://schemas.microsoft.com/office/drawing/2014/main" id="{5B53FBC6-B494-A06C-EC89-AC9A1FD68C0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33885" y="5179927"/>
            <a:ext cx="1381789" cy="1381789"/>
          </a:xfrm>
          <a:prstGeom prst="rect">
            <a:avLst/>
          </a:prstGeom>
        </p:spPr>
      </p:pic>
    </p:spTree>
    <p:extLst>
      <p:ext uri="{BB962C8B-B14F-4D97-AF65-F5344CB8AC3E}">
        <p14:creationId xmlns:p14="http://schemas.microsoft.com/office/powerpoint/2010/main" val="3873279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10EA553-FE96-C137-6C6D-BDEFBB5C2015}"/>
              </a:ext>
            </a:extLst>
          </p:cNvPr>
          <p:cNvSpPr>
            <a:spLocks noGrp="1"/>
          </p:cNvSpPr>
          <p:nvPr>
            <p:ph type="body" sz="quarter" idx="18"/>
          </p:nvPr>
        </p:nvSpPr>
        <p:spPr>
          <a:xfrm>
            <a:off x="458489" y="855599"/>
            <a:ext cx="5564883" cy="5706117"/>
          </a:xfrm>
        </p:spPr>
        <p:txBody>
          <a:bodyPr vert="horz" lIns="91440" tIns="45720" rIns="91440" bIns="45720" rtlCol="0" anchor="t">
            <a:noAutofit/>
          </a:bodyPr>
          <a:lstStyle/>
          <a:p>
            <a:pPr marL="342900" indent="-342900" algn="l">
              <a:buFont typeface="Wingdings" panose="05000000000000000000" pitchFamily="2" charset="2"/>
              <a:buChar char="v"/>
            </a:pPr>
            <a:endParaRPr lang="en-GB" sz="2000" b="0" i="0" dirty="0">
              <a:effectLst/>
            </a:endParaRPr>
          </a:p>
          <a:p>
            <a:pPr marL="342900" indent="-342900" algn="l">
              <a:buFont typeface="Wingdings" panose="05000000000000000000" pitchFamily="2" charset="2"/>
              <a:buChar char="v"/>
            </a:pPr>
            <a:endParaRPr lang="en-GB" sz="2000" dirty="0"/>
          </a:p>
          <a:p>
            <a:pPr marL="342900" indent="-342900" algn="l">
              <a:buFont typeface="Wingdings" panose="05000000000000000000" pitchFamily="2" charset="2"/>
              <a:buChar char="v"/>
            </a:pPr>
            <a:endParaRPr lang="en-GB" sz="2000" b="0" i="0" dirty="0">
              <a:effectLst/>
            </a:endParaRPr>
          </a:p>
          <a:p>
            <a:pPr marL="342900" indent="-342900" algn="l">
              <a:buFont typeface="Wingdings" panose="05000000000000000000" pitchFamily="2" charset="2"/>
              <a:buChar char="v"/>
            </a:pPr>
            <a:r>
              <a:rPr lang="is-IS" sz="2000" b="0" i="0" dirty="0">
                <a:effectLst/>
              </a:rPr>
              <a:t>Þróa skal sérstakt samskipta sniðmát til að eiga í samskiptum við ólíka aðila, hvert í takt við það sem </a:t>
            </a:r>
            <a:r>
              <a:rPr lang="is-IS" sz="2000" dirty="0"/>
              <a:t>svæðið</a:t>
            </a:r>
            <a:r>
              <a:rPr lang="is-IS" sz="2000" b="0" i="0" dirty="0">
                <a:effectLst/>
              </a:rPr>
              <a:t> myndi vilja miðla á hverjum tímapunkti.</a:t>
            </a:r>
            <a:endParaRPr lang="is-IS" sz="2000" b="0" i="0" dirty="0">
              <a:effectLst/>
              <a:cs typeface="Calibri"/>
            </a:endParaRPr>
          </a:p>
          <a:p>
            <a:pPr marL="342900" indent="-342900" algn="l">
              <a:buFont typeface="Wingdings" panose="05000000000000000000" pitchFamily="2" charset="2"/>
              <a:buChar char="v"/>
            </a:pPr>
            <a:endParaRPr lang="is-IS" sz="2000" b="0" i="0" dirty="0">
              <a:effectLst/>
            </a:endParaRPr>
          </a:p>
          <a:p>
            <a:pPr marL="342900" indent="-342900" algn="l">
              <a:buFont typeface="Wingdings" panose="05000000000000000000" pitchFamily="2" charset="2"/>
              <a:buChar char="v"/>
            </a:pPr>
            <a:r>
              <a:rPr lang="is-IS" sz="2000" b="0" i="0" dirty="0">
                <a:effectLst/>
              </a:rPr>
              <a:t>Hafðu áhrif á væntingar og skapaðu ekki væntingar án þess að hafa traustan grunn til þess. </a:t>
            </a:r>
          </a:p>
          <a:p>
            <a:pPr marL="342900" indent="-342900" algn="l">
              <a:buFont typeface="Wingdings" panose="05000000000000000000" pitchFamily="2" charset="2"/>
              <a:buChar char="v"/>
            </a:pPr>
            <a:endParaRPr lang="is-IS" sz="2000" dirty="0"/>
          </a:p>
          <a:p>
            <a:pPr algn="l"/>
            <a:r>
              <a:rPr lang="is-IS" sz="2000" b="0" i="0" dirty="0">
                <a:effectLst/>
              </a:rPr>
              <a:t>Dæmi um samskiptaáætla</a:t>
            </a:r>
            <a:r>
              <a:rPr lang="is-IS" sz="2000" b="0" i="0" dirty="0">
                <a:solidFill>
                  <a:schemeClr val="bg2"/>
                </a:solidFill>
                <a:effectLst/>
              </a:rPr>
              <a:t>nir: </a:t>
            </a:r>
            <a:r>
              <a:rPr lang="is-IS" sz="2000" b="0" i="0" dirty="0" err="1">
                <a:solidFill>
                  <a:schemeClr val="bg2"/>
                </a:solidFill>
                <a:effectLst/>
                <a:hlinkClick r:id="rId3">
                  <a:extLst>
                    <a:ext uri="{A12FA001-AC4F-418D-AE19-62706E023703}">
                      <ahyp:hlinkClr xmlns:ahyp="http://schemas.microsoft.com/office/drawing/2018/hyperlinkcolor" val="tx"/>
                    </a:ext>
                  </a:extLst>
                </a:hlinkClick>
              </a:rPr>
              <a:t>Demand</a:t>
            </a:r>
            <a:r>
              <a:rPr lang="is-IS" sz="2000" b="0" i="0" dirty="0">
                <a:solidFill>
                  <a:schemeClr val="bg2"/>
                </a:solidFill>
                <a:effectLst/>
                <a:hlinkClick r:id="rId3">
                  <a:extLst>
                    <a:ext uri="{A12FA001-AC4F-418D-AE19-62706E023703}">
                      <ahyp:hlinkClr xmlns:ahyp="http://schemas.microsoft.com/office/drawing/2018/hyperlinkcolor" val="tx"/>
                    </a:ext>
                  </a:extLst>
                </a:hlinkClick>
              </a:rPr>
              <a:t> </a:t>
            </a:r>
            <a:r>
              <a:rPr lang="is-IS" sz="2000" b="0" i="0" dirty="0" err="1">
                <a:solidFill>
                  <a:schemeClr val="bg2"/>
                </a:solidFill>
                <a:effectLst/>
                <a:hlinkClick r:id="rId3">
                  <a:extLst>
                    <a:ext uri="{A12FA001-AC4F-418D-AE19-62706E023703}">
                      <ahyp:hlinkClr xmlns:ahyp="http://schemas.microsoft.com/office/drawing/2018/hyperlinkcolor" val="tx"/>
                    </a:ext>
                  </a:extLst>
                </a:hlinkClick>
              </a:rPr>
              <a:t>Metric</a:t>
            </a:r>
            <a:r>
              <a:rPr lang="is-IS" sz="2000" b="0" i="0" dirty="0">
                <a:solidFill>
                  <a:schemeClr val="bg2"/>
                </a:solidFill>
                <a:effectLst/>
              </a:rPr>
              <a:t>.</a:t>
            </a:r>
            <a:endParaRPr lang="is-IS" sz="2000" dirty="0">
              <a:solidFill>
                <a:schemeClr val="bg2"/>
              </a:solidFill>
            </a:endParaRPr>
          </a:p>
        </p:txBody>
      </p:sp>
      <p:sp>
        <p:nvSpPr>
          <p:cNvPr id="6" name="Text Placeholder 5">
            <a:extLst>
              <a:ext uri="{FF2B5EF4-FFF2-40B4-BE49-F238E27FC236}">
                <a16:creationId xmlns:a16="http://schemas.microsoft.com/office/drawing/2014/main" id="{1993567F-182E-4EB7-CE57-A04B401F37CD}"/>
              </a:ext>
            </a:extLst>
          </p:cNvPr>
          <p:cNvSpPr>
            <a:spLocks noGrp="1"/>
          </p:cNvSpPr>
          <p:nvPr>
            <p:ph type="body" sz="quarter" idx="16"/>
          </p:nvPr>
        </p:nvSpPr>
        <p:spPr>
          <a:xfrm>
            <a:off x="234818" y="296284"/>
            <a:ext cx="6070289" cy="915828"/>
          </a:xfrm>
        </p:spPr>
        <p:txBody>
          <a:bodyPr>
            <a:normAutofit fontScale="85000" lnSpcReduction="20000"/>
          </a:bodyPr>
          <a:lstStyle/>
          <a:p>
            <a:pPr algn="ctr"/>
            <a:r>
              <a:rPr lang="is-IS" sz="3600" dirty="0"/>
              <a:t>Samskipta áætlun og stefna fyrir svæðisbundna krísu</a:t>
            </a:r>
          </a:p>
        </p:txBody>
      </p:sp>
      <p:pic>
        <p:nvPicPr>
          <p:cNvPr id="9" name="Picture 8">
            <a:hlinkClick r:id="rId3"/>
            <a:extLst>
              <a:ext uri="{FF2B5EF4-FFF2-40B4-BE49-F238E27FC236}">
                <a16:creationId xmlns:a16="http://schemas.microsoft.com/office/drawing/2014/main" id="{204933D4-505F-FAAF-D047-1461DA9E9FD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92300" y="0"/>
            <a:ext cx="5776555" cy="3287769"/>
          </a:xfrm>
          <a:prstGeom prst="rect">
            <a:avLst/>
          </a:prstGeom>
        </p:spPr>
      </p:pic>
      <p:pic>
        <p:nvPicPr>
          <p:cNvPr id="11" name="Picture 10">
            <a:hlinkClick r:id="rId3"/>
            <a:extLst>
              <a:ext uri="{FF2B5EF4-FFF2-40B4-BE49-F238E27FC236}">
                <a16:creationId xmlns:a16="http://schemas.microsoft.com/office/drawing/2014/main" id="{50343095-00F1-7D29-247F-EDF93F64139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92300" y="3287768"/>
            <a:ext cx="5776555" cy="3196141"/>
          </a:xfrm>
          <a:prstGeom prst="rect">
            <a:avLst/>
          </a:prstGeom>
        </p:spPr>
      </p:pic>
      <p:pic>
        <p:nvPicPr>
          <p:cNvPr id="12" name="Graphic 11" descr="Touchscreen with solid fill">
            <a:hlinkClick r:id="rId3"/>
            <a:extLst>
              <a:ext uri="{FF2B5EF4-FFF2-40B4-BE49-F238E27FC236}">
                <a16:creationId xmlns:a16="http://schemas.microsoft.com/office/drawing/2014/main" id="{C9C292B0-8846-9D78-29A9-5CC6962DA7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81485" y="1530468"/>
            <a:ext cx="1381789" cy="1381789"/>
          </a:xfrm>
          <a:prstGeom prst="rect">
            <a:avLst/>
          </a:prstGeom>
        </p:spPr>
      </p:pic>
      <p:pic>
        <p:nvPicPr>
          <p:cNvPr id="13" name="Graphic 12" descr="Touchscreen with solid fill">
            <a:hlinkClick r:id="rId3"/>
            <a:extLst>
              <a:ext uri="{FF2B5EF4-FFF2-40B4-BE49-F238E27FC236}">
                <a16:creationId xmlns:a16="http://schemas.microsoft.com/office/drawing/2014/main" id="{5B53FBC6-B494-A06C-EC89-AC9A1FD68C0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33885" y="5179927"/>
            <a:ext cx="1381789" cy="1381789"/>
          </a:xfrm>
          <a:prstGeom prst="rect">
            <a:avLst/>
          </a:prstGeom>
        </p:spPr>
      </p:pic>
    </p:spTree>
    <p:extLst>
      <p:ext uri="{BB962C8B-B14F-4D97-AF65-F5344CB8AC3E}">
        <p14:creationId xmlns:p14="http://schemas.microsoft.com/office/powerpoint/2010/main" val="37981451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4234484557"/>
              </p:ext>
            </p:extLst>
          </p:nvPr>
        </p:nvGraphicFramePr>
        <p:xfrm>
          <a:off x="181429" y="399294"/>
          <a:ext cx="12192000" cy="5931308"/>
        </p:xfrm>
        <a:graphic>
          <a:graphicData uri="http://schemas.openxmlformats.org/drawingml/2006/table">
            <a:tbl>
              <a:tblPr firstRow="1" bandRow="1">
                <a:tableStyleId>{5C22544A-7EE6-4342-B048-85BDC9FD1C3A}</a:tableStyleId>
              </a:tblPr>
              <a:tblGrid>
                <a:gridCol w="4013789">
                  <a:extLst>
                    <a:ext uri="{9D8B030D-6E8A-4147-A177-3AD203B41FA5}">
                      <a16:colId xmlns:a16="http://schemas.microsoft.com/office/drawing/2014/main" val="3584008144"/>
                    </a:ext>
                  </a:extLst>
                </a:gridCol>
                <a:gridCol w="3761901">
                  <a:extLst>
                    <a:ext uri="{9D8B030D-6E8A-4147-A177-3AD203B41FA5}">
                      <a16:colId xmlns:a16="http://schemas.microsoft.com/office/drawing/2014/main" val="2583777858"/>
                    </a:ext>
                  </a:extLst>
                </a:gridCol>
                <a:gridCol w="4416310">
                  <a:extLst>
                    <a:ext uri="{9D8B030D-6E8A-4147-A177-3AD203B41FA5}">
                      <a16:colId xmlns:a16="http://schemas.microsoft.com/office/drawing/2014/main" val="26037467"/>
                    </a:ext>
                  </a:extLst>
                </a:gridCol>
              </a:tblGrid>
              <a:tr h="585793">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sz="2400" noProof="0" dirty="0"/>
                        <a:t>Dæmi um krísu samskiptaáætlun – samskiptateymi</a:t>
                      </a:r>
                      <a:endParaRPr lang="is-IS" sz="2400" b="0"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extLst>
                  <a:ext uri="{0D108BD9-81ED-4DB2-BD59-A6C34878D82A}">
                    <a16:rowId xmlns:a16="http://schemas.microsoft.com/office/drawing/2014/main" val="923545946"/>
                  </a:ext>
                </a:extLst>
              </a:tr>
              <a:tr h="585793">
                <a:tc>
                  <a:txBody>
                    <a:bodyPr/>
                    <a:lstStyle/>
                    <a:p>
                      <a:pPr marL="0" indent="0">
                        <a:buFont typeface="Arial" panose="020B0604020202020204" pitchFamily="34" charset="0"/>
                        <a:buNone/>
                      </a:pPr>
                      <a:r>
                        <a:rPr lang="is-IS" sz="1800" b="1" i="0" kern="1200" noProof="0" dirty="0">
                          <a:solidFill>
                            <a:schemeClr val="bg1"/>
                          </a:solidFill>
                          <a:latin typeface="+mn-lt"/>
                          <a:ea typeface="+mn-ea"/>
                          <a:cs typeface="+mn-cs"/>
                        </a:rPr>
                        <a:t>Sérsvið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 typeface="Arial" panose="020B0604020202020204" pitchFamily="34" charset="0"/>
                        <a:buNone/>
                      </a:pPr>
                      <a:r>
                        <a:rPr lang="is-IS" sz="1800" b="1" i="0" kern="1200" noProof="0" dirty="0">
                          <a:solidFill>
                            <a:schemeClr val="bg1"/>
                          </a:solidFill>
                          <a:latin typeface="+mn-lt"/>
                          <a:ea typeface="+mn-ea"/>
                          <a:cs typeface="+mn-cs"/>
                        </a:rPr>
                        <a:t>Verkefni/Uppfærslur/Glósur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s-IS" sz="1800" b="1" i="0" kern="1200" noProof="0" dirty="0">
                          <a:solidFill>
                            <a:schemeClr val="bg1"/>
                          </a:solidFill>
                          <a:latin typeface="+mn-lt"/>
                          <a:ea typeface="+mn-ea"/>
                          <a:cs typeface="+mn-cs"/>
                        </a:rPr>
                        <a:t>Tengiliðaupplýsingar</a:t>
                      </a:r>
                      <a:endParaRPr lang="is-IS" sz="1800" b="1" i="1" noProof="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extLst>
                  <a:ext uri="{0D108BD9-81ED-4DB2-BD59-A6C34878D82A}">
                    <a16:rowId xmlns:a16="http://schemas.microsoft.com/office/drawing/2014/main" val="42910351"/>
                  </a:ext>
                </a:extLst>
              </a:tr>
              <a:tr h="466714">
                <a:tc>
                  <a:txBody>
                    <a:bodyPr/>
                    <a:lstStyle/>
                    <a:p>
                      <a:pPr marL="0" indent="0">
                        <a:buFont typeface="Arial" panose="020B0604020202020204" pitchFamily="34" charset="0"/>
                        <a:buNone/>
                      </a:pPr>
                      <a:r>
                        <a:rPr lang="is-IS" sz="1600" noProof="0" dirty="0"/>
                        <a:t>Talsmaður við fjölmiðla (</a:t>
                      </a:r>
                    </a:p>
                    <a:p>
                      <a:pPr marL="0" indent="0">
                        <a:buFont typeface="Arial" panose="020B0604020202020204" pitchFamily="34" charset="0"/>
                        <a:buNone/>
                      </a:pPr>
                      <a:r>
                        <a:rPr lang="is-IS" sz="1600" noProof="0" dirty="0"/>
                        <a:t>&amp; hver er til vara)</a:t>
                      </a:r>
                      <a:endParaRPr lang="is-IS" sz="1600" b="0" i="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is-IS" sz="1600" b="0" i="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is-IS" sz="1600" noProof="0" dirty="0"/>
                        <a:t>Nafn: </a:t>
                      </a:r>
                    </a:p>
                    <a:p>
                      <a:pPr marL="0" indent="0">
                        <a:buFont typeface="Arial" panose="020B0604020202020204" pitchFamily="34" charset="0"/>
                        <a:buNone/>
                      </a:pPr>
                      <a:r>
                        <a:rPr lang="is-IS" sz="1600" noProof="0" dirty="0"/>
                        <a:t>Samskiptaupplýsingar (tölvupóstur, sími o.s.frv.)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433371">
                <a:tc>
                  <a:txBody>
                    <a:bodyPr/>
                    <a:lstStyle/>
                    <a:p>
                      <a:pPr marL="0" indent="0">
                        <a:buFont typeface="Arial" panose="020B0604020202020204" pitchFamily="34" charset="0"/>
                        <a:buNone/>
                      </a:pPr>
                      <a:r>
                        <a:rPr lang="is-IS" sz="1600" noProof="0" dirty="0"/>
                        <a:t>Ferðaþjónustufyrirtæki (&amp; til vara)</a:t>
                      </a:r>
                      <a:endParaRPr lang="is-IS" sz="16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is-IS" sz="16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is-IS" sz="1600" b="0" i="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45717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s-IS" sz="1600" noProof="0" dirty="0"/>
                        <a:t>Uppfærsla á heimasíðum (fyrir gesti) (&amp; til vara)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is-IS" sz="16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is-IS" sz="16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48985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s-IS" sz="1600" noProof="0" dirty="0"/>
                        <a:t>Ríkisstjórn (&amp; til vara)</a:t>
                      </a:r>
                      <a:endParaRPr lang="is-IS" sz="16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is-IS" sz="16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is-IS" sz="16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17612741"/>
                  </a:ext>
                </a:extLst>
              </a:tr>
              <a:tr h="40954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s-IS" sz="1600" noProof="0" dirty="0"/>
                        <a:t>Aðrir hagsmunaaðilar (&amp; til vara)</a:t>
                      </a:r>
                      <a:endParaRPr lang="is-IS" sz="16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is-IS" sz="16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is-IS" sz="16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83015465"/>
                  </a:ext>
                </a:extLst>
              </a:tr>
              <a:tr h="290474">
                <a:tc>
                  <a:txBody>
                    <a:bodyPr/>
                    <a:lstStyle/>
                    <a:p>
                      <a:pPr marL="0" indent="0">
                        <a:buFont typeface="Arial" panose="020B0604020202020204" pitchFamily="34" charset="0"/>
                        <a:buNone/>
                      </a:pPr>
                      <a:r>
                        <a:rPr lang="is-IS" sz="1600" kern="1200" noProof="0" dirty="0">
                          <a:solidFill>
                            <a:schemeClr val="dk1"/>
                          </a:solidFill>
                          <a:latin typeface="+mn-lt"/>
                          <a:ea typeface="+mn-ea"/>
                          <a:cs typeface="+mn-cs"/>
                        </a:rPr>
                        <a:t>Fjölmiðlar (fréttamaður)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is-IS" sz="160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is-IS" sz="16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49928820"/>
                  </a:ext>
                </a:extLst>
              </a:tr>
              <a:tr h="390481">
                <a:tc>
                  <a:txBody>
                    <a:bodyPr/>
                    <a:lstStyle/>
                    <a:p>
                      <a:pPr marL="0" indent="0">
                        <a:buFont typeface="Arial" panose="020B0604020202020204" pitchFamily="34" charset="0"/>
                        <a:buNone/>
                      </a:pPr>
                      <a:r>
                        <a:rPr lang="is-IS" sz="1600" kern="1200" noProof="0" dirty="0">
                          <a:solidFill>
                            <a:schemeClr val="dk1"/>
                          </a:solidFill>
                          <a:latin typeface="+mn-lt"/>
                          <a:ea typeface="+mn-ea"/>
                          <a:cs typeface="+mn-cs"/>
                        </a:rPr>
                        <a:t>Fjölmiðlar (viðbragðsaðili í ferðaþjónustu)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is-IS" sz="160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is-IS" sz="16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1261356"/>
                  </a:ext>
                </a:extLst>
              </a:tr>
              <a:tr h="490488">
                <a:tc>
                  <a:txBody>
                    <a:bodyPr/>
                    <a:lstStyle/>
                    <a:p>
                      <a:pPr marL="0" indent="0">
                        <a:buFont typeface="Arial" panose="020B0604020202020204" pitchFamily="34" charset="0"/>
                        <a:buNone/>
                      </a:pPr>
                      <a:r>
                        <a:rPr lang="is-IS" sz="1600" kern="1200" noProof="0" dirty="0">
                          <a:solidFill>
                            <a:schemeClr val="dk1"/>
                          </a:solidFill>
                          <a:latin typeface="+mn-lt"/>
                          <a:ea typeface="+mn-ea"/>
                          <a:cs typeface="+mn-cs"/>
                        </a:rPr>
                        <a:t>Fjölmiðlar (ritstjóri og aðalritstjóri)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is-IS" sz="160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is-IS" sz="16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7751793"/>
                  </a:ext>
                </a:extLst>
              </a:tr>
              <a:tr h="466670">
                <a:tc>
                  <a:txBody>
                    <a:bodyPr/>
                    <a:lstStyle/>
                    <a:p>
                      <a:pPr marL="0" indent="0">
                        <a:buFont typeface="Arial" panose="020B0604020202020204" pitchFamily="34" charset="0"/>
                        <a:buNone/>
                      </a:pPr>
                      <a:r>
                        <a:rPr lang="is-IS" sz="1600" kern="1200" noProof="0" dirty="0">
                          <a:solidFill>
                            <a:schemeClr val="dk1"/>
                          </a:solidFill>
                          <a:latin typeface="+mn-lt"/>
                          <a:ea typeface="+mn-ea"/>
                          <a:cs typeface="+mn-cs"/>
                        </a:rPr>
                        <a:t>Fjölmiðlar </a:t>
                      </a:r>
                      <a:endParaRPr lang="is-IS" sz="1600" kern="1200" noProof="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is-IS" sz="160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is-IS" sz="16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1680159"/>
                  </a:ext>
                </a:extLst>
              </a:tr>
              <a:tr h="585793">
                <a:tc gridSpan="3">
                  <a:txBody>
                    <a:bodyPr/>
                    <a:lstStyle/>
                    <a:p>
                      <a:r>
                        <a:rPr lang="is-IS" sz="1600" b="1" kern="1200" noProof="0" dirty="0">
                          <a:solidFill>
                            <a:srgbClr val="086D6E"/>
                          </a:solidFill>
                          <a:latin typeface="+mn-lt"/>
                          <a:ea typeface="+mn-ea"/>
                          <a:cs typeface="+mn-cs"/>
                        </a:rPr>
                        <a:t>Tengiliðastigveldi Hér </a:t>
                      </a:r>
                      <a:r>
                        <a:rPr lang="is-IS" sz="1600" b="0" kern="1200" noProof="0" dirty="0">
                          <a:solidFill>
                            <a:srgbClr val="086D6E"/>
                          </a:solidFill>
                          <a:latin typeface="+mn-lt"/>
                          <a:ea typeface="+mn-ea"/>
                          <a:cs typeface="+mn-cs"/>
                        </a:rPr>
                        <a:t>Teiknaðu tengiliðastigveldið þitt hér - það er hver ber ábyrgð á að hafa samband við hvern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285750" indent="-285750">
                        <a:buFont typeface="Arial" panose="020B0604020202020204" pitchFamily="34" charset="0"/>
                        <a:buChar cha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31083227"/>
                  </a:ext>
                </a:extLst>
              </a:tr>
            </a:tbl>
          </a:graphicData>
        </a:graphic>
      </p:graphicFrame>
    </p:spTree>
    <p:extLst>
      <p:ext uri="{BB962C8B-B14F-4D97-AF65-F5344CB8AC3E}">
        <p14:creationId xmlns:p14="http://schemas.microsoft.com/office/powerpoint/2010/main" val="3318987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490244-C17D-5836-B67F-5A917476C75A}"/>
              </a:ext>
            </a:extLst>
          </p:cNvPr>
          <p:cNvSpPr>
            <a:spLocks noGrp="1"/>
          </p:cNvSpPr>
          <p:nvPr>
            <p:ph type="body" sz="quarter" idx="16"/>
          </p:nvPr>
        </p:nvSpPr>
        <p:spPr>
          <a:xfrm>
            <a:off x="810914" y="200025"/>
            <a:ext cx="9862529" cy="582221"/>
          </a:xfrm>
          <a:solidFill>
            <a:schemeClr val="bg1"/>
          </a:solidFill>
        </p:spPr>
        <p:txBody>
          <a:bodyPr>
            <a:normAutofit fontScale="92500" lnSpcReduction="10000"/>
          </a:bodyPr>
          <a:lstStyle/>
          <a:p>
            <a:pPr algn="ctr"/>
            <a:r>
              <a:rPr lang="is-IS" b="0" dirty="0">
                <a:solidFill>
                  <a:srgbClr val="F27954"/>
                </a:solidFill>
              </a:rPr>
              <a:t>Dæmi um sniðmát fyrir samskiptaáætlun</a:t>
            </a:r>
          </a:p>
        </p:txBody>
      </p:sp>
      <p:pic>
        <p:nvPicPr>
          <p:cNvPr id="4098" name="Picture 2" descr="Marketing Communications Plan Grid Template">
            <a:hlinkClick r:id="rId2"/>
            <a:extLst>
              <a:ext uri="{FF2B5EF4-FFF2-40B4-BE49-F238E27FC236}">
                <a16:creationId xmlns:a16="http://schemas.microsoft.com/office/drawing/2014/main" id="{43F3325F-DD99-5935-FBD5-B622339AE0B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98828" y="866141"/>
            <a:ext cx="7886700" cy="541083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261DB04-DAD1-DD19-1AF8-15B8F371A0AA}"/>
              </a:ext>
            </a:extLst>
          </p:cNvPr>
          <p:cNvSpPr txBox="1"/>
          <p:nvPr/>
        </p:nvSpPr>
        <p:spPr>
          <a:xfrm>
            <a:off x="4343400" y="6225659"/>
            <a:ext cx="3124200" cy="369332"/>
          </a:xfrm>
          <a:prstGeom prst="rect">
            <a:avLst/>
          </a:prstGeom>
          <a:noFill/>
        </p:spPr>
        <p:txBody>
          <a:bodyPr wrap="square" rtlCol="0">
            <a:spAutoFit/>
          </a:bodyPr>
          <a:lstStyle/>
          <a:p>
            <a:pPr algn="ctr"/>
            <a:r>
              <a:rPr lang="en-IE" dirty="0">
                <a:solidFill>
                  <a:srgbClr val="F27954"/>
                </a:solidFill>
                <a:hlinkClick r:id="rId2">
                  <a:extLst>
                    <a:ext uri="{A12FA001-AC4F-418D-AE19-62706E023703}">
                      <ahyp:hlinkClr xmlns:ahyp="http://schemas.microsoft.com/office/drawing/2018/hyperlinkcolor" val="tx"/>
                    </a:ext>
                  </a:extLst>
                </a:hlinkClick>
              </a:rPr>
              <a:t>Smartsheet Templates</a:t>
            </a:r>
            <a:endParaRPr lang="en-IE" dirty="0">
              <a:solidFill>
                <a:srgbClr val="F27954"/>
              </a:solidFill>
            </a:endParaRPr>
          </a:p>
        </p:txBody>
      </p:sp>
    </p:spTree>
    <p:extLst>
      <p:ext uri="{BB962C8B-B14F-4D97-AF65-F5344CB8AC3E}">
        <p14:creationId xmlns:p14="http://schemas.microsoft.com/office/powerpoint/2010/main" val="13731184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490244-C17D-5836-B67F-5A917476C75A}"/>
              </a:ext>
            </a:extLst>
          </p:cNvPr>
          <p:cNvSpPr>
            <a:spLocks noGrp="1"/>
          </p:cNvSpPr>
          <p:nvPr>
            <p:ph type="body" sz="quarter" idx="16"/>
          </p:nvPr>
        </p:nvSpPr>
        <p:spPr>
          <a:xfrm>
            <a:off x="810914" y="200025"/>
            <a:ext cx="9862529" cy="582221"/>
          </a:xfrm>
          <a:solidFill>
            <a:schemeClr val="bg1"/>
          </a:solidFill>
        </p:spPr>
        <p:txBody>
          <a:bodyPr>
            <a:normAutofit fontScale="85000" lnSpcReduction="10000"/>
          </a:bodyPr>
          <a:lstStyle/>
          <a:p>
            <a:pPr algn="ctr"/>
            <a:r>
              <a:rPr lang="is-IS" b="0">
                <a:solidFill>
                  <a:srgbClr val="F27954"/>
                </a:solidFill>
              </a:rPr>
              <a:t>Dæmi um sniðmát fyrir samþætta markaðssamskiptaáætlun</a:t>
            </a:r>
          </a:p>
        </p:txBody>
      </p:sp>
      <p:pic>
        <p:nvPicPr>
          <p:cNvPr id="4" name="Picture 3">
            <a:hlinkClick r:id="rId2"/>
            <a:extLst>
              <a:ext uri="{FF2B5EF4-FFF2-40B4-BE49-F238E27FC236}">
                <a16:creationId xmlns:a16="http://schemas.microsoft.com/office/drawing/2014/main" id="{8AC18C24-C4AD-0911-7098-AAB4F4216BFF}"/>
              </a:ext>
            </a:extLst>
          </p:cNvPr>
          <p:cNvPicPr>
            <a:picLocks noChangeAspect="1"/>
          </p:cNvPicPr>
          <p:nvPr/>
        </p:nvPicPr>
        <p:blipFill>
          <a:blip r:embed="rId3"/>
          <a:stretch>
            <a:fillRect/>
          </a:stretch>
        </p:blipFill>
        <p:spPr>
          <a:xfrm>
            <a:off x="1790700" y="895351"/>
            <a:ext cx="8522521" cy="5120216"/>
          </a:xfrm>
          <a:prstGeom prst="rect">
            <a:avLst/>
          </a:prstGeom>
        </p:spPr>
      </p:pic>
      <p:sp>
        <p:nvSpPr>
          <p:cNvPr id="5" name="TextBox 4">
            <a:extLst>
              <a:ext uri="{FF2B5EF4-FFF2-40B4-BE49-F238E27FC236}">
                <a16:creationId xmlns:a16="http://schemas.microsoft.com/office/drawing/2014/main" id="{9537F2DC-66C6-BFDC-F669-23C1B98D1844}"/>
              </a:ext>
            </a:extLst>
          </p:cNvPr>
          <p:cNvSpPr txBox="1"/>
          <p:nvPr/>
        </p:nvSpPr>
        <p:spPr>
          <a:xfrm>
            <a:off x="4343400" y="6225659"/>
            <a:ext cx="3124200" cy="369332"/>
          </a:xfrm>
          <a:prstGeom prst="rect">
            <a:avLst/>
          </a:prstGeom>
          <a:noFill/>
        </p:spPr>
        <p:txBody>
          <a:bodyPr wrap="square" rtlCol="0">
            <a:spAutoFit/>
          </a:bodyPr>
          <a:lstStyle/>
          <a:p>
            <a:pPr algn="ctr"/>
            <a:r>
              <a:rPr lang="en-IE" dirty="0">
                <a:solidFill>
                  <a:srgbClr val="F27954"/>
                </a:solidFill>
                <a:hlinkClick r:id="rId2">
                  <a:extLst>
                    <a:ext uri="{A12FA001-AC4F-418D-AE19-62706E023703}">
                      <ahyp:hlinkClr xmlns:ahyp="http://schemas.microsoft.com/office/drawing/2018/hyperlinkcolor" val="tx"/>
                    </a:ext>
                  </a:extLst>
                </a:hlinkClick>
              </a:rPr>
              <a:t>Smartsheet Templates</a:t>
            </a:r>
            <a:endParaRPr lang="en-IE" dirty="0">
              <a:solidFill>
                <a:srgbClr val="F27954"/>
              </a:solidFill>
            </a:endParaRPr>
          </a:p>
        </p:txBody>
      </p:sp>
    </p:spTree>
    <p:extLst>
      <p:ext uri="{BB962C8B-B14F-4D97-AF65-F5344CB8AC3E}">
        <p14:creationId xmlns:p14="http://schemas.microsoft.com/office/powerpoint/2010/main" val="585733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490244-C17D-5836-B67F-5A917476C75A}"/>
              </a:ext>
            </a:extLst>
          </p:cNvPr>
          <p:cNvSpPr>
            <a:spLocks noGrp="1"/>
          </p:cNvSpPr>
          <p:nvPr>
            <p:ph type="body" sz="quarter" idx="16"/>
          </p:nvPr>
        </p:nvSpPr>
        <p:spPr>
          <a:xfrm>
            <a:off x="1309648" y="200025"/>
            <a:ext cx="9862529" cy="582221"/>
          </a:xfrm>
          <a:solidFill>
            <a:schemeClr val="bg1"/>
          </a:solidFill>
        </p:spPr>
        <p:txBody>
          <a:bodyPr>
            <a:normAutofit fontScale="77500" lnSpcReduction="20000"/>
          </a:bodyPr>
          <a:lstStyle/>
          <a:p>
            <a:pPr algn="ctr"/>
            <a:r>
              <a:rPr lang="is-IS" b="0" dirty="0">
                <a:solidFill>
                  <a:srgbClr val="F27954"/>
                </a:solidFill>
              </a:rPr>
              <a:t>Dæmi um sniðmát fyrir markaðssamskiptaáætlun- eftir tímabilum</a:t>
            </a:r>
          </a:p>
        </p:txBody>
      </p:sp>
      <p:pic>
        <p:nvPicPr>
          <p:cNvPr id="5" name="Picture 4">
            <a:hlinkClick r:id="rId3"/>
            <a:extLst>
              <a:ext uri="{FF2B5EF4-FFF2-40B4-BE49-F238E27FC236}">
                <a16:creationId xmlns:a16="http://schemas.microsoft.com/office/drawing/2014/main" id="{732794B0-C1CD-E1FA-1105-E3209168F87A}"/>
              </a:ext>
            </a:extLst>
          </p:cNvPr>
          <p:cNvPicPr>
            <a:picLocks noChangeAspect="1"/>
          </p:cNvPicPr>
          <p:nvPr/>
        </p:nvPicPr>
        <p:blipFill>
          <a:blip r:embed="rId4"/>
          <a:stretch>
            <a:fillRect/>
          </a:stretch>
        </p:blipFill>
        <p:spPr>
          <a:xfrm>
            <a:off x="1228724" y="780425"/>
            <a:ext cx="9943453" cy="5410825"/>
          </a:xfrm>
          <a:prstGeom prst="rect">
            <a:avLst/>
          </a:prstGeom>
        </p:spPr>
      </p:pic>
      <p:sp>
        <p:nvSpPr>
          <p:cNvPr id="6" name="TextBox 5">
            <a:extLst>
              <a:ext uri="{FF2B5EF4-FFF2-40B4-BE49-F238E27FC236}">
                <a16:creationId xmlns:a16="http://schemas.microsoft.com/office/drawing/2014/main" id="{174B7331-D141-CCC7-C917-1300385287FF}"/>
              </a:ext>
            </a:extLst>
          </p:cNvPr>
          <p:cNvSpPr txBox="1"/>
          <p:nvPr/>
        </p:nvSpPr>
        <p:spPr>
          <a:xfrm>
            <a:off x="4343400" y="6225659"/>
            <a:ext cx="3124200" cy="369332"/>
          </a:xfrm>
          <a:prstGeom prst="rect">
            <a:avLst/>
          </a:prstGeom>
          <a:noFill/>
        </p:spPr>
        <p:txBody>
          <a:bodyPr wrap="square" rtlCol="0">
            <a:spAutoFit/>
          </a:bodyPr>
          <a:lstStyle/>
          <a:p>
            <a:pPr algn="ctr"/>
            <a:r>
              <a:rPr lang="en-IE" dirty="0">
                <a:solidFill>
                  <a:srgbClr val="F27954"/>
                </a:solidFill>
                <a:hlinkClick r:id="rId3">
                  <a:extLst>
                    <a:ext uri="{A12FA001-AC4F-418D-AE19-62706E023703}">
                      <ahyp:hlinkClr xmlns:ahyp="http://schemas.microsoft.com/office/drawing/2018/hyperlinkcolor" val="tx"/>
                    </a:ext>
                  </a:extLst>
                </a:hlinkClick>
              </a:rPr>
              <a:t>Smartsheet Templates</a:t>
            </a:r>
            <a:endParaRPr lang="en-IE" dirty="0">
              <a:solidFill>
                <a:srgbClr val="F27954"/>
              </a:solidFill>
            </a:endParaRPr>
          </a:p>
        </p:txBody>
      </p:sp>
    </p:spTree>
    <p:extLst>
      <p:ext uri="{BB962C8B-B14F-4D97-AF65-F5344CB8AC3E}">
        <p14:creationId xmlns:p14="http://schemas.microsoft.com/office/powerpoint/2010/main" val="2966245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830997"/>
          </a:xfrm>
          <a:prstGeom prst="rect">
            <a:avLst/>
          </a:prstGeom>
          <a:noFill/>
        </p:spPr>
        <p:txBody>
          <a:bodyPr wrap="square" lIns="91440" tIns="45720" rIns="91440" bIns="45720" rtlCol="0" anchor="t">
            <a:spAutoFit/>
          </a:bodyPr>
          <a:lstStyle/>
          <a:p>
            <a:pPr algn="ctr"/>
            <a:r>
              <a:rPr lang="is-IS" sz="1600" dirty="0">
                <a:solidFill>
                  <a:srgbClr val="79527B"/>
                </a:solidFill>
              </a:rPr>
              <a:t>Svæðisbundið hættumat, </a:t>
            </a:r>
            <a:r>
              <a:rPr lang="is-IS" sz="1600" kern="1200" dirty="0">
                <a:solidFill>
                  <a:srgbClr val="79527B"/>
                </a:solidFill>
              </a:rPr>
              <a:t>SVÓT greining og áfangastaðarýni</a:t>
            </a:r>
            <a:endParaRPr lang="is-IS" sz="1600" dirty="0">
              <a:solidFill>
                <a:srgbClr val="79527B"/>
              </a:solidFill>
              <a:cs typeface="Calibri"/>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dirty="0">
                <a:solidFill>
                  <a:srgbClr val="79527B"/>
                </a:solidFill>
                <a:latin typeface="+mn-lt"/>
                <a:ea typeface="+mn-ea"/>
                <a:cs typeface="+mn-cs"/>
              </a:rPr>
              <a:t>Fasi 1</a:t>
            </a:r>
          </a:p>
          <a:p>
            <a:r>
              <a:rPr lang="is-IS" sz="2000" kern="1200" dirty="0">
                <a:solidFill>
                  <a:srgbClr val="79527B"/>
                </a:solidFill>
                <a:latin typeface="+mn-lt"/>
                <a:ea typeface="+mn-ea"/>
                <a:cs typeface="+mn-cs"/>
              </a:rPr>
              <a:t>Undirbúningur &amp; mótvægi</a:t>
            </a:r>
            <a:endParaRPr lang="is-IS"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dirty="0">
                <a:solidFill>
                  <a:srgbClr val="F27954"/>
                </a:solidFill>
              </a:rPr>
              <a:t>Fasi 2</a:t>
            </a:r>
          </a:p>
          <a:p>
            <a:r>
              <a:rPr lang="is-IS" sz="2000" kern="1200" dirty="0">
                <a:solidFill>
                  <a:srgbClr val="F27954"/>
                </a:solidFill>
                <a:latin typeface="+mn-lt"/>
                <a:ea typeface="+mn-ea"/>
                <a:cs typeface="+mn-cs"/>
              </a:rPr>
              <a:t>Áætlanagerð og viðbrögð</a:t>
            </a:r>
            <a:endParaRPr lang="is-IS"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dirty="0">
                <a:solidFill>
                  <a:srgbClr val="44BAA9"/>
                </a:solidFill>
              </a:rPr>
              <a:t>Fasi </a:t>
            </a:r>
            <a:r>
              <a:rPr lang="en-IE" sz="3200" b="1" kern="1200" dirty="0">
                <a:solidFill>
                  <a:srgbClr val="44BAA9"/>
                </a:solidFill>
                <a:latin typeface="+mn-lt"/>
                <a:ea typeface="+mn-ea"/>
                <a:cs typeface="+mn-cs"/>
              </a:rPr>
              <a:t>3</a:t>
            </a:r>
          </a:p>
          <a:p>
            <a:r>
              <a:rPr lang="is-IS" sz="2000" dirty="0">
                <a:solidFill>
                  <a:srgbClr val="44BAA9"/>
                </a:solidFill>
              </a:rPr>
              <a:t>Endurheimt</a:t>
            </a:r>
            <a:r>
              <a:rPr lang="is-IS" sz="2000" kern="1200" dirty="0">
                <a:solidFill>
                  <a:srgbClr val="44BAA9"/>
                </a:solidFill>
                <a:latin typeface="+mn-lt"/>
                <a:ea typeface="+mn-ea"/>
                <a:cs typeface="+mn-cs"/>
              </a:rPr>
              <a:t>, endurreisn, seigla</a:t>
            </a:r>
            <a:endParaRPr lang="is-IS"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830997"/>
          </a:xfrm>
          <a:prstGeom prst="rect">
            <a:avLst/>
          </a:prstGeom>
          <a:noFill/>
        </p:spPr>
        <p:txBody>
          <a:bodyPr wrap="square" rtlCol="0">
            <a:spAutoFit/>
          </a:bodyPr>
          <a:lstStyle/>
          <a:p>
            <a:pPr algn="ctr"/>
            <a:r>
              <a:rPr lang="is-IS" sz="1600" dirty="0">
                <a:solidFill>
                  <a:srgbClr val="79527B"/>
                </a:solidFill>
              </a:rPr>
              <a:t>Myndun svæðisbundins samstarfs &amp; myndun krísustjórnunarteymis</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695303" y="2912950"/>
            <a:ext cx="2469108" cy="1323439"/>
          </a:xfrm>
          <a:prstGeom prst="rect">
            <a:avLst/>
          </a:prstGeom>
          <a:noFill/>
        </p:spPr>
        <p:txBody>
          <a:bodyPr wrap="square" lIns="91440" tIns="45720" rIns="91440" bIns="45720" rtlCol="0" anchor="t">
            <a:spAutoFit/>
          </a:bodyPr>
          <a:lstStyle/>
          <a:p>
            <a:pPr algn="ctr"/>
            <a:r>
              <a:rPr lang="is-IS" sz="1600">
                <a:solidFill>
                  <a:srgbClr val="F37C57"/>
                </a:solidFill>
              </a:rPr>
              <a:t>Gerð svæðisbundinnar </a:t>
            </a:r>
            <a:r>
              <a:rPr lang="is-IS" sz="1600" dirty="0">
                <a:solidFill>
                  <a:srgbClr val="F37C57"/>
                </a:solidFill>
              </a:rPr>
              <a:t>stefnu fyrir krísustjórnun </a:t>
            </a:r>
            <a:r>
              <a:rPr lang="is-IS" sz="1600" i="1" dirty="0">
                <a:solidFill>
                  <a:srgbClr val="F37C57"/>
                </a:solidFill>
              </a:rPr>
              <a:t>(Langtíma áætlun um mótvægisaðgerðir </a:t>
            </a:r>
            <a:r>
              <a:rPr lang="is-IS" sz="1600" i="1" dirty="0">
                <a:solidFill>
                  <a:srgbClr val="F77B55"/>
                </a:solidFill>
              </a:rPr>
              <a:t>fyrir</a:t>
            </a:r>
            <a:r>
              <a:rPr lang="is-IS" sz="1600" i="1" dirty="0">
                <a:solidFill>
                  <a:srgbClr val="FF0000"/>
                </a:solidFill>
              </a:rPr>
              <a:t> </a:t>
            </a:r>
            <a:r>
              <a:rPr lang="is-IS" sz="1600" i="1" dirty="0">
                <a:solidFill>
                  <a:srgbClr val="F37C57"/>
                </a:solidFill>
              </a:rPr>
              <a:t>krísu)</a:t>
            </a:r>
          </a:p>
        </p:txBody>
      </p:sp>
      <p:sp>
        <p:nvSpPr>
          <p:cNvPr id="27" name="TextBox 26">
            <a:extLst>
              <a:ext uri="{FF2B5EF4-FFF2-40B4-BE49-F238E27FC236}">
                <a16:creationId xmlns:a16="http://schemas.microsoft.com/office/drawing/2014/main" id="{81623343-A1BD-B957-16FF-32FA43BBD2C9}"/>
              </a:ext>
            </a:extLst>
          </p:cNvPr>
          <p:cNvSpPr txBox="1"/>
          <p:nvPr/>
        </p:nvSpPr>
        <p:spPr>
          <a:xfrm>
            <a:off x="8401072" y="3094845"/>
            <a:ext cx="2456889" cy="830997"/>
          </a:xfrm>
          <a:prstGeom prst="rect">
            <a:avLst/>
          </a:prstGeom>
          <a:noFill/>
        </p:spPr>
        <p:txBody>
          <a:bodyPr wrap="square" lIns="91440" tIns="45720" rIns="91440" bIns="45720" rtlCol="0" anchor="t">
            <a:spAutoFit/>
          </a:bodyPr>
          <a:lstStyle/>
          <a:p>
            <a:pPr algn="ctr"/>
            <a:r>
              <a:rPr lang="is-IS" sz="1600" dirty="0">
                <a:solidFill>
                  <a:srgbClr val="F37C57"/>
                </a:solidFill>
              </a:rPr>
              <a:t>Að hefja aðgerðir og samskipti við atvinnugreinina</a:t>
            </a:r>
            <a:endParaRPr lang="is-IS" sz="1600" dirty="0">
              <a:solidFill>
                <a:srgbClr val="F37C57"/>
              </a:solidFill>
              <a:cs typeface="Calibri"/>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077218"/>
          </a:xfrm>
          <a:prstGeom prst="rect">
            <a:avLst/>
          </a:prstGeom>
          <a:noFill/>
        </p:spPr>
        <p:txBody>
          <a:bodyPr wrap="square" lIns="91440" tIns="45720" rIns="91440" bIns="45720" rtlCol="0" anchor="t">
            <a:spAutoFit/>
          </a:bodyPr>
          <a:lstStyle/>
          <a:p>
            <a:pPr algn="ctr"/>
            <a:r>
              <a:rPr lang="is-IS" sz="1600">
                <a:solidFill>
                  <a:srgbClr val="3AA091"/>
                </a:solidFill>
              </a:rPr>
              <a:t>Svæðisbundin endurheimt, enduruppbygging og uppbygging seiglu;  í átt að „nýju normi“ eftir krísu</a:t>
            </a:r>
            <a:endParaRPr lang="is-IS" sz="16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459536" cy="830997"/>
          </a:xfrm>
          <a:prstGeom prst="rect">
            <a:avLst/>
          </a:prstGeom>
          <a:noFill/>
        </p:spPr>
        <p:txBody>
          <a:bodyPr wrap="square" rtlCol="0">
            <a:spAutoFit/>
          </a:bodyPr>
          <a:lstStyle/>
          <a:p>
            <a:pPr algn="ctr"/>
            <a:r>
              <a:rPr lang="is-IS" sz="1600" dirty="0">
                <a:solidFill>
                  <a:srgbClr val="79527B"/>
                </a:solidFill>
              </a:rPr>
              <a:t>Kynning á svæðisbundinni krísustjórnun í ferðaþjónustu og flækjustig</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323439"/>
          </a:xfrm>
          <a:prstGeom prst="rect">
            <a:avLst/>
          </a:prstGeom>
          <a:noFill/>
        </p:spPr>
        <p:txBody>
          <a:bodyPr wrap="square" lIns="91440" tIns="45720" rIns="91440" bIns="45720" rtlCol="0" anchor="t">
            <a:spAutoFit/>
          </a:bodyPr>
          <a:lstStyle/>
          <a:p>
            <a:pPr algn="ctr"/>
            <a:r>
              <a:rPr lang="is-IS" sz="1600" dirty="0">
                <a:solidFill>
                  <a:srgbClr val="F37C57"/>
                </a:solidFill>
              </a:rPr>
              <a:t>Gerð svæðisbundinnar aðgerðaáætlunar um krísustjórnun </a:t>
            </a:r>
            <a:r>
              <a:rPr lang="is-IS" sz="1600" i="1" dirty="0">
                <a:solidFill>
                  <a:srgbClr val="F37C57"/>
                </a:solidFill>
              </a:rPr>
              <a:t>(Skammtíma viðbragðsáætlun og áætlun fyrir endurheimt)</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323439"/>
          </a:xfrm>
          <a:prstGeom prst="rect">
            <a:avLst/>
          </a:prstGeom>
          <a:noFill/>
        </p:spPr>
        <p:txBody>
          <a:bodyPr wrap="square" lIns="91440" tIns="45720" rIns="91440" bIns="45720" rtlCol="0" anchor="t">
            <a:spAutoFit/>
          </a:bodyPr>
          <a:lstStyle/>
          <a:p>
            <a:pPr algn="ctr"/>
            <a:r>
              <a:rPr lang="is-IS" sz="1600">
                <a:solidFill>
                  <a:srgbClr val="3AA091"/>
                </a:solidFill>
              </a:rPr>
              <a:t>Samskiptastefna og samskipti við almannatengla og fjölmiðla</a:t>
            </a:r>
          </a:p>
          <a:p>
            <a:pPr algn="ctr"/>
            <a:endParaRPr lang="is-IS" sz="1600" dirty="0">
              <a:solidFill>
                <a:srgbClr val="3AA091"/>
              </a:solidFill>
              <a:cs typeface="Calibri"/>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is-IS" b="1" kern="1200" dirty="0">
                <a:solidFill>
                  <a:srgbClr val="79527B"/>
                </a:solidFill>
                <a:latin typeface="+mn-lt"/>
                <a:ea typeface="+mn-ea"/>
                <a:cs typeface="+mn-cs"/>
              </a:rPr>
              <a:t>Eining 1</a:t>
            </a:r>
            <a:endParaRPr lang="is-IS"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is-IS" b="1" kern="1200" dirty="0">
                <a:solidFill>
                  <a:srgbClr val="79527B"/>
                </a:solidFill>
                <a:latin typeface="+mn-lt"/>
                <a:ea typeface="+mn-ea"/>
                <a:cs typeface="+mn-cs"/>
              </a:rPr>
              <a:t>Eining 2</a:t>
            </a:r>
            <a:endParaRPr lang="is-IS"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is-IS" b="1" kern="1200" dirty="0">
                <a:solidFill>
                  <a:srgbClr val="79527B"/>
                </a:solidFill>
                <a:latin typeface="+mn-lt"/>
                <a:ea typeface="+mn-ea"/>
                <a:cs typeface="+mn-cs"/>
              </a:rPr>
              <a:t>Eining 3</a:t>
            </a:r>
            <a:endParaRPr lang="is-IS"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is-IS" b="1" kern="1200" dirty="0">
                <a:solidFill>
                  <a:srgbClr val="F27954"/>
                </a:solidFill>
                <a:latin typeface="+mn-lt"/>
                <a:ea typeface="+mn-ea"/>
                <a:cs typeface="+mn-cs"/>
              </a:rPr>
              <a:t>Eining 4</a:t>
            </a:r>
            <a:endParaRPr lang="is-IS"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is-IS" b="1" kern="1200" dirty="0">
                <a:solidFill>
                  <a:srgbClr val="F27954"/>
                </a:solidFill>
                <a:latin typeface="+mn-lt"/>
                <a:ea typeface="+mn-ea"/>
                <a:cs typeface="+mn-cs"/>
              </a:rPr>
              <a:t>Eining 5</a:t>
            </a:r>
            <a:endParaRPr lang="is-IS"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is-IS" b="1" kern="1200" dirty="0">
                <a:solidFill>
                  <a:srgbClr val="F27954"/>
                </a:solidFill>
                <a:latin typeface="+mn-lt"/>
                <a:ea typeface="+mn-ea"/>
                <a:cs typeface="+mn-cs"/>
              </a:rPr>
              <a:t>Eining 6</a:t>
            </a:r>
            <a:endParaRPr lang="is-IS"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49427"/>
          </a:xfrm>
          <a:prstGeom prst="rect">
            <a:avLst/>
          </a:prstGeom>
          <a:noFill/>
        </p:spPr>
        <p:txBody>
          <a:bodyPr wrap="square" rtlCol="0" anchor="t">
            <a:spAutoFit/>
          </a:bodyPr>
          <a:lstStyle/>
          <a:p>
            <a:pPr algn="ctr">
              <a:lnSpc>
                <a:spcPts val="1020"/>
              </a:lnSpc>
            </a:pPr>
            <a:r>
              <a:rPr lang="is-IS" b="1" kern="1200" dirty="0">
                <a:solidFill>
                  <a:srgbClr val="44BAA9"/>
                </a:solidFill>
                <a:latin typeface="+mn-lt"/>
                <a:ea typeface="+mn-ea"/>
                <a:cs typeface="+mn-cs"/>
              </a:rPr>
              <a:t>Eining 7</a:t>
            </a:r>
            <a:endParaRPr lang="is-IS"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49342" y="5225116"/>
            <a:ext cx="2505003" cy="1323439"/>
          </a:xfrm>
          <a:prstGeom prst="rect">
            <a:avLst/>
          </a:prstGeom>
          <a:noFill/>
        </p:spPr>
        <p:txBody>
          <a:bodyPr wrap="square" lIns="91440" tIns="45720" rIns="91440" bIns="45720" rtlCol="0" anchor="t">
            <a:spAutoFit/>
          </a:bodyPr>
          <a:lstStyle/>
          <a:p>
            <a:pPr algn="ctr"/>
            <a:r>
              <a:rPr lang="is-IS" sz="1600" dirty="0">
                <a:solidFill>
                  <a:srgbClr val="3AA091"/>
                </a:solidFill>
              </a:rPr>
              <a:t>Stefnumörkun í svæðisbundnum viðbrögðum og markaðssetning fyrir endurheimt</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49427"/>
          </a:xfrm>
          <a:prstGeom prst="rect">
            <a:avLst/>
          </a:prstGeom>
          <a:noFill/>
        </p:spPr>
        <p:txBody>
          <a:bodyPr wrap="square" rtlCol="0" anchor="t">
            <a:spAutoFit/>
          </a:bodyPr>
          <a:lstStyle/>
          <a:p>
            <a:pPr algn="ctr">
              <a:lnSpc>
                <a:spcPts val="1020"/>
              </a:lnSpc>
            </a:pPr>
            <a:r>
              <a:rPr lang="is-IS" b="1" kern="1200" dirty="0">
                <a:solidFill>
                  <a:srgbClr val="44BAA9"/>
                </a:solidFill>
                <a:latin typeface="+mn-lt"/>
                <a:ea typeface="+mn-ea"/>
                <a:cs typeface="+mn-cs"/>
              </a:rPr>
              <a:t>Eining 8</a:t>
            </a:r>
            <a:endParaRPr lang="is-IS"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is-IS" b="1" kern="1200" dirty="0">
                <a:solidFill>
                  <a:srgbClr val="44BAA9"/>
                </a:solidFill>
                <a:latin typeface="+mn-lt"/>
                <a:ea typeface="+mn-ea"/>
                <a:cs typeface="+mn-cs"/>
              </a:rPr>
              <a:t>Eining 9</a:t>
            </a:r>
            <a:endParaRPr lang="is-IS" b="1" dirty="0">
              <a:solidFill>
                <a:srgbClr val="44BAA9"/>
              </a:solidFill>
            </a:endParaRPr>
          </a:p>
        </p:txBody>
      </p:sp>
    </p:spTree>
    <p:extLst>
      <p:ext uri="{BB962C8B-B14F-4D97-AF65-F5344CB8AC3E}">
        <p14:creationId xmlns:p14="http://schemas.microsoft.com/office/powerpoint/2010/main" val="22231023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a:t>
            </a:r>
            <a:r>
              <a:rPr lang="en-IE" sz="1800" dirty="0"/>
              <a:t>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Ireland Developer of Modules</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22729" y="2735673"/>
            <a:ext cx="6096000" cy="2867268"/>
          </a:xfrm>
        </p:spPr>
        <p:txBody>
          <a:bodyPr>
            <a:normAutofit fontScale="40000" lnSpcReduction="20000"/>
          </a:bodyPr>
          <a:lstStyle/>
          <a:p>
            <a:pPr>
              <a:lnSpc>
                <a:spcPct val="120000"/>
              </a:lnSpc>
              <a:spcBef>
                <a:spcPts val="0"/>
              </a:spcBef>
            </a:pPr>
            <a:r>
              <a:rPr lang="is-IS" sz="11000" b="1" dirty="0"/>
              <a:t>Vel gert!</a:t>
            </a:r>
          </a:p>
          <a:p>
            <a:pPr>
              <a:lnSpc>
                <a:spcPct val="120000"/>
              </a:lnSpc>
              <a:spcBef>
                <a:spcPts val="0"/>
              </a:spcBef>
            </a:pPr>
            <a:r>
              <a:rPr lang="is-IS" sz="7400" dirty="0"/>
              <a:t>Næst: </a:t>
            </a:r>
            <a:r>
              <a:rPr lang="is-IS" sz="7400" b="1" dirty="0"/>
              <a:t>Námskeiðseining 8</a:t>
            </a:r>
          </a:p>
          <a:p>
            <a:pPr>
              <a:lnSpc>
                <a:spcPct val="120000"/>
              </a:lnSpc>
              <a:spcBef>
                <a:spcPts val="0"/>
              </a:spcBef>
            </a:pPr>
            <a:r>
              <a:rPr lang="is-IS" sz="7400" dirty="0"/>
              <a:t>Stefnumörkun í svæðisbundnum viðbrögðum og markaðssetning fyrir endurheimt</a:t>
            </a:r>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56730" y="212973"/>
            <a:ext cx="3594847" cy="252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389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384995"/>
          </a:xfrm>
          <a:prstGeom prst="rect">
            <a:avLst/>
          </a:prstGeom>
          <a:noFill/>
        </p:spPr>
        <p:txBody>
          <a:bodyPr wrap="square" lIns="91440" tIns="45720" rIns="91440" bIns="45720" rtlCol="0" anchor="t">
            <a:spAutoFit/>
          </a:bodyPr>
          <a:lstStyle/>
          <a:p>
            <a:r>
              <a:rPr lang="is-IS" b="1" dirty="0">
                <a:solidFill>
                  <a:schemeClr val="bg1"/>
                </a:solidFill>
              </a:rPr>
              <a:t>Svæðisbundið</a:t>
            </a:r>
            <a:r>
              <a:rPr lang="is-IS" b="1" kern="1200" dirty="0">
                <a:solidFill>
                  <a:schemeClr val="bg1"/>
                </a:solidFill>
                <a:latin typeface="+mn-lt"/>
                <a:ea typeface="+mn-ea"/>
                <a:cs typeface="+mn-cs"/>
              </a:rPr>
              <a:t> </a:t>
            </a:r>
            <a:r>
              <a:rPr lang="is-IS" b="1" dirty="0">
                <a:solidFill>
                  <a:schemeClr val="bg1"/>
                </a:solidFill>
              </a:rPr>
              <a:t>hættumat</a:t>
            </a:r>
            <a:endParaRPr lang="en-US" dirty="0">
              <a:solidFill>
                <a:schemeClr val="bg1"/>
              </a:solidFill>
              <a:ea typeface="+mn-ea"/>
              <a:cs typeface="+mn-cs"/>
            </a:endParaRPr>
          </a:p>
          <a:p>
            <a:r>
              <a:rPr lang="is-IS" sz="1600" b="0" kern="1200" dirty="0">
                <a:solidFill>
                  <a:schemeClr val="bg1"/>
                </a:solidFill>
                <a:latin typeface="+mn-lt"/>
                <a:ea typeface="+mn-ea"/>
                <a:cs typeface="+mn-cs"/>
              </a:rPr>
              <a:t>Mat á hverjar eru þær </a:t>
            </a:r>
            <a:r>
              <a:rPr lang="is-IS" sz="1600" dirty="0">
                <a:solidFill>
                  <a:schemeClr val="bg1"/>
                </a:solidFill>
              </a:rPr>
              <a:t>líklegustu krísur sem svæði mun standa frammi fyrir </a:t>
            </a:r>
            <a:r>
              <a:rPr lang="is-IS" sz="1600" b="0" kern="1200" dirty="0">
                <a:solidFill>
                  <a:schemeClr val="bg1"/>
                </a:solidFill>
                <a:latin typeface="+mn-lt"/>
                <a:ea typeface="+mn-ea"/>
                <a:cs typeface="+mn-cs"/>
              </a:rPr>
              <a:t>og </a:t>
            </a:r>
            <a:r>
              <a:rPr lang="is-IS" sz="1600" dirty="0">
                <a:solidFill>
                  <a:schemeClr val="bg1"/>
                </a:solidFill>
              </a:rPr>
              <a:t>mat á forgangs-aðgerðum</a:t>
            </a:r>
            <a:r>
              <a:rPr lang="is-IS" sz="1600" b="0" kern="1200" dirty="0">
                <a:solidFill>
                  <a:schemeClr val="bg1"/>
                </a:solidFill>
                <a:latin typeface="+mn-lt"/>
                <a:ea typeface="+mn-ea"/>
                <a:cs typeface="+mn-cs"/>
              </a:rPr>
              <a:t> til að draga úr áhættunni.</a:t>
            </a:r>
            <a:endParaRPr lang="is-IS" sz="1600" dirty="0">
              <a:solidFill>
                <a:schemeClr val="bg1"/>
              </a:solidFill>
              <a:cs typeface="Calibri"/>
            </a:endParaRPr>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859854" y="1201808"/>
            <a:ext cx="3321269" cy="141577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b="1" kern="1200" dirty="0">
                <a:solidFill>
                  <a:schemeClr val="bg1"/>
                </a:solidFill>
                <a:latin typeface="+mn-lt"/>
                <a:ea typeface="+mn-ea"/>
                <a:cs typeface="+mn-cs"/>
              </a:rPr>
              <a:t>SVÓT greining</a:t>
            </a:r>
          </a:p>
          <a:p>
            <a:pPr>
              <a:defRPr/>
            </a:pPr>
            <a:r>
              <a:rPr lang="is-IS" sz="1600" b="0" kern="1200" dirty="0">
                <a:solidFill>
                  <a:schemeClr val="bg1"/>
                </a:solidFill>
                <a:latin typeface="+mn-lt"/>
                <a:ea typeface="+mn-ea"/>
                <a:cs typeface="+mn-cs"/>
              </a:rPr>
              <a:t>Greining á styrkleikum, tækifærum og ógnunum </a:t>
            </a:r>
            <a:r>
              <a:rPr lang="is-IS" sz="1600" dirty="0">
                <a:solidFill>
                  <a:schemeClr val="bg1"/>
                </a:solidFill>
              </a:rPr>
              <a:t>og veikleikum </a:t>
            </a:r>
            <a:r>
              <a:rPr lang="is-IS" sz="1600" b="0" kern="1200" dirty="0">
                <a:solidFill>
                  <a:schemeClr val="bg1"/>
                </a:solidFill>
                <a:latin typeface="+mn-lt"/>
                <a:ea typeface="+mn-ea"/>
                <a:cs typeface="+mn-cs"/>
              </a:rPr>
              <a:t>til að styrkja</a:t>
            </a:r>
            <a:r>
              <a:rPr lang="is-IS" sz="1600" dirty="0">
                <a:solidFill>
                  <a:schemeClr val="bg1"/>
                </a:solidFill>
              </a:rPr>
              <a:t> </a:t>
            </a:r>
            <a:r>
              <a:rPr lang="is-IS" sz="1600" b="0" kern="1200" dirty="0">
                <a:solidFill>
                  <a:schemeClr val="bg1"/>
                </a:solidFill>
                <a:latin typeface="+mn-lt"/>
                <a:ea typeface="+mn-ea"/>
                <a:cs typeface="+mn-cs"/>
              </a:rPr>
              <a:t> ferðaþjónustuna á svæðinu</a:t>
            </a:r>
            <a:r>
              <a:rPr lang="is-IS" sz="1600" dirty="0">
                <a:solidFill>
                  <a:schemeClr val="bg1"/>
                </a:solidFill>
              </a:rPr>
              <a:t> </a:t>
            </a:r>
            <a:endParaRPr lang="is-IS" sz="1600" b="0" kern="1200" dirty="0">
              <a:solidFill>
                <a:schemeClr val="bg1"/>
              </a:solidFill>
              <a:latin typeface="+mn-lt"/>
              <a:cs typeface="Calibri"/>
            </a:endParaRPr>
          </a:p>
          <a:p>
            <a:endParaRPr lang="en-IE"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13846"/>
            <a:ext cx="3045620" cy="1354217"/>
          </a:xfrm>
          <a:prstGeom prst="rect">
            <a:avLst/>
          </a:prstGeom>
          <a:noFill/>
        </p:spPr>
        <p:txBody>
          <a:bodyPr wrap="square" lIns="91440" tIns="45720" rIns="91440" bIns="45720" rtlCol="0" anchor="t">
            <a:spAutoFit/>
          </a:bodyPr>
          <a:lstStyle/>
          <a:p>
            <a:r>
              <a:rPr lang="is-IS" b="1" dirty="0">
                <a:solidFill>
                  <a:schemeClr val="bg1"/>
                </a:solidFill>
              </a:rPr>
              <a:t>Áfangastaðarýni  </a:t>
            </a:r>
            <a:endParaRPr lang="en-US" dirty="0">
              <a:solidFill>
                <a:schemeClr val="bg1"/>
              </a:solidFill>
            </a:endParaRPr>
          </a:p>
          <a:p>
            <a:r>
              <a:rPr lang="is-IS" sz="1600" dirty="0">
                <a:solidFill>
                  <a:schemeClr val="bg1"/>
                </a:solidFill>
              </a:rPr>
              <a:t>Greining á aðstæðum. Forgangsröðun og aðgerðaáætlun á grunni hættumats og SVÓT greiningu. </a:t>
            </a:r>
            <a:endParaRPr lang="is-IS" dirty="0">
              <a:solidFill>
                <a:schemeClr val="bg1"/>
              </a:solidFill>
            </a:endParaRP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169551"/>
          </a:xfrm>
          <a:prstGeom prst="rect">
            <a:avLst/>
          </a:prstGeom>
          <a:noFill/>
        </p:spPr>
        <p:txBody>
          <a:bodyPr wrap="square" rtlCol="0">
            <a:spAutoFit/>
          </a:bodyPr>
          <a:lstStyle/>
          <a:p>
            <a:r>
              <a:rPr lang="is-IS" b="1" kern="1200" dirty="0">
                <a:solidFill>
                  <a:schemeClr val="bg1"/>
                </a:solidFill>
                <a:latin typeface="+mn-lt"/>
                <a:ea typeface="+mn-ea"/>
                <a:cs typeface="+mn-cs"/>
              </a:rPr>
              <a:t>Svæðisbundið krísustjórnunarteymi ferðaþjónustunnar</a:t>
            </a:r>
            <a:br>
              <a:rPr lang="is-IS" b="1" kern="1200" dirty="0">
                <a:solidFill>
                  <a:schemeClr val="bg1"/>
                </a:solidFill>
                <a:latin typeface="+mn-lt"/>
                <a:ea typeface="+mn-ea"/>
                <a:cs typeface="+mn-cs"/>
              </a:rPr>
            </a:br>
            <a:r>
              <a:rPr lang="is-IS" sz="1600" dirty="0">
                <a:solidFill>
                  <a:schemeClr val="bg1"/>
                </a:solidFill>
              </a:rPr>
              <a:t> Fyrir samræmd viðbrögð við krísu </a:t>
            </a:r>
            <a:endParaRPr lang="is-IS" dirty="0">
              <a:solidFill>
                <a:schemeClr val="bg1"/>
              </a:solidFill>
            </a:endParaRPr>
          </a:p>
        </p:txBody>
      </p:sp>
      <p:sp>
        <p:nvSpPr>
          <p:cNvPr id="12" name="TextBox 11">
            <a:extLst>
              <a:ext uri="{FF2B5EF4-FFF2-40B4-BE49-F238E27FC236}">
                <a16:creationId xmlns:a16="http://schemas.microsoft.com/office/drawing/2014/main" id="{BC9B00F2-7362-0E07-8042-5085FD9D362E}"/>
              </a:ext>
            </a:extLst>
          </p:cNvPr>
          <p:cNvSpPr txBox="1"/>
          <p:nvPr/>
        </p:nvSpPr>
        <p:spPr>
          <a:xfrm>
            <a:off x="4693443" y="2601215"/>
            <a:ext cx="3571875" cy="1446550"/>
          </a:xfrm>
          <a:prstGeom prst="rect">
            <a:avLst/>
          </a:prstGeom>
          <a:noFill/>
        </p:spPr>
        <p:txBody>
          <a:bodyPr wrap="square" lIns="91440" tIns="45720" rIns="91440" bIns="45720" rtlCol="0" anchor="t">
            <a:spAutoFit/>
          </a:bodyPr>
          <a:lstStyle/>
          <a:p>
            <a:r>
              <a:rPr lang="is-IS" b="1" dirty="0">
                <a:solidFill>
                  <a:schemeClr val="bg1"/>
                </a:solidFill>
              </a:rPr>
              <a:t>Krísustjórnunarstefna</a:t>
            </a:r>
            <a:br>
              <a:rPr lang="is-IS" sz="2000" b="1" dirty="0">
                <a:solidFill>
                  <a:schemeClr val="bg1"/>
                </a:solidFill>
              </a:rPr>
            </a:br>
            <a:endParaRPr lang="is-IS" sz="2000" b="1" dirty="0">
              <a:solidFill>
                <a:schemeClr val="bg1"/>
              </a:solidFill>
            </a:endParaRPr>
          </a:p>
          <a:p>
            <a:r>
              <a:rPr lang="is-IS" sz="1600" dirty="0">
                <a:solidFill>
                  <a:schemeClr val="bg1"/>
                </a:solidFill>
              </a:rPr>
              <a:t>Myndun langtímastefnu sem svæði geta fylgt eftir til að draga úr áhrifum krísu og koma í veg fyrir hana</a:t>
            </a:r>
            <a:endParaRPr lang="is-IS" sz="1600" dirty="0">
              <a:solidFill>
                <a:schemeClr val="bg1"/>
              </a:solidFill>
              <a:cs typeface="Calibri"/>
            </a:endParaRP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384995"/>
          </a:xfrm>
          <a:prstGeom prst="rect">
            <a:avLst/>
          </a:prstGeom>
          <a:noFill/>
        </p:spPr>
        <p:txBody>
          <a:bodyPr wrap="square" lIns="91440" tIns="45720" rIns="91440" bIns="45720" rtlCol="0" anchor="t">
            <a:spAutoFit/>
          </a:bodyPr>
          <a:lstStyle/>
          <a:p>
            <a:r>
              <a:rPr lang="is-IS" b="1" dirty="0">
                <a:solidFill>
                  <a:schemeClr val="bg1"/>
                </a:solidFill>
              </a:rPr>
              <a:t>Viðbragðsáætlun um krísustjórnun</a:t>
            </a:r>
            <a:endParaRPr lang="is-IS" b="1" kern="1200" dirty="0">
              <a:solidFill>
                <a:schemeClr val="bg1"/>
              </a:solidFill>
              <a:latin typeface="+mn-lt"/>
              <a:ea typeface="+mn-ea"/>
              <a:cs typeface="+mn-cs"/>
            </a:endParaRPr>
          </a:p>
          <a:p>
            <a:r>
              <a:rPr lang="is-IS" sz="1600" dirty="0">
                <a:solidFill>
                  <a:schemeClr val="bg1"/>
                </a:solidFill>
              </a:rPr>
              <a:t>Áætlun sem svæði geta fylgt eftir til skamms tíma til að bregðast við krísu og í endurheimt</a:t>
            </a:r>
            <a:endParaRPr lang="is-IS" sz="1600"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797558" y="4298319"/>
            <a:ext cx="2954816" cy="2369880"/>
          </a:xfrm>
          <a:prstGeom prst="rect">
            <a:avLst/>
          </a:prstGeom>
          <a:solidFill>
            <a:srgbClr val="3AA091"/>
          </a:solidFill>
        </p:spPr>
        <p:txBody>
          <a:bodyPr wrap="square" lIns="91440" tIns="45720" rIns="91440" bIns="45720" rtlCol="0" anchor="t">
            <a:spAutoFit/>
          </a:bodyPr>
          <a:lstStyle/>
          <a:p>
            <a:r>
              <a:rPr lang="is-IS" b="1" dirty="0">
                <a:solidFill>
                  <a:schemeClr val="bg1"/>
                </a:solidFill>
              </a:rPr>
              <a:t>Að hefja aðgerðir í svæðisbundinni krísu</a:t>
            </a:r>
          </a:p>
          <a:p>
            <a:r>
              <a:rPr lang="is-IS" sz="1600" dirty="0">
                <a:solidFill>
                  <a:schemeClr val="bg1"/>
                </a:solidFill>
              </a:rPr>
              <a:t>Verklagsreglur til að virkja viðbragðsfasa. Ráðstafanir, reglur, kerfi og upplýsingamiðlun til hagsmunaaðila innan ferðaþjónustunnar til að tryggja samræmd viðbrögð</a:t>
            </a:r>
            <a:endParaRPr lang="is-IS" sz="1600" dirty="0">
              <a:solidFill>
                <a:schemeClr val="bg1"/>
              </a:solidFill>
              <a:cs typeface="Calibri"/>
            </a:endParaRPr>
          </a:p>
        </p:txBody>
      </p:sp>
      <p:sp>
        <p:nvSpPr>
          <p:cNvPr id="21" name="TextBox 20">
            <a:extLst>
              <a:ext uri="{FF2B5EF4-FFF2-40B4-BE49-F238E27FC236}">
                <a16:creationId xmlns:a16="http://schemas.microsoft.com/office/drawing/2014/main" id="{8739F42F-0B72-9ECC-18EE-FFC114E59680}"/>
              </a:ext>
            </a:extLst>
          </p:cNvPr>
          <p:cNvSpPr txBox="1"/>
          <p:nvPr/>
        </p:nvSpPr>
        <p:spPr>
          <a:xfrm>
            <a:off x="4764808" y="4296538"/>
            <a:ext cx="3352873" cy="2154436"/>
          </a:xfrm>
          <a:prstGeom prst="rect">
            <a:avLst/>
          </a:prstGeom>
          <a:noFill/>
        </p:spPr>
        <p:txBody>
          <a:bodyPr wrap="square" lIns="91440" tIns="45720" rIns="91440" bIns="45720" rtlCol="0" anchor="t">
            <a:spAutoFit/>
          </a:bodyPr>
          <a:lstStyle/>
          <a:p>
            <a:r>
              <a:rPr lang="is-IS" b="1" dirty="0">
                <a:solidFill>
                  <a:schemeClr val="bg1"/>
                </a:solidFill>
              </a:rPr>
              <a:t>Ytri samskipti við almannatengla, fjölmiðla og þá sem sjá um markaðssetningu</a:t>
            </a:r>
          </a:p>
          <a:p>
            <a:r>
              <a:rPr lang="is-IS" sz="1600" dirty="0">
                <a:solidFill>
                  <a:schemeClr val="bg1"/>
                </a:solidFill>
              </a:rPr>
              <a:t>Svæðisbundin viðbrögð og nálganir á samskipti við ólíka ytri hagsmunaaðila. Hvernig er brugðist við á ólíkan hátt hvað varðar innihald skilaboða, tímasetningu o.fl.</a:t>
            </a:r>
            <a:endParaRPr lang="is-IS" sz="1600" dirty="0">
              <a:solidFill>
                <a:schemeClr val="bg1"/>
              </a:solidFill>
              <a:cs typeface="Calibri"/>
            </a:endParaRPr>
          </a:p>
        </p:txBody>
      </p:sp>
      <p:sp>
        <p:nvSpPr>
          <p:cNvPr id="22" name="TextBox 21">
            <a:extLst>
              <a:ext uri="{FF2B5EF4-FFF2-40B4-BE49-F238E27FC236}">
                <a16:creationId xmlns:a16="http://schemas.microsoft.com/office/drawing/2014/main" id="{87472D22-2C8A-156F-5F38-0F439A200F9E}"/>
              </a:ext>
            </a:extLst>
          </p:cNvPr>
          <p:cNvSpPr txBox="1"/>
          <p:nvPr/>
        </p:nvSpPr>
        <p:spPr>
          <a:xfrm>
            <a:off x="9044825" y="4298668"/>
            <a:ext cx="3080566" cy="1415772"/>
          </a:xfrm>
          <a:prstGeom prst="rect">
            <a:avLst/>
          </a:prstGeom>
          <a:noFill/>
        </p:spPr>
        <p:txBody>
          <a:bodyPr wrap="square" lIns="91440" tIns="45720" rIns="91440" bIns="45720" rtlCol="0" anchor="t">
            <a:spAutoFit/>
          </a:bodyPr>
          <a:lstStyle/>
          <a:p>
            <a:r>
              <a:rPr lang="is-IS" b="1" dirty="0">
                <a:solidFill>
                  <a:schemeClr val="bg1"/>
                </a:solidFill>
              </a:rPr>
              <a:t>Endurreisn, endurheimt og að auka seiglu </a:t>
            </a:r>
          </a:p>
          <a:p>
            <a:br>
              <a:rPr lang="is-IS" b="1" dirty="0">
                <a:solidFill>
                  <a:schemeClr val="bg1"/>
                </a:solidFill>
              </a:rPr>
            </a:br>
            <a:r>
              <a:rPr lang="is-IS" sz="1600" dirty="0">
                <a:solidFill>
                  <a:schemeClr val="bg1"/>
                </a:solidFill>
              </a:rPr>
              <a:t>Endurreisn ferðaþjónustunnar innan svæða í átt að ´nýju normi´</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is-IS" sz="2400" b="1" dirty="0">
                <a:solidFill>
                  <a:srgbClr val="086D6E"/>
                </a:solidFill>
              </a:rPr>
              <a:t>Vegvísir svæðisbundinnar ferðaþjónustu til að eiga við krísu</a:t>
            </a:r>
          </a:p>
          <a:p>
            <a:pPr algn="ctr"/>
            <a:r>
              <a:rPr lang="is-IS" sz="2000" i="1" dirty="0">
                <a:solidFill>
                  <a:srgbClr val="086D6E"/>
                </a:solidFill>
              </a:rPr>
              <a:t>(Undirbúningur, </a:t>
            </a:r>
            <a:r>
              <a:rPr lang="is-IS" sz="2000" i="1" dirty="0" err="1">
                <a:solidFill>
                  <a:srgbClr val="086D6E"/>
                </a:solidFill>
              </a:rPr>
              <a:t>afstýring</a:t>
            </a:r>
            <a:r>
              <a:rPr lang="is-IS" sz="2000" i="1" dirty="0">
                <a:solidFill>
                  <a:srgbClr val="086D6E"/>
                </a:solidFill>
              </a:rPr>
              <a:t>, mildun, skipulagning, viðbrögð, endurheimt og endurreisn)</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877346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0C5B38-3A04-79E0-342F-AA4814124FE5}"/>
              </a:ext>
            </a:extLst>
          </p:cNvPr>
          <p:cNvSpPr/>
          <p:nvPr/>
        </p:nvSpPr>
        <p:spPr>
          <a:xfrm>
            <a:off x="6096605" y="0"/>
            <a:ext cx="6096001" cy="822373"/>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7674076-4EDB-05F8-C565-92DF227376AE}"/>
              </a:ext>
            </a:extLst>
          </p:cNvPr>
          <p:cNvSpPr>
            <a:spLocks noGrp="1"/>
          </p:cNvSpPr>
          <p:nvPr>
            <p:ph type="body" sz="quarter" idx="15"/>
          </p:nvPr>
        </p:nvSpPr>
        <p:spPr/>
        <p:txBody>
          <a:bodyPr/>
          <a:lstStyle/>
          <a:p>
            <a:r>
              <a:rPr lang="en-IE" sz="2400" b="1" dirty="0"/>
              <a:t>1</a:t>
            </a:r>
          </a:p>
        </p:txBody>
      </p:sp>
      <p:sp>
        <p:nvSpPr>
          <p:cNvPr id="3" name="Text Placeholder 2">
            <a:extLst>
              <a:ext uri="{FF2B5EF4-FFF2-40B4-BE49-F238E27FC236}">
                <a16:creationId xmlns:a16="http://schemas.microsoft.com/office/drawing/2014/main" id="{6299F955-ED59-83B0-A425-A35A1934D4B1}"/>
              </a:ext>
            </a:extLst>
          </p:cNvPr>
          <p:cNvSpPr>
            <a:spLocks noGrp="1"/>
          </p:cNvSpPr>
          <p:nvPr>
            <p:ph type="body" sz="quarter" idx="14"/>
          </p:nvPr>
        </p:nvSpPr>
        <p:spPr>
          <a:xfrm>
            <a:off x="7577744" y="2800230"/>
            <a:ext cx="4465067" cy="822373"/>
          </a:xfrm>
        </p:spPr>
        <p:txBody>
          <a:bodyPr/>
          <a:lstStyle/>
          <a:p>
            <a:pPr>
              <a:lnSpc>
                <a:spcPct val="100000"/>
              </a:lnSpc>
              <a:spcBef>
                <a:spcPts val="0"/>
              </a:spcBef>
            </a:pPr>
            <a:r>
              <a:rPr lang="is-IS" sz="2000" b="1" dirty="0"/>
              <a:t>Þróun svæðisbundinnar krísu samskiptastefnu og samskiptaáætlunar </a:t>
            </a:r>
            <a:endParaRPr lang="is-IS" sz="2000" b="1" dirty="0">
              <a:cs typeface="Calibri"/>
            </a:endParaRPr>
          </a:p>
        </p:txBody>
      </p:sp>
      <p:sp>
        <p:nvSpPr>
          <p:cNvPr id="8" name="Text Placeholder 7">
            <a:extLst>
              <a:ext uri="{FF2B5EF4-FFF2-40B4-BE49-F238E27FC236}">
                <a16:creationId xmlns:a16="http://schemas.microsoft.com/office/drawing/2014/main" id="{99EA1760-7B66-AEF3-CA31-7887A3BB5EC6}"/>
              </a:ext>
            </a:extLst>
          </p:cNvPr>
          <p:cNvSpPr>
            <a:spLocks noGrp="1"/>
          </p:cNvSpPr>
          <p:nvPr>
            <p:ph type="body" sz="quarter" idx="4294967295"/>
          </p:nvPr>
        </p:nvSpPr>
        <p:spPr>
          <a:xfrm>
            <a:off x="7497213" y="970010"/>
            <a:ext cx="4465067" cy="822373"/>
          </a:xfrm>
        </p:spPr>
        <p:txBody>
          <a:bodyPr vert="horz" lIns="91440" tIns="45720" rIns="91440" bIns="45720" rtlCol="0" anchor="t">
            <a:normAutofit/>
          </a:bodyPr>
          <a:lstStyle/>
          <a:p>
            <a:pPr>
              <a:lnSpc>
                <a:spcPct val="100000"/>
              </a:lnSpc>
              <a:spcBef>
                <a:spcPts val="0"/>
              </a:spcBef>
            </a:pPr>
            <a:r>
              <a:rPr lang="is-IS" sz="2000" b="1" dirty="0"/>
              <a:t>Samskipti við almannatengla og  fjölmiðla</a:t>
            </a:r>
            <a:endParaRPr lang="is-IS" sz="1800" b="1" dirty="0"/>
          </a:p>
        </p:txBody>
      </p:sp>
      <p:sp>
        <p:nvSpPr>
          <p:cNvPr id="9" name="Text Placeholder 8">
            <a:extLst>
              <a:ext uri="{FF2B5EF4-FFF2-40B4-BE49-F238E27FC236}">
                <a16:creationId xmlns:a16="http://schemas.microsoft.com/office/drawing/2014/main" id="{9D67DCD8-9098-EDB9-1EAE-F9BE704F6AEB}"/>
              </a:ext>
            </a:extLst>
          </p:cNvPr>
          <p:cNvSpPr>
            <a:spLocks noGrp="1"/>
          </p:cNvSpPr>
          <p:nvPr>
            <p:ph type="body" sz="quarter" idx="21"/>
          </p:nvPr>
        </p:nvSpPr>
        <p:spPr/>
        <p:txBody>
          <a:bodyPr/>
          <a:lstStyle/>
          <a:p>
            <a:r>
              <a:rPr lang="en-IE" b="1" dirty="0"/>
              <a:t>2</a:t>
            </a:r>
          </a:p>
        </p:txBody>
      </p:sp>
      <p:sp>
        <p:nvSpPr>
          <p:cNvPr id="13" name="Text Placeholder 12">
            <a:extLst>
              <a:ext uri="{FF2B5EF4-FFF2-40B4-BE49-F238E27FC236}">
                <a16:creationId xmlns:a16="http://schemas.microsoft.com/office/drawing/2014/main" id="{10531F9D-AD40-1615-A89B-7EA9E0543E20}"/>
              </a:ext>
            </a:extLst>
          </p:cNvPr>
          <p:cNvSpPr>
            <a:spLocks noGrp="1"/>
          </p:cNvSpPr>
          <p:nvPr>
            <p:ph type="body" sz="quarter" idx="25"/>
          </p:nvPr>
        </p:nvSpPr>
        <p:spPr/>
        <p:txBody>
          <a:bodyPr/>
          <a:lstStyle/>
          <a:p>
            <a:r>
              <a:rPr lang="en-IE" b="1" dirty="0"/>
              <a:t>3</a:t>
            </a:r>
          </a:p>
        </p:txBody>
      </p:sp>
      <p:sp>
        <p:nvSpPr>
          <p:cNvPr id="6" name="Text Placeholder 5">
            <a:extLst>
              <a:ext uri="{FF2B5EF4-FFF2-40B4-BE49-F238E27FC236}">
                <a16:creationId xmlns:a16="http://schemas.microsoft.com/office/drawing/2014/main" id="{8F2E9FD1-0F11-D5F4-8BA7-544EB47F64BA}"/>
              </a:ext>
            </a:extLst>
          </p:cNvPr>
          <p:cNvSpPr>
            <a:spLocks noGrp="1"/>
          </p:cNvSpPr>
          <p:nvPr>
            <p:ph type="body" sz="quarter" idx="18"/>
          </p:nvPr>
        </p:nvSpPr>
        <p:spPr>
          <a:xfrm>
            <a:off x="1039708" y="1302682"/>
            <a:ext cx="5251403" cy="5371223"/>
          </a:xfrm>
        </p:spPr>
        <p:txBody>
          <a:bodyPr vert="horz" lIns="91440" tIns="45720" rIns="91440" bIns="45720" rtlCol="0" anchor="t">
            <a:noAutofit/>
          </a:bodyPr>
          <a:lstStyle/>
          <a:p>
            <a:pPr algn="ctr">
              <a:lnSpc>
                <a:spcPct val="100000"/>
              </a:lnSpc>
              <a:spcBef>
                <a:spcPts val="0"/>
              </a:spcBef>
            </a:pPr>
            <a:r>
              <a:rPr lang="is-IS" sz="2800" b="1" dirty="0"/>
              <a:t>Námskeiðseining  7</a:t>
            </a:r>
          </a:p>
          <a:p>
            <a:pPr algn="ctr">
              <a:lnSpc>
                <a:spcPct val="100000"/>
              </a:lnSpc>
              <a:spcBef>
                <a:spcPts val="0"/>
              </a:spcBef>
            </a:pPr>
            <a:r>
              <a:rPr lang="is-IS" sz="2800" b="1" dirty="0"/>
              <a:t>Samskiptastefna og samskipti við almannatengla og fjölmiðla</a:t>
            </a:r>
          </a:p>
          <a:p>
            <a:pPr algn="ctr">
              <a:lnSpc>
                <a:spcPct val="100000"/>
              </a:lnSpc>
              <a:spcBef>
                <a:spcPts val="0"/>
              </a:spcBef>
            </a:pPr>
            <a:endParaRPr lang="is-IS" sz="2800" b="1" dirty="0"/>
          </a:p>
          <a:p>
            <a:pPr algn="ctr">
              <a:lnSpc>
                <a:spcPct val="100000"/>
              </a:lnSpc>
              <a:spcBef>
                <a:spcPts val="0"/>
              </a:spcBef>
            </a:pPr>
            <a:endParaRPr lang="en-IE" sz="2800" b="1" dirty="0"/>
          </a:p>
        </p:txBody>
      </p:sp>
      <p:sp>
        <p:nvSpPr>
          <p:cNvPr id="2" name="Text Placeholder 3">
            <a:extLst>
              <a:ext uri="{FF2B5EF4-FFF2-40B4-BE49-F238E27FC236}">
                <a16:creationId xmlns:a16="http://schemas.microsoft.com/office/drawing/2014/main" id="{697081DD-F0EA-CAC1-3F90-4BE0FB908626}"/>
              </a:ext>
            </a:extLst>
          </p:cNvPr>
          <p:cNvSpPr txBox="1">
            <a:spLocks/>
          </p:cNvSpPr>
          <p:nvPr/>
        </p:nvSpPr>
        <p:spPr>
          <a:xfrm>
            <a:off x="6758197" y="211595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15" name="Text Placeholder 3">
            <a:extLst>
              <a:ext uri="{FF2B5EF4-FFF2-40B4-BE49-F238E27FC236}">
                <a16:creationId xmlns:a16="http://schemas.microsoft.com/office/drawing/2014/main" id="{977E095A-2B7B-6302-5BDF-0CAD38931053}"/>
              </a:ext>
            </a:extLst>
          </p:cNvPr>
          <p:cNvSpPr txBox="1">
            <a:spLocks/>
          </p:cNvSpPr>
          <p:nvPr/>
        </p:nvSpPr>
        <p:spPr>
          <a:xfrm>
            <a:off x="1016745" y="556553"/>
            <a:ext cx="5267514" cy="36193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IE" sz="2200" b="0" dirty="0"/>
          </a:p>
        </p:txBody>
      </p:sp>
      <p:sp>
        <p:nvSpPr>
          <p:cNvPr id="12" name="TextBox 11">
            <a:extLst>
              <a:ext uri="{FF2B5EF4-FFF2-40B4-BE49-F238E27FC236}">
                <a16:creationId xmlns:a16="http://schemas.microsoft.com/office/drawing/2014/main" id="{A93DA663-8D96-6E95-287D-179BCE3BCB9D}"/>
              </a:ext>
            </a:extLst>
          </p:cNvPr>
          <p:cNvSpPr txBox="1"/>
          <p:nvPr/>
        </p:nvSpPr>
        <p:spPr>
          <a:xfrm>
            <a:off x="6358895" y="4175890"/>
            <a:ext cx="1524000" cy="1355334"/>
          </a:xfrm>
          <a:prstGeom prst="rect">
            <a:avLst/>
          </a:prstGeom>
          <a:solidFill>
            <a:schemeClr val="bg1"/>
          </a:solidFill>
        </p:spPr>
        <p:txBody>
          <a:bodyPr wrap="square" rtlCol="0">
            <a:spAutoFit/>
          </a:bodyPr>
          <a:lstStyle/>
          <a:p>
            <a:endParaRPr lang="en-IE" dirty="0"/>
          </a:p>
        </p:txBody>
      </p:sp>
      <p:sp>
        <p:nvSpPr>
          <p:cNvPr id="10" name="Text Placeholder 4">
            <a:extLst>
              <a:ext uri="{FF2B5EF4-FFF2-40B4-BE49-F238E27FC236}">
                <a16:creationId xmlns:a16="http://schemas.microsoft.com/office/drawing/2014/main" id="{7014F8D4-B1DE-F7C9-3F14-B9A8003A3FE8}"/>
              </a:ext>
            </a:extLst>
          </p:cNvPr>
          <p:cNvSpPr txBox="1">
            <a:spLocks/>
          </p:cNvSpPr>
          <p:nvPr/>
        </p:nvSpPr>
        <p:spPr>
          <a:xfrm>
            <a:off x="7242212" y="109370"/>
            <a:ext cx="4800599" cy="60363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is-IS" sz="3200" b="1" dirty="0"/>
              <a:t>Efnisyfirlit</a:t>
            </a:r>
            <a:endParaRPr lang="is-IS" sz="3200" dirty="0"/>
          </a:p>
        </p:txBody>
      </p:sp>
    </p:spTree>
    <p:extLst>
      <p:ext uri="{BB962C8B-B14F-4D97-AF65-F5344CB8AC3E}">
        <p14:creationId xmlns:p14="http://schemas.microsoft.com/office/powerpoint/2010/main" val="1615287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a:xfrm>
            <a:off x="589703" y="528919"/>
            <a:ext cx="4716425" cy="582221"/>
          </a:xfrm>
        </p:spPr>
        <p:txBody>
          <a:bodyPr>
            <a:normAutofit lnSpcReduction="10000"/>
          </a:bodyPr>
          <a:lstStyle/>
          <a:p>
            <a:r>
              <a:rPr lang="is-IS" dirty="0">
                <a:solidFill>
                  <a:srgbClr val="3AA091"/>
                </a:solidFill>
              </a:rPr>
              <a:t>Hæfniviðmið</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430307" y="1177730"/>
            <a:ext cx="5289176" cy="5151351"/>
          </a:xfrm>
        </p:spPr>
        <p:txBody>
          <a:bodyPr vert="horz" lIns="91440" tIns="45720" rIns="91440" bIns="45720" rtlCol="0" anchor="t">
            <a:normAutofit lnSpcReduction="10000"/>
          </a:bodyPr>
          <a:lstStyle/>
          <a:p>
            <a:pPr marL="342900" indent="-342900">
              <a:lnSpc>
                <a:spcPct val="110000"/>
              </a:lnSpc>
              <a:buFont typeface="Wingdings" panose="05000000000000000000" pitchFamily="2" charset="2"/>
              <a:buChar char="v"/>
            </a:pPr>
            <a:r>
              <a:rPr lang="is-IS" b="1" dirty="0">
                <a:solidFill>
                  <a:srgbClr val="3AA091"/>
                </a:solidFill>
              </a:rPr>
              <a:t>Skilja</a:t>
            </a:r>
            <a:r>
              <a:rPr lang="is-IS" dirty="0"/>
              <a:t> kosti og galla við almannatengla og fjölmiðla fyrir svæði í krísu</a:t>
            </a:r>
          </a:p>
          <a:p>
            <a:pPr marL="342900" indent="-342900">
              <a:lnSpc>
                <a:spcPct val="110000"/>
              </a:lnSpc>
              <a:buFont typeface="Wingdings" panose="05000000000000000000" pitchFamily="2" charset="2"/>
              <a:buChar char="v"/>
            </a:pPr>
            <a:r>
              <a:rPr lang="is-IS" b="1" dirty="0">
                <a:solidFill>
                  <a:srgbClr val="F27954"/>
                </a:solidFill>
              </a:rPr>
              <a:t>Læra</a:t>
            </a:r>
            <a:r>
              <a:rPr lang="is-IS" dirty="0"/>
              <a:t> hvernig á að takast á við almannatengla og fjölmiðla og hvers vegna máli skipti að byggja upp sterk tengsl við þá</a:t>
            </a:r>
          </a:p>
          <a:p>
            <a:pPr marL="342900" indent="-342900">
              <a:lnSpc>
                <a:spcPct val="110000"/>
              </a:lnSpc>
              <a:buFont typeface="Wingdings" panose="05000000000000000000" pitchFamily="2" charset="2"/>
              <a:buChar char="v"/>
            </a:pPr>
            <a:r>
              <a:rPr lang="is-IS" b="1" dirty="0">
                <a:solidFill>
                  <a:srgbClr val="916395"/>
                </a:solidFill>
              </a:rPr>
              <a:t>Átta sig á</a:t>
            </a:r>
            <a:r>
              <a:rPr lang="is-IS" dirty="0"/>
              <a:t> hvernig á að búa til og leiða svæðisbundna almannatengsla og fjölmiðlaherferð</a:t>
            </a:r>
          </a:p>
          <a:p>
            <a:pPr marL="342900" indent="-342900">
              <a:lnSpc>
                <a:spcPct val="110000"/>
              </a:lnSpc>
              <a:buFont typeface="Wingdings" panose="05000000000000000000" pitchFamily="2" charset="2"/>
              <a:buChar char="v"/>
            </a:pPr>
            <a:r>
              <a:rPr lang="is-IS" b="1" dirty="0">
                <a:solidFill>
                  <a:srgbClr val="002060"/>
                </a:solidFill>
              </a:rPr>
              <a:t>Skilja</a:t>
            </a:r>
            <a:r>
              <a:rPr lang="is-IS" dirty="0"/>
              <a:t> hvaða þættir eru í samskiptastefnu í krísu og mismunandi samskiptasniðmát sem þarf til stuðnings í krísu</a:t>
            </a:r>
          </a:p>
        </p:txBody>
      </p:sp>
      <p:pic>
        <p:nvPicPr>
          <p:cNvPr id="5" name="Picture Placeholder 4" descr="A picture containing person, indoor&#10;&#10;Description automatically generated">
            <a:extLst>
              <a:ext uri="{FF2B5EF4-FFF2-40B4-BE49-F238E27FC236}">
                <a16:creationId xmlns:a16="http://schemas.microsoft.com/office/drawing/2014/main" id="{58BECD7D-FC35-51BB-7955-AEE92950844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573" b="7573"/>
          <a:stretch>
            <a:fillRect/>
          </a:stretch>
        </p:blipFill>
        <p:spPr/>
      </p:pic>
    </p:spTree>
    <p:extLst>
      <p:ext uri="{BB962C8B-B14F-4D97-AF65-F5344CB8AC3E}">
        <p14:creationId xmlns:p14="http://schemas.microsoft.com/office/powerpoint/2010/main" val="3709739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erson talking to a person&#10;&#10;Description automatically generated with low confidence">
            <a:extLst>
              <a:ext uri="{FF2B5EF4-FFF2-40B4-BE49-F238E27FC236}">
                <a16:creationId xmlns:a16="http://schemas.microsoft.com/office/drawing/2014/main" id="{55933BC6-2955-0F5C-7365-D88C3DF8D3D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93" b="13093"/>
          <a:stretch>
            <a:fillRect/>
          </a:stretch>
        </p:blipFill>
        <p:spPr/>
      </p:pic>
      <p:sp>
        <p:nvSpPr>
          <p:cNvPr id="8" name="Text Placeholder 4">
            <a:extLst>
              <a:ext uri="{FF2B5EF4-FFF2-40B4-BE49-F238E27FC236}">
                <a16:creationId xmlns:a16="http://schemas.microsoft.com/office/drawing/2014/main" id="{EAA82B5F-E3A1-4D9C-43F3-C3B699092F9F}"/>
              </a:ext>
            </a:extLst>
          </p:cNvPr>
          <p:cNvSpPr>
            <a:spLocks noGrp="1"/>
          </p:cNvSpPr>
          <p:nvPr>
            <p:ph type="body" sz="quarter" idx="16"/>
          </p:nvPr>
        </p:nvSpPr>
        <p:spPr>
          <a:xfrm>
            <a:off x="6420495" y="1557334"/>
            <a:ext cx="5113283" cy="1633541"/>
          </a:xfrm>
        </p:spPr>
        <p:txBody>
          <a:bodyPr vert="horz" lIns="91440" tIns="45720" rIns="91440" bIns="45720" rtlCol="0" anchor="t">
            <a:normAutofit/>
          </a:bodyPr>
          <a:lstStyle/>
          <a:p>
            <a:r>
              <a:rPr lang="en-IE" b="0" dirty="0"/>
              <a:t>1. </a:t>
            </a:r>
            <a:r>
              <a:rPr lang="is-IS" b="0" dirty="0"/>
              <a:t>Samskipti við almannatengla og fjölmiðla</a:t>
            </a:r>
            <a:endParaRPr lang="is-IS" sz="3200" b="0" dirty="0"/>
          </a:p>
        </p:txBody>
      </p:sp>
    </p:spTree>
    <p:extLst>
      <p:ext uri="{BB962C8B-B14F-4D97-AF65-F5344CB8AC3E}">
        <p14:creationId xmlns:p14="http://schemas.microsoft.com/office/powerpoint/2010/main" val="2313426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10EA553-FE96-C137-6C6D-BDEFBB5C2015}"/>
              </a:ext>
            </a:extLst>
          </p:cNvPr>
          <p:cNvSpPr>
            <a:spLocks noGrp="1"/>
          </p:cNvSpPr>
          <p:nvPr>
            <p:ph type="body" sz="quarter" idx="18"/>
          </p:nvPr>
        </p:nvSpPr>
        <p:spPr>
          <a:xfrm>
            <a:off x="458489" y="1558212"/>
            <a:ext cx="5564883" cy="5003504"/>
          </a:xfrm>
        </p:spPr>
        <p:txBody>
          <a:bodyPr vert="horz" lIns="91440" tIns="45720" rIns="91440" bIns="45720" rtlCol="0" anchor="t">
            <a:noAutofit/>
          </a:bodyPr>
          <a:lstStyle/>
          <a:p>
            <a:r>
              <a:rPr lang="is-IS" dirty="0"/>
              <a:t>Krísur geta haft neikvæð áhrif á skynjun gesta á öryggi, aðgengi, framboði á gistingu og líkunum á truflunum á ferðaáætlun.</a:t>
            </a:r>
          </a:p>
          <a:p>
            <a:pPr algn="l"/>
            <a:endParaRPr lang="is-IS" dirty="0"/>
          </a:p>
          <a:p>
            <a:pPr algn="l"/>
            <a:r>
              <a:rPr lang="is-IS" dirty="0"/>
              <a:t>Fjölmiðlaumfjöllun getur magnað upp eða </a:t>
            </a:r>
            <a:r>
              <a:rPr lang="is-IS" dirty="0" err="1"/>
              <a:t>afskræmt</a:t>
            </a:r>
            <a:r>
              <a:rPr lang="is-IS" dirty="0"/>
              <a:t> alvarleika atvika og þess vegna er þörf fyrir skipulögð og yfirveguð samskipti til að bregðast við.</a:t>
            </a:r>
          </a:p>
          <a:p>
            <a:pPr algn="l"/>
            <a:endParaRPr lang="is-IS" dirty="0"/>
          </a:p>
          <a:p>
            <a:pPr algn="l"/>
            <a:endParaRPr lang="is-IS" sz="2000" dirty="0"/>
          </a:p>
        </p:txBody>
      </p:sp>
      <p:sp>
        <p:nvSpPr>
          <p:cNvPr id="6" name="Text Placeholder 5">
            <a:extLst>
              <a:ext uri="{FF2B5EF4-FFF2-40B4-BE49-F238E27FC236}">
                <a16:creationId xmlns:a16="http://schemas.microsoft.com/office/drawing/2014/main" id="{1993567F-182E-4EB7-CE57-A04B401F37CD}"/>
              </a:ext>
            </a:extLst>
          </p:cNvPr>
          <p:cNvSpPr>
            <a:spLocks noGrp="1"/>
          </p:cNvSpPr>
          <p:nvPr>
            <p:ph type="body" sz="quarter" idx="16"/>
          </p:nvPr>
        </p:nvSpPr>
        <p:spPr>
          <a:xfrm>
            <a:off x="234818" y="296284"/>
            <a:ext cx="6157482" cy="972679"/>
          </a:xfrm>
        </p:spPr>
        <p:txBody>
          <a:bodyPr>
            <a:normAutofit/>
          </a:bodyPr>
          <a:lstStyle/>
          <a:p>
            <a:pPr algn="ctr"/>
            <a:r>
              <a:rPr lang="is-IS" sz="2800" dirty="0"/>
              <a:t>Að takast á við almannatengla og fjölmiðla</a:t>
            </a:r>
          </a:p>
        </p:txBody>
      </p:sp>
      <p:pic>
        <p:nvPicPr>
          <p:cNvPr id="2" name="Graphic 1" descr="Document with solid fill">
            <a:extLst>
              <a:ext uri="{FF2B5EF4-FFF2-40B4-BE49-F238E27FC236}">
                <a16:creationId xmlns:a16="http://schemas.microsoft.com/office/drawing/2014/main" id="{4AB66432-F0F2-B049-6A42-937F987D75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92300" y="5657583"/>
            <a:ext cx="1009650" cy="1009650"/>
          </a:xfrm>
          <a:prstGeom prst="rect">
            <a:avLst/>
          </a:prstGeom>
        </p:spPr>
      </p:pic>
      <p:sp>
        <p:nvSpPr>
          <p:cNvPr id="3" name="TextBox 2">
            <a:extLst>
              <a:ext uri="{FF2B5EF4-FFF2-40B4-BE49-F238E27FC236}">
                <a16:creationId xmlns:a16="http://schemas.microsoft.com/office/drawing/2014/main" id="{EA0133C4-A139-B517-BD1F-369FCD92973D}"/>
              </a:ext>
            </a:extLst>
          </p:cNvPr>
          <p:cNvSpPr txBox="1"/>
          <p:nvPr/>
        </p:nvSpPr>
        <p:spPr>
          <a:xfrm>
            <a:off x="7513936" y="5839242"/>
            <a:ext cx="4219575" cy="646331"/>
          </a:xfrm>
          <a:prstGeom prst="rect">
            <a:avLst/>
          </a:prstGeom>
          <a:solidFill>
            <a:schemeClr val="accent2"/>
          </a:solidFill>
        </p:spPr>
        <p:txBody>
          <a:bodyPr wrap="square" rtlCol="0">
            <a:spAutoFit/>
          </a:bodyPr>
          <a:lstStyle/>
          <a:p>
            <a:r>
              <a:rPr lang="is-IS">
                <a:solidFill>
                  <a:schemeClr val="bg1"/>
                </a:solidFill>
                <a:hlinkClick r:id="rId5">
                  <a:extLst>
                    <a:ext uri="{A12FA001-AC4F-418D-AE19-62706E023703}">
                      <ahyp:hlinkClr xmlns:ahyp="http://schemas.microsoft.com/office/drawing/2018/hyperlinkcolor" val="tx"/>
                    </a:ext>
                  </a:extLst>
                </a:hlinkClick>
              </a:rPr>
              <a:t>Frekara lesefni: </a:t>
            </a:r>
            <a:r>
              <a:rPr lang="is-IS" dirty="0" err="1">
                <a:solidFill>
                  <a:schemeClr val="bg1"/>
                </a:solidFill>
                <a:hlinkClick r:id="rId5">
                  <a:extLst>
                    <a:ext uri="{A12FA001-AC4F-418D-AE19-62706E023703}">
                      <ahyp:hlinkClr xmlns:ahyp="http://schemas.microsoft.com/office/drawing/2018/hyperlinkcolor" val="tx"/>
                    </a:ext>
                  </a:extLst>
                </a:hlinkClick>
              </a:rPr>
              <a:t>Regional</a:t>
            </a:r>
            <a:r>
              <a:rPr lang="is-IS" dirty="0">
                <a:solidFill>
                  <a:schemeClr val="bg1"/>
                </a:solidFill>
                <a:hlinkClick r:id="rId5">
                  <a:extLst>
                    <a:ext uri="{A12FA001-AC4F-418D-AE19-62706E023703}">
                      <ahyp:hlinkClr xmlns:ahyp="http://schemas.microsoft.com/office/drawing/2018/hyperlinkcolor" val="tx"/>
                    </a:ext>
                  </a:extLst>
                </a:hlinkClick>
              </a:rPr>
              <a:t> </a:t>
            </a:r>
            <a:r>
              <a:rPr lang="is-IS" dirty="0" err="1">
                <a:solidFill>
                  <a:schemeClr val="bg1"/>
                </a:solidFill>
                <a:hlinkClick r:id="rId5">
                  <a:extLst>
                    <a:ext uri="{A12FA001-AC4F-418D-AE19-62706E023703}">
                      <ahyp:hlinkClr xmlns:ahyp="http://schemas.microsoft.com/office/drawing/2018/hyperlinkcolor" val="tx"/>
                    </a:ext>
                  </a:extLst>
                </a:hlinkClick>
              </a:rPr>
              <a:t>Crisis</a:t>
            </a:r>
            <a:r>
              <a:rPr lang="is-IS" dirty="0">
                <a:solidFill>
                  <a:schemeClr val="bg1"/>
                </a:solidFill>
                <a:hlinkClick r:id="rId5">
                  <a:extLst>
                    <a:ext uri="{A12FA001-AC4F-418D-AE19-62706E023703}">
                      <ahyp:hlinkClr xmlns:ahyp="http://schemas.microsoft.com/office/drawing/2018/hyperlinkcolor" val="tx"/>
                    </a:ext>
                  </a:extLst>
                </a:hlinkClick>
              </a:rPr>
              <a:t> Management </a:t>
            </a:r>
            <a:r>
              <a:rPr lang="is-IS" dirty="0" err="1">
                <a:solidFill>
                  <a:schemeClr val="bg1"/>
                </a:solidFill>
                <a:hlinkClick r:id="rId5">
                  <a:extLst>
                    <a:ext uri="{A12FA001-AC4F-418D-AE19-62706E023703}">
                      <ahyp:hlinkClr xmlns:ahyp="http://schemas.microsoft.com/office/drawing/2018/hyperlinkcolor" val="tx"/>
                    </a:ext>
                  </a:extLst>
                </a:hlinkClick>
              </a:rPr>
              <a:t>Planning</a:t>
            </a:r>
            <a:endParaRPr lang="is-IS" dirty="0">
              <a:solidFill>
                <a:schemeClr val="bg1"/>
              </a:solidFill>
            </a:endParaRPr>
          </a:p>
        </p:txBody>
      </p:sp>
      <p:pic>
        <p:nvPicPr>
          <p:cNvPr id="5" name="Picture 4" descr="A picture containing person, outdoor&#10;&#10;Description automatically generated">
            <a:extLst>
              <a:ext uri="{FF2B5EF4-FFF2-40B4-BE49-F238E27FC236}">
                <a16:creationId xmlns:a16="http://schemas.microsoft.com/office/drawing/2014/main" id="{95565790-10F2-DD6F-64E3-6AE5F9D6FA4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92300" y="1724024"/>
            <a:ext cx="5500679" cy="3667119"/>
          </a:xfrm>
          <a:prstGeom prst="rect">
            <a:avLst/>
          </a:prstGeom>
        </p:spPr>
      </p:pic>
    </p:spTree>
    <p:extLst>
      <p:ext uri="{BB962C8B-B14F-4D97-AF65-F5344CB8AC3E}">
        <p14:creationId xmlns:p14="http://schemas.microsoft.com/office/powerpoint/2010/main" val="1720754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10EA553-FE96-C137-6C6D-BDEFBB5C2015}"/>
              </a:ext>
            </a:extLst>
          </p:cNvPr>
          <p:cNvSpPr>
            <a:spLocks noGrp="1"/>
          </p:cNvSpPr>
          <p:nvPr>
            <p:ph type="body" sz="quarter" idx="18"/>
          </p:nvPr>
        </p:nvSpPr>
        <p:spPr>
          <a:xfrm>
            <a:off x="458489" y="855599"/>
            <a:ext cx="5564883" cy="5706117"/>
          </a:xfrm>
        </p:spPr>
        <p:txBody>
          <a:bodyPr vert="horz" lIns="91440" tIns="45720" rIns="91440" bIns="45720" rtlCol="0" anchor="t">
            <a:noAutofit/>
          </a:bodyPr>
          <a:lstStyle/>
          <a:p>
            <a:pPr algn="l"/>
            <a:r>
              <a:rPr lang="is-IS" sz="2000" dirty="0"/>
              <a:t>Sérhver viðburður sem getur leitt til krísu getur fengið alþjóðlegan fréttaflutning. Fréttaflutning sem getur haft áhrif á bata og endurreisn, bæði til góðs og ills. </a:t>
            </a:r>
          </a:p>
          <a:p>
            <a:pPr algn="l"/>
            <a:endParaRPr lang="is-IS" sz="2000" b="0" i="0" dirty="0">
              <a:effectLst/>
            </a:endParaRPr>
          </a:p>
          <a:p>
            <a:r>
              <a:rPr lang="is-IS" sz="2000" i="1" dirty="0"/>
              <a:t>Fjölmiðlar einblína oft á ákveðna flokka  þegar þeir ákvarða fréttagildi, eins og glæpi, krísur, átök, sigur á mótlæti o.s.frv. (</a:t>
            </a:r>
            <a:r>
              <a:rPr lang="is-IS" sz="2000" i="1" dirty="0">
                <a:hlinkClick r:id="" action="ppaction://noaction">
                  <a:extLst>
                    <a:ext uri="{A12FA001-AC4F-418D-AE19-62706E023703}">
                      <ahyp:hlinkClr xmlns:ahyp="http://schemas.microsoft.com/office/drawing/2018/hyperlinkcolor" val="tx"/>
                    </a:ext>
                  </a:extLst>
                </a:hlinkClick>
              </a:rPr>
              <a:t>Heimild</a:t>
            </a:r>
            <a:r>
              <a:rPr lang="is-IS" sz="2000" i="1" dirty="0"/>
              <a:t>)</a:t>
            </a:r>
          </a:p>
          <a:p>
            <a:pPr algn="l"/>
            <a:endParaRPr lang="is-IS" sz="2000" i="1" dirty="0"/>
          </a:p>
          <a:p>
            <a:r>
              <a:rPr lang="is-IS" sz="2000" dirty="0"/>
              <a:t>Almannatengslastjórnun er mikilvæg til að tryggja umfjöllun um bata  og endurreisn þannig að ekki séu einungis neikvæðar fréttir sagðar um afleiðingar krísunnar.</a:t>
            </a:r>
            <a:endParaRPr lang="is-IS" sz="2000" dirty="0">
              <a:cs typeface="Calibri"/>
            </a:endParaRPr>
          </a:p>
        </p:txBody>
      </p:sp>
      <p:sp>
        <p:nvSpPr>
          <p:cNvPr id="6" name="Text Placeholder 5">
            <a:extLst>
              <a:ext uri="{FF2B5EF4-FFF2-40B4-BE49-F238E27FC236}">
                <a16:creationId xmlns:a16="http://schemas.microsoft.com/office/drawing/2014/main" id="{1993567F-182E-4EB7-CE57-A04B401F37CD}"/>
              </a:ext>
            </a:extLst>
          </p:cNvPr>
          <p:cNvSpPr>
            <a:spLocks noGrp="1"/>
          </p:cNvSpPr>
          <p:nvPr>
            <p:ph type="body" sz="quarter" idx="16"/>
          </p:nvPr>
        </p:nvSpPr>
        <p:spPr>
          <a:xfrm>
            <a:off x="234818" y="296284"/>
            <a:ext cx="6157482" cy="582221"/>
          </a:xfrm>
        </p:spPr>
        <p:txBody>
          <a:bodyPr>
            <a:normAutofit fontScale="92500" lnSpcReduction="10000"/>
          </a:bodyPr>
          <a:lstStyle/>
          <a:p>
            <a:pPr algn="ctr"/>
            <a:r>
              <a:rPr lang="is-IS" b="0" dirty="0"/>
              <a:t>Fjölmiðlar elska „slæmar fréttir“</a:t>
            </a:r>
          </a:p>
        </p:txBody>
      </p:sp>
      <p:pic>
        <p:nvPicPr>
          <p:cNvPr id="2" name="Graphic 1" descr="Document with solid fill">
            <a:extLst>
              <a:ext uri="{FF2B5EF4-FFF2-40B4-BE49-F238E27FC236}">
                <a16:creationId xmlns:a16="http://schemas.microsoft.com/office/drawing/2014/main" id="{4AB66432-F0F2-B049-6A42-937F987D75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79367" y="5848350"/>
            <a:ext cx="1009650" cy="1009650"/>
          </a:xfrm>
          <a:prstGeom prst="rect">
            <a:avLst/>
          </a:prstGeom>
        </p:spPr>
      </p:pic>
      <p:sp>
        <p:nvSpPr>
          <p:cNvPr id="3" name="TextBox 2">
            <a:extLst>
              <a:ext uri="{FF2B5EF4-FFF2-40B4-BE49-F238E27FC236}">
                <a16:creationId xmlns:a16="http://schemas.microsoft.com/office/drawing/2014/main" id="{EA0133C4-A139-B517-BD1F-369FCD92973D}"/>
              </a:ext>
            </a:extLst>
          </p:cNvPr>
          <p:cNvSpPr txBox="1"/>
          <p:nvPr/>
        </p:nvSpPr>
        <p:spPr>
          <a:xfrm>
            <a:off x="7389018" y="6125259"/>
            <a:ext cx="4700346" cy="646331"/>
          </a:xfrm>
          <a:prstGeom prst="rect">
            <a:avLst/>
          </a:prstGeom>
          <a:solidFill>
            <a:schemeClr val="accent2"/>
          </a:solidFill>
        </p:spPr>
        <p:txBody>
          <a:bodyPr wrap="square" rtlCol="0">
            <a:spAutoFit/>
          </a:bodyPr>
          <a:lstStyle/>
          <a:p>
            <a:r>
              <a:rPr lang="is-IS" dirty="0">
                <a:solidFill>
                  <a:schemeClr val="bg1"/>
                </a:solidFill>
                <a:hlinkClick r:id="rId5">
                  <a:extLst>
                    <a:ext uri="{A12FA001-AC4F-418D-AE19-62706E023703}">
                      <ahyp:hlinkClr xmlns:ahyp="http://schemas.microsoft.com/office/drawing/2018/hyperlinkcolor" val="tx"/>
                    </a:ext>
                  </a:extLst>
                </a:hlinkClick>
              </a:rPr>
              <a:t>Frekara lesefni: </a:t>
            </a:r>
            <a:r>
              <a:rPr lang="is-IS" dirty="0" err="1">
                <a:solidFill>
                  <a:schemeClr val="bg1"/>
                </a:solidFill>
                <a:hlinkClick r:id="rId5">
                  <a:extLst>
                    <a:ext uri="{A12FA001-AC4F-418D-AE19-62706E023703}">
                      <ahyp:hlinkClr xmlns:ahyp="http://schemas.microsoft.com/office/drawing/2018/hyperlinkcolor" val="tx"/>
                    </a:ext>
                  </a:extLst>
                </a:hlinkClick>
              </a:rPr>
              <a:t>Regional</a:t>
            </a:r>
            <a:r>
              <a:rPr lang="is-IS" dirty="0">
                <a:solidFill>
                  <a:schemeClr val="bg1"/>
                </a:solidFill>
                <a:hlinkClick r:id="rId5">
                  <a:extLst>
                    <a:ext uri="{A12FA001-AC4F-418D-AE19-62706E023703}">
                      <ahyp:hlinkClr xmlns:ahyp="http://schemas.microsoft.com/office/drawing/2018/hyperlinkcolor" val="tx"/>
                    </a:ext>
                  </a:extLst>
                </a:hlinkClick>
              </a:rPr>
              <a:t> </a:t>
            </a:r>
            <a:r>
              <a:rPr lang="is-IS" dirty="0" err="1">
                <a:solidFill>
                  <a:schemeClr val="bg1"/>
                </a:solidFill>
                <a:hlinkClick r:id="rId5">
                  <a:extLst>
                    <a:ext uri="{A12FA001-AC4F-418D-AE19-62706E023703}">
                      <ahyp:hlinkClr xmlns:ahyp="http://schemas.microsoft.com/office/drawing/2018/hyperlinkcolor" val="tx"/>
                    </a:ext>
                  </a:extLst>
                </a:hlinkClick>
              </a:rPr>
              <a:t>Crisis</a:t>
            </a:r>
            <a:r>
              <a:rPr lang="is-IS" dirty="0">
                <a:solidFill>
                  <a:schemeClr val="bg1"/>
                </a:solidFill>
                <a:hlinkClick r:id="rId5">
                  <a:extLst>
                    <a:ext uri="{A12FA001-AC4F-418D-AE19-62706E023703}">
                      <ahyp:hlinkClr xmlns:ahyp="http://schemas.microsoft.com/office/drawing/2018/hyperlinkcolor" val="tx"/>
                    </a:ext>
                  </a:extLst>
                </a:hlinkClick>
              </a:rPr>
              <a:t> Management </a:t>
            </a:r>
            <a:r>
              <a:rPr lang="is-IS" dirty="0" err="1">
                <a:solidFill>
                  <a:schemeClr val="bg1"/>
                </a:solidFill>
                <a:hlinkClick r:id="rId5">
                  <a:extLst>
                    <a:ext uri="{A12FA001-AC4F-418D-AE19-62706E023703}">
                      <ahyp:hlinkClr xmlns:ahyp="http://schemas.microsoft.com/office/drawing/2018/hyperlinkcolor" val="tx"/>
                    </a:ext>
                  </a:extLst>
                </a:hlinkClick>
              </a:rPr>
              <a:t>Planning</a:t>
            </a:r>
            <a:endParaRPr lang="is-IS" dirty="0">
              <a:solidFill>
                <a:schemeClr val="bg1"/>
              </a:solidFill>
            </a:endParaRPr>
          </a:p>
        </p:txBody>
      </p:sp>
      <p:pic>
        <p:nvPicPr>
          <p:cNvPr id="5" name="Picture 4" descr="A person sitting at a desk&#10;&#10;Description automatically generated with low confidence">
            <a:extLst>
              <a:ext uri="{FF2B5EF4-FFF2-40B4-BE49-F238E27FC236}">
                <a16:creationId xmlns:a16="http://schemas.microsoft.com/office/drawing/2014/main" id="{8E0BB660-09E5-BEEB-C776-7A00918B913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11944"/>
          <a:stretch/>
        </p:blipFill>
        <p:spPr>
          <a:xfrm>
            <a:off x="6884192" y="0"/>
            <a:ext cx="4572000" cy="6038850"/>
          </a:xfrm>
          <a:prstGeom prst="rect">
            <a:avLst/>
          </a:prstGeom>
        </p:spPr>
      </p:pic>
    </p:spTree>
    <p:extLst>
      <p:ext uri="{BB962C8B-B14F-4D97-AF65-F5344CB8AC3E}">
        <p14:creationId xmlns:p14="http://schemas.microsoft.com/office/powerpoint/2010/main" val="351317855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ilb_x00fa_i_x00f0_ xmlns="00645bbc-0ffd-4d17-83af-50f7d648f972">false</Tilb_x00fa_i_x00f0_>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96A37133310BB4CA9AC5A5DEF93509A" ma:contentTypeVersion="6" ma:contentTypeDescription="Create a new document." ma:contentTypeScope="" ma:versionID="4d44fedefe0c62ba28a1142d2f1c8617">
  <xsd:schema xmlns:xsd="http://www.w3.org/2001/XMLSchema" xmlns:xs="http://www.w3.org/2001/XMLSchema" xmlns:p="http://schemas.microsoft.com/office/2006/metadata/properties" xmlns:ns2="00645bbc-0ffd-4d17-83af-50f7d648f972" targetNamespace="http://schemas.microsoft.com/office/2006/metadata/properties" ma:root="true" ma:fieldsID="18e4016706dfd069ec307f44fd68ba50" ns2:_="">
    <xsd:import namespace="00645bbc-0ffd-4d17-83af-50f7d648f9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Tilb_x00fa_i_x00f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645bbc-0ffd-4d17-83af-50f7d648f9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ilb_x00fa_i_x00f0_" ma:index="13" nillable="true" ma:displayName="Tilbúið" ma:default="0" ma:description="Ef óhætt er að senda glærurnar á heimasíðu T Crisis NAV" ma:format="Dropdown" ma:internalName="Tilb_x00fa_i_x00f0_">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B64337-84B6-4060-B3F3-3E442A38F959}">
  <ds:schemaRefs>
    <ds:schemaRef ds:uri="http://schemas.microsoft.com/sharepoint/v3/contenttype/forms"/>
  </ds:schemaRefs>
</ds:datastoreItem>
</file>

<file path=customXml/itemProps2.xml><?xml version="1.0" encoding="utf-8"?>
<ds:datastoreItem xmlns:ds="http://schemas.openxmlformats.org/officeDocument/2006/customXml" ds:itemID="{4E066940-F491-4188-BAF7-837735D5A1EB}">
  <ds:schemaRefs>
    <ds:schemaRef ds:uri="http://schemas.microsoft.com/office/2006/metadata/properties"/>
    <ds:schemaRef ds:uri="http://schemas.microsoft.com/office/infopath/2007/PartnerControls"/>
    <ds:schemaRef ds:uri="00645bbc-0ffd-4d17-83af-50f7d648f972"/>
  </ds:schemaRefs>
</ds:datastoreItem>
</file>

<file path=customXml/itemProps3.xml><?xml version="1.0" encoding="utf-8"?>
<ds:datastoreItem xmlns:ds="http://schemas.openxmlformats.org/officeDocument/2006/customXml" ds:itemID="{19E22B93-0BDB-4DE2-89BC-2AD094BFF0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645bbc-0ffd-4d17-83af-50f7d648f9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12129</TotalTime>
  <Words>2486</Words>
  <Application>Microsoft Office PowerPoint</Application>
  <PresentationFormat>Widescreen</PresentationFormat>
  <Paragraphs>263</Paragraphs>
  <Slides>30</Slides>
  <Notes>11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30</vt:i4>
      </vt:variant>
    </vt:vector>
  </HeadingPairs>
  <TitlesOfParts>
    <vt:vector size="42" baseType="lpstr">
      <vt:lpstr>Arial</vt:lpstr>
      <vt:lpstr>Calibri</vt:lpstr>
      <vt:lpstr>Calibri Light</vt:lpstr>
      <vt:lpstr>Lato Regular</vt:lpstr>
      <vt:lpstr>Montserrat</vt:lpstr>
      <vt:lpstr>Montserrat Light</vt:lpstr>
      <vt:lpstr>Montserrat Medium</vt:lpstr>
      <vt:lpstr>Quattrocento Sans</vt:lpstr>
      <vt:lpstr>Times New Roman</vt:lpstr>
      <vt:lpstr>TT Norms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1405</cp:revision>
  <dcterms:created xsi:type="dcterms:W3CDTF">2020-10-14T13:32:04Z</dcterms:created>
  <dcterms:modified xsi:type="dcterms:W3CDTF">2023-09-06T14:17:10Z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0x010100F96A37133310BB4CA9AC5A5DEF93509A</vt:lpwstr>
  </property>
</Properties>
</file>